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Lst>
  <p:notesMasterIdLst>
    <p:notesMasterId r:id="rId44"/>
  </p:notesMasterIdLst>
  <p:sldIdLst>
    <p:sldId id="256" r:id="rId3"/>
    <p:sldId id="257" r:id="rId4"/>
    <p:sldId id="285" r:id="rId5"/>
    <p:sldId id="347" r:id="rId6"/>
    <p:sldId id="282" r:id="rId7"/>
    <p:sldId id="287" r:id="rId8"/>
    <p:sldId id="290" r:id="rId9"/>
    <p:sldId id="346" r:id="rId10"/>
    <p:sldId id="296" r:id="rId11"/>
    <p:sldId id="292" r:id="rId12"/>
    <p:sldId id="270" r:id="rId13"/>
    <p:sldId id="260" r:id="rId14"/>
    <p:sldId id="262" r:id="rId15"/>
    <p:sldId id="317" r:id="rId16"/>
    <p:sldId id="318" r:id="rId17"/>
    <p:sldId id="319" r:id="rId18"/>
    <p:sldId id="320" r:id="rId19"/>
    <p:sldId id="321" r:id="rId20"/>
    <p:sldId id="322" r:id="rId21"/>
    <p:sldId id="323" r:id="rId22"/>
    <p:sldId id="324" r:id="rId23"/>
    <p:sldId id="325" r:id="rId24"/>
    <p:sldId id="326" r:id="rId25"/>
    <p:sldId id="327" r:id="rId26"/>
    <p:sldId id="328" r:id="rId27"/>
    <p:sldId id="329" r:id="rId28"/>
    <p:sldId id="330" r:id="rId29"/>
    <p:sldId id="331" r:id="rId30"/>
    <p:sldId id="332" r:id="rId31"/>
    <p:sldId id="333" r:id="rId32"/>
    <p:sldId id="334" r:id="rId33"/>
    <p:sldId id="335" r:id="rId34"/>
    <p:sldId id="336" r:id="rId35"/>
    <p:sldId id="337" r:id="rId36"/>
    <p:sldId id="338" r:id="rId37"/>
    <p:sldId id="339" r:id="rId38"/>
    <p:sldId id="340" r:id="rId39"/>
    <p:sldId id="341" r:id="rId40"/>
    <p:sldId id="342" r:id="rId41"/>
    <p:sldId id="343" r:id="rId42"/>
    <p:sldId id="344" r:id="rId43"/>
  </p:sldIdLst>
  <p:sldSz cx="9144000" cy="5143500" type="screen16x9"/>
  <p:notesSz cx="6858000" cy="9144000"/>
  <p:embeddedFontLst>
    <p:embeddedFont>
      <p:font typeface="Amatic SC" panose="00000500000000000000" pitchFamily="2" charset="-79"/>
      <p:regular r:id="rId45"/>
      <p:bold r:id="rId46"/>
    </p:embeddedFont>
    <p:embeddedFont>
      <p:font typeface="Calibri" panose="020F0502020204030204" pitchFamily="34" charset="0"/>
      <p:regular r:id="rId47"/>
      <p:bold r:id="rId48"/>
      <p:italic r:id="rId49"/>
      <p:boldItalic r:id="rId50"/>
    </p:embeddedFont>
    <p:embeddedFont>
      <p:font typeface="Calibri Light" panose="020F0302020204030204" pitchFamily="34" charset="0"/>
      <p:regular r:id="rId51"/>
      <p:italic r:id="rId52"/>
    </p:embeddedFont>
    <p:embeddedFont>
      <p:font typeface="Cascadia Mono" panose="020B0609020000020004" pitchFamily="49" charset="0"/>
      <p:regular r:id="rId53"/>
      <p:bold r:id="rId54"/>
    </p:embeddedFont>
    <p:embeddedFont>
      <p:font typeface="Chelsea Market" panose="020B0604020202020204" charset="0"/>
      <p:regular r:id="rId55"/>
    </p:embeddedFont>
    <p:embeddedFont>
      <p:font typeface="Comix No2 CLM" panose="02000603000000000000" pitchFamily="2" charset="-79"/>
      <p:regular r:id="rId56"/>
    </p:embeddedFont>
    <p:embeddedFont>
      <p:font typeface="Fira Sans Extra Condensed Medium" panose="020B0604020202020204" charset="0"/>
      <p:regular r:id="rId57"/>
      <p:bold r:id="rId58"/>
      <p:italic r:id="rId59"/>
      <p:boldItalic r:id="rId60"/>
    </p:embeddedFont>
    <p:embeddedFont>
      <p:font typeface="Josefin Slab" pitchFamily="2" charset="0"/>
      <p:regular r:id="rId61"/>
      <p:bold r:id="rId62"/>
      <p:italic r:id="rId63"/>
      <p:boldItalic r:id="rId64"/>
    </p:embeddedFont>
    <p:embeddedFont>
      <p:font typeface="Nunito Light" pitchFamily="2" charset="0"/>
      <p:regular r:id="rId65"/>
      <p:italic r:id="rId66"/>
    </p:embeddedFont>
    <p:embeddedFont>
      <p:font typeface="Proxima Nova" panose="020B0604020202020204" charset="0"/>
      <p:regular r:id="rId67"/>
      <p:bold r:id="rId68"/>
      <p:italic r:id="rId69"/>
      <p:boldItalic r:id="rId70"/>
    </p:embeddedFont>
    <p:embeddedFont>
      <p:font typeface="Proxima Nova Semibold" panose="020B0604020202020204" charset="0"/>
      <p:regular r:id="rId71"/>
      <p:bold r:id="rId72"/>
      <p:boldItalic r:id="rId73"/>
    </p:embeddedFont>
    <p:embeddedFont>
      <p:font typeface="Roboto Medium" panose="02000000000000000000" pitchFamily="2" charset="0"/>
      <p:regular r:id="rId74"/>
      <p:bold r:id="rId75"/>
      <p:italic r:id="rId76"/>
      <p:boldItalic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E599F7B-51A6-4E21-BA1C-9C1F80D0FAFF}">
  <a:tblStyle styleId="{6E599F7B-51A6-4E21-BA1C-9C1F80D0FAFF}"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325B092C-CFE5-462D-A387-EC67EA30A55C}"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940" y="36"/>
      </p:cViewPr>
      <p:guideLst>
        <p:guide orient="horz" pos="324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3.fntdata"/><Relationship Id="rId63" Type="http://schemas.openxmlformats.org/officeDocument/2006/relationships/font" Target="fonts/font19.fntdata"/><Relationship Id="rId68" Type="http://schemas.openxmlformats.org/officeDocument/2006/relationships/font" Target="fonts/font24.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9.fntdata"/><Relationship Id="rId58" Type="http://schemas.openxmlformats.org/officeDocument/2006/relationships/font" Target="fonts/font14.fntdata"/><Relationship Id="rId74" Type="http://schemas.openxmlformats.org/officeDocument/2006/relationships/font" Target="fonts/font30.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17.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font" Target="fonts/font20.fntdata"/><Relationship Id="rId69" Type="http://schemas.openxmlformats.org/officeDocument/2006/relationships/font" Target="fonts/font25.fntdata"/><Relationship Id="rId77" Type="http://schemas.openxmlformats.org/officeDocument/2006/relationships/font" Target="fonts/font33.fntdata"/><Relationship Id="rId8" Type="http://schemas.openxmlformats.org/officeDocument/2006/relationships/slide" Target="slides/slide6.xml"/><Relationship Id="rId51" Type="http://schemas.openxmlformats.org/officeDocument/2006/relationships/font" Target="fonts/font7.fntdata"/><Relationship Id="rId72" Type="http://schemas.openxmlformats.org/officeDocument/2006/relationships/font" Target="fonts/font28.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2.fntdata"/><Relationship Id="rId59" Type="http://schemas.openxmlformats.org/officeDocument/2006/relationships/font" Target="fonts/font15.fntdata"/><Relationship Id="rId67" Type="http://schemas.openxmlformats.org/officeDocument/2006/relationships/font" Target="fonts/font2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0.fntdata"/><Relationship Id="rId62" Type="http://schemas.openxmlformats.org/officeDocument/2006/relationships/font" Target="fonts/font18.fntdata"/><Relationship Id="rId70" Type="http://schemas.openxmlformats.org/officeDocument/2006/relationships/font" Target="fonts/font26.fntdata"/><Relationship Id="rId75"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5.fntdata"/><Relationship Id="rId57" Type="http://schemas.openxmlformats.org/officeDocument/2006/relationships/font" Target="fonts/font1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font" Target="fonts/font21.fntdata"/><Relationship Id="rId73" Type="http://schemas.openxmlformats.org/officeDocument/2006/relationships/font" Target="fonts/font29.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6.fntdata"/><Relationship Id="rId55" Type="http://schemas.openxmlformats.org/officeDocument/2006/relationships/font" Target="fonts/font11.fntdata"/><Relationship Id="rId76" Type="http://schemas.openxmlformats.org/officeDocument/2006/relationships/font" Target="fonts/font32.fntdata"/><Relationship Id="rId7" Type="http://schemas.openxmlformats.org/officeDocument/2006/relationships/slide" Target="slides/slide5.xml"/><Relationship Id="rId71" Type="http://schemas.openxmlformats.org/officeDocument/2006/relationships/font" Target="fonts/font2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font" Target="fonts/font1.fntdata"/><Relationship Id="rId66" Type="http://schemas.openxmlformats.org/officeDocument/2006/relationships/font" Target="fonts/font2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
        <p:cNvGrpSpPr/>
        <p:nvPr/>
      </p:nvGrpSpPr>
      <p:grpSpPr>
        <a:xfrm>
          <a:off x="0" y="0"/>
          <a:ext cx="0" cy="0"/>
          <a:chOff x="0" y="0"/>
          <a:chExt cx="0" cy="0"/>
        </a:xfrm>
      </p:grpSpPr>
      <p:sp>
        <p:nvSpPr>
          <p:cNvPr id="324" name="Google Shape;3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 name="Google Shape;3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a55c0ec7f4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a55c0ec7f4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69509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a4183c468f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a4183c468f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
        <p:cNvGrpSpPr/>
        <p:nvPr/>
      </p:nvGrpSpPr>
      <p:grpSpPr>
        <a:xfrm>
          <a:off x="0" y="0"/>
          <a:ext cx="0" cy="0"/>
          <a:chOff x="0" y="0"/>
          <a:chExt cx="0" cy="0"/>
        </a:xfrm>
      </p:grpSpPr>
      <p:sp>
        <p:nvSpPr>
          <p:cNvPr id="649" name="Google Shape;649;ga4183c468f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 name="Google Shape;650;ga4183c468f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3"/>
        <p:cNvGrpSpPr/>
        <p:nvPr/>
      </p:nvGrpSpPr>
      <p:grpSpPr>
        <a:xfrm>
          <a:off x="0" y="0"/>
          <a:ext cx="0" cy="0"/>
          <a:chOff x="0" y="0"/>
          <a:chExt cx="0" cy="0"/>
        </a:xfrm>
      </p:grpSpPr>
      <p:sp>
        <p:nvSpPr>
          <p:cNvPr id="4114" name="Google Shape;4114;xl_extra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5" name="Google Shape;4115;xl_extra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9"/>
        <p:cNvGrpSpPr/>
        <p:nvPr/>
      </p:nvGrpSpPr>
      <p:grpSpPr>
        <a:xfrm>
          <a:off x="0" y="0"/>
          <a:ext cx="0" cy="0"/>
          <a:chOff x="0" y="0"/>
          <a:chExt cx="0" cy="0"/>
        </a:xfrm>
      </p:grpSpPr>
      <p:sp>
        <p:nvSpPr>
          <p:cNvPr id="4120" name="Google Shape;4120;xl_extra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1" name="Google Shape;4121;xl_extra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5"/>
        <p:cNvGrpSpPr/>
        <p:nvPr/>
      </p:nvGrpSpPr>
      <p:grpSpPr>
        <a:xfrm>
          <a:off x="0" y="0"/>
          <a:ext cx="0" cy="0"/>
          <a:chOff x="0" y="0"/>
          <a:chExt cx="0" cy="0"/>
        </a:xfrm>
      </p:grpSpPr>
      <p:sp>
        <p:nvSpPr>
          <p:cNvPr id="4126" name="Google Shape;4126;xl_extra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7" name="Google Shape;4127;xl_extra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1"/>
        <p:cNvGrpSpPr/>
        <p:nvPr/>
      </p:nvGrpSpPr>
      <p:grpSpPr>
        <a:xfrm>
          <a:off x="0" y="0"/>
          <a:ext cx="0" cy="0"/>
          <a:chOff x="0" y="0"/>
          <a:chExt cx="0" cy="0"/>
        </a:xfrm>
      </p:grpSpPr>
      <p:sp>
        <p:nvSpPr>
          <p:cNvPr id="4132" name="Google Shape;4132;xl_extra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3" name="Google Shape;4133;xl_extra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7"/>
        <p:cNvGrpSpPr/>
        <p:nvPr/>
      </p:nvGrpSpPr>
      <p:grpSpPr>
        <a:xfrm>
          <a:off x="0" y="0"/>
          <a:ext cx="0" cy="0"/>
          <a:chOff x="0" y="0"/>
          <a:chExt cx="0" cy="0"/>
        </a:xfrm>
      </p:grpSpPr>
      <p:sp>
        <p:nvSpPr>
          <p:cNvPr id="4138" name="Google Shape;4138;xl_extra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9" name="Google Shape;4139;xl_extra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3"/>
        <p:cNvGrpSpPr/>
        <p:nvPr/>
      </p:nvGrpSpPr>
      <p:grpSpPr>
        <a:xfrm>
          <a:off x="0" y="0"/>
          <a:ext cx="0" cy="0"/>
          <a:chOff x="0" y="0"/>
          <a:chExt cx="0" cy="0"/>
        </a:xfrm>
      </p:grpSpPr>
      <p:sp>
        <p:nvSpPr>
          <p:cNvPr id="4144" name="Google Shape;4144;xl_extra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5" name="Google Shape;4145;xl_extra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9"/>
        <p:cNvGrpSpPr/>
        <p:nvPr/>
      </p:nvGrpSpPr>
      <p:grpSpPr>
        <a:xfrm>
          <a:off x="0" y="0"/>
          <a:ext cx="0" cy="0"/>
          <a:chOff x="0" y="0"/>
          <a:chExt cx="0" cy="0"/>
        </a:xfrm>
      </p:grpSpPr>
      <p:sp>
        <p:nvSpPr>
          <p:cNvPr id="4150" name="Google Shape;4150;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1" name="Google Shape;4151;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a632c5bda9_0_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a632c5bda9_0_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5"/>
        <p:cNvGrpSpPr/>
        <p:nvPr/>
      </p:nvGrpSpPr>
      <p:grpSpPr>
        <a:xfrm>
          <a:off x="0" y="0"/>
          <a:ext cx="0" cy="0"/>
          <a:chOff x="0" y="0"/>
          <a:chExt cx="0" cy="0"/>
        </a:xfrm>
      </p:grpSpPr>
      <p:sp>
        <p:nvSpPr>
          <p:cNvPr id="4156" name="Google Shape;4156;xl_extra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7" name="Google Shape;4157;xl_extra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1"/>
        <p:cNvGrpSpPr/>
        <p:nvPr/>
      </p:nvGrpSpPr>
      <p:grpSpPr>
        <a:xfrm>
          <a:off x="0" y="0"/>
          <a:ext cx="0" cy="0"/>
          <a:chOff x="0" y="0"/>
          <a:chExt cx="0" cy="0"/>
        </a:xfrm>
      </p:grpSpPr>
      <p:sp>
        <p:nvSpPr>
          <p:cNvPr id="4162" name="Google Shape;4162;xl_extra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3" name="Google Shape;4163;xl_extra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7"/>
        <p:cNvGrpSpPr/>
        <p:nvPr/>
      </p:nvGrpSpPr>
      <p:grpSpPr>
        <a:xfrm>
          <a:off x="0" y="0"/>
          <a:ext cx="0" cy="0"/>
          <a:chOff x="0" y="0"/>
          <a:chExt cx="0" cy="0"/>
        </a:xfrm>
      </p:grpSpPr>
      <p:sp>
        <p:nvSpPr>
          <p:cNvPr id="4168" name="Google Shape;4168;ga55c0ec7f4_0_4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9" name="Google Shape;4169;ga55c0ec7f4_0_4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9"/>
        <p:cNvGrpSpPr/>
        <p:nvPr/>
      </p:nvGrpSpPr>
      <p:grpSpPr>
        <a:xfrm>
          <a:off x="0" y="0"/>
          <a:ext cx="0" cy="0"/>
          <a:chOff x="0" y="0"/>
          <a:chExt cx="0" cy="0"/>
        </a:xfrm>
      </p:grpSpPr>
      <p:sp>
        <p:nvSpPr>
          <p:cNvPr id="4190" name="Google Shape;4190;g9f210295c9_4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1" name="Google Shape;4191;g9f210295c9_4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1"/>
        <p:cNvGrpSpPr/>
        <p:nvPr/>
      </p:nvGrpSpPr>
      <p:grpSpPr>
        <a:xfrm>
          <a:off x="0" y="0"/>
          <a:ext cx="0" cy="0"/>
          <a:chOff x="0" y="0"/>
          <a:chExt cx="0" cy="0"/>
        </a:xfrm>
      </p:grpSpPr>
      <p:sp>
        <p:nvSpPr>
          <p:cNvPr id="4212" name="Google Shape;4212;ga7427dcc41_0_164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3" name="Google Shape;4213;ga7427dcc41_0_16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8"/>
        <p:cNvGrpSpPr/>
        <p:nvPr/>
      </p:nvGrpSpPr>
      <p:grpSpPr>
        <a:xfrm>
          <a:off x="0" y="0"/>
          <a:ext cx="0" cy="0"/>
          <a:chOff x="0" y="0"/>
          <a:chExt cx="0" cy="0"/>
        </a:xfrm>
      </p:grpSpPr>
      <p:sp>
        <p:nvSpPr>
          <p:cNvPr id="4219" name="Google Shape;4219;ga7427dcc41_0_16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0" name="Google Shape;4220;ga7427dcc41_0_16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9"/>
        <p:cNvGrpSpPr/>
        <p:nvPr/>
      </p:nvGrpSpPr>
      <p:grpSpPr>
        <a:xfrm>
          <a:off x="0" y="0"/>
          <a:ext cx="0" cy="0"/>
          <a:chOff x="0" y="0"/>
          <a:chExt cx="0" cy="0"/>
        </a:xfrm>
      </p:grpSpPr>
      <p:sp>
        <p:nvSpPr>
          <p:cNvPr id="4240" name="Google Shape;4240;ga7427dcc41_0_164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1" name="Google Shape;4241;ga7427dcc41_0_16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5"/>
        <p:cNvGrpSpPr/>
        <p:nvPr/>
      </p:nvGrpSpPr>
      <p:grpSpPr>
        <a:xfrm>
          <a:off x="0" y="0"/>
          <a:ext cx="0" cy="0"/>
          <a:chOff x="0" y="0"/>
          <a:chExt cx="0" cy="0"/>
        </a:xfrm>
      </p:grpSpPr>
      <p:sp>
        <p:nvSpPr>
          <p:cNvPr id="4256" name="Google Shape;4256;ga7427dcc41_0_16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7" name="Google Shape;4257;ga7427dcc41_0_16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2"/>
        <p:cNvGrpSpPr/>
        <p:nvPr/>
      </p:nvGrpSpPr>
      <p:grpSpPr>
        <a:xfrm>
          <a:off x="0" y="0"/>
          <a:ext cx="0" cy="0"/>
          <a:chOff x="0" y="0"/>
          <a:chExt cx="0" cy="0"/>
        </a:xfrm>
      </p:grpSpPr>
      <p:sp>
        <p:nvSpPr>
          <p:cNvPr id="4593" name="Google Shape;4593;ga7427dcc41_0_168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4" name="Google Shape;4594;ga7427dcc41_0_16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9"/>
        <p:cNvGrpSpPr/>
        <p:nvPr/>
      </p:nvGrpSpPr>
      <p:grpSpPr>
        <a:xfrm>
          <a:off x="0" y="0"/>
          <a:ext cx="0" cy="0"/>
          <a:chOff x="0" y="0"/>
          <a:chExt cx="0" cy="0"/>
        </a:xfrm>
      </p:grpSpPr>
      <p:sp>
        <p:nvSpPr>
          <p:cNvPr id="7380" name="Google Shape;7380;ga7427dcc41_0_195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81" name="Google Shape;7381;ga7427dcc41_0_19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1"/>
        <p:cNvGrpSpPr/>
        <p:nvPr/>
      </p:nvGrpSpPr>
      <p:grpSpPr>
        <a:xfrm>
          <a:off x="0" y="0"/>
          <a:ext cx="0" cy="0"/>
          <a:chOff x="0" y="0"/>
          <a:chExt cx="0" cy="0"/>
        </a:xfrm>
      </p:grpSpPr>
      <p:sp>
        <p:nvSpPr>
          <p:cNvPr id="2192" name="Google Shape;2192;ga55c0ec7f4_0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3" name="Google Shape;2193;ga55c0ec7f4_0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8"/>
        <p:cNvGrpSpPr/>
        <p:nvPr/>
      </p:nvGrpSpPr>
      <p:grpSpPr>
        <a:xfrm>
          <a:off x="0" y="0"/>
          <a:ext cx="0" cy="0"/>
          <a:chOff x="0" y="0"/>
          <a:chExt cx="0" cy="0"/>
        </a:xfrm>
      </p:grpSpPr>
      <p:sp>
        <p:nvSpPr>
          <p:cNvPr id="7799" name="Google Shape;7799;ga7427dcc41_0_20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0" name="Google Shape;7800;ga7427dcc41_0_20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8"/>
        <p:cNvGrpSpPr/>
        <p:nvPr/>
      </p:nvGrpSpPr>
      <p:grpSpPr>
        <a:xfrm>
          <a:off x="0" y="0"/>
          <a:ext cx="0" cy="0"/>
          <a:chOff x="0" y="0"/>
          <a:chExt cx="0" cy="0"/>
        </a:xfrm>
      </p:grpSpPr>
      <p:sp>
        <p:nvSpPr>
          <p:cNvPr id="7969" name="Google Shape;7969;ga7427dcc41_0_20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0" name="Google Shape;7970;ga7427dcc41_0_20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3"/>
        <p:cNvGrpSpPr/>
        <p:nvPr/>
      </p:nvGrpSpPr>
      <p:grpSpPr>
        <a:xfrm>
          <a:off x="0" y="0"/>
          <a:ext cx="0" cy="0"/>
          <a:chOff x="0" y="0"/>
          <a:chExt cx="0" cy="0"/>
        </a:xfrm>
      </p:grpSpPr>
      <p:sp>
        <p:nvSpPr>
          <p:cNvPr id="8374" name="Google Shape;8374;ga7427dcc41_0_205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75" name="Google Shape;8375;ga7427dcc41_0_20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3"/>
        <p:cNvGrpSpPr/>
        <p:nvPr/>
      </p:nvGrpSpPr>
      <p:grpSpPr>
        <a:xfrm>
          <a:off x="0" y="0"/>
          <a:ext cx="0" cy="0"/>
          <a:chOff x="0" y="0"/>
          <a:chExt cx="0" cy="0"/>
        </a:xfrm>
      </p:grpSpPr>
      <p:sp>
        <p:nvSpPr>
          <p:cNvPr id="8754" name="Google Shape;8754;ga7427dcc41_0_20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5" name="Google Shape;8755;ga7427dcc41_0_20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1"/>
        <p:cNvGrpSpPr/>
        <p:nvPr/>
      </p:nvGrpSpPr>
      <p:grpSpPr>
        <a:xfrm>
          <a:off x="0" y="0"/>
          <a:ext cx="0" cy="0"/>
          <a:chOff x="0" y="0"/>
          <a:chExt cx="0" cy="0"/>
        </a:xfrm>
      </p:grpSpPr>
      <p:sp>
        <p:nvSpPr>
          <p:cNvPr id="9522" name="Google Shape;9522;ga7427dcc41_0_217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3" name="Google Shape;9523;ga7427dcc41_0_21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8"/>
        <p:cNvGrpSpPr/>
        <p:nvPr/>
      </p:nvGrpSpPr>
      <p:grpSpPr>
        <a:xfrm>
          <a:off x="0" y="0"/>
          <a:ext cx="0" cy="0"/>
          <a:chOff x="0" y="0"/>
          <a:chExt cx="0" cy="0"/>
        </a:xfrm>
      </p:grpSpPr>
      <p:sp>
        <p:nvSpPr>
          <p:cNvPr id="10929" name="Google Shape;10929;ga7427dcc41_0_23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0" name="Google Shape;10930;ga7427dcc41_0_23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22"/>
        <p:cNvGrpSpPr/>
        <p:nvPr/>
      </p:nvGrpSpPr>
      <p:grpSpPr>
        <a:xfrm>
          <a:off x="0" y="0"/>
          <a:ext cx="0" cy="0"/>
          <a:chOff x="0" y="0"/>
          <a:chExt cx="0" cy="0"/>
        </a:xfrm>
      </p:grpSpPr>
      <p:sp>
        <p:nvSpPr>
          <p:cNvPr id="13323" name="Google Shape;13323;ga7427dcc41_0_25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4" name="Google Shape;13324;ga7427dcc41_0_25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6"/>
        <p:cNvGrpSpPr/>
        <p:nvPr/>
      </p:nvGrpSpPr>
      <p:grpSpPr>
        <a:xfrm>
          <a:off x="0" y="0"/>
          <a:ext cx="0" cy="0"/>
          <a:chOff x="0" y="0"/>
          <a:chExt cx="0" cy="0"/>
        </a:xfrm>
      </p:grpSpPr>
      <p:sp>
        <p:nvSpPr>
          <p:cNvPr id="15337" name="Google Shape;15337;ga7427dcc41_0_275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38" name="Google Shape;15338;ga7427dcc41_0_27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72"/>
        <p:cNvGrpSpPr/>
        <p:nvPr/>
      </p:nvGrpSpPr>
      <p:grpSpPr>
        <a:xfrm>
          <a:off x="0" y="0"/>
          <a:ext cx="0" cy="0"/>
          <a:chOff x="0" y="0"/>
          <a:chExt cx="0" cy="0"/>
        </a:xfrm>
      </p:grpSpPr>
      <p:sp>
        <p:nvSpPr>
          <p:cNvPr id="16973" name="Google Shape;16973;ga7427dcc41_0_29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74" name="Google Shape;16974;ga7427dcc41_0_29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14"/>
        <p:cNvGrpSpPr/>
        <p:nvPr/>
      </p:nvGrpSpPr>
      <p:grpSpPr>
        <a:xfrm>
          <a:off x="0" y="0"/>
          <a:ext cx="0" cy="0"/>
          <a:chOff x="0" y="0"/>
          <a:chExt cx="0" cy="0"/>
        </a:xfrm>
      </p:grpSpPr>
      <p:sp>
        <p:nvSpPr>
          <p:cNvPr id="18015" name="Google Shape;18015;ga7427dcc41_0_30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6" name="Google Shape;18016;ga7427dcc41_0_30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1"/>
        <p:cNvGrpSpPr/>
        <p:nvPr/>
      </p:nvGrpSpPr>
      <p:grpSpPr>
        <a:xfrm>
          <a:off x="0" y="0"/>
          <a:ext cx="0" cy="0"/>
          <a:chOff x="0" y="0"/>
          <a:chExt cx="0" cy="0"/>
        </a:xfrm>
      </p:grpSpPr>
      <p:sp>
        <p:nvSpPr>
          <p:cNvPr id="2192" name="Google Shape;2192;ga55c0ec7f4_0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3" name="Google Shape;2193;ga55c0ec7f4_0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7506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49"/>
        <p:cNvGrpSpPr/>
        <p:nvPr/>
      </p:nvGrpSpPr>
      <p:grpSpPr>
        <a:xfrm>
          <a:off x="0" y="0"/>
          <a:ext cx="0" cy="0"/>
          <a:chOff x="0" y="0"/>
          <a:chExt cx="0" cy="0"/>
        </a:xfrm>
      </p:grpSpPr>
      <p:sp>
        <p:nvSpPr>
          <p:cNvPr id="19550" name="Google Shape;19550;ga7427dcc41_0_317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51" name="Google Shape;19551;ga7427dcc41_0_31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
        <p:cNvGrpSpPr/>
        <p:nvPr/>
      </p:nvGrpSpPr>
      <p:grpSpPr>
        <a:xfrm>
          <a:off x="0" y="0"/>
          <a:ext cx="0" cy="0"/>
          <a:chOff x="0" y="0"/>
          <a:chExt cx="0" cy="0"/>
        </a:xfrm>
      </p:grpSpPr>
      <p:sp>
        <p:nvSpPr>
          <p:cNvPr id="1904" name="Google Shape;1904;ga55c0ec7f4_0_1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 name="Google Shape;1905;ga55c0ec7f4_0_1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6"/>
        <p:cNvGrpSpPr/>
        <p:nvPr/>
      </p:nvGrpSpPr>
      <p:grpSpPr>
        <a:xfrm>
          <a:off x="0" y="0"/>
          <a:ext cx="0" cy="0"/>
          <a:chOff x="0" y="0"/>
          <a:chExt cx="0" cy="0"/>
        </a:xfrm>
      </p:grpSpPr>
      <p:sp>
        <p:nvSpPr>
          <p:cNvPr id="2327" name="Google Shape;2327;ga55c0ec7f4_0_1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8" name="Google Shape;2328;ga55c0ec7f4_0_1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4"/>
        <p:cNvGrpSpPr/>
        <p:nvPr/>
      </p:nvGrpSpPr>
      <p:grpSpPr>
        <a:xfrm>
          <a:off x="0" y="0"/>
          <a:ext cx="0" cy="0"/>
          <a:chOff x="0" y="0"/>
          <a:chExt cx="0" cy="0"/>
        </a:xfrm>
      </p:grpSpPr>
      <p:sp>
        <p:nvSpPr>
          <p:cNvPr id="2385" name="Google Shape;2385;ga55c0ec7f4_0_19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6" name="Google Shape;2386;ga55c0ec7f4_0_19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6"/>
        <p:cNvGrpSpPr/>
        <p:nvPr/>
      </p:nvGrpSpPr>
      <p:grpSpPr>
        <a:xfrm>
          <a:off x="0" y="0"/>
          <a:ext cx="0" cy="0"/>
          <a:chOff x="0" y="0"/>
          <a:chExt cx="0" cy="0"/>
        </a:xfrm>
      </p:grpSpPr>
      <p:sp>
        <p:nvSpPr>
          <p:cNvPr id="3037" name="Google Shape;3037;ga55c0ec7f4_0_26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8" name="Google Shape;3038;ga55c0ec7f4_0_2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2"/>
        <p:cNvGrpSpPr/>
        <p:nvPr/>
      </p:nvGrpSpPr>
      <p:grpSpPr>
        <a:xfrm>
          <a:off x="0" y="0"/>
          <a:ext cx="0" cy="0"/>
          <a:chOff x="0" y="0"/>
          <a:chExt cx="0" cy="0"/>
        </a:xfrm>
      </p:grpSpPr>
      <p:sp>
        <p:nvSpPr>
          <p:cNvPr id="2413" name="Google Shape;2413;ga55c0ec7f4_0_19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4" name="Google Shape;2414;ga55c0ec7f4_0_1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5584350" y="2391099"/>
            <a:ext cx="2087400" cy="670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4"/>
              </a:buClr>
              <a:buSzPts val="1600"/>
              <a:buNone/>
              <a:defRPr sz="1600">
                <a:solidFill>
                  <a:schemeClr val="accent4"/>
                </a:solidFill>
              </a:defRPr>
            </a:lvl1pPr>
            <a:lvl2pPr lvl="1" algn="r" rtl="0">
              <a:lnSpc>
                <a:spcPct val="100000"/>
              </a:lnSpc>
              <a:spcBef>
                <a:spcPts val="0"/>
              </a:spcBef>
              <a:spcAft>
                <a:spcPts val="0"/>
              </a:spcAft>
              <a:buClr>
                <a:schemeClr val="accent4"/>
              </a:buClr>
              <a:buSzPts val="1600"/>
              <a:buNone/>
              <a:defRPr sz="1600">
                <a:solidFill>
                  <a:schemeClr val="accent4"/>
                </a:solidFill>
              </a:defRPr>
            </a:lvl2pPr>
            <a:lvl3pPr lvl="2" algn="r" rtl="0">
              <a:lnSpc>
                <a:spcPct val="100000"/>
              </a:lnSpc>
              <a:spcBef>
                <a:spcPts val="0"/>
              </a:spcBef>
              <a:spcAft>
                <a:spcPts val="0"/>
              </a:spcAft>
              <a:buClr>
                <a:schemeClr val="accent4"/>
              </a:buClr>
              <a:buSzPts val="1600"/>
              <a:buNone/>
              <a:defRPr sz="1600">
                <a:solidFill>
                  <a:schemeClr val="accent4"/>
                </a:solidFill>
              </a:defRPr>
            </a:lvl3pPr>
            <a:lvl4pPr lvl="3" algn="r" rtl="0">
              <a:lnSpc>
                <a:spcPct val="100000"/>
              </a:lnSpc>
              <a:spcBef>
                <a:spcPts val="0"/>
              </a:spcBef>
              <a:spcAft>
                <a:spcPts val="0"/>
              </a:spcAft>
              <a:buClr>
                <a:schemeClr val="accent4"/>
              </a:buClr>
              <a:buSzPts val="1600"/>
              <a:buNone/>
              <a:defRPr sz="1600">
                <a:solidFill>
                  <a:schemeClr val="accent4"/>
                </a:solidFill>
              </a:defRPr>
            </a:lvl4pPr>
            <a:lvl5pPr lvl="4" algn="r" rtl="0">
              <a:lnSpc>
                <a:spcPct val="100000"/>
              </a:lnSpc>
              <a:spcBef>
                <a:spcPts val="0"/>
              </a:spcBef>
              <a:spcAft>
                <a:spcPts val="0"/>
              </a:spcAft>
              <a:buClr>
                <a:schemeClr val="accent4"/>
              </a:buClr>
              <a:buSzPts val="1600"/>
              <a:buNone/>
              <a:defRPr sz="1600">
                <a:solidFill>
                  <a:schemeClr val="accent4"/>
                </a:solidFill>
              </a:defRPr>
            </a:lvl5pPr>
            <a:lvl6pPr lvl="5" algn="r" rtl="0">
              <a:lnSpc>
                <a:spcPct val="100000"/>
              </a:lnSpc>
              <a:spcBef>
                <a:spcPts val="0"/>
              </a:spcBef>
              <a:spcAft>
                <a:spcPts val="0"/>
              </a:spcAft>
              <a:buClr>
                <a:schemeClr val="accent4"/>
              </a:buClr>
              <a:buSzPts val="1600"/>
              <a:buNone/>
              <a:defRPr sz="1600">
                <a:solidFill>
                  <a:schemeClr val="accent4"/>
                </a:solidFill>
              </a:defRPr>
            </a:lvl6pPr>
            <a:lvl7pPr lvl="6" algn="r" rtl="0">
              <a:lnSpc>
                <a:spcPct val="100000"/>
              </a:lnSpc>
              <a:spcBef>
                <a:spcPts val="0"/>
              </a:spcBef>
              <a:spcAft>
                <a:spcPts val="0"/>
              </a:spcAft>
              <a:buClr>
                <a:schemeClr val="accent4"/>
              </a:buClr>
              <a:buSzPts val="1600"/>
              <a:buNone/>
              <a:defRPr sz="1600">
                <a:solidFill>
                  <a:schemeClr val="accent4"/>
                </a:solidFill>
              </a:defRPr>
            </a:lvl7pPr>
            <a:lvl8pPr lvl="7" algn="r" rtl="0">
              <a:lnSpc>
                <a:spcPct val="100000"/>
              </a:lnSpc>
              <a:spcBef>
                <a:spcPts val="0"/>
              </a:spcBef>
              <a:spcAft>
                <a:spcPts val="0"/>
              </a:spcAft>
              <a:buClr>
                <a:schemeClr val="accent4"/>
              </a:buClr>
              <a:buSzPts val="1600"/>
              <a:buNone/>
              <a:defRPr sz="1600">
                <a:solidFill>
                  <a:schemeClr val="accent4"/>
                </a:solidFill>
              </a:defRPr>
            </a:lvl8pPr>
            <a:lvl9pPr lvl="8" algn="r" rtl="0">
              <a:lnSpc>
                <a:spcPct val="100000"/>
              </a:lnSpc>
              <a:spcBef>
                <a:spcPts val="0"/>
              </a:spcBef>
              <a:spcAft>
                <a:spcPts val="0"/>
              </a:spcAft>
              <a:buClr>
                <a:schemeClr val="accent4"/>
              </a:buClr>
              <a:buSzPts val="1600"/>
              <a:buNone/>
              <a:defRPr sz="1600">
                <a:solidFill>
                  <a:schemeClr val="accent4"/>
                </a:solidFill>
              </a:defRPr>
            </a:lvl9pPr>
          </a:lstStyle>
          <a:p>
            <a:endParaRPr/>
          </a:p>
        </p:txBody>
      </p:sp>
      <p:grpSp>
        <p:nvGrpSpPr>
          <p:cNvPr id="10" name="Google Shape;10;p2"/>
          <p:cNvGrpSpPr/>
          <p:nvPr/>
        </p:nvGrpSpPr>
        <p:grpSpPr>
          <a:xfrm>
            <a:off x="-743825" y="1713213"/>
            <a:ext cx="7172875" cy="3869375"/>
            <a:chOff x="202750" y="921725"/>
            <a:chExt cx="7172875" cy="3869375"/>
          </a:xfrm>
        </p:grpSpPr>
        <p:sp>
          <p:nvSpPr>
            <p:cNvPr id="11" name="Google Shape;11;p2"/>
            <p:cNvSpPr/>
            <p:nvPr/>
          </p:nvSpPr>
          <p:spPr>
            <a:xfrm>
              <a:off x="202750" y="921725"/>
              <a:ext cx="7172875" cy="3869375"/>
            </a:xfrm>
            <a:custGeom>
              <a:avLst/>
              <a:gdLst/>
              <a:ahLst/>
              <a:cxnLst/>
              <a:rect l="l" t="t" r="r" b="b"/>
              <a:pathLst>
                <a:path w="286915" h="154775" extrusionOk="0">
                  <a:moveTo>
                    <a:pt x="11987" y="1"/>
                  </a:moveTo>
                  <a:cubicBezTo>
                    <a:pt x="10286" y="1"/>
                    <a:pt x="8605" y="288"/>
                    <a:pt x="7013" y="946"/>
                  </a:cubicBezTo>
                  <a:cubicBezTo>
                    <a:pt x="4719" y="1891"/>
                    <a:pt x="2688" y="3658"/>
                    <a:pt x="1852" y="5985"/>
                  </a:cubicBezTo>
                  <a:cubicBezTo>
                    <a:pt x="1" y="11146"/>
                    <a:pt x="4372" y="16301"/>
                    <a:pt x="8460" y="19946"/>
                  </a:cubicBezTo>
                  <a:cubicBezTo>
                    <a:pt x="23320" y="33206"/>
                    <a:pt x="40302" y="46479"/>
                    <a:pt x="58119" y="56281"/>
                  </a:cubicBezTo>
                  <a:cubicBezTo>
                    <a:pt x="61391" y="58080"/>
                    <a:pt x="64688" y="59752"/>
                    <a:pt x="68011" y="61307"/>
                  </a:cubicBezTo>
                  <a:cubicBezTo>
                    <a:pt x="79143" y="66475"/>
                    <a:pt x="91279" y="68930"/>
                    <a:pt x="102688" y="73494"/>
                  </a:cubicBezTo>
                  <a:cubicBezTo>
                    <a:pt x="113467" y="77807"/>
                    <a:pt x="124393" y="83212"/>
                    <a:pt x="131277" y="92558"/>
                  </a:cubicBezTo>
                  <a:cubicBezTo>
                    <a:pt x="140327" y="104834"/>
                    <a:pt x="141112" y="122195"/>
                    <a:pt x="151698" y="133173"/>
                  </a:cubicBezTo>
                  <a:cubicBezTo>
                    <a:pt x="159160" y="140912"/>
                    <a:pt x="169778" y="143663"/>
                    <a:pt x="180063" y="145270"/>
                  </a:cubicBezTo>
                  <a:cubicBezTo>
                    <a:pt x="185262" y="146080"/>
                    <a:pt x="191189" y="145926"/>
                    <a:pt x="196196" y="147545"/>
                  </a:cubicBezTo>
                  <a:cubicBezTo>
                    <a:pt x="201126" y="149139"/>
                    <a:pt x="205664" y="150714"/>
                    <a:pt x="210889" y="151646"/>
                  </a:cubicBezTo>
                  <a:cubicBezTo>
                    <a:pt x="222571" y="153732"/>
                    <a:pt x="234410" y="154775"/>
                    <a:pt x="246276" y="154775"/>
                  </a:cubicBezTo>
                  <a:cubicBezTo>
                    <a:pt x="247318" y="154775"/>
                    <a:pt x="248361" y="154767"/>
                    <a:pt x="249403" y="154751"/>
                  </a:cubicBezTo>
                  <a:cubicBezTo>
                    <a:pt x="255998" y="154648"/>
                    <a:pt x="262580" y="154224"/>
                    <a:pt x="269149" y="153478"/>
                  </a:cubicBezTo>
                  <a:cubicBezTo>
                    <a:pt x="270733" y="153295"/>
                    <a:pt x="284030" y="150559"/>
                    <a:pt x="286520" y="150559"/>
                  </a:cubicBezTo>
                  <a:cubicBezTo>
                    <a:pt x="286747" y="150559"/>
                    <a:pt x="286884" y="150581"/>
                    <a:pt x="286914" y="150631"/>
                  </a:cubicBezTo>
                  <a:cubicBezTo>
                    <a:pt x="281155" y="141336"/>
                    <a:pt x="271983" y="134510"/>
                    <a:pt x="262014" y="130024"/>
                  </a:cubicBezTo>
                  <a:cubicBezTo>
                    <a:pt x="252045" y="125538"/>
                    <a:pt x="241240" y="123217"/>
                    <a:pt x="230461" y="121392"/>
                  </a:cubicBezTo>
                  <a:cubicBezTo>
                    <a:pt x="219926" y="119605"/>
                    <a:pt x="209231" y="118242"/>
                    <a:pt x="199159" y="114681"/>
                  </a:cubicBezTo>
                  <a:cubicBezTo>
                    <a:pt x="189993" y="111442"/>
                    <a:pt x="181869" y="106293"/>
                    <a:pt x="175775" y="98670"/>
                  </a:cubicBezTo>
                  <a:cubicBezTo>
                    <a:pt x="169676" y="91047"/>
                    <a:pt x="171328" y="80178"/>
                    <a:pt x="165466" y="72311"/>
                  </a:cubicBezTo>
                  <a:cubicBezTo>
                    <a:pt x="162059" y="67735"/>
                    <a:pt x="156731" y="65048"/>
                    <a:pt x="151486" y="62798"/>
                  </a:cubicBezTo>
                  <a:cubicBezTo>
                    <a:pt x="128739" y="53041"/>
                    <a:pt x="110542" y="48992"/>
                    <a:pt x="104108" y="43348"/>
                  </a:cubicBezTo>
                  <a:cubicBezTo>
                    <a:pt x="100264" y="39980"/>
                    <a:pt x="94313" y="38354"/>
                    <a:pt x="89685" y="36407"/>
                  </a:cubicBezTo>
                  <a:cubicBezTo>
                    <a:pt x="83713" y="33887"/>
                    <a:pt x="79060" y="30738"/>
                    <a:pt x="73552" y="27479"/>
                  </a:cubicBezTo>
                  <a:cubicBezTo>
                    <a:pt x="61108" y="20119"/>
                    <a:pt x="46157" y="18422"/>
                    <a:pt x="33855" y="10741"/>
                  </a:cubicBezTo>
                  <a:cubicBezTo>
                    <a:pt x="29632" y="8106"/>
                    <a:pt x="25820" y="4809"/>
                    <a:pt x="21392" y="2527"/>
                  </a:cubicBezTo>
                  <a:cubicBezTo>
                    <a:pt x="18499" y="1030"/>
                    <a:pt x="15206" y="1"/>
                    <a:pt x="11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88500" y="1911650"/>
              <a:ext cx="93700" cy="27125"/>
            </a:xfrm>
            <a:custGeom>
              <a:avLst/>
              <a:gdLst/>
              <a:ahLst/>
              <a:cxnLst/>
              <a:rect l="l" t="t" r="r" b="b"/>
              <a:pathLst>
                <a:path w="3748" h="1085" extrusionOk="0">
                  <a:moveTo>
                    <a:pt x="3314" y="1"/>
                  </a:moveTo>
                  <a:cubicBezTo>
                    <a:pt x="3298" y="1"/>
                    <a:pt x="3282" y="2"/>
                    <a:pt x="3265" y="4"/>
                  </a:cubicBezTo>
                  <a:cubicBezTo>
                    <a:pt x="2683" y="81"/>
                    <a:pt x="2099" y="120"/>
                    <a:pt x="1513" y="120"/>
                  </a:cubicBezTo>
                  <a:cubicBezTo>
                    <a:pt x="1174" y="120"/>
                    <a:pt x="834" y="107"/>
                    <a:pt x="495" y="81"/>
                  </a:cubicBezTo>
                  <a:cubicBezTo>
                    <a:pt x="489" y="81"/>
                    <a:pt x="483" y="81"/>
                    <a:pt x="477" y="81"/>
                  </a:cubicBezTo>
                  <a:cubicBezTo>
                    <a:pt x="232" y="81"/>
                    <a:pt x="0" y="325"/>
                    <a:pt x="13" y="563"/>
                  </a:cubicBezTo>
                  <a:cubicBezTo>
                    <a:pt x="19" y="827"/>
                    <a:pt x="232" y="1039"/>
                    <a:pt x="495" y="1045"/>
                  </a:cubicBezTo>
                  <a:cubicBezTo>
                    <a:pt x="834" y="1071"/>
                    <a:pt x="1174" y="1084"/>
                    <a:pt x="1513" y="1084"/>
                  </a:cubicBezTo>
                  <a:cubicBezTo>
                    <a:pt x="2099" y="1084"/>
                    <a:pt x="2683" y="1046"/>
                    <a:pt x="3265" y="968"/>
                  </a:cubicBezTo>
                  <a:cubicBezTo>
                    <a:pt x="3394" y="962"/>
                    <a:pt x="3516" y="910"/>
                    <a:pt x="3606" y="827"/>
                  </a:cubicBezTo>
                  <a:cubicBezTo>
                    <a:pt x="3696" y="737"/>
                    <a:pt x="3747" y="615"/>
                    <a:pt x="3747" y="486"/>
                  </a:cubicBezTo>
                  <a:cubicBezTo>
                    <a:pt x="3741" y="269"/>
                    <a:pt x="3560" y="1"/>
                    <a:pt x="3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3025" y="1985975"/>
              <a:ext cx="100125" cy="27350"/>
            </a:xfrm>
            <a:custGeom>
              <a:avLst/>
              <a:gdLst/>
              <a:ahLst/>
              <a:cxnLst/>
              <a:rect l="l" t="t" r="r" b="b"/>
              <a:pathLst>
                <a:path w="4005" h="1094" extrusionOk="0">
                  <a:moveTo>
                    <a:pt x="3531" y="0"/>
                  </a:moveTo>
                  <a:cubicBezTo>
                    <a:pt x="3524" y="0"/>
                    <a:pt x="3517" y="0"/>
                    <a:pt x="3510" y="1"/>
                  </a:cubicBezTo>
                  <a:lnTo>
                    <a:pt x="495" y="129"/>
                  </a:lnTo>
                  <a:cubicBezTo>
                    <a:pt x="245" y="142"/>
                    <a:pt x="0" y="348"/>
                    <a:pt x="13" y="611"/>
                  </a:cubicBezTo>
                  <a:cubicBezTo>
                    <a:pt x="26" y="862"/>
                    <a:pt x="215" y="1094"/>
                    <a:pt x="474" y="1094"/>
                  </a:cubicBezTo>
                  <a:cubicBezTo>
                    <a:pt x="481" y="1094"/>
                    <a:pt x="488" y="1094"/>
                    <a:pt x="495" y="1093"/>
                  </a:cubicBezTo>
                  <a:lnTo>
                    <a:pt x="3510" y="965"/>
                  </a:lnTo>
                  <a:cubicBezTo>
                    <a:pt x="3767" y="952"/>
                    <a:pt x="4005" y="746"/>
                    <a:pt x="3992" y="483"/>
                  </a:cubicBezTo>
                  <a:cubicBezTo>
                    <a:pt x="3986" y="232"/>
                    <a:pt x="3790" y="0"/>
                    <a:pt x="3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806725" y="2659650"/>
              <a:ext cx="74275" cy="27175"/>
            </a:xfrm>
            <a:custGeom>
              <a:avLst/>
              <a:gdLst/>
              <a:ahLst/>
              <a:cxnLst/>
              <a:rect l="l" t="t" r="r" b="b"/>
              <a:pathLst>
                <a:path w="2971" h="1087" extrusionOk="0">
                  <a:moveTo>
                    <a:pt x="483" y="0"/>
                  </a:moveTo>
                  <a:cubicBezTo>
                    <a:pt x="213" y="0"/>
                    <a:pt x="1" y="212"/>
                    <a:pt x="1" y="482"/>
                  </a:cubicBezTo>
                  <a:cubicBezTo>
                    <a:pt x="7" y="746"/>
                    <a:pt x="219" y="958"/>
                    <a:pt x="483" y="965"/>
                  </a:cubicBezTo>
                  <a:lnTo>
                    <a:pt x="2488" y="1087"/>
                  </a:lnTo>
                  <a:cubicBezTo>
                    <a:pt x="2752" y="1087"/>
                    <a:pt x="2970" y="868"/>
                    <a:pt x="2970" y="605"/>
                  </a:cubicBezTo>
                  <a:cubicBezTo>
                    <a:pt x="2964" y="341"/>
                    <a:pt x="2752" y="129"/>
                    <a:pt x="2488" y="123"/>
                  </a:cubicBezTo>
                  <a:lnTo>
                    <a:pt x="4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140000" y="2747150"/>
              <a:ext cx="61875" cy="24150"/>
            </a:xfrm>
            <a:custGeom>
              <a:avLst/>
              <a:gdLst/>
              <a:ahLst/>
              <a:cxnLst/>
              <a:rect l="l" t="t" r="r" b="b"/>
              <a:pathLst>
                <a:path w="2475" h="966" extrusionOk="0">
                  <a:moveTo>
                    <a:pt x="482" y="1"/>
                  </a:moveTo>
                  <a:cubicBezTo>
                    <a:pt x="219" y="1"/>
                    <a:pt x="0" y="220"/>
                    <a:pt x="0" y="483"/>
                  </a:cubicBezTo>
                  <a:cubicBezTo>
                    <a:pt x="0" y="753"/>
                    <a:pt x="219" y="965"/>
                    <a:pt x="482" y="965"/>
                  </a:cubicBezTo>
                  <a:lnTo>
                    <a:pt x="1993" y="965"/>
                  </a:lnTo>
                  <a:cubicBezTo>
                    <a:pt x="2256" y="965"/>
                    <a:pt x="2475" y="753"/>
                    <a:pt x="2475" y="483"/>
                  </a:cubicBezTo>
                  <a:cubicBezTo>
                    <a:pt x="2475" y="220"/>
                    <a:pt x="2256" y="1"/>
                    <a:pt x="1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6;p2"/>
          <p:cNvSpPr txBox="1">
            <a:spLocks noGrp="1"/>
          </p:cNvSpPr>
          <p:nvPr>
            <p:ph type="ctrTitle"/>
          </p:nvPr>
        </p:nvSpPr>
        <p:spPr>
          <a:xfrm>
            <a:off x="2865750" y="408925"/>
            <a:ext cx="4806000" cy="18879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1"/>
              </a:buClr>
              <a:buSzPts val="5500"/>
              <a:buNone/>
              <a:defRPr sz="5500">
                <a:solidFill>
                  <a:schemeClr val="accent1"/>
                </a:solidFill>
              </a:defRPr>
            </a:lvl1pPr>
            <a:lvl2pPr lvl="1" algn="r" rtl="0">
              <a:spcBef>
                <a:spcPts val="0"/>
              </a:spcBef>
              <a:spcAft>
                <a:spcPts val="0"/>
              </a:spcAft>
              <a:buSzPts val="5500"/>
              <a:buNone/>
              <a:defRPr sz="5500"/>
            </a:lvl2pPr>
            <a:lvl3pPr lvl="2" algn="r" rtl="0">
              <a:spcBef>
                <a:spcPts val="0"/>
              </a:spcBef>
              <a:spcAft>
                <a:spcPts val="0"/>
              </a:spcAft>
              <a:buSzPts val="5500"/>
              <a:buNone/>
              <a:defRPr sz="5500"/>
            </a:lvl3pPr>
            <a:lvl4pPr lvl="3" algn="r" rtl="0">
              <a:spcBef>
                <a:spcPts val="0"/>
              </a:spcBef>
              <a:spcAft>
                <a:spcPts val="0"/>
              </a:spcAft>
              <a:buSzPts val="5500"/>
              <a:buNone/>
              <a:defRPr sz="5500"/>
            </a:lvl4pPr>
            <a:lvl5pPr lvl="4" algn="r" rtl="0">
              <a:spcBef>
                <a:spcPts val="0"/>
              </a:spcBef>
              <a:spcAft>
                <a:spcPts val="0"/>
              </a:spcAft>
              <a:buSzPts val="5500"/>
              <a:buNone/>
              <a:defRPr sz="5500"/>
            </a:lvl5pPr>
            <a:lvl6pPr lvl="5" algn="r" rtl="0">
              <a:spcBef>
                <a:spcPts val="0"/>
              </a:spcBef>
              <a:spcAft>
                <a:spcPts val="0"/>
              </a:spcAft>
              <a:buSzPts val="5500"/>
              <a:buNone/>
              <a:defRPr sz="5500"/>
            </a:lvl6pPr>
            <a:lvl7pPr lvl="6" algn="r" rtl="0">
              <a:spcBef>
                <a:spcPts val="0"/>
              </a:spcBef>
              <a:spcAft>
                <a:spcPts val="0"/>
              </a:spcAft>
              <a:buSzPts val="5500"/>
              <a:buNone/>
              <a:defRPr sz="5500"/>
            </a:lvl7pPr>
            <a:lvl8pPr lvl="7" algn="r" rtl="0">
              <a:spcBef>
                <a:spcPts val="0"/>
              </a:spcBef>
              <a:spcAft>
                <a:spcPts val="0"/>
              </a:spcAft>
              <a:buSzPts val="5500"/>
              <a:buNone/>
              <a:defRPr sz="5500"/>
            </a:lvl8pPr>
            <a:lvl9pPr lvl="8" algn="r" rtl="0">
              <a:spcBef>
                <a:spcPts val="0"/>
              </a:spcBef>
              <a:spcAft>
                <a:spcPts val="0"/>
              </a:spcAft>
              <a:buSzPts val="5500"/>
              <a:buNone/>
              <a:defRPr sz="55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CUSTOM_27">
    <p:spTree>
      <p:nvGrpSpPr>
        <p:cNvPr id="1" name="Shape 204"/>
        <p:cNvGrpSpPr/>
        <p:nvPr/>
      </p:nvGrpSpPr>
      <p:grpSpPr>
        <a:xfrm>
          <a:off x="0" y="0"/>
          <a:ext cx="0" cy="0"/>
          <a:chOff x="0" y="0"/>
          <a:chExt cx="0" cy="0"/>
        </a:xfrm>
      </p:grpSpPr>
      <p:sp>
        <p:nvSpPr>
          <p:cNvPr id="205" name="Google Shape;205;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3">
  <p:cSld name="CUSTOM_7">
    <p:spTree>
      <p:nvGrpSpPr>
        <p:cNvPr id="1" name="Shape 206"/>
        <p:cNvGrpSpPr/>
        <p:nvPr/>
      </p:nvGrpSpPr>
      <p:grpSpPr>
        <a:xfrm>
          <a:off x="0" y="0"/>
          <a:ext cx="0" cy="0"/>
          <a:chOff x="0" y="0"/>
          <a:chExt cx="0" cy="0"/>
        </a:xfrm>
      </p:grpSpPr>
      <p:sp>
        <p:nvSpPr>
          <p:cNvPr id="207" name="Google Shape;207;p21"/>
          <p:cNvSpPr txBox="1">
            <a:spLocks noGrp="1"/>
          </p:cNvSpPr>
          <p:nvPr>
            <p:ph type="title"/>
          </p:nvPr>
        </p:nvSpPr>
        <p:spPr>
          <a:xfrm>
            <a:off x="720000" y="1042925"/>
            <a:ext cx="2899500" cy="1196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2400"/>
              <a:buNone/>
              <a:defRPr sz="2400">
                <a:solidFill>
                  <a:schemeClr val="accent2"/>
                </a:solidFill>
              </a:defRPr>
            </a:lvl1pPr>
            <a:lvl2pPr lvl="1" rtl="0">
              <a:spcBef>
                <a:spcPts val="0"/>
              </a:spcBef>
              <a:spcAft>
                <a:spcPts val="0"/>
              </a:spcAft>
              <a:buClr>
                <a:schemeClr val="accent2"/>
              </a:buClr>
              <a:buSzPts val="2400"/>
              <a:buNone/>
              <a:defRPr sz="2400">
                <a:solidFill>
                  <a:schemeClr val="accent2"/>
                </a:solidFill>
              </a:defRPr>
            </a:lvl2pPr>
            <a:lvl3pPr lvl="2" rtl="0">
              <a:spcBef>
                <a:spcPts val="0"/>
              </a:spcBef>
              <a:spcAft>
                <a:spcPts val="0"/>
              </a:spcAft>
              <a:buClr>
                <a:schemeClr val="accent2"/>
              </a:buClr>
              <a:buSzPts val="2400"/>
              <a:buNone/>
              <a:defRPr sz="2400">
                <a:solidFill>
                  <a:schemeClr val="accent2"/>
                </a:solidFill>
              </a:defRPr>
            </a:lvl3pPr>
            <a:lvl4pPr lvl="3" rtl="0">
              <a:spcBef>
                <a:spcPts val="0"/>
              </a:spcBef>
              <a:spcAft>
                <a:spcPts val="0"/>
              </a:spcAft>
              <a:buClr>
                <a:schemeClr val="accent2"/>
              </a:buClr>
              <a:buSzPts val="2400"/>
              <a:buNone/>
              <a:defRPr sz="2400">
                <a:solidFill>
                  <a:schemeClr val="accent2"/>
                </a:solidFill>
              </a:defRPr>
            </a:lvl4pPr>
            <a:lvl5pPr lvl="4" rtl="0">
              <a:spcBef>
                <a:spcPts val="0"/>
              </a:spcBef>
              <a:spcAft>
                <a:spcPts val="0"/>
              </a:spcAft>
              <a:buClr>
                <a:schemeClr val="accent2"/>
              </a:buClr>
              <a:buSzPts val="2400"/>
              <a:buNone/>
              <a:defRPr sz="2400">
                <a:solidFill>
                  <a:schemeClr val="accent2"/>
                </a:solidFill>
              </a:defRPr>
            </a:lvl5pPr>
            <a:lvl6pPr lvl="5" rtl="0">
              <a:spcBef>
                <a:spcPts val="0"/>
              </a:spcBef>
              <a:spcAft>
                <a:spcPts val="0"/>
              </a:spcAft>
              <a:buClr>
                <a:schemeClr val="accent2"/>
              </a:buClr>
              <a:buSzPts val="2400"/>
              <a:buNone/>
              <a:defRPr sz="2400">
                <a:solidFill>
                  <a:schemeClr val="accent2"/>
                </a:solidFill>
              </a:defRPr>
            </a:lvl6pPr>
            <a:lvl7pPr lvl="6" rtl="0">
              <a:spcBef>
                <a:spcPts val="0"/>
              </a:spcBef>
              <a:spcAft>
                <a:spcPts val="0"/>
              </a:spcAft>
              <a:buClr>
                <a:schemeClr val="accent2"/>
              </a:buClr>
              <a:buSzPts val="2400"/>
              <a:buNone/>
              <a:defRPr sz="2400">
                <a:solidFill>
                  <a:schemeClr val="accent2"/>
                </a:solidFill>
              </a:defRPr>
            </a:lvl7pPr>
            <a:lvl8pPr lvl="7" rtl="0">
              <a:spcBef>
                <a:spcPts val="0"/>
              </a:spcBef>
              <a:spcAft>
                <a:spcPts val="0"/>
              </a:spcAft>
              <a:buClr>
                <a:schemeClr val="accent2"/>
              </a:buClr>
              <a:buSzPts val="2400"/>
              <a:buNone/>
              <a:defRPr sz="2400">
                <a:solidFill>
                  <a:schemeClr val="accent2"/>
                </a:solidFill>
              </a:defRPr>
            </a:lvl8pPr>
            <a:lvl9pPr lvl="8" rtl="0">
              <a:spcBef>
                <a:spcPts val="0"/>
              </a:spcBef>
              <a:spcAft>
                <a:spcPts val="0"/>
              </a:spcAft>
              <a:buClr>
                <a:schemeClr val="accent2"/>
              </a:buClr>
              <a:buSzPts val="2400"/>
              <a:buNone/>
              <a:defRPr sz="2400">
                <a:solidFill>
                  <a:schemeClr val="accent2"/>
                </a:solidFill>
              </a:defRPr>
            </a:lvl9pPr>
          </a:lstStyle>
          <a:p>
            <a:endParaRPr/>
          </a:p>
        </p:txBody>
      </p:sp>
      <p:sp>
        <p:nvSpPr>
          <p:cNvPr id="208" name="Google Shape;208;p21"/>
          <p:cNvSpPr txBox="1">
            <a:spLocks noGrp="1"/>
          </p:cNvSpPr>
          <p:nvPr>
            <p:ph type="ctrTitle" idx="2"/>
          </p:nvPr>
        </p:nvSpPr>
        <p:spPr>
          <a:xfrm>
            <a:off x="4199208" y="679800"/>
            <a:ext cx="1624500" cy="36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209" name="Google Shape;209;p21"/>
          <p:cNvSpPr txBox="1">
            <a:spLocks noGrp="1"/>
          </p:cNvSpPr>
          <p:nvPr>
            <p:ph type="subTitle" idx="1"/>
          </p:nvPr>
        </p:nvSpPr>
        <p:spPr>
          <a:xfrm>
            <a:off x="4199208" y="931250"/>
            <a:ext cx="1624500" cy="71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0" name="Google Shape;210;p21"/>
          <p:cNvSpPr txBox="1">
            <a:spLocks noGrp="1"/>
          </p:cNvSpPr>
          <p:nvPr>
            <p:ph type="ctrTitle" idx="3"/>
          </p:nvPr>
        </p:nvSpPr>
        <p:spPr>
          <a:xfrm>
            <a:off x="6799507" y="2100425"/>
            <a:ext cx="1624500" cy="3678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1"/>
              </a:buClr>
              <a:buSzPts val="1800"/>
              <a:buNone/>
              <a:defRPr sz="1800">
                <a:solidFill>
                  <a:schemeClr val="accent1"/>
                </a:solidFill>
              </a:defRPr>
            </a:lvl1pPr>
            <a:lvl2pPr lvl="1" algn="r" rtl="0">
              <a:spcBef>
                <a:spcPts val="0"/>
              </a:spcBef>
              <a:spcAft>
                <a:spcPts val="0"/>
              </a:spcAft>
              <a:buClr>
                <a:schemeClr val="accent1"/>
              </a:buClr>
              <a:buSzPts val="1800"/>
              <a:buNone/>
              <a:defRPr sz="1800">
                <a:solidFill>
                  <a:schemeClr val="accent1"/>
                </a:solidFill>
              </a:defRPr>
            </a:lvl2pPr>
            <a:lvl3pPr lvl="2" algn="r" rtl="0">
              <a:spcBef>
                <a:spcPts val="0"/>
              </a:spcBef>
              <a:spcAft>
                <a:spcPts val="0"/>
              </a:spcAft>
              <a:buClr>
                <a:schemeClr val="accent1"/>
              </a:buClr>
              <a:buSzPts val="1800"/>
              <a:buNone/>
              <a:defRPr sz="1800">
                <a:solidFill>
                  <a:schemeClr val="accent1"/>
                </a:solidFill>
              </a:defRPr>
            </a:lvl3pPr>
            <a:lvl4pPr lvl="3" algn="r" rtl="0">
              <a:spcBef>
                <a:spcPts val="0"/>
              </a:spcBef>
              <a:spcAft>
                <a:spcPts val="0"/>
              </a:spcAft>
              <a:buClr>
                <a:schemeClr val="accent1"/>
              </a:buClr>
              <a:buSzPts val="1800"/>
              <a:buNone/>
              <a:defRPr sz="1800">
                <a:solidFill>
                  <a:schemeClr val="accent1"/>
                </a:solidFill>
              </a:defRPr>
            </a:lvl4pPr>
            <a:lvl5pPr lvl="4" algn="r" rtl="0">
              <a:spcBef>
                <a:spcPts val="0"/>
              </a:spcBef>
              <a:spcAft>
                <a:spcPts val="0"/>
              </a:spcAft>
              <a:buClr>
                <a:schemeClr val="accent1"/>
              </a:buClr>
              <a:buSzPts val="1800"/>
              <a:buNone/>
              <a:defRPr sz="1800">
                <a:solidFill>
                  <a:schemeClr val="accent1"/>
                </a:solidFill>
              </a:defRPr>
            </a:lvl5pPr>
            <a:lvl6pPr lvl="5" algn="r" rtl="0">
              <a:spcBef>
                <a:spcPts val="0"/>
              </a:spcBef>
              <a:spcAft>
                <a:spcPts val="0"/>
              </a:spcAft>
              <a:buClr>
                <a:schemeClr val="accent1"/>
              </a:buClr>
              <a:buSzPts val="1800"/>
              <a:buNone/>
              <a:defRPr sz="1800">
                <a:solidFill>
                  <a:schemeClr val="accent1"/>
                </a:solidFill>
              </a:defRPr>
            </a:lvl6pPr>
            <a:lvl7pPr lvl="6" algn="r" rtl="0">
              <a:spcBef>
                <a:spcPts val="0"/>
              </a:spcBef>
              <a:spcAft>
                <a:spcPts val="0"/>
              </a:spcAft>
              <a:buClr>
                <a:schemeClr val="accent1"/>
              </a:buClr>
              <a:buSzPts val="1800"/>
              <a:buNone/>
              <a:defRPr sz="1800">
                <a:solidFill>
                  <a:schemeClr val="accent1"/>
                </a:solidFill>
              </a:defRPr>
            </a:lvl7pPr>
            <a:lvl8pPr lvl="7" algn="r" rtl="0">
              <a:spcBef>
                <a:spcPts val="0"/>
              </a:spcBef>
              <a:spcAft>
                <a:spcPts val="0"/>
              </a:spcAft>
              <a:buClr>
                <a:schemeClr val="accent1"/>
              </a:buClr>
              <a:buSzPts val="1800"/>
              <a:buNone/>
              <a:defRPr sz="1800">
                <a:solidFill>
                  <a:schemeClr val="accent1"/>
                </a:solidFill>
              </a:defRPr>
            </a:lvl8pPr>
            <a:lvl9pPr lvl="8" algn="r" rtl="0">
              <a:spcBef>
                <a:spcPts val="0"/>
              </a:spcBef>
              <a:spcAft>
                <a:spcPts val="0"/>
              </a:spcAft>
              <a:buClr>
                <a:schemeClr val="accent1"/>
              </a:buClr>
              <a:buSzPts val="1800"/>
              <a:buNone/>
              <a:defRPr sz="1800">
                <a:solidFill>
                  <a:schemeClr val="accent1"/>
                </a:solidFill>
              </a:defRPr>
            </a:lvl9pPr>
          </a:lstStyle>
          <a:p>
            <a:endParaRPr/>
          </a:p>
        </p:txBody>
      </p:sp>
      <p:sp>
        <p:nvSpPr>
          <p:cNvPr id="211" name="Google Shape;211;p21"/>
          <p:cNvSpPr txBox="1">
            <a:spLocks noGrp="1"/>
          </p:cNvSpPr>
          <p:nvPr>
            <p:ph type="subTitle" idx="4"/>
          </p:nvPr>
        </p:nvSpPr>
        <p:spPr>
          <a:xfrm>
            <a:off x="6799500" y="2351875"/>
            <a:ext cx="1624500" cy="710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12" name="Google Shape;212;p21"/>
          <p:cNvSpPr txBox="1">
            <a:spLocks noGrp="1"/>
          </p:cNvSpPr>
          <p:nvPr>
            <p:ph type="ctrTitle" idx="5"/>
          </p:nvPr>
        </p:nvSpPr>
        <p:spPr>
          <a:xfrm>
            <a:off x="4199208" y="3444850"/>
            <a:ext cx="1624500" cy="367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1800"/>
              <a:buNone/>
              <a:defRPr sz="1800">
                <a:solidFill>
                  <a:schemeClr val="accent1"/>
                </a:solidFill>
              </a:defRPr>
            </a:lvl2pPr>
            <a:lvl3pPr lvl="2" rtl="0">
              <a:spcBef>
                <a:spcPts val="0"/>
              </a:spcBef>
              <a:spcAft>
                <a:spcPts val="0"/>
              </a:spcAft>
              <a:buClr>
                <a:schemeClr val="accent1"/>
              </a:buClr>
              <a:buSzPts val="1800"/>
              <a:buNone/>
              <a:defRPr sz="1800">
                <a:solidFill>
                  <a:schemeClr val="accent1"/>
                </a:solidFill>
              </a:defRPr>
            </a:lvl3pPr>
            <a:lvl4pPr lvl="3" rtl="0">
              <a:spcBef>
                <a:spcPts val="0"/>
              </a:spcBef>
              <a:spcAft>
                <a:spcPts val="0"/>
              </a:spcAft>
              <a:buClr>
                <a:schemeClr val="accent1"/>
              </a:buClr>
              <a:buSzPts val="1800"/>
              <a:buNone/>
              <a:defRPr sz="1800">
                <a:solidFill>
                  <a:schemeClr val="accent1"/>
                </a:solidFill>
              </a:defRPr>
            </a:lvl4pPr>
            <a:lvl5pPr lvl="4" rtl="0">
              <a:spcBef>
                <a:spcPts val="0"/>
              </a:spcBef>
              <a:spcAft>
                <a:spcPts val="0"/>
              </a:spcAft>
              <a:buClr>
                <a:schemeClr val="accent1"/>
              </a:buClr>
              <a:buSzPts val="1800"/>
              <a:buNone/>
              <a:defRPr sz="1800">
                <a:solidFill>
                  <a:schemeClr val="accent1"/>
                </a:solidFill>
              </a:defRPr>
            </a:lvl5pPr>
            <a:lvl6pPr lvl="5" rtl="0">
              <a:spcBef>
                <a:spcPts val="0"/>
              </a:spcBef>
              <a:spcAft>
                <a:spcPts val="0"/>
              </a:spcAft>
              <a:buClr>
                <a:schemeClr val="accent1"/>
              </a:buClr>
              <a:buSzPts val="1800"/>
              <a:buNone/>
              <a:defRPr sz="1800">
                <a:solidFill>
                  <a:schemeClr val="accent1"/>
                </a:solidFill>
              </a:defRPr>
            </a:lvl6pPr>
            <a:lvl7pPr lvl="6" rtl="0">
              <a:spcBef>
                <a:spcPts val="0"/>
              </a:spcBef>
              <a:spcAft>
                <a:spcPts val="0"/>
              </a:spcAft>
              <a:buClr>
                <a:schemeClr val="accent1"/>
              </a:buClr>
              <a:buSzPts val="1800"/>
              <a:buNone/>
              <a:defRPr sz="1800">
                <a:solidFill>
                  <a:schemeClr val="accent1"/>
                </a:solidFill>
              </a:defRPr>
            </a:lvl7pPr>
            <a:lvl8pPr lvl="7" rtl="0">
              <a:spcBef>
                <a:spcPts val="0"/>
              </a:spcBef>
              <a:spcAft>
                <a:spcPts val="0"/>
              </a:spcAft>
              <a:buClr>
                <a:schemeClr val="accent1"/>
              </a:buClr>
              <a:buSzPts val="1800"/>
              <a:buNone/>
              <a:defRPr sz="1800">
                <a:solidFill>
                  <a:schemeClr val="accent1"/>
                </a:solidFill>
              </a:defRPr>
            </a:lvl8pPr>
            <a:lvl9pPr lvl="8" rtl="0">
              <a:spcBef>
                <a:spcPts val="0"/>
              </a:spcBef>
              <a:spcAft>
                <a:spcPts val="0"/>
              </a:spcAft>
              <a:buClr>
                <a:schemeClr val="accent1"/>
              </a:buClr>
              <a:buSzPts val="1800"/>
              <a:buNone/>
              <a:defRPr sz="1800">
                <a:solidFill>
                  <a:schemeClr val="accent1"/>
                </a:solidFill>
              </a:defRPr>
            </a:lvl9pPr>
          </a:lstStyle>
          <a:p>
            <a:endParaRPr/>
          </a:p>
        </p:txBody>
      </p:sp>
      <p:sp>
        <p:nvSpPr>
          <p:cNvPr id="213" name="Google Shape;213;p21"/>
          <p:cNvSpPr txBox="1">
            <a:spLocks noGrp="1"/>
          </p:cNvSpPr>
          <p:nvPr>
            <p:ph type="subTitle" idx="6"/>
          </p:nvPr>
        </p:nvSpPr>
        <p:spPr>
          <a:xfrm>
            <a:off x="4199200" y="3696300"/>
            <a:ext cx="1624500" cy="71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6">
  <p:cSld name="CUSTOM_13_1_1">
    <p:spTree>
      <p:nvGrpSpPr>
        <p:cNvPr id="1" name="Shape 311"/>
        <p:cNvGrpSpPr/>
        <p:nvPr/>
      </p:nvGrpSpPr>
      <p:grpSpPr>
        <a:xfrm>
          <a:off x="0" y="0"/>
          <a:ext cx="0" cy="0"/>
          <a:chOff x="0" y="0"/>
          <a:chExt cx="0" cy="0"/>
        </a:xfrm>
      </p:grpSpPr>
      <p:sp>
        <p:nvSpPr>
          <p:cNvPr id="312" name="Google Shape;312;p30"/>
          <p:cNvSpPr txBox="1">
            <a:spLocks noGrp="1"/>
          </p:cNvSpPr>
          <p:nvPr>
            <p:ph type="ctrTitle"/>
          </p:nvPr>
        </p:nvSpPr>
        <p:spPr>
          <a:xfrm flipH="1">
            <a:off x="5821775" y="540000"/>
            <a:ext cx="2608800" cy="5778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2800"/>
              <a:buNone/>
              <a:defRPr/>
            </a:lvl1pPr>
            <a:lvl2pPr lvl="1" algn="r" rtl="0">
              <a:spcBef>
                <a:spcPts val="0"/>
              </a:spcBef>
              <a:spcAft>
                <a:spcPts val="0"/>
              </a:spcAft>
              <a:buClr>
                <a:schemeClr val="accent2"/>
              </a:buClr>
              <a:buSzPts val="2800"/>
              <a:buNone/>
              <a:defRPr>
                <a:solidFill>
                  <a:schemeClr val="accent2"/>
                </a:solidFill>
              </a:defRPr>
            </a:lvl2pPr>
            <a:lvl3pPr lvl="2" algn="r" rtl="0">
              <a:spcBef>
                <a:spcPts val="0"/>
              </a:spcBef>
              <a:spcAft>
                <a:spcPts val="0"/>
              </a:spcAft>
              <a:buClr>
                <a:schemeClr val="accent2"/>
              </a:buClr>
              <a:buSzPts val="2800"/>
              <a:buNone/>
              <a:defRPr>
                <a:solidFill>
                  <a:schemeClr val="accent2"/>
                </a:solidFill>
              </a:defRPr>
            </a:lvl3pPr>
            <a:lvl4pPr lvl="3" algn="r" rtl="0">
              <a:spcBef>
                <a:spcPts val="0"/>
              </a:spcBef>
              <a:spcAft>
                <a:spcPts val="0"/>
              </a:spcAft>
              <a:buClr>
                <a:schemeClr val="accent2"/>
              </a:buClr>
              <a:buSzPts val="2800"/>
              <a:buNone/>
              <a:defRPr>
                <a:solidFill>
                  <a:schemeClr val="accent2"/>
                </a:solidFill>
              </a:defRPr>
            </a:lvl4pPr>
            <a:lvl5pPr lvl="4" algn="r" rtl="0">
              <a:spcBef>
                <a:spcPts val="0"/>
              </a:spcBef>
              <a:spcAft>
                <a:spcPts val="0"/>
              </a:spcAft>
              <a:buClr>
                <a:schemeClr val="accent2"/>
              </a:buClr>
              <a:buSzPts val="2800"/>
              <a:buNone/>
              <a:defRPr>
                <a:solidFill>
                  <a:schemeClr val="accent2"/>
                </a:solidFill>
              </a:defRPr>
            </a:lvl5pPr>
            <a:lvl6pPr lvl="5" algn="r" rtl="0">
              <a:spcBef>
                <a:spcPts val="0"/>
              </a:spcBef>
              <a:spcAft>
                <a:spcPts val="0"/>
              </a:spcAft>
              <a:buClr>
                <a:schemeClr val="accent2"/>
              </a:buClr>
              <a:buSzPts val="2800"/>
              <a:buNone/>
              <a:defRPr>
                <a:solidFill>
                  <a:schemeClr val="accent2"/>
                </a:solidFill>
              </a:defRPr>
            </a:lvl6pPr>
            <a:lvl7pPr lvl="6" algn="r" rtl="0">
              <a:spcBef>
                <a:spcPts val="0"/>
              </a:spcBef>
              <a:spcAft>
                <a:spcPts val="0"/>
              </a:spcAft>
              <a:buClr>
                <a:schemeClr val="accent2"/>
              </a:buClr>
              <a:buSzPts val="2800"/>
              <a:buNone/>
              <a:defRPr>
                <a:solidFill>
                  <a:schemeClr val="accent2"/>
                </a:solidFill>
              </a:defRPr>
            </a:lvl7pPr>
            <a:lvl8pPr lvl="7" algn="r" rtl="0">
              <a:spcBef>
                <a:spcPts val="0"/>
              </a:spcBef>
              <a:spcAft>
                <a:spcPts val="0"/>
              </a:spcAft>
              <a:buClr>
                <a:schemeClr val="accent2"/>
              </a:buClr>
              <a:buSzPts val="2800"/>
              <a:buNone/>
              <a:defRPr>
                <a:solidFill>
                  <a:schemeClr val="accent2"/>
                </a:solidFill>
              </a:defRPr>
            </a:lvl8pPr>
            <a:lvl9pPr lvl="8" algn="r" rtl="0">
              <a:spcBef>
                <a:spcPts val="0"/>
              </a:spcBef>
              <a:spcAft>
                <a:spcPts val="0"/>
              </a:spcAft>
              <a:buClr>
                <a:schemeClr val="accent2"/>
              </a:buClr>
              <a:buSzPts val="2800"/>
              <a:buNone/>
              <a:defRPr>
                <a:solidFill>
                  <a:schemeClr val="accent2"/>
                </a:solidFill>
              </a:defRPr>
            </a:lvl9pPr>
          </a:lstStyle>
          <a:p>
            <a:endParaRPr/>
          </a:p>
        </p:txBody>
      </p:sp>
      <p:sp>
        <p:nvSpPr>
          <p:cNvPr id="313" name="Google Shape;313;p30"/>
          <p:cNvSpPr txBox="1">
            <a:spLocks noGrp="1"/>
          </p:cNvSpPr>
          <p:nvPr>
            <p:ph type="body" idx="1"/>
          </p:nvPr>
        </p:nvSpPr>
        <p:spPr>
          <a:xfrm>
            <a:off x="720000" y="540000"/>
            <a:ext cx="4909200" cy="4029000"/>
          </a:xfrm>
          <a:prstGeom prst="rect">
            <a:avLst/>
          </a:prstGeom>
        </p:spPr>
        <p:txBody>
          <a:bodyPr spcFirstLastPara="1" wrap="square" lIns="91425" tIns="91425" rIns="91425" bIns="91425" anchor="t" anchorCtr="0">
            <a:noAutofit/>
          </a:bodyPr>
          <a:lstStyle>
            <a:lvl1pPr marL="457200" lvl="0" indent="-279400" rtl="0">
              <a:lnSpc>
                <a:spcPct val="100000"/>
              </a:lnSpc>
              <a:spcBef>
                <a:spcPts val="0"/>
              </a:spcBef>
              <a:spcAft>
                <a:spcPts val="0"/>
              </a:spcAft>
              <a:buClr>
                <a:srgbClr val="42FFB7"/>
              </a:buClr>
              <a:buSzPts val="800"/>
              <a:buFont typeface="Nunito Light"/>
              <a:buChar char="⎯"/>
              <a:defRPr sz="1400">
                <a:latin typeface="Josefin Slab"/>
                <a:ea typeface="Josefin Slab"/>
                <a:cs typeface="Josefin Slab"/>
                <a:sym typeface="Josefin Slab"/>
              </a:defRPr>
            </a:lvl1pPr>
            <a:lvl2pPr marL="914400" lvl="1" indent="-317500" rtl="0">
              <a:lnSpc>
                <a:spcPct val="100000"/>
              </a:lnSpc>
              <a:spcBef>
                <a:spcPts val="1600"/>
              </a:spcBef>
              <a:spcAft>
                <a:spcPts val="0"/>
              </a:spcAft>
              <a:buClr>
                <a:srgbClr val="FFC800"/>
              </a:buClr>
              <a:buSzPts val="1400"/>
              <a:buFont typeface="Nunito Light"/>
              <a:buChar char="◂"/>
              <a:defRPr>
                <a:latin typeface="Josefin Slab"/>
                <a:ea typeface="Josefin Slab"/>
                <a:cs typeface="Josefin Slab"/>
                <a:sym typeface="Josefin Slab"/>
              </a:defRPr>
            </a:lvl2pPr>
            <a:lvl3pPr marL="1371600" lvl="2" indent="-317500" rtl="0">
              <a:lnSpc>
                <a:spcPct val="100000"/>
              </a:lnSpc>
              <a:spcBef>
                <a:spcPts val="1600"/>
              </a:spcBef>
              <a:spcAft>
                <a:spcPts val="0"/>
              </a:spcAft>
              <a:buClr>
                <a:srgbClr val="FFC800"/>
              </a:buClr>
              <a:buSzPts val="1400"/>
              <a:buFont typeface="Nunito Light"/>
              <a:buChar char="◂"/>
              <a:defRPr>
                <a:latin typeface="Josefin Slab"/>
                <a:ea typeface="Josefin Slab"/>
                <a:cs typeface="Josefin Slab"/>
                <a:sym typeface="Josefin Slab"/>
              </a:defRPr>
            </a:lvl3pPr>
            <a:lvl4pPr marL="1828800" lvl="3" indent="-317500" rtl="0">
              <a:lnSpc>
                <a:spcPct val="100000"/>
              </a:lnSpc>
              <a:spcBef>
                <a:spcPts val="1600"/>
              </a:spcBef>
              <a:spcAft>
                <a:spcPts val="0"/>
              </a:spcAft>
              <a:buClr>
                <a:srgbClr val="FFC800"/>
              </a:buClr>
              <a:buSzPts val="1400"/>
              <a:buFont typeface="Nunito Light"/>
              <a:buChar char="◂"/>
              <a:defRPr>
                <a:latin typeface="Josefin Slab"/>
                <a:ea typeface="Josefin Slab"/>
                <a:cs typeface="Josefin Slab"/>
                <a:sym typeface="Josefin Slab"/>
              </a:defRPr>
            </a:lvl4pPr>
            <a:lvl5pPr marL="2286000" lvl="4" indent="-317500" rtl="0">
              <a:lnSpc>
                <a:spcPct val="100000"/>
              </a:lnSpc>
              <a:spcBef>
                <a:spcPts val="1600"/>
              </a:spcBef>
              <a:spcAft>
                <a:spcPts val="0"/>
              </a:spcAft>
              <a:buClr>
                <a:srgbClr val="434343"/>
              </a:buClr>
              <a:buSzPts val="1400"/>
              <a:buFont typeface="Nunito Light"/>
              <a:buChar char="○"/>
              <a:defRPr>
                <a:latin typeface="Josefin Slab"/>
                <a:ea typeface="Josefin Slab"/>
                <a:cs typeface="Josefin Slab"/>
                <a:sym typeface="Josefin Slab"/>
              </a:defRPr>
            </a:lvl5pPr>
            <a:lvl6pPr marL="2743200" lvl="5" indent="-317500" rtl="0">
              <a:lnSpc>
                <a:spcPct val="100000"/>
              </a:lnSpc>
              <a:spcBef>
                <a:spcPts val="1600"/>
              </a:spcBef>
              <a:spcAft>
                <a:spcPts val="0"/>
              </a:spcAft>
              <a:buClr>
                <a:srgbClr val="434343"/>
              </a:buClr>
              <a:buSzPts val="1400"/>
              <a:buFont typeface="Nunito Light"/>
              <a:buChar char="■"/>
              <a:defRPr>
                <a:latin typeface="Josefin Slab"/>
                <a:ea typeface="Josefin Slab"/>
                <a:cs typeface="Josefin Slab"/>
                <a:sym typeface="Josefin Slab"/>
              </a:defRPr>
            </a:lvl6pPr>
            <a:lvl7pPr marL="3200400" lvl="6" indent="-317500" rtl="0">
              <a:lnSpc>
                <a:spcPct val="100000"/>
              </a:lnSpc>
              <a:spcBef>
                <a:spcPts val="1600"/>
              </a:spcBef>
              <a:spcAft>
                <a:spcPts val="0"/>
              </a:spcAft>
              <a:buClr>
                <a:srgbClr val="434343"/>
              </a:buClr>
              <a:buSzPts val="1400"/>
              <a:buFont typeface="Nunito Light"/>
              <a:buChar char="●"/>
              <a:defRPr>
                <a:latin typeface="Josefin Slab"/>
                <a:ea typeface="Josefin Slab"/>
                <a:cs typeface="Josefin Slab"/>
                <a:sym typeface="Josefin Slab"/>
              </a:defRPr>
            </a:lvl7pPr>
            <a:lvl8pPr marL="3657600" lvl="7" indent="-317500" rtl="0">
              <a:lnSpc>
                <a:spcPct val="100000"/>
              </a:lnSpc>
              <a:spcBef>
                <a:spcPts val="1600"/>
              </a:spcBef>
              <a:spcAft>
                <a:spcPts val="0"/>
              </a:spcAft>
              <a:buClr>
                <a:srgbClr val="434343"/>
              </a:buClr>
              <a:buSzPts val="1400"/>
              <a:buFont typeface="Nunito Light"/>
              <a:buChar char="○"/>
              <a:defRPr>
                <a:latin typeface="Josefin Slab"/>
                <a:ea typeface="Josefin Slab"/>
                <a:cs typeface="Josefin Slab"/>
                <a:sym typeface="Josefin Slab"/>
              </a:defRPr>
            </a:lvl8pPr>
            <a:lvl9pPr marL="4114800" lvl="8" indent="-317500" rtl="0">
              <a:lnSpc>
                <a:spcPct val="100000"/>
              </a:lnSpc>
              <a:spcBef>
                <a:spcPts val="1600"/>
              </a:spcBef>
              <a:spcAft>
                <a:spcPts val="1600"/>
              </a:spcAft>
              <a:buClr>
                <a:srgbClr val="434343"/>
              </a:buClr>
              <a:buSzPts val="1400"/>
              <a:buFont typeface="Nunito Light"/>
              <a:buChar char="■"/>
              <a:defRPr>
                <a:latin typeface="Josefin Slab"/>
                <a:ea typeface="Josefin Slab"/>
                <a:cs typeface="Josefin Slab"/>
                <a:sym typeface="Josefin Slab"/>
              </a:defRPr>
            </a:lvl9pPr>
          </a:lstStyle>
          <a:p>
            <a:endParaRPr/>
          </a:p>
        </p:txBody>
      </p:sp>
      <p:sp>
        <p:nvSpPr>
          <p:cNvPr id="314" name="Google Shape;314;p30"/>
          <p:cNvSpPr txBox="1">
            <a:spLocks noGrp="1"/>
          </p:cNvSpPr>
          <p:nvPr>
            <p:ph type="subTitle" idx="2"/>
          </p:nvPr>
        </p:nvSpPr>
        <p:spPr>
          <a:xfrm>
            <a:off x="5915775" y="1117800"/>
            <a:ext cx="2509200" cy="83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4"/>
              </a:buClr>
              <a:buSzPts val="1400"/>
              <a:buNone/>
              <a:defRPr sz="1400">
                <a:solidFill>
                  <a:schemeClr val="accent4"/>
                </a:solidFill>
              </a:defRPr>
            </a:lvl1pPr>
            <a:lvl2pPr lvl="1" algn="r" rtl="0">
              <a:lnSpc>
                <a:spcPct val="100000"/>
              </a:lnSpc>
              <a:spcBef>
                <a:spcPts val="0"/>
              </a:spcBef>
              <a:spcAft>
                <a:spcPts val="0"/>
              </a:spcAft>
              <a:buClr>
                <a:schemeClr val="accent4"/>
              </a:buClr>
              <a:buSzPts val="1400"/>
              <a:buNone/>
              <a:defRPr>
                <a:solidFill>
                  <a:schemeClr val="accent4"/>
                </a:solidFill>
              </a:defRPr>
            </a:lvl2pPr>
            <a:lvl3pPr lvl="2" algn="r" rtl="0">
              <a:lnSpc>
                <a:spcPct val="100000"/>
              </a:lnSpc>
              <a:spcBef>
                <a:spcPts val="0"/>
              </a:spcBef>
              <a:spcAft>
                <a:spcPts val="0"/>
              </a:spcAft>
              <a:buClr>
                <a:schemeClr val="accent4"/>
              </a:buClr>
              <a:buSzPts val="1400"/>
              <a:buNone/>
              <a:defRPr>
                <a:solidFill>
                  <a:schemeClr val="accent4"/>
                </a:solidFill>
              </a:defRPr>
            </a:lvl3pPr>
            <a:lvl4pPr lvl="3" algn="r" rtl="0">
              <a:lnSpc>
                <a:spcPct val="100000"/>
              </a:lnSpc>
              <a:spcBef>
                <a:spcPts val="0"/>
              </a:spcBef>
              <a:spcAft>
                <a:spcPts val="0"/>
              </a:spcAft>
              <a:buClr>
                <a:schemeClr val="accent4"/>
              </a:buClr>
              <a:buSzPts val="1400"/>
              <a:buNone/>
              <a:defRPr>
                <a:solidFill>
                  <a:schemeClr val="accent4"/>
                </a:solidFill>
              </a:defRPr>
            </a:lvl4pPr>
            <a:lvl5pPr lvl="4" algn="r" rtl="0">
              <a:lnSpc>
                <a:spcPct val="100000"/>
              </a:lnSpc>
              <a:spcBef>
                <a:spcPts val="0"/>
              </a:spcBef>
              <a:spcAft>
                <a:spcPts val="0"/>
              </a:spcAft>
              <a:buClr>
                <a:schemeClr val="accent4"/>
              </a:buClr>
              <a:buSzPts val="1400"/>
              <a:buNone/>
              <a:defRPr>
                <a:solidFill>
                  <a:schemeClr val="accent4"/>
                </a:solidFill>
              </a:defRPr>
            </a:lvl5pPr>
            <a:lvl6pPr lvl="5" algn="r" rtl="0">
              <a:lnSpc>
                <a:spcPct val="100000"/>
              </a:lnSpc>
              <a:spcBef>
                <a:spcPts val="0"/>
              </a:spcBef>
              <a:spcAft>
                <a:spcPts val="0"/>
              </a:spcAft>
              <a:buClr>
                <a:schemeClr val="accent4"/>
              </a:buClr>
              <a:buSzPts val="1400"/>
              <a:buNone/>
              <a:defRPr>
                <a:solidFill>
                  <a:schemeClr val="accent4"/>
                </a:solidFill>
              </a:defRPr>
            </a:lvl6pPr>
            <a:lvl7pPr lvl="6" algn="r" rtl="0">
              <a:lnSpc>
                <a:spcPct val="100000"/>
              </a:lnSpc>
              <a:spcBef>
                <a:spcPts val="0"/>
              </a:spcBef>
              <a:spcAft>
                <a:spcPts val="0"/>
              </a:spcAft>
              <a:buClr>
                <a:schemeClr val="accent4"/>
              </a:buClr>
              <a:buSzPts val="1400"/>
              <a:buNone/>
              <a:defRPr>
                <a:solidFill>
                  <a:schemeClr val="accent4"/>
                </a:solidFill>
              </a:defRPr>
            </a:lvl7pPr>
            <a:lvl8pPr lvl="7" algn="r" rtl="0">
              <a:lnSpc>
                <a:spcPct val="100000"/>
              </a:lnSpc>
              <a:spcBef>
                <a:spcPts val="0"/>
              </a:spcBef>
              <a:spcAft>
                <a:spcPts val="0"/>
              </a:spcAft>
              <a:buClr>
                <a:schemeClr val="accent4"/>
              </a:buClr>
              <a:buSzPts val="1400"/>
              <a:buNone/>
              <a:defRPr>
                <a:solidFill>
                  <a:schemeClr val="accent4"/>
                </a:solidFill>
              </a:defRPr>
            </a:lvl8pPr>
            <a:lvl9pPr lvl="8" algn="r" rtl="0">
              <a:lnSpc>
                <a:spcPct val="100000"/>
              </a:lnSpc>
              <a:spcBef>
                <a:spcPts val="0"/>
              </a:spcBef>
              <a:spcAft>
                <a:spcPts val="0"/>
              </a:spcAft>
              <a:buClr>
                <a:schemeClr val="accent4"/>
              </a:buClr>
              <a:buSzPts val="1400"/>
              <a:buNone/>
              <a:defRPr>
                <a:solidFill>
                  <a:schemeClr val="accent4"/>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7">
  <p:cSld name="CUSTOM_13_1_1_1">
    <p:spTree>
      <p:nvGrpSpPr>
        <p:cNvPr id="1" name="Shape 315"/>
        <p:cNvGrpSpPr/>
        <p:nvPr/>
      </p:nvGrpSpPr>
      <p:grpSpPr>
        <a:xfrm>
          <a:off x="0" y="0"/>
          <a:ext cx="0" cy="0"/>
          <a:chOff x="0" y="0"/>
          <a:chExt cx="0" cy="0"/>
        </a:xfrm>
      </p:grpSpPr>
      <p:sp>
        <p:nvSpPr>
          <p:cNvPr id="316" name="Google Shape;316;p31"/>
          <p:cNvSpPr txBox="1">
            <a:spLocks noGrp="1"/>
          </p:cNvSpPr>
          <p:nvPr>
            <p:ph type="ctrTitle"/>
          </p:nvPr>
        </p:nvSpPr>
        <p:spPr>
          <a:xfrm>
            <a:off x="720000" y="540000"/>
            <a:ext cx="26088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
        <p:nvSpPr>
          <p:cNvPr id="317" name="Google Shape;317;p31"/>
          <p:cNvSpPr txBox="1">
            <a:spLocks noGrp="1"/>
          </p:cNvSpPr>
          <p:nvPr>
            <p:ph type="body" idx="1"/>
          </p:nvPr>
        </p:nvSpPr>
        <p:spPr>
          <a:xfrm flipH="1">
            <a:off x="4970975" y="540000"/>
            <a:ext cx="3459600" cy="4029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Josefin Slab"/>
              <a:buChar char="●"/>
              <a:defRPr sz="1400">
                <a:latin typeface="Josefin Slab"/>
                <a:ea typeface="Josefin Slab"/>
                <a:cs typeface="Josefin Slab"/>
                <a:sym typeface="Josefin Slab"/>
              </a:defRPr>
            </a:lvl1pPr>
            <a:lvl2pPr marL="914400" lvl="1"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2pPr>
            <a:lvl3pPr marL="1371600" lvl="2"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3pPr>
            <a:lvl4pPr marL="1828800" lvl="3"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4pPr>
            <a:lvl5pPr marL="2286000" lvl="4"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5pPr>
            <a:lvl6pPr marL="2743200" lvl="5"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6pPr>
            <a:lvl7pPr marL="3200400" lvl="6"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7pPr>
            <a:lvl8pPr marL="3657600" lvl="7" indent="-317500" rtl="0">
              <a:lnSpc>
                <a:spcPct val="100000"/>
              </a:lnSpc>
              <a:spcBef>
                <a:spcPts val="1600"/>
              </a:spcBef>
              <a:spcAft>
                <a:spcPts val="0"/>
              </a:spcAft>
              <a:buSzPts val="1400"/>
              <a:buFont typeface="Josefin Slab"/>
              <a:buChar char="○"/>
              <a:defRPr>
                <a:latin typeface="Josefin Slab"/>
                <a:ea typeface="Josefin Slab"/>
                <a:cs typeface="Josefin Slab"/>
                <a:sym typeface="Josefin Slab"/>
              </a:defRPr>
            </a:lvl8pPr>
            <a:lvl9pPr marL="4114800" lvl="8" indent="-317500" rtl="0">
              <a:lnSpc>
                <a:spcPct val="100000"/>
              </a:lnSpc>
              <a:spcBef>
                <a:spcPts val="1600"/>
              </a:spcBef>
              <a:spcAft>
                <a:spcPts val="1600"/>
              </a:spcAft>
              <a:buSzPts val="1400"/>
              <a:buFont typeface="Josefin Slab"/>
              <a:buChar char="■"/>
              <a:defRPr>
                <a:latin typeface="Josefin Slab"/>
                <a:ea typeface="Josefin Slab"/>
                <a:cs typeface="Josefin Slab"/>
                <a:sym typeface="Josefin Slab"/>
              </a:defRPr>
            </a:lvl9pPr>
          </a:lstStyle>
          <a:p>
            <a:endParaRPr/>
          </a:p>
        </p:txBody>
      </p:sp>
      <p:sp>
        <p:nvSpPr>
          <p:cNvPr id="318" name="Google Shape;318;p31"/>
          <p:cNvSpPr txBox="1">
            <a:spLocks noGrp="1"/>
          </p:cNvSpPr>
          <p:nvPr>
            <p:ph type="subTitle" idx="2"/>
          </p:nvPr>
        </p:nvSpPr>
        <p:spPr>
          <a:xfrm flipH="1">
            <a:off x="725600" y="1117800"/>
            <a:ext cx="2509200" cy="83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4"/>
              </a:buClr>
              <a:buSzPts val="1400"/>
              <a:buNone/>
              <a:defRPr sz="1400">
                <a:solidFill>
                  <a:schemeClr val="accent4"/>
                </a:solidFill>
              </a:defRPr>
            </a:lvl1pPr>
            <a:lvl2pPr lvl="1" rtl="0">
              <a:lnSpc>
                <a:spcPct val="100000"/>
              </a:lnSpc>
              <a:spcBef>
                <a:spcPts val="0"/>
              </a:spcBef>
              <a:spcAft>
                <a:spcPts val="0"/>
              </a:spcAft>
              <a:buClr>
                <a:schemeClr val="accent4"/>
              </a:buClr>
              <a:buSzPts val="1400"/>
              <a:buNone/>
              <a:defRPr>
                <a:solidFill>
                  <a:schemeClr val="accent4"/>
                </a:solidFill>
              </a:defRPr>
            </a:lvl2pPr>
            <a:lvl3pPr lvl="2" rtl="0">
              <a:lnSpc>
                <a:spcPct val="100000"/>
              </a:lnSpc>
              <a:spcBef>
                <a:spcPts val="0"/>
              </a:spcBef>
              <a:spcAft>
                <a:spcPts val="0"/>
              </a:spcAft>
              <a:buClr>
                <a:schemeClr val="accent4"/>
              </a:buClr>
              <a:buSzPts val="1400"/>
              <a:buNone/>
              <a:defRPr>
                <a:solidFill>
                  <a:schemeClr val="accent4"/>
                </a:solidFill>
              </a:defRPr>
            </a:lvl3pPr>
            <a:lvl4pPr lvl="3" rtl="0">
              <a:lnSpc>
                <a:spcPct val="100000"/>
              </a:lnSpc>
              <a:spcBef>
                <a:spcPts val="0"/>
              </a:spcBef>
              <a:spcAft>
                <a:spcPts val="0"/>
              </a:spcAft>
              <a:buClr>
                <a:schemeClr val="accent4"/>
              </a:buClr>
              <a:buSzPts val="1400"/>
              <a:buNone/>
              <a:defRPr>
                <a:solidFill>
                  <a:schemeClr val="accent4"/>
                </a:solidFill>
              </a:defRPr>
            </a:lvl4pPr>
            <a:lvl5pPr lvl="4" rtl="0">
              <a:lnSpc>
                <a:spcPct val="100000"/>
              </a:lnSpc>
              <a:spcBef>
                <a:spcPts val="0"/>
              </a:spcBef>
              <a:spcAft>
                <a:spcPts val="0"/>
              </a:spcAft>
              <a:buClr>
                <a:schemeClr val="accent4"/>
              </a:buClr>
              <a:buSzPts val="1400"/>
              <a:buNone/>
              <a:defRPr>
                <a:solidFill>
                  <a:schemeClr val="accent4"/>
                </a:solidFill>
              </a:defRPr>
            </a:lvl5pPr>
            <a:lvl6pPr lvl="5" rtl="0">
              <a:lnSpc>
                <a:spcPct val="100000"/>
              </a:lnSpc>
              <a:spcBef>
                <a:spcPts val="0"/>
              </a:spcBef>
              <a:spcAft>
                <a:spcPts val="0"/>
              </a:spcAft>
              <a:buClr>
                <a:schemeClr val="accent4"/>
              </a:buClr>
              <a:buSzPts val="1400"/>
              <a:buNone/>
              <a:defRPr>
                <a:solidFill>
                  <a:schemeClr val="accent4"/>
                </a:solidFill>
              </a:defRPr>
            </a:lvl6pPr>
            <a:lvl7pPr lvl="6" rtl="0">
              <a:lnSpc>
                <a:spcPct val="100000"/>
              </a:lnSpc>
              <a:spcBef>
                <a:spcPts val="0"/>
              </a:spcBef>
              <a:spcAft>
                <a:spcPts val="0"/>
              </a:spcAft>
              <a:buClr>
                <a:schemeClr val="accent4"/>
              </a:buClr>
              <a:buSzPts val="1400"/>
              <a:buNone/>
              <a:defRPr>
                <a:solidFill>
                  <a:schemeClr val="accent4"/>
                </a:solidFill>
              </a:defRPr>
            </a:lvl7pPr>
            <a:lvl8pPr lvl="7" rtl="0">
              <a:lnSpc>
                <a:spcPct val="100000"/>
              </a:lnSpc>
              <a:spcBef>
                <a:spcPts val="0"/>
              </a:spcBef>
              <a:spcAft>
                <a:spcPts val="0"/>
              </a:spcAft>
              <a:buClr>
                <a:schemeClr val="accent4"/>
              </a:buClr>
              <a:buSzPts val="1400"/>
              <a:buNone/>
              <a:defRPr>
                <a:solidFill>
                  <a:schemeClr val="accent4"/>
                </a:solidFill>
              </a:defRPr>
            </a:lvl8pPr>
            <a:lvl9pPr lvl="8" rtl="0">
              <a:lnSpc>
                <a:spcPct val="100000"/>
              </a:lnSpc>
              <a:spcBef>
                <a:spcPts val="0"/>
              </a:spcBef>
              <a:spcAft>
                <a:spcPts val="0"/>
              </a:spcAft>
              <a:buClr>
                <a:schemeClr val="accent4"/>
              </a:buClr>
              <a:buSzPts val="1400"/>
              <a:buNone/>
              <a:defRPr>
                <a:solidFill>
                  <a:schemeClr val="accent4"/>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9"/>
        <p:cNvGrpSpPr/>
        <p:nvPr/>
      </p:nvGrpSpPr>
      <p:grpSpPr>
        <a:xfrm>
          <a:off x="0" y="0"/>
          <a:ext cx="0" cy="0"/>
          <a:chOff x="0" y="0"/>
          <a:chExt cx="0" cy="0"/>
        </a:xfrm>
      </p:grpSpPr>
      <p:sp>
        <p:nvSpPr>
          <p:cNvPr id="40" name="Google Shape;40;p5"/>
          <p:cNvSpPr txBox="1">
            <a:spLocks noGrp="1"/>
          </p:cNvSpPr>
          <p:nvPr>
            <p:ph type="title"/>
          </p:nvPr>
        </p:nvSpPr>
        <p:spPr>
          <a:xfrm>
            <a:off x="3790950" y="710225"/>
            <a:ext cx="4633200" cy="1014900"/>
          </a:xfrm>
          <a:prstGeom prst="rect">
            <a:avLst/>
          </a:prstGeom>
        </p:spPr>
        <p:txBody>
          <a:bodyPr spcFirstLastPara="1" wrap="square" lIns="91425" tIns="91425" rIns="91425" bIns="91425" anchor="t" anchorCtr="0">
            <a:noAutofit/>
          </a:bodyPr>
          <a:lstStyle>
            <a:lvl1pPr lvl="0" algn="r">
              <a:spcBef>
                <a:spcPts val="0"/>
              </a:spcBef>
              <a:spcAft>
                <a:spcPts val="0"/>
              </a:spcAft>
              <a:buSzPts val="2800"/>
              <a:buNone/>
              <a:defRPr/>
            </a:lvl1pPr>
            <a:lvl2pPr lvl="1" algn="r">
              <a:spcBef>
                <a:spcPts val="0"/>
              </a:spcBef>
              <a:spcAft>
                <a:spcPts val="0"/>
              </a:spcAft>
              <a:buSzPts val="2800"/>
              <a:buNone/>
              <a:defRPr/>
            </a:lvl2pPr>
            <a:lvl3pPr lvl="2" algn="r">
              <a:spcBef>
                <a:spcPts val="0"/>
              </a:spcBef>
              <a:spcAft>
                <a:spcPts val="0"/>
              </a:spcAft>
              <a:buSzPts val="2800"/>
              <a:buNone/>
              <a:defRPr/>
            </a:lvl3pPr>
            <a:lvl4pPr lvl="3" algn="r">
              <a:spcBef>
                <a:spcPts val="0"/>
              </a:spcBef>
              <a:spcAft>
                <a:spcPts val="0"/>
              </a:spcAft>
              <a:buSzPts val="2800"/>
              <a:buNone/>
              <a:defRPr/>
            </a:lvl4pPr>
            <a:lvl5pPr lvl="4" algn="r">
              <a:spcBef>
                <a:spcPts val="0"/>
              </a:spcBef>
              <a:spcAft>
                <a:spcPts val="0"/>
              </a:spcAft>
              <a:buSzPts val="2800"/>
              <a:buNone/>
              <a:defRPr/>
            </a:lvl5pPr>
            <a:lvl6pPr lvl="5" algn="r">
              <a:spcBef>
                <a:spcPts val="0"/>
              </a:spcBef>
              <a:spcAft>
                <a:spcPts val="0"/>
              </a:spcAft>
              <a:buSzPts val="2800"/>
              <a:buNone/>
              <a:defRPr/>
            </a:lvl6pPr>
            <a:lvl7pPr lvl="6" algn="r">
              <a:spcBef>
                <a:spcPts val="0"/>
              </a:spcBef>
              <a:spcAft>
                <a:spcPts val="0"/>
              </a:spcAft>
              <a:buSzPts val="2800"/>
              <a:buNone/>
              <a:defRPr/>
            </a:lvl7pPr>
            <a:lvl8pPr lvl="7" algn="r">
              <a:spcBef>
                <a:spcPts val="0"/>
              </a:spcBef>
              <a:spcAft>
                <a:spcPts val="0"/>
              </a:spcAft>
              <a:buSzPts val="2800"/>
              <a:buNone/>
              <a:defRPr/>
            </a:lvl8pPr>
            <a:lvl9pPr lvl="8" algn="r">
              <a:spcBef>
                <a:spcPts val="0"/>
              </a:spcBef>
              <a:spcAft>
                <a:spcPts val="0"/>
              </a:spcAft>
              <a:buSzPts val="2800"/>
              <a:buNone/>
              <a:defRPr/>
            </a:lvl9pPr>
          </a:lstStyle>
          <a:p>
            <a:endParaRPr/>
          </a:p>
        </p:txBody>
      </p:sp>
      <p:sp>
        <p:nvSpPr>
          <p:cNvPr id="41" name="Google Shape;41;p5"/>
          <p:cNvSpPr txBox="1">
            <a:spLocks noGrp="1"/>
          </p:cNvSpPr>
          <p:nvPr>
            <p:ph type="ctrTitle" idx="2"/>
          </p:nvPr>
        </p:nvSpPr>
        <p:spPr>
          <a:xfrm flipH="1">
            <a:off x="1496306" y="2714675"/>
            <a:ext cx="27312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42" name="Google Shape;42;p5"/>
          <p:cNvSpPr txBox="1">
            <a:spLocks noGrp="1"/>
          </p:cNvSpPr>
          <p:nvPr>
            <p:ph type="subTitle" idx="1"/>
          </p:nvPr>
        </p:nvSpPr>
        <p:spPr>
          <a:xfrm flipH="1">
            <a:off x="1496306" y="3176125"/>
            <a:ext cx="2731200" cy="101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400"/>
              <a:buNone/>
              <a:defRPr sz="1400">
                <a:solidFill>
                  <a:schemeClr val="accent4"/>
                </a:solidFill>
              </a:defRPr>
            </a:lvl1pPr>
            <a:lvl2pPr lvl="1" algn="ctr" rtl="0">
              <a:lnSpc>
                <a:spcPct val="100000"/>
              </a:lnSpc>
              <a:spcBef>
                <a:spcPts val="0"/>
              </a:spcBef>
              <a:spcAft>
                <a:spcPts val="0"/>
              </a:spcAft>
              <a:buClr>
                <a:schemeClr val="accent4"/>
              </a:buClr>
              <a:buSzPts val="1400"/>
              <a:buNone/>
              <a:defRPr>
                <a:solidFill>
                  <a:schemeClr val="accent4"/>
                </a:solidFill>
              </a:defRPr>
            </a:lvl2pPr>
            <a:lvl3pPr lvl="2" algn="ctr" rtl="0">
              <a:lnSpc>
                <a:spcPct val="100000"/>
              </a:lnSpc>
              <a:spcBef>
                <a:spcPts val="0"/>
              </a:spcBef>
              <a:spcAft>
                <a:spcPts val="0"/>
              </a:spcAft>
              <a:buClr>
                <a:schemeClr val="accent4"/>
              </a:buClr>
              <a:buSzPts val="1400"/>
              <a:buNone/>
              <a:defRPr>
                <a:solidFill>
                  <a:schemeClr val="accent4"/>
                </a:solidFill>
              </a:defRPr>
            </a:lvl3pPr>
            <a:lvl4pPr lvl="3" algn="ctr" rtl="0">
              <a:lnSpc>
                <a:spcPct val="100000"/>
              </a:lnSpc>
              <a:spcBef>
                <a:spcPts val="0"/>
              </a:spcBef>
              <a:spcAft>
                <a:spcPts val="0"/>
              </a:spcAft>
              <a:buClr>
                <a:schemeClr val="accent4"/>
              </a:buClr>
              <a:buSzPts val="1400"/>
              <a:buNone/>
              <a:defRPr>
                <a:solidFill>
                  <a:schemeClr val="accent4"/>
                </a:solidFill>
              </a:defRPr>
            </a:lvl4pPr>
            <a:lvl5pPr lvl="4" algn="ctr" rtl="0">
              <a:lnSpc>
                <a:spcPct val="100000"/>
              </a:lnSpc>
              <a:spcBef>
                <a:spcPts val="0"/>
              </a:spcBef>
              <a:spcAft>
                <a:spcPts val="0"/>
              </a:spcAft>
              <a:buClr>
                <a:schemeClr val="accent4"/>
              </a:buClr>
              <a:buSzPts val="1400"/>
              <a:buNone/>
              <a:defRPr>
                <a:solidFill>
                  <a:schemeClr val="accent4"/>
                </a:solidFill>
              </a:defRPr>
            </a:lvl5pPr>
            <a:lvl6pPr lvl="5" algn="ctr" rtl="0">
              <a:lnSpc>
                <a:spcPct val="100000"/>
              </a:lnSpc>
              <a:spcBef>
                <a:spcPts val="0"/>
              </a:spcBef>
              <a:spcAft>
                <a:spcPts val="0"/>
              </a:spcAft>
              <a:buClr>
                <a:schemeClr val="accent4"/>
              </a:buClr>
              <a:buSzPts val="1400"/>
              <a:buNone/>
              <a:defRPr>
                <a:solidFill>
                  <a:schemeClr val="accent4"/>
                </a:solidFill>
              </a:defRPr>
            </a:lvl6pPr>
            <a:lvl7pPr lvl="6" algn="ctr" rtl="0">
              <a:lnSpc>
                <a:spcPct val="100000"/>
              </a:lnSpc>
              <a:spcBef>
                <a:spcPts val="0"/>
              </a:spcBef>
              <a:spcAft>
                <a:spcPts val="0"/>
              </a:spcAft>
              <a:buClr>
                <a:schemeClr val="accent4"/>
              </a:buClr>
              <a:buSzPts val="1400"/>
              <a:buNone/>
              <a:defRPr>
                <a:solidFill>
                  <a:schemeClr val="accent4"/>
                </a:solidFill>
              </a:defRPr>
            </a:lvl7pPr>
            <a:lvl8pPr lvl="7" algn="ctr" rtl="0">
              <a:lnSpc>
                <a:spcPct val="100000"/>
              </a:lnSpc>
              <a:spcBef>
                <a:spcPts val="0"/>
              </a:spcBef>
              <a:spcAft>
                <a:spcPts val="0"/>
              </a:spcAft>
              <a:buClr>
                <a:schemeClr val="accent4"/>
              </a:buClr>
              <a:buSzPts val="1400"/>
              <a:buNone/>
              <a:defRPr>
                <a:solidFill>
                  <a:schemeClr val="accent4"/>
                </a:solidFill>
              </a:defRPr>
            </a:lvl8pPr>
            <a:lvl9pPr lvl="8" algn="ctr" rtl="0">
              <a:lnSpc>
                <a:spcPct val="100000"/>
              </a:lnSpc>
              <a:spcBef>
                <a:spcPts val="0"/>
              </a:spcBef>
              <a:spcAft>
                <a:spcPts val="0"/>
              </a:spcAft>
              <a:buClr>
                <a:schemeClr val="accent4"/>
              </a:buClr>
              <a:buSzPts val="1400"/>
              <a:buNone/>
              <a:defRPr>
                <a:solidFill>
                  <a:schemeClr val="accent4"/>
                </a:solidFill>
              </a:defRPr>
            </a:lvl9pPr>
          </a:lstStyle>
          <a:p>
            <a:endParaRPr/>
          </a:p>
        </p:txBody>
      </p:sp>
      <p:sp>
        <p:nvSpPr>
          <p:cNvPr id="43" name="Google Shape;43;p5"/>
          <p:cNvSpPr txBox="1">
            <a:spLocks noGrp="1"/>
          </p:cNvSpPr>
          <p:nvPr>
            <p:ph type="ctrTitle" idx="3"/>
          </p:nvPr>
        </p:nvSpPr>
        <p:spPr>
          <a:xfrm flipH="1">
            <a:off x="5019381" y="2714675"/>
            <a:ext cx="26283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44" name="Google Shape;44;p5"/>
          <p:cNvSpPr txBox="1">
            <a:spLocks noGrp="1"/>
          </p:cNvSpPr>
          <p:nvPr>
            <p:ph type="subTitle" idx="4"/>
          </p:nvPr>
        </p:nvSpPr>
        <p:spPr>
          <a:xfrm flipH="1">
            <a:off x="5019381" y="3176125"/>
            <a:ext cx="2628300" cy="101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400"/>
              <a:buNone/>
              <a:defRPr sz="1400">
                <a:solidFill>
                  <a:schemeClr val="accent4"/>
                </a:solidFill>
              </a:defRPr>
            </a:lvl1pPr>
            <a:lvl2pPr lvl="1" algn="ctr" rtl="0">
              <a:lnSpc>
                <a:spcPct val="100000"/>
              </a:lnSpc>
              <a:spcBef>
                <a:spcPts val="0"/>
              </a:spcBef>
              <a:spcAft>
                <a:spcPts val="0"/>
              </a:spcAft>
              <a:buClr>
                <a:schemeClr val="accent4"/>
              </a:buClr>
              <a:buSzPts val="1400"/>
              <a:buNone/>
              <a:defRPr>
                <a:solidFill>
                  <a:schemeClr val="accent4"/>
                </a:solidFill>
              </a:defRPr>
            </a:lvl2pPr>
            <a:lvl3pPr lvl="2" algn="ctr" rtl="0">
              <a:lnSpc>
                <a:spcPct val="100000"/>
              </a:lnSpc>
              <a:spcBef>
                <a:spcPts val="0"/>
              </a:spcBef>
              <a:spcAft>
                <a:spcPts val="0"/>
              </a:spcAft>
              <a:buClr>
                <a:schemeClr val="accent4"/>
              </a:buClr>
              <a:buSzPts val="1400"/>
              <a:buNone/>
              <a:defRPr>
                <a:solidFill>
                  <a:schemeClr val="accent4"/>
                </a:solidFill>
              </a:defRPr>
            </a:lvl3pPr>
            <a:lvl4pPr lvl="3" algn="ctr" rtl="0">
              <a:lnSpc>
                <a:spcPct val="100000"/>
              </a:lnSpc>
              <a:spcBef>
                <a:spcPts val="0"/>
              </a:spcBef>
              <a:spcAft>
                <a:spcPts val="0"/>
              </a:spcAft>
              <a:buClr>
                <a:schemeClr val="accent4"/>
              </a:buClr>
              <a:buSzPts val="1400"/>
              <a:buNone/>
              <a:defRPr>
                <a:solidFill>
                  <a:schemeClr val="accent4"/>
                </a:solidFill>
              </a:defRPr>
            </a:lvl4pPr>
            <a:lvl5pPr lvl="4" algn="ctr" rtl="0">
              <a:lnSpc>
                <a:spcPct val="100000"/>
              </a:lnSpc>
              <a:spcBef>
                <a:spcPts val="0"/>
              </a:spcBef>
              <a:spcAft>
                <a:spcPts val="0"/>
              </a:spcAft>
              <a:buClr>
                <a:schemeClr val="accent4"/>
              </a:buClr>
              <a:buSzPts val="1400"/>
              <a:buNone/>
              <a:defRPr>
                <a:solidFill>
                  <a:schemeClr val="accent4"/>
                </a:solidFill>
              </a:defRPr>
            </a:lvl5pPr>
            <a:lvl6pPr lvl="5" algn="ctr" rtl="0">
              <a:lnSpc>
                <a:spcPct val="100000"/>
              </a:lnSpc>
              <a:spcBef>
                <a:spcPts val="0"/>
              </a:spcBef>
              <a:spcAft>
                <a:spcPts val="0"/>
              </a:spcAft>
              <a:buClr>
                <a:schemeClr val="accent4"/>
              </a:buClr>
              <a:buSzPts val="1400"/>
              <a:buNone/>
              <a:defRPr>
                <a:solidFill>
                  <a:schemeClr val="accent4"/>
                </a:solidFill>
              </a:defRPr>
            </a:lvl6pPr>
            <a:lvl7pPr lvl="6" algn="ctr" rtl="0">
              <a:lnSpc>
                <a:spcPct val="100000"/>
              </a:lnSpc>
              <a:spcBef>
                <a:spcPts val="0"/>
              </a:spcBef>
              <a:spcAft>
                <a:spcPts val="0"/>
              </a:spcAft>
              <a:buClr>
                <a:schemeClr val="accent4"/>
              </a:buClr>
              <a:buSzPts val="1400"/>
              <a:buNone/>
              <a:defRPr>
                <a:solidFill>
                  <a:schemeClr val="accent4"/>
                </a:solidFill>
              </a:defRPr>
            </a:lvl7pPr>
            <a:lvl8pPr lvl="7" algn="ctr" rtl="0">
              <a:lnSpc>
                <a:spcPct val="100000"/>
              </a:lnSpc>
              <a:spcBef>
                <a:spcPts val="0"/>
              </a:spcBef>
              <a:spcAft>
                <a:spcPts val="0"/>
              </a:spcAft>
              <a:buClr>
                <a:schemeClr val="accent4"/>
              </a:buClr>
              <a:buSzPts val="1400"/>
              <a:buNone/>
              <a:defRPr>
                <a:solidFill>
                  <a:schemeClr val="accent4"/>
                </a:solidFill>
              </a:defRPr>
            </a:lvl8pPr>
            <a:lvl9pPr lvl="8" algn="ctr" rtl="0">
              <a:lnSpc>
                <a:spcPct val="100000"/>
              </a:lnSpc>
              <a:spcBef>
                <a:spcPts val="0"/>
              </a:spcBef>
              <a:spcAft>
                <a:spcPts val="0"/>
              </a:spcAft>
              <a:buClr>
                <a:schemeClr val="accent4"/>
              </a:buClr>
              <a:buSzPts val="1400"/>
              <a:buNone/>
              <a:defRPr>
                <a:solidFill>
                  <a:schemeClr val="accent4"/>
                </a:solidFill>
              </a:defRPr>
            </a:lvl9pPr>
          </a:lstStyle>
          <a:p>
            <a:endParaRPr/>
          </a:p>
        </p:txBody>
      </p:sp>
      <p:grpSp>
        <p:nvGrpSpPr>
          <p:cNvPr id="45" name="Google Shape;45;p5"/>
          <p:cNvGrpSpPr/>
          <p:nvPr/>
        </p:nvGrpSpPr>
        <p:grpSpPr>
          <a:xfrm>
            <a:off x="-913970" y="-717282"/>
            <a:ext cx="7924225" cy="2960105"/>
            <a:chOff x="1163125" y="4466300"/>
            <a:chExt cx="1482050" cy="573875"/>
          </a:xfrm>
        </p:grpSpPr>
        <p:sp>
          <p:nvSpPr>
            <p:cNvPr id="46" name="Google Shape;46;p5"/>
            <p:cNvSpPr/>
            <p:nvPr/>
          </p:nvSpPr>
          <p:spPr>
            <a:xfrm>
              <a:off x="1163125" y="4466300"/>
              <a:ext cx="1482050" cy="573875"/>
            </a:xfrm>
            <a:custGeom>
              <a:avLst/>
              <a:gdLst/>
              <a:ahLst/>
              <a:cxnLst/>
              <a:rect l="l" t="t" r="r" b="b"/>
              <a:pathLst>
                <a:path w="59282" h="22955" extrusionOk="0">
                  <a:moveTo>
                    <a:pt x="59206" y="0"/>
                  </a:moveTo>
                  <a:cubicBezTo>
                    <a:pt x="59201" y="0"/>
                    <a:pt x="59195" y="4"/>
                    <a:pt x="59188" y="13"/>
                  </a:cubicBezTo>
                  <a:lnTo>
                    <a:pt x="49580" y="3488"/>
                  </a:lnTo>
                  <a:cubicBezTo>
                    <a:pt x="49404" y="3866"/>
                    <a:pt x="49242" y="3992"/>
                    <a:pt x="49076" y="3992"/>
                  </a:cubicBezTo>
                  <a:cubicBezTo>
                    <a:pt x="48743" y="3992"/>
                    <a:pt x="48390" y="3490"/>
                    <a:pt x="47869" y="3490"/>
                  </a:cubicBezTo>
                  <a:cubicBezTo>
                    <a:pt x="47660" y="3490"/>
                    <a:pt x="47424" y="3571"/>
                    <a:pt x="47150" y="3799"/>
                  </a:cubicBezTo>
                  <a:cubicBezTo>
                    <a:pt x="46575" y="4279"/>
                    <a:pt x="8390" y="7892"/>
                    <a:pt x="4800" y="14575"/>
                  </a:cubicBezTo>
                  <a:cubicBezTo>
                    <a:pt x="3738" y="16555"/>
                    <a:pt x="1179" y="15755"/>
                    <a:pt x="590" y="17776"/>
                  </a:cubicBezTo>
                  <a:cubicBezTo>
                    <a:pt x="0" y="19797"/>
                    <a:pt x="1001" y="22299"/>
                    <a:pt x="3208" y="22955"/>
                  </a:cubicBezTo>
                  <a:cubicBezTo>
                    <a:pt x="3305" y="20620"/>
                    <a:pt x="5507" y="18897"/>
                    <a:pt x="7320" y="17755"/>
                  </a:cubicBezTo>
                  <a:cubicBezTo>
                    <a:pt x="9378" y="16460"/>
                    <a:pt x="11678" y="15617"/>
                    <a:pt x="13950" y="14787"/>
                  </a:cubicBezTo>
                  <a:cubicBezTo>
                    <a:pt x="19133" y="12891"/>
                    <a:pt x="24368" y="10983"/>
                    <a:pt x="29840" y="10269"/>
                  </a:cubicBezTo>
                  <a:cubicBezTo>
                    <a:pt x="35848" y="9485"/>
                    <a:pt x="42042" y="10154"/>
                    <a:pt x="47918" y="8679"/>
                  </a:cubicBezTo>
                  <a:cubicBezTo>
                    <a:pt x="50927" y="7925"/>
                    <a:pt x="54869" y="6755"/>
                    <a:pt x="56980" y="4385"/>
                  </a:cubicBezTo>
                  <a:cubicBezTo>
                    <a:pt x="57800" y="3464"/>
                    <a:pt x="58458" y="2369"/>
                    <a:pt x="58926" y="1230"/>
                  </a:cubicBezTo>
                  <a:cubicBezTo>
                    <a:pt x="58983" y="1089"/>
                    <a:pt x="59281" y="0"/>
                    <a:pt x="59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2108050" y="4644775"/>
              <a:ext cx="24625" cy="6150"/>
            </a:xfrm>
            <a:custGeom>
              <a:avLst/>
              <a:gdLst/>
              <a:ahLst/>
              <a:cxnLst/>
              <a:rect l="l" t="t" r="r" b="b"/>
              <a:pathLst>
                <a:path w="985" h="246" extrusionOk="0">
                  <a:moveTo>
                    <a:pt x="880" y="1"/>
                  </a:moveTo>
                  <a:cubicBezTo>
                    <a:pt x="872" y="1"/>
                    <a:pt x="864" y="2"/>
                    <a:pt x="856" y="3"/>
                  </a:cubicBezTo>
                  <a:cubicBezTo>
                    <a:pt x="829" y="7"/>
                    <a:pt x="805" y="12"/>
                    <a:pt x="779" y="15"/>
                  </a:cubicBezTo>
                  <a:lnTo>
                    <a:pt x="805" y="12"/>
                  </a:lnTo>
                  <a:lnTo>
                    <a:pt x="805" y="12"/>
                  </a:lnTo>
                  <a:cubicBezTo>
                    <a:pt x="620" y="36"/>
                    <a:pt x="435" y="48"/>
                    <a:pt x="249" y="48"/>
                  </a:cubicBezTo>
                  <a:cubicBezTo>
                    <a:pt x="199" y="48"/>
                    <a:pt x="149" y="47"/>
                    <a:pt x="100" y="45"/>
                  </a:cubicBezTo>
                  <a:cubicBezTo>
                    <a:pt x="45" y="46"/>
                    <a:pt x="1" y="90"/>
                    <a:pt x="1" y="145"/>
                  </a:cubicBezTo>
                  <a:cubicBezTo>
                    <a:pt x="2" y="198"/>
                    <a:pt x="45" y="242"/>
                    <a:pt x="100" y="244"/>
                  </a:cubicBezTo>
                  <a:lnTo>
                    <a:pt x="99" y="244"/>
                  </a:lnTo>
                  <a:cubicBezTo>
                    <a:pt x="145" y="245"/>
                    <a:pt x="192" y="246"/>
                    <a:pt x="239" y="246"/>
                  </a:cubicBezTo>
                  <a:cubicBezTo>
                    <a:pt x="463" y="246"/>
                    <a:pt x="687" y="229"/>
                    <a:pt x="908" y="194"/>
                  </a:cubicBezTo>
                  <a:cubicBezTo>
                    <a:pt x="934" y="188"/>
                    <a:pt x="955" y="171"/>
                    <a:pt x="967" y="149"/>
                  </a:cubicBezTo>
                  <a:cubicBezTo>
                    <a:pt x="981" y="126"/>
                    <a:pt x="984" y="98"/>
                    <a:pt x="978" y="73"/>
                  </a:cubicBezTo>
                  <a:cubicBezTo>
                    <a:pt x="971" y="48"/>
                    <a:pt x="955" y="26"/>
                    <a:pt x="933" y="14"/>
                  </a:cubicBezTo>
                  <a:cubicBezTo>
                    <a:pt x="916" y="5"/>
                    <a:pt x="898" y="1"/>
                    <a:pt x="8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2127650" y="4653150"/>
              <a:ext cx="15275" cy="6125"/>
            </a:xfrm>
            <a:custGeom>
              <a:avLst/>
              <a:gdLst/>
              <a:ahLst/>
              <a:cxnLst/>
              <a:rect l="l" t="t" r="r" b="b"/>
              <a:pathLst>
                <a:path w="611" h="245" extrusionOk="0">
                  <a:moveTo>
                    <a:pt x="518" y="1"/>
                  </a:moveTo>
                  <a:cubicBezTo>
                    <a:pt x="516" y="1"/>
                    <a:pt x="514" y="1"/>
                    <a:pt x="511" y="1"/>
                  </a:cubicBezTo>
                  <a:lnTo>
                    <a:pt x="99" y="47"/>
                  </a:lnTo>
                  <a:cubicBezTo>
                    <a:pt x="74" y="47"/>
                    <a:pt x="48" y="57"/>
                    <a:pt x="29" y="75"/>
                  </a:cubicBezTo>
                  <a:cubicBezTo>
                    <a:pt x="12" y="94"/>
                    <a:pt x="1" y="119"/>
                    <a:pt x="1" y="146"/>
                  </a:cubicBezTo>
                  <a:cubicBezTo>
                    <a:pt x="1" y="171"/>
                    <a:pt x="12" y="196"/>
                    <a:pt x="29" y="215"/>
                  </a:cubicBezTo>
                  <a:cubicBezTo>
                    <a:pt x="46" y="231"/>
                    <a:pt x="69" y="244"/>
                    <a:pt x="92" y="244"/>
                  </a:cubicBezTo>
                  <a:cubicBezTo>
                    <a:pt x="94" y="244"/>
                    <a:pt x="97" y="244"/>
                    <a:pt x="99" y="244"/>
                  </a:cubicBezTo>
                  <a:lnTo>
                    <a:pt x="511" y="199"/>
                  </a:lnTo>
                  <a:cubicBezTo>
                    <a:pt x="538" y="197"/>
                    <a:pt x="563" y="188"/>
                    <a:pt x="582" y="170"/>
                  </a:cubicBezTo>
                  <a:cubicBezTo>
                    <a:pt x="600" y="151"/>
                    <a:pt x="610" y="126"/>
                    <a:pt x="610" y="100"/>
                  </a:cubicBezTo>
                  <a:cubicBezTo>
                    <a:pt x="610" y="74"/>
                    <a:pt x="600" y="49"/>
                    <a:pt x="582" y="30"/>
                  </a:cubicBezTo>
                  <a:cubicBezTo>
                    <a:pt x="566" y="15"/>
                    <a:pt x="542" y="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1847675" y="4703275"/>
              <a:ext cx="19600" cy="3675"/>
            </a:xfrm>
            <a:custGeom>
              <a:avLst/>
              <a:gdLst/>
              <a:ahLst/>
              <a:cxnLst/>
              <a:rect l="l" t="t" r="r" b="b"/>
              <a:pathLst>
                <a:path w="784" h="147" extrusionOk="0">
                  <a:moveTo>
                    <a:pt x="320" y="0"/>
                  </a:moveTo>
                  <a:cubicBezTo>
                    <a:pt x="236" y="0"/>
                    <a:pt x="153" y="5"/>
                    <a:pt x="70" y="13"/>
                  </a:cubicBezTo>
                  <a:cubicBezTo>
                    <a:pt x="35" y="18"/>
                    <a:pt x="1" y="42"/>
                    <a:pt x="4" y="80"/>
                  </a:cubicBezTo>
                  <a:cubicBezTo>
                    <a:pt x="5" y="111"/>
                    <a:pt x="30" y="145"/>
                    <a:pt x="64" y="145"/>
                  </a:cubicBezTo>
                  <a:cubicBezTo>
                    <a:pt x="66" y="145"/>
                    <a:pt x="68" y="145"/>
                    <a:pt x="70" y="145"/>
                  </a:cubicBezTo>
                  <a:lnTo>
                    <a:pt x="70" y="146"/>
                  </a:lnTo>
                  <a:cubicBezTo>
                    <a:pt x="145" y="139"/>
                    <a:pt x="221" y="136"/>
                    <a:pt x="296" y="136"/>
                  </a:cubicBezTo>
                  <a:cubicBezTo>
                    <a:pt x="332" y="136"/>
                    <a:pt x="367" y="136"/>
                    <a:pt x="402" y="138"/>
                  </a:cubicBezTo>
                  <a:cubicBezTo>
                    <a:pt x="456" y="141"/>
                    <a:pt x="512" y="141"/>
                    <a:pt x="567" y="144"/>
                  </a:cubicBezTo>
                  <a:cubicBezTo>
                    <a:pt x="570" y="144"/>
                    <a:pt x="572" y="144"/>
                    <a:pt x="575" y="144"/>
                  </a:cubicBezTo>
                  <a:cubicBezTo>
                    <a:pt x="582" y="144"/>
                    <a:pt x="590" y="143"/>
                    <a:pt x="597" y="142"/>
                  </a:cubicBezTo>
                  <a:cubicBezTo>
                    <a:pt x="597" y="142"/>
                    <a:pt x="604" y="140"/>
                    <a:pt x="606" y="139"/>
                  </a:cubicBezTo>
                  <a:lnTo>
                    <a:pt x="606" y="139"/>
                  </a:lnTo>
                  <a:cubicBezTo>
                    <a:pt x="612" y="138"/>
                    <a:pt x="617" y="138"/>
                    <a:pt x="622" y="138"/>
                  </a:cubicBezTo>
                  <a:cubicBezTo>
                    <a:pt x="631" y="138"/>
                    <a:pt x="640" y="139"/>
                    <a:pt x="649" y="140"/>
                  </a:cubicBezTo>
                  <a:cubicBezTo>
                    <a:pt x="677" y="140"/>
                    <a:pt x="704" y="142"/>
                    <a:pt x="732" y="144"/>
                  </a:cubicBezTo>
                  <a:cubicBezTo>
                    <a:pt x="732" y="144"/>
                    <a:pt x="733" y="144"/>
                    <a:pt x="734" y="144"/>
                  </a:cubicBezTo>
                  <a:cubicBezTo>
                    <a:pt x="777" y="144"/>
                    <a:pt x="784" y="77"/>
                    <a:pt x="742" y="66"/>
                  </a:cubicBezTo>
                  <a:cubicBezTo>
                    <a:pt x="716" y="59"/>
                    <a:pt x="689" y="51"/>
                    <a:pt x="662" y="45"/>
                  </a:cubicBezTo>
                  <a:cubicBezTo>
                    <a:pt x="647" y="43"/>
                    <a:pt x="634" y="40"/>
                    <a:pt x="619" y="35"/>
                  </a:cubicBezTo>
                  <a:lnTo>
                    <a:pt x="619" y="35"/>
                  </a:lnTo>
                  <a:cubicBezTo>
                    <a:pt x="617" y="33"/>
                    <a:pt x="611" y="29"/>
                    <a:pt x="611" y="29"/>
                  </a:cubicBezTo>
                  <a:cubicBezTo>
                    <a:pt x="603" y="25"/>
                    <a:pt x="593" y="22"/>
                    <a:pt x="584" y="21"/>
                  </a:cubicBezTo>
                  <a:cubicBezTo>
                    <a:pt x="525" y="11"/>
                    <a:pt x="465" y="4"/>
                    <a:pt x="405" y="2"/>
                  </a:cubicBezTo>
                  <a:cubicBezTo>
                    <a:pt x="376" y="1"/>
                    <a:pt x="348" y="0"/>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1871875" y="4706825"/>
              <a:ext cx="14075" cy="2900"/>
            </a:xfrm>
            <a:custGeom>
              <a:avLst/>
              <a:gdLst/>
              <a:ahLst/>
              <a:cxnLst/>
              <a:rect l="l" t="t" r="r" b="b"/>
              <a:pathLst>
                <a:path w="563" h="116" extrusionOk="0">
                  <a:moveTo>
                    <a:pt x="396" y="1"/>
                  </a:moveTo>
                  <a:cubicBezTo>
                    <a:pt x="357" y="1"/>
                    <a:pt x="319" y="1"/>
                    <a:pt x="280" y="2"/>
                  </a:cubicBezTo>
                  <a:lnTo>
                    <a:pt x="50" y="9"/>
                  </a:lnTo>
                  <a:cubicBezTo>
                    <a:pt x="24" y="9"/>
                    <a:pt x="2" y="32"/>
                    <a:pt x="1" y="59"/>
                  </a:cubicBezTo>
                  <a:cubicBezTo>
                    <a:pt x="2" y="85"/>
                    <a:pt x="24" y="107"/>
                    <a:pt x="50" y="107"/>
                  </a:cubicBezTo>
                  <a:lnTo>
                    <a:pt x="280" y="115"/>
                  </a:lnTo>
                  <a:cubicBezTo>
                    <a:pt x="317" y="116"/>
                    <a:pt x="355" y="116"/>
                    <a:pt x="392" y="116"/>
                  </a:cubicBezTo>
                  <a:lnTo>
                    <a:pt x="451" y="116"/>
                  </a:lnTo>
                  <a:cubicBezTo>
                    <a:pt x="473" y="114"/>
                    <a:pt x="495" y="111"/>
                    <a:pt x="517" y="104"/>
                  </a:cubicBezTo>
                  <a:cubicBezTo>
                    <a:pt x="563" y="94"/>
                    <a:pt x="563" y="23"/>
                    <a:pt x="517" y="13"/>
                  </a:cubicBezTo>
                  <a:cubicBezTo>
                    <a:pt x="497" y="6"/>
                    <a:pt x="476" y="2"/>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1515225" y="4762750"/>
              <a:ext cx="14550" cy="4375"/>
            </a:xfrm>
            <a:custGeom>
              <a:avLst/>
              <a:gdLst/>
              <a:ahLst/>
              <a:cxnLst/>
              <a:rect l="l" t="t" r="r" b="b"/>
              <a:pathLst>
                <a:path w="582" h="175" extrusionOk="0">
                  <a:moveTo>
                    <a:pt x="379" y="1"/>
                  </a:moveTo>
                  <a:cubicBezTo>
                    <a:pt x="353" y="1"/>
                    <a:pt x="326" y="3"/>
                    <a:pt x="299" y="4"/>
                  </a:cubicBezTo>
                  <a:lnTo>
                    <a:pt x="82" y="15"/>
                  </a:lnTo>
                  <a:cubicBezTo>
                    <a:pt x="41" y="18"/>
                    <a:pt x="1" y="51"/>
                    <a:pt x="3" y="94"/>
                  </a:cubicBezTo>
                  <a:cubicBezTo>
                    <a:pt x="5" y="132"/>
                    <a:pt x="34" y="174"/>
                    <a:pt x="74" y="174"/>
                  </a:cubicBezTo>
                  <a:cubicBezTo>
                    <a:pt x="76" y="174"/>
                    <a:pt x="79" y="174"/>
                    <a:pt x="82" y="173"/>
                  </a:cubicBezTo>
                  <a:lnTo>
                    <a:pt x="82" y="174"/>
                  </a:lnTo>
                  <a:lnTo>
                    <a:pt x="273" y="152"/>
                  </a:lnTo>
                  <a:cubicBezTo>
                    <a:pt x="306" y="149"/>
                    <a:pt x="338" y="146"/>
                    <a:pt x="371" y="141"/>
                  </a:cubicBezTo>
                  <a:cubicBezTo>
                    <a:pt x="406" y="136"/>
                    <a:pt x="439" y="128"/>
                    <a:pt x="474" y="121"/>
                  </a:cubicBezTo>
                  <a:cubicBezTo>
                    <a:pt x="508" y="114"/>
                    <a:pt x="565" y="112"/>
                    <a:pt x="576" y="71"/>
                  </a:cubicBezTo>
                  <a:cubicBezTo>
                    <a:pt x="582" y="49"/>
                    <a:pt x="573" y="27"/>
                    <a:pt x="554" y="16"/>
                  </a:cubicBezTo>
                  <a:cubicBezTo>
                    <a:pt x="538" y="6"/>
                    <a:pt x="519" y="5"/>
                    <a:pt x="501" y="5"/>
                  </a:cubicBezTo>
                  <a:cubicBezTo>
                    <a:pt x="498" y="5"/>
                    <a:pt x="494" y="5"/>
                    <a:pt x="491" y="5"/>
                  </a:cubicBezTo>
                  <a:lnTo>
                    <a:pt x="396" y="1"/>
                  </a:lnTo>
                  <a:cubicBezTo>
                    <a:pt x="390" y="1"/>
                    <a:pt x="385" y="1"/>
                    <a:pt x="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1535125" y="4754350"/>
              <a:ext cx="11325" cy="3525"/>
            </a:xfrm>
            <a:custGeom>
              <a:avLst/>
              <a:gdLst/>
              <a:ahLst/>
              <a:cxnLst/>
              <a:rect l="l" t="t" r="r" b="b"/>
              <a:pathLst>
                <a:path w="453" h="141" extrusionOk="0">
                  <a:moveTo>
                    <a:pt x="139" y="1"/>
                  </a:moveTo>
                  <a:cubicBezTo>
                    <a:pt x="116" y="1"/>
                    <a:pt x="93" y="1"/>
                    <a:pt x="70" y="1"/>
                  </a:cubicBezTo>
                  <a:cubicBezTo>
                    <a:pt x="32" y="1"/>
                    <a:pt x="2" y="33"/>
                    <a:pt x="1" y="71"/>
                  </a:cubicBezTo>
                  <a:cubicBezTo>
                    <a:pt x="2" y="108"/>
                    <a:pt x="32" y="139"/>
                    <a:pt x="70" y="140"/>
                  </a:cubicBezTo>
                  <a:cubicBezTo>
                    <a:pt x="93" y="140"/>
                    <a:pt x="116" y="140"/>
                    <a:pt x="139" y="140"/>
                  </a:cubicBezTo>
                  <a:cubicBezTo>
                    <a:pt x="174" y="140"/>
                    <a:pt x="208" y="140"/>
                    <a:pt x="242" y="138"/>
                  </a:cubicBezTo>
                  <a:cubicBezTo>
                    <a:pt x="271" y="137"/>
                    <a:pt x="298" y="134"/>
                    <a:pt x="327" y="131"/>
                  </a:cubicBezTo>
                  <a:cubicBezTo>
                    <a:pt x="359" y="126"/>
                    <a:pt x="394" y="126"/>
                    <a:pt x="424" y="110"/>
                  </a:cubicBezTo>
                  <a:cubicBezTo>
                    <a:pt x="452" y="92"/>
                    <a:pt x="452" y="49"/>
                    <a:pt x="424" y="32"/>
                  </a:cubicBezTo>
                  <a:cubicBezTo>
                    <a:pt x="395" y="15"/>
                    <a:pt x="361" y="15"/>
                    <a:pt x="330" y="10"/>
                  </a:cubicBezTo>
                  <a:cubicBezTo>
                    <a:pt x="300" y="7"/>
                    <a:pt x="272" y="4"/>
                    <a:pt x="242" y="3"/>
                  </a:cubicBezTo>
                  <a:cubicBezTo>
                    <a:pt x="208" y="1"/>
                    <a:pt x="174"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2371975" y="4664625"/>
              <a:ext cx="17450" cy="4625"/>
            </a:xfrm>
            <a:custGeom>
              <a:avLst/>
              <a:gdLst/>
              <a:ahLst/>
              <a:cxnLst/>
              <a:rect l="l" t="t" r="r" b="b"/>
              <a:pathLst>
                <a:path w="698" h="185" extrusionOk="0">
                  <a:moveTo>
                    <a:pt x="614" y="1"/>
                  </a:moveTo>
                  <a:cubicBezTo>
                    <a:pt x="612" y="1"/>
                    <a:pt x="609" y="1"/>
                    <a:pt x="607" y="1"/>
                  </a:cubicBezTo>
                  <a:cubicBezTo>
                    <a:pt x="595" y="1"/>
                    <a:pt x="582" y="2"/>
                    <a:pt x="571" y="3"/>
                  </a:cubicBezTo>
                  <a:lnTo>
                    <a:pt x="496" y="11"/>
                  </a:lnTo>
                  <a:cubicBezTo>
                    <a:pt x="447" y="15"/>
                    <a:pt x="399" y="21"/>
                    <a:pt x="349" y="26"/>
                  </a:cubicBezTo>
                  <a:cubicBezTo>
                    <a:pt x="248" y="40"/>
                    <a:pt x="147" y="56"/>
                    <a:pt x="46" y="72"/>
                  </a:cubicBezTo>
                  <a:cubicBezTo>
                    <a:pt x="17" y="75"/>
                    <a:pt x="0" y="110"/>
                    <a:pt x="4" y="135"/>
                  </a:cubicBezTo>
                  <a:cubicBezTo>
                    <a:pt x="8" y="159"/>
                    <a:pt x="29" y="185"/>
                    <a:pt x="55" y="185"/>
                  </a:cubicBezTo>
                  <a:cubicBezTo>
                    <a:pt x="57" y="185"/>
                    <a:pt x="59" y="185"/>
                    <a:pt x="61" y="184"/>
                  </a:cubicBezTo>
                  <a:lnTo>
                    <a:pt x="62" y="184"/>
                  </a:lnTo>
                  <a:cubicBezTo>
                    <a:pt x="164" y="173"/>
                    <a:pt x="266" y="163"/>
                    <a:pt x="367" y="150"/>
                  </a:cubicBezTo>
                  <a:cubicBezTo>
                    <a:pt x="416" y="143"/>
                    <a:pt x="464" y="136"/>
                    <a:pt x="512" y="129"/>
                  </a:cubicBezTo>
                  <a:lnTo>
                    <a:pt x="582" y="116"/>
                  </a:lnTo>
                  <a:cubicBezTo>
                    <a:pt x="596" y="114"/>
                    <a:pt x="609" y="112"/>
                    <a:pt x="621" y="109"/>
                  </a:cubicBezTo>
                  <a:cubicBezTo>
                    <a:pt x="636" y="105"/>
                    <a:pt x="650" y="99"/>
                    <a:pt x="663" y="92"/>
                  </a:cubicBezTo>
                  <a:cubicBezTo>
                    <a:pt x="697" y="71"/>
                    <a:pt x="690" y="19"/>
                    <a:pt x="652" y="7"/>
                  </a:cubicBezTo>
                  <a:cubicBezTo>
                    <a:pt x="640" y="3"/>
                    <a:pt x="627" y="1"/>
                    <a:pt x="6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2398725" y="4652425"/>
              <a:ext cx="11450" cy="4725"/>
            </a:xfrm>
            <a:custGeom>
              <a:avLst/>
              <a:gdLst/>
              <a:ahLst/>
              <a:cxnLst/>
              <a:rect l="l" t="t" r="r" b="b"/>
              <a:pathLst>
                <a:path w="458" h="189" extrusionOk="0">
                  <a:moveTo>
                    <a:pt x="383" y="0"/>
                  </a:moveTo>
                  <a:cubicBezTo>
                    <a:pt x="369" y="0"/>
                    <a:pt x="356" y="2"/>
                    <a:pt x="343" y="4"/>
                  </a:cubicBezTo>
                  <a:lnTo>
                    <a:pt x="304" y="12"/>
                  </a:lnTo>
                  <a:lnTo>
                    <a:pt x="218" y="30"/>
                  </a:lnTo>
                  <a:cubicBezTo>
                    <a:pt x="162" y="43"/>
                    <a:pt x="106" y="59"/>
                    <a:pt x="50" y="74"/>
                  </a:cubicBezTo>
                  <a:cubicBezTo>
                    <a:pt x="19" y="82"/>
                    <a:pt x="1" y="115"/>
                    <a:pt x="9" y="145"/>
                  </a:cubicBezTo>
                  <a:cubicBezTo>
                    <a:pt x="17" y="172"/>
                    <a:pt x="40" y="189"/>
                    <a:pt x="66" y="189"/>
                  </a:cubicBezTo>
                  <a:cubicBezTo>
                    <a:pt x="71" y="189"/>
                    <a:pt x="77" y="188"/>
                    <a:pt x="82" y="186"/>
                  </a:cubicBezTo>
                  <a:cubicBezTo>
                    <a:pt x="138" y="174"/>
                    <a:pt x="195" y="160"/>
                    <a:pt x="249" y="144"/>
                  </a:cubicBezTo>
                  <a:lnTo>
                    <a:pt x="332" y="121"/>
                  </a:lnTo>
                  <a:cubicBezTo>
                    <a:pt x="344" y="117"/>
                    <a:pt x="359" y="114"/>
                    <a:pt x="372" y="109"/>
                  </a:cubicBezTo>
                  <a:cubicBezTo>
                    <a:pt x="389" y="103"/>
                    <a:pt x="404" y="96"/>
                    <a:pt x="419" y="86"/>
                  </a:cubicBezTo>
                  <a:cubicBezTo>
                    <a:pt x="457" y="62"/>
                    <a:pt x="441" y="3"/>
                    <a:pt x="396" y="1"/>
                  </a:cubicBezTo>
                  <a:cubicBezTo>
                    <a:pt x="391" y="1"/>
                    <a:pt x="387" y="0"/>
                    <a:pt x="3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55;p5"/>
          <p:cNvGrpSpPr/>
          <p:nvPr/>
        </p:nvGrpSpPr>
        <p:grpSpPr>
          <a:xfrm>
            <a:off x="-427395" y="4438289"/>
            <a:ext cx="3188703" cy="867033"/>
            <a:chOff x="1296625" y="5272425"/>
            <a:chExt cx="751450" cy="204325"/>
          </a:xfrm>
        </p:grpSpPr>
        <p:sp>
          <p:nvSpPr>
            <p:cNvPr id="56" name="Google Shape;56;p5"/>
            <p:cNvSpPr/>
            <p:nvPr/>
          </p:nvSpPr>
          <p:spPr>
            <a:xfrm>
              <a:off x="1296625" y="5272425"/>
              <a:ext cx="751450" cy="204325"/>
            </a:xfrm>
            <a:custGeom>
              <a:avLst/>
              <a:gdLst/>
              <a:ahLst/>
              <a:cxnLst/>
              <a:rect l="l" t="t" r="r" b="b"/>
              <a:pathLst>
                <a:path w="30058" h="8173" extrusionOk="0">
                  <a:moveTo>
                    <a:pt x="1831" y="0"/>
                  </a:moveTo>
                  <a:cubicBezTo>
                    <a:pt x="1359" y="0"/>
                    <a:pt x="921" y="261"/>
                    <a:pt x="576" y="977"/>
                  </a:cubicBezTo>
                  <a:cubicBezTo>
                    <a:pt x="0" y="2170"/>
                    <a:pt x="458" y="4179"/>
                    <a:pt x="1209" y="5205"/>
                  </a:cubicBezTo>
                  <a:cubicBezTo>
                    <a:pt x="2352" y="6765"/>
                    <a:pt x="4549" y="7016"/>
                    <a:pt x="6482" y="7078"/>
                  </a:cubicBezTo>
                  <a:cubicBezTo>
                    <a:pt x="12255" y="7267"/>
                    <a:pt x="18061" y="6994"/>
                    <a:pt x="23788" y="7750"/>
                  </a:cubicBezTo>
                  <a:cubicBezTo>
                    <a:pt x="25169" y="7932"/>
                    <a:pt x="26573" y="8173"/>
                    <a:pt x="27959" y="8173"/>
                  </a:cubicBezTo>
                  <a:cubicBezTo>
                    <a:pt x="28665" y="8173"/>
                    <a:pt x="29367" y="8110"/>
                    <a:pt x="30058" y="7945"/>
                  </a:cubicBezTo>
                  <a:cubicBezTo>
                    <a:pt x="26482" y="6211"/>
                    <a:pt x="22600" y="5194"/>
                    <a:pt x="18632" y="4954"/>
                  </a:cubicBezTo>
                  <a:cubicBezTo>
                    <a:pt x="16764" y="4841"/>
                    <a:pt x="14885" y="4902"/>
                    <a:pt x="13025" y="4685"/>
                  </a:cubicBezTo>
                  <a:cubicBezTo>
                    <a:pt x="9662" y="4293"/>
                    <a:pt x="6423" y="2958"/>
                    <a:pt x="3732" y="908"/>
                  </a:cubicBezTo>
                  <a:cubicBezTo>
                    <a:pt x="3126" y="447"/>
                    <a:pt x="2449" y="0"/>
                    <a:pt x="1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1429850" y="5340900"/>
              <a:ext cx="17250" cy="14500"/>
            </a:xfrm>
            <a:custGeom>
              <a:avLst/>
              <a:gdLst/>
              <a:ahLst/>
              <a:cxnLst/>
              <a:rect l="l" t="t" r="r" b="b"/>
              <a:pathLst>
                <a:path w="690" h="580" extrusionOk="0">
                  <a:moveTo>
                    <a:pt x="217" y="194"/>
                  </a:moveTo>
                  <a:cubicBezTo>
                    <a:pt x="217" y="194"/>
                    <a:pt x="218" y="195"/>
                    <a:pt x="219" y="196"/>
                  </a:cubicBezTo>
                  <a:lnTo>
                    <a:pt x="219" y="196"/>
                  </a:lnTo>
                  <a:lnTo>
                    <a:pt x="218" y="196"/>
                  </a:lnTo>
                  <a:cubicBezTo>
                    <a:pt x="217" y="194"/>
                    <a:pt x="217" y="194"/>
                    <a:pt x="217" y="194"/>
                  </a:cubicBezTo>
                  <a:close/>
                  <a:moveTo>
                    <a:pt x="364" y="341"/>
                  </a:moveTo>
                  <a:cubicBezTo>
                    <a:pt x="365" y="342"/>
                    <a:pt x="365" y="342"/>
                    <a:pt x="366" y="342"/>
                  </a:cubicBezTo>
                  <a:lnTo>
                    <a:pt x="364" y="341"/>
                  </a:lnTo>
                  <a:close/>
                  <a:moveTo>
                    <a:pt x="68" y="0"/>
                  </a:moveTo>
                  <a:cubicBezTo>
                    <a:pt x="56" y="0"/>
                    <a:pt x="46" y="3"/>
                    <a:pt x="37" y="8"/>
                  </a:cubicBezTo>
                  <a:cubicBezTo>
                    <a:pt x="6" y="28"/>
                    <a:pt x="1" y="61"/>
                    <a:pt x="15" y="94"/>
                  </a:cubicBezTo>
                  <a:cubicBezTo>
                    <a:pt x="59" y="194"/>
                    <a:pt x="122" y="285"/>
                    <a:pt x="199" y="363"/>
                  </a:cubicBezTo>
                  <a:cubicBezTo>
                    <a:pt x="239" y="403"/>
                    <a:pt x="282" y="438"/>
                    <a:pt x="328" y="471"/>
                  </a:cubicBezTo>
                  <a:cubicBezTo>
                    <a:pt x="374" y="503"/>
                    <a:pt x="425" y="528"/>
                    <a:pt x="478" y="545"/>
                  </a:cubicBezTo>
                  <a:cubicBezTo>
                    <a:pt x="506" y="554"/>
                    <a:pt x="534" y="563"/>
                    <a:pt x="563" y="569"/>
                  </a:cubicBezTo>
                  <a:cubicBezTo>
                    <a:pt x="585" y="576"/>
                    <a:pt x="608" y="579"/>
                    <a:pt x="631" y="579"/>
                  </a:cubicBezTo>
                  <a:cubicBezTo>
                    <a:pt x="641" y="579"/>
                    <a:pt x="650" y="579"/>
                    <a:pt x="660" y="578"/>
                  </a:cubicBezTo>
                  <a:cubicBezTo>
                    <a:pt x="689" y="573"/>
                    <a:pt x="686" y="535"/>
                    <a:pt x="667" y="522"/>
                  </a:cubicBezTo>
                  <a:cubicBezTo>
                    <a:pt x="647" y="508"/>
                    <a:pt x="625" y="497"/>
                    <a:pt x="602" y="489"/>
                  </a:cubicBezTo>
                  <a:cubicBezTo>
                    <a:pt x="579" y="479"/>
                    <a:pt x="557" y="468"/>
                    <a:pt x="534" y="455"/>
                  </a:cubicBezTo>
                  <a:cubicBezTo>
                    <a:pt x="491" y="431"/>
                    <a:pt x="450" y="400"/>
                    <a:pt x="408" y="373"/>
                  </a:cubicBezTo>
                  <a:cubicBezTo>
                    <a:pt x="397" y="367"/>
                    <a:pt x="388" y="359"/>
                    <a:pt x="377" y="352"/>
                  </a:cubicBezTo>
                  <a:lnTo>
                    <a:pt x="365" y="341"/>
                  </a:lnTo>
                  <a:cubicBezTo>
                    <a:pt x="364" y="341"/>
                    <a:pt x="363" y="340"/>
                    <a:pt x="363" y="340"/>
                  </a:cubicBezTo>
                  <a:lnTo>
                    <a:pt x="363" y="340"/>
                  </a:lnTo>
                  <a:lnTo>
                    <a:pt x="356" y="335"/>
                  </a:lnTo>
                  <a:cubicBezTo>
                    <a:pt x="336" y="319"/>
                    <a:pt x="317" y="302"/>
                    <a:pt x="299" y="284"/>
                  </a:cubicBezTo>
                  <a:cubicBezTo>
                    <a:pt x="281" y="268"/>
                    <a:pt x="263" y="249"/>
                    <a:pt x="247" y="230"/>
                  </a:cubicBezTo>
                  <a:cubicBezTo>
                    <a:pt x="238" y="221"/>
                    <a:pt x="231" y="212"/>
                    <a:pt x="223" y="201"/>
                  </a:cubicBezTo>
                  <a:lnTo>
                    <a:pt x="219" y="197"/>
                  </a:lnTo>
                  <a:cubicBezTo>
                    <a:pt x="214" y="190"/>
                    <a:pt x="211" y="185"/>
                    <a:pt x="206" y="179"/>
                  </a:cubicBezTo>
                  <a:cubicBezTo>
                    <a:pt x="173" y="133"/>
                    <a:pt x="144" y="83"/>
                    <a:pt x="121" y="30"/>
                  </a:cubicBezTo>
                  <a:cubicBezTo>
                    <a:pt x="113" y="11"/>
                    <a:pt x="90" y="0"/>
                    <a:pt x="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1436300" y="5366700"/>
              <a:ext cx="19050" cy="9500"/>
            </a:xfrm>
            <a:custGeom>
              <a:avLst/>
              <a:gdLst/>
              <a:ahLst/>
              <a:cxnLst/>
              <a:rect l="l" t="t" r="r" b="b"/>
              <a:pathLst>
                <a:path w="762" h="380" extrusionOk="0">
                  <a:moveTo>
                    <a:pt x="556" y="240"/>
                  </a:moveTo>
                  <a:lnTo>
                    <a:pt x="556" y="240"/>
                  </a:lnTo>
                  <a:cubicBezTo>
                    <a:pt x="558" y="240"/>
                    <a:pt x="560" y="240"/>
                    <a:pt x="562" y="240"/>
                  </a:cubicBezTo>
                  <a:cubicBezTo>
                    <a:pt x="562" y="240"/>
                    <a:pt x="558" y="240"/>
                    <a:pt x="556" y="240"/>
                  </a:cubicBezTo>
                  <a:close/>
                  <a:moveTo>
                    <a:pt x="65" y="0"/>
                  </a:moveTo>
                  <a:cubicBezTo>
                    <a:pt x="50" y="0"/>
                    <a:pt x="35" y="6"/>
                    <a:pt x="23" y="18"/>
                  </a:cubicBezTo>
                  <a:cubicBezTo>
                    <a:pt x="0" y="41"/>
                    <a:pt x="0" y="78"/>
                    <a:pt x="23" y="102"/>
                  </a:cubicBezTo>
                  <a:cubicBezTo>
                    <a:pt x="169" y="252"/>
                    <a:pt x="361" y="348"/>
                    <a:pt x="567" y="375"/>
                  </a:cubicBezTo>
                  <a:cubicBezTo>
                    <a:pt x="584" y="378"/>
                    <a:pt x="600" y="380"/>
                    <a:pt x="617" y="380"/>
                  </a:cubicBezTo>
                  <a:cubicBezTo>
                    <a:pt x="656" y="380"/>
                    <a:pt x="695" y="372"/>
                    <a:pt x="731" y="356"/>
                  </a:cubicBezTo>
                  <a:cubicBezTo>
                    <a:pt x="749" y="350"/>
                    <a:pt x="760" y="333"/>
                    <a:pt x="761" y="313"/>
                  </a:cubicBezTo>
                  <a:cubicBezTo>
                    <a:pt x="761" y="290"/>
                    <a:pt x="742" y="275"/>
                    <a:pt x="722" y="269"/>
                  </a:cubicBezTo>
                  <a:cubicBezTo>
                    <a:pt x="700" y="261"/>
                    <a:pt x="677" y="255"/>
                    <a:pt x="653" y="252"/>
                  </a:cubicBezTo>
                  <a:cubicBezTo>
                    <a:pt x="638" y="249"/>
                    <a:pt x="622" y="248"/>
                    <a:pt x="607" y="246"/>
                  </a:cubicBezTo>
                  <a:cubicBezTo>
                    <a:pt x="603" y="246"/>
                    <a:pt x="600" y="245"/>
                    <a:pt x="597" y="245"/>
                  </a:cubicBezTo>
                  <a:cubicBezTo>
                    <a:pt x="598" y="245"/>
                    <a:pt x="599" y="245"/>
                    <a:pt x="600" y="245"/>
                  </a:cubicBezTo>
                  <a:lnTo>
                    <a:pt x="600" y="245"/>
                  </a:lnTo>
                  <a:cubicBezTo>
                    <a:pt x="599" y="245"/>
                    <a:pt x="597" y="245"/>
                    <a:pt x="595" y="245"/>
                  </a:cubicBezTo>
                  <a:cubicBezTo>
                    <a:pt x="586" y="243"/>
                    <a:pt x="577" y="242"/>
                    <a:pt x="568" y="241"/>
                  </a:cubicBezTo>
                  <a:lnTo>
                    <a:pt x="560" y="240"/>
                  </a:lnTo>
                  <a:cubicBezTo>
                    <a:pt x="556" y="240"/>
                    <a:pt x="554" y="240"/>
                    <a:pt x="555" y="240"/>
                  </a:cubicBezTo>
                  <a:cubicBezTo>
                    <a:pt x="555" y="240"/>
                    <a:pt x="555" y="240"/>
                    <a:pt x="556" y="240"/>
                  </a:cubicBezTo>
                  <a:lnTo>
                    <a:pt x="556" y="240"/>
                  </a:lnTo>
                  <a:cubicBezTo>
                    <a:pt x="553" y="240"/>
                    <a:pt x="550" y="239"/>
                    <a:pt x="546" y="238"/>
                  </a:cubicBezTo>
                  <a:cubicBezTo>
                    <a:pt x="534" y="236"/>
                    <a:pt x="520" y="234"/>
                    <a:pt x="508" y="231"/>
                  </a:cubicBezTo>
                  <a:cubicBezTo>
                    <a:pt x="460" y="220"/>
                    <a:pt x="412" y="207"/>
                    <a:pt x="367" y="189"/>
                  </a:cubicBezTo>
                  <a:lnTo>
                    <a:pt x="358" y="184"/>
                  </a:lnTo>
                  <a:lnTo>
                    <a:pt x="339" y="176"/>
                  </a:lnTo>
                  <a:cubicBezTo>
                    <a:pt x="325" y="171"/>
                    <a:pt x="313" y="164"/>
                    <a:pt x="301" y="158"/>
                  </a:cubicBezTo>
                  <a:cubicBezTo>
                    <a:pt x="276" y="145"/>
                    <a:pt x="253" y="132"/>
                    <a:pt x="230" y="117"/>
                  </a:cubicBezTo>
                  <a:cubicBezTo>
                    <a:pt x="218" y="110"/>
                    <a:pt x="207" y="101"/>
                    <a:pt x="195" y="93"/>
                  </a:cubicBezTo>
                  <a:lnTo>
                    <a:pt x="178" y="81"/>
                  </a:lnTo>
                  <a:lnTo>
                    <a:pt x="176" y="79"/>
                  </a:lnTo>
                  <a:lnTo>
                    <a:pt x="170" y="74"/>
                  </a:lnTo>
                  <a:cubicBezTo>
                    <a:pt x="148" y="57"/>
                    <a:pt x="127" y="38"/>
                    <a:pt x="107" y="18"/>
                  </a:cubicBezTo>
                  <a:cubicBezTo>
                    <a:pt x="95" y="6"/>
                    <a:pt x="80" y="0"/>
                    <a:pt x="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0111583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2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
        <p:cNvGrpSpPr/>
        <p:nvPr/>
      </p:nvGrpSpPr>
      <p:grpSpPr>
        <a:xfrm>
          <a:off x="0" y="0"/>
          <a:ext cx="0" cy="0"/>
          <a:chOff x="0" y="0"/>
          <a:chExt cx="0" cy="0"/>
        </a:xfrm>
      </p:grpSpPr>
      <p:sp>
        <p:nvSpPr>
          <p:cNvPr id="29" name="Google Shape;2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1pPr>
            <a:lvl2pPr lvl="1"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2pPr>
            <a:lvl3pPr lvl="2"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3pPr>
            <a:lvl4pPr lvl="3"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4pPr>
            <a:lvl5pPr lvl="4"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5pPr>
            <a:lvl6pPr lvl="5"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6pPr>
            <a:lvl7pPr lvl="6"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7pPr>
            <a:lvl8pPr lvl="7"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8pPr>
            <a:lvl9pPr lvl="8" rt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9pPr>
          </a:lstStyle>
          <a:p>
            <a:endParaRPr/>
          </a:p>
        </p:txBody>
      </p:sp>
      <p:sp>
        <p:nvSpPr>
          <p:cNvPr id="30" name="Google Shape;30;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b" anchorCtr="0">
            <a:noAutofit/>
          </a:bodyPr>
          <a:lstStyle>
            <a:lvl1pPr marL="457200" lvl="0" indent="-311150" rtl="0">
              <a:lnSpc>
                <a:spcPct val="100000"/>
              </a:lnSpc>
              <a:spcBef>
                <a:spcPts val="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1pPr>
            <a:lvl2pPr marL="914400" lvl="1"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2pPr>
            <a:lvl3pPr marL="1371600" lvl="2"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3pPr>
            <a:lvl4pPr marL="1828800" lvl="3"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4pPr>
            <a:lvl5pPr marL="2286000" lvl="4"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5pPr>
            <a:lvl6pPr marL="2743200" lvl="5"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6pPr>
            <a:lvl7pPr marL="3200400" lvl="6"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7pPr>
            <a:lvl8pPr marL="3657600" lvl="7" indent="-311150" rtl="0">
              <a:lnSpc>
                <a:spcPct val="100000"/>
              </a:lnSpc>
              <a:spcBef>
                <a:spcPts val="1600"/>
              </a:spcBef>
              <a:spcAft>
                <a:spcPts val="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8pPr>
            <a:lvl9pPr marL="4114800" lvl="8" indent="-311150" rtl="0">
              <a:lnSpc>
                <a:spcPct val="100000"/>
              </a:lnSpc>
              <a:spcBef>
                <a:spcPts val="1600"/>
              </a:spcBef>
              <a:spcAft>
                <a:spcPts val="1600"/>
              </a:spcAft>
              <a:buClr>
                <a:schemeClr val="accent4"/>
              </a:buClr>
              <a:buSzPts val="1300"/>
              <a:buFont typeface="Josefin Slab"/>
              <a:buChar char="■"/>
              <a:defRPr sz="1300">
                <a:solidFill>
                  <a:schemeClr val="accent4"/>
                </a:solidFill>
                <a:latin typeface="Josefin Slab"/>
                <a:ea typeface="Josefin Slab"/>
                <a:cs typeface="Josefin Slab"/>
                <a:sym typeface="Josefin Slab"/>
              </a:defRPr>
            </a:lvl9pPr>
          </a:lstStyle>
          <a:p>
            <a:endParaRPr/>
          </a:p>
        </p:txBody>
      </p:sp>
      <p:grpSp>
        <p:nvGrpSpPr>
          <p:cNvPr id="31" name="Google Shape;31;p4"/>
          <p:cNvGrpSpPr/>
          <p:nvPr/>
        </p:nvGrpSpPr>
        <p:grpSpPr>
          <a:xfrm rot="367901">
            <a:off x="2885200" y="-1205108"/>
            <a:ext cx="6800252" cy="1779110"/>
            <a:chOff x="3270900" y="2843975"/>
            <a:chExt cx="1469475" cy="375975"/>
          </a:xfrm>
        </p:grpSpPr>
        <p:sp>
          <p:nvSpPr>
            <p:cNvPr id="32" name="Google Shape;32;p4"/>
            <p:cNvSpPr/>
            <p:nvPr/>
          </p:nvSpPr>
          <p:spPr>
            <a:xfrm>
              <a:off x="3270900" y="2843975"/>
              <a:ext cx="1469475" cy="375975"/>
            </a:xfrm>
            <a:custGeom>
              <a:avLst/>
              <a:gdLst/>
              <a:ahLst/>
              <a:cxnLst/>
              <a:rect l="l" t="t" r="r" b="b"/>
              <a:pathLst>
                <a:path w="58779" h="15039" extrusionOk="0">
                  <a:moveTo>
                    <a:pt x="40" y="251"/>
                  </a:moveTo>
                  <a:cubicBezTo>
                    <a:pt x="0" y="251"/>
                    <a:pt x="108" y="313"/>
                    <a:pt x="425" y="472"/>
                  </a:cubicBezTo>
                  <a:cubicBezTo>
                    <a:pt x="883" y="701"/>
                    <a:pt x="1509" y="808"/>
                    <a:pt x="2169" y="870"/>
                  </a:cubicBezTo>
                  <a:lnTo>
                    <a:pt x="2169" y="870"/>
                  </a:lnTo>
                  <a:cubicBezTo>
                    <a:pt x="1206" y="656"/>
                    <a:pt x="142" y="251"/>
                    <a:pt x="40" y="251"/>
                  </a:cubicBezTo>
                  <a:close/>
                  <a:moveTo>
                    <a:pt x="10025" y="1"/>
                  </a:moveTo>
                  <a:cubicBezTo>
                    <a:pt x="9252" y="1"/>
                    <a:pt x="8347" y="54"/>
                    <a:pt x="7228" y="181"/>
                  </a:cubicBezTo>
                  <a:cubicBezTo>
                    <a:pt x="5795" y="343"/>
                    <a:pt x="4856" y="538"/>
                    <a:pt x="3475" y="957"/>
                  </a:cubicBezTo>
                  <a:lnTo>
                    <a:pt x="3475" y="957"/>
                  </a:lnTo>
                  <a:cubicBezTo>
                    <a:pt x="3050" y="932"/>
                    <a:pt x="2602" y="911"/>
                    <a:pt x="2169" y="870"/>
                  </a:cubicBezTo>
                  <a:lnTo>
                    <a:pt x="2169" y="870"/>
                  </a:lnTo>
                  <a:cubicBezTo>
                    <a:pt x="2516" y="947"/>
                    <a:pt x="2850" y="1000"/>
                    <a:pt x="3121" y="1000"/>
                  </a:cubicBezTo>
                  <a:cubicBezTo>
                    <a:pt x="3256" y="1000"/>
                    <a:pt x="3376" y="987"/>
                    <a:pt x="3474" y="957"/>
                  </a:cubicBezTo>
                  <a:cubicBezTo>
                    <a:pt x="3474" y="957"/>
                    <a:pt x="3475" y="957"/>
                    <a:pt x="3475" y="957"/>
                  </a:cubicBezTo>
                  <a:lnTo>
                    <a:pt x="3475" y="957"/>
                  </a:lnTo>
                  <a:cubicBezTo>
                    <a:pt x="3921" y="982"/>
                    <a:pt x="4343" y="1010"/>
                    <a:pt x="4696" y="1067"/>
                  </a:cubicBezTo>
                  <a:cubicBezTo>
                    <a:pt x="6111" y="1291"/>
                    <a:pt x="7522" y="1547"/>
                    <a:pt x="8918" y="1867"/>
                  </a:cubicBezTo>
                  <a:cubicBezTo>
                    <a:pt x="11944" y="2558"/>
                    <a:pt x="14923" y="3538"/>
                    <a:pt x="17647" y="5046"/>
                  </a:cubicBezTo>
                  <a:cubicBezTo>
                    <a:pt x="21049" y="6930"/>
                    <a:pt x="23627" y="7708"/>
                    <a:pt x="26956" y="9717"/>
                  </a:cubicBezTo>
                  <a:cubicBezTo>
                    <a:pt x="33431" y="13626"/>
                    <a:pt x="41225" y="15038"/>
                    <a:pt x="48933" y="15038"/>
                  </a:cubicBezTo>
                  <a:cubicBezTo>
                    <a:pt x="51669" y="15038"/>
                    <a:pt x="54395" y="14860"/>
                    <a:pt x="57046" y="14552"/>
                  </a:cubicBezTo>
                  <a:cubicBezTo>
                    <a:pt x="57853" y="14459"/>
                    <a:pt x="58778" y="13851"/>
                    <a:pt x="58687" y="13045"/>
                  </a:cubicBezTo>
                  <a:cubicBezTo>
                    <a:pt x="58643" y="12668"/>
                    <a:pt x="58365" y="12363"/>
                    <a:pt x="58068" y="12126"/>
                  </a:cubicBezTo>
                  <a:cubicBezTo>
                    <a:pt x="56243" y="10673"/>
                    <a:pt x="53649" y="10981"/>
                    <a:pt x="51319" y="10871"/>
                  </a:cubicBezTo>
                  <a:cubicBezTo>
                    <a:pt x="49167" y="10768"/>
                    <a:pt x="47138" y="9869"/>
                    <a:pt x="44999" y="9606"/>
                  </a:cubicBezTo>
                  <a:cubicBezTo>
                    <a:pt x="33862" y="8232"/>
                    <a:pt x="26530" y="2093"/>
                    <a:pt x="18708" y="1371"/>
                  </a:cubicBezTo>
                  <a:cubicBezTo>
                    <a:pt x="14172" y="953"/>
                    <a:pt x="13284" y="1"/>
                    <a:pt x="100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3845125" y="2930600"/>
              <a:ext cx="13800" cy="4825"/>
            </a:xfrm>
            <a:custGeom>
              <a:avLst/>
              <a:gdLst/>
              <a:ahLst/>
              <a:cxnLst/>
              <a:rect l="l" t="t" r="r" b="b"/>
              <a:pathLst>
                <a:path w="552" h="193" extrusionOk="0">
                  <a:moveTo>
                    <a:pt x="480" y="0"/>
                  </a:moveTo>
                  <a:cubicBezTo>
                    <a:pt x="344" y="6"/>
                    <a:pt x="210" y="27"/>
                    <a:pt x="75" y="42"/>
                  </a:cubicBezTo>
                  <a:cubicBezTo>
                    <a:pt x="55" y="43"/>
                    <a:pt x="36" y="51"/>
                    <a:pt x="23" y="64"/>
                  </a:cubicBezTo>
                  <a:cubicBezTo>
                    <a:pt x="9" y="78"/>
                    <a:pt x="0" y="97"/>
                    <a:pt x="0" y="117"/>
                  </a:cubicBezTo>
                  <a:cubicBezTo>
                    <a:pt x="2" y="152"/>
                    <a:pt x="31" y="192"/>
                    <a:pt x="70" y="192"/>
                  </a:cubicBezTo>
                  <a:cubicBezTo>
                    <a:pt x="71" y="192"/>
                    <a:pt x="73" y="192"/>
                    <a:pt x="75" y="192"/>
                  </a:cubicBezTo>
                  <a:cubicBezTo>
                    <a:pt x="218" y="178"/>
                    <a:pt x="359" y="168"/>
                    <a:pt x="499" y="144"/>
                  </a:cubicBezTo>
                  <a:cubicBezTo>
                    <a:pt x="533" y="137"/>
                    <a:pt x="550" y="103"/>
                    <a:pt x="552" y="73"/>
                  </a:cubicBezTo>
                  <a:cubicBezTo>
                    <a:pt x="552" y="67"/>
                    <a:pt x="552" y="60"/>
                    <a:pt x="550" y="54"/>
                  </a:cubicBezTo>
                  <a:cubicBezTo>
                    <a:pt x="540" y="22"/>
                    <a:pt x="512" y="1"/>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3855900" y="2919575"/>
              <a:ext cx="10825" cy="5700"/>
            </a:xfrm>
            <a:custGeom>
              <a:avLst/>
              <a:gdLst/>
              <a:ahLst/>
              <a:cxnLst/>
              <a:rect l="l" t="t" r="r" b="b"/>
              <a:pathLst>
                <a:path w="433" h="228" extrusionOk="0">
                  <a:moveTo>
                    <a:pt x="128" y="203"/>
                  </a:moveTo>
                  <a:cubicBezTo>
                    <a:pt x="126" y="204"/>
                    <a:pt x="126" y="204"/>
                    <a:pt x="126" y="204"/>
                  </a:cubicBezTo>
                  <a:cubicBezTo>
                    <a:pt x="126" y="204"/>
                    <a:pt x="127" y="204"/>
                    <a:pt x="128" y="203"/>
                  </a:cubicBezTo>
                  <a:close/>
                  <a:moveTo>
                    <a:pt x="302" y="0"/>
                  </a:moveTo>
                  <a:cubicBezTo>
                    <a:pt x="267" y="3"/>
                    <a:pt x="235" y="8"/>
                    <a:pt x="202" y="17"/>
                  </a:cubicBezTo>
                  <a:cubicBezTo>
                    <a:pt x="138" y="36"/>
                    <a:pt x="79" y="68"/>
                    <a:pt x="28" y="111"/>
                  </a:cubicBezTo>
                  <a:cubicBezTo>
                    <a:pt x="1" y="134"/>
                    <a:pt x="3" y="184"/>
                    <a:pt x="28" y="208"/>
                  </a:cubicBezTo>
                  <a:cubicBezTo>
                    <a:pt x="41" y="221"/>
                    <a:pt x="58" y="227"/>
                    <a:pt x="76" y="227"/>
                  </a:cubicBezTo>
                  <a:cubicBezTo>
                    <a:pt x="93" y="227"/>
                    <a:pt x="110" y="221"/>
                    <a:pt x="124" y="208"/>
                  </a:cubicBezTo>
                  <a:lnTo>
                    <a:pt x="123" y="206"/>
                  </a:lnTo>
                  <a:cubicBezTo>
                    <a:pt x="126" y="204"/>
                    <a:pt x="128" y="202"/>
                    <a:pt x="131" y="200"/>
                  </a:cubicBezTo>
                  <a:lnTo>
                    <a:pt x="131" y="200"/>
                  </a:lnTo>
                  <a:cubicBezTo>
                    <a:pt x="131" y="200"/>
                    <a:pt x="129" y="202"/>
                    <a:pt x="128" y="203"/>
                  </a:cubicBezTo>
                  <a:lnTo>
                    <a:pt x="128" y="203"/>
                  </a:lnTo>
                  <a:cubicBezTo>
                    <a:pt x="128" y="203"/>
                    <a:pt x="129" y="202"/>
                    <a:pt x="129" y="202"/>
                  </a:cubicBezTo>
                  <a:cubicBezTo>
                    <a:pt x="135" y="198"/>
                    <a:pt x="140" y="194"/>
                    <a:pt x="145" y="190"/>
                  </a:cubicBezTo>
                  <a:cubicBezTo>
                    <a:pt x="156" y="183"/>
                    <a:pt x="167" y="177"/>
                    <a:pt x="179" y="170"/>
                  </a:cubicBezTo>
                  <a:cubicBezTo>
                    <a:pt x="184" y="167"/>
                    <a:pt x="190" y="165"/>
                    <a:pt x="197" y="162"/>
                  </a:cubicBezTo>
                  <a:cubicBezTo>
                    <a:pt x="197" y="161"/>
                    <a:pt x="198" y="161"/>
                    <a:pt x="199" y="161"/>
                  </a:cubicBezTo>
                  <a:lnTo>
                    <a:pt x="199" y="161"/>
                  </a:lnTo>
                  <a:cubicBezTo>
                    <a:pt x="199" y="161"/>
                    <a:pt x="199" y="161"/>
                    <a:pt x="199" y="161"/>
                  </a:cubicBezTo>
                  <a:cubicBezTo>
                    <a:pt x="200" y="161"/>
                    <a:pt x="201" y="160"/>
                    <a:pt x="203" y="159"/>
                  </a:cubicBezTo>
                  <a:lnTo>
                    <a:pt x="203" y="159"/>
                  </a:lnTo>
                  <a:cubicBezTo>
                    <a:pt x="202" y="160"/>
                    <a:pt x="200" y="160"/>
                    <a:pt x="199" y="161"/>
                  </a:cubicBezTo>
                  <a:lnTo>
                    <a:pt x="199" y="161"/>
                  </a:lnTo>
                  <a:cubicBezTo>
                    <a:pt x="199" y="161"/>
                    <a:pt x="200" y="160"/>
                    <a:pt x="203" y="159"/>
                  </a:cubicBezTo>
                  <a:cubicBezTo>
                    <a:pt x="204" y="158"/>
                    <a:pt x="204" y="158"/>
                    <a:pt x="205" y="158"/>
                  </a:cubicBezTo>
                  <a:lnTo>
                    <a:pt x="205" y="158"/>
                  </a:lnTo>
                  <a:cubicBezTo>
                    <a:pt x="205" y="158"/>
                    <a:pt x="204" y="159"/>
                    <a:pt x="203" y="159"/>
                  </a:cubicBezTo>
                  <a:lnTo>
                    <a:pt x="203" y="159"/>
                  </a:lnTo>
                  <a:cubicBezTo>
                    <a:pt x="204" y="159"/>
                    <a:pt x="205" y="158"/>
                    <a:pt x="205" y="158"/>
                  </a:cubicBezTo>
                  <a:lnTo>
                    <a:pt x="205" y="158"/>
                  </a:lnTo>
                  <a:cubicBezTo>
                    <a:pt x="217" y="153"/>
                    <a:pt x="230" y="149"/>
                    <a:pt x="242" y="146"/>
                  </a:cubicBezTo>
                  <a:cubicBezTo>
                    <a:pt x="256" y="142"/>
                    <a:pt x="267" y="140"/>
                    <a:pt x="280" y="136"/>
                  </a:cubicBezTo>
                  <a:lnTo>
                    <a:pt x="300" y="133"/>
                  </a:lnTo>
                  <a:lnTo>
                    <a:pt x="303" y="133"/>
                  </a:lnTo>
                  <a:cubicBezTo>
                    <a:pt x="300" y="134"/>
                    <a:pt x="299" y="134"/>
                    <a:pt x="299" y="134"/>
                  </a:cubicBezTo>
                  <a:cubicBezTo>
                    <a:pt x="299" y="134"/>
                    <a:pt x="305" y="133"/>
                    <a:pt x="306" y="133"/>
                  </a:cubicBezTo>
                  <a:cubicBezTo>
                    <a:pt x="319" y="132"/>
                    <a:pt x="333" y="131"/>
                    <a:pt x="345" y="131"/>
                  </a:cubicBezTo>
                  <a:cubicBezTo>
                    <a:pt x="348" y="131"/>
                    <a:pt x="350" y="131"/>
                    <a:pt x="352" y="131"/>
                  </a:cubicBezTo>
                  <a:cubicBezTo>
                    <a:pt x="362" y="131"/>
                    <a:pt x="373" y="129"/>
                    <a:pt x="382" y="126"/>
                  </a:cubicBezTo>
                  <a:cubicBezTo>
                    <a:pt x="391" y="123"/>
                    <a:pt x="398" y="120"/>
                    <a:pt x="405" y="116"/>
                  </a:cubicBezTo>
                  <a:cubicBezTo>
                    <a:pt x="422" y="106"/>
                    <a:pt x="433" y="88"/>
                    <a:pt x="432" y="69"/>
                  </a:cubicBezTo>
                  <a:cubicBezTo>
                    <a:pt x="432" y="49"/>
                    <a:pt x="421" y="32"/>
                    <a:pt x="405" y="22"/>
                  </a:cubicBezTo>
                  <a:cubicBezTo>
                    <a:pt x="398" y="16"/>
                    <a:pt x="391" y="11"/>
                    <a:pt x="382" y="8"/>
                  </a:cubicBezTo>
                  <a:cubicBezTo>
                    <a:pt x="370" y="4"/>
                    <a:pt x="357"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4065050" y="3127375"/>
              <a:ext cx="26350" cy="6400"/>
            </a:xfrm>
            <a:custGeom>
              <a:avLst/>
              <a:gdLst/>
              <a:ahLst/>
              <a:cxnLst/>
              <a:rect l="l" t="t" r="r" b="b"/>
              <a:pathLst>
                <a:path w="1054" h="256" extrusionOk="0">
                  <a:moveTo>
                    <a:pt x="893" y="3"/>
                  </a:moveTo>
                  <a:cubicBezTo>
                    <a:pt x="864" y="4"/>
                    <a:pt x="836" y="6"/>
                    <a:pt x="807" y="9"/>
                  </a:cubicBezTo>
                  <a:cubicBezTo>
                    <a:pt x="750" y="14"/>
                    <a:pt x="694" y="20"/>
                    <a:pt x="637" y="26"/>
                  </a:cubicBezTo>
                  <a:lnTo>
                    <a:pt x="295" y="63"/>
                  </a:lnTo>
                  <a:cubicBezTo>
                    <a:pt x="258" y="67"/>
                    <a:pt x="220" y="70"/>
                    <a:pt x="183" y="77"/>
                  </a:cubicBezTo>
                  <a:cubicBezTo>
                    <a:pt x="150" y="83"/>
                    <a:pt x="119" y="90"/>
                    <a:pt x="88" y="100"/>
                  </a:cubicBezTo>
                  <a:cubicBezTo>
                    <a:pt x="1" y="124"/>
                    <a:pt x="19" y="253"/>
                    <a:pt x="109" y="253"/>
                  </a:cubicBezTo>
                  <a:lnTo>
                    <a:pt x="128" y="254"/>
                  </a:lnTo>
                  <a:lnTo>
                    <a:pt x="143" y="254"/>
                  </a:lnTo>
                  <a:cubicBezTo>
                    <a:pt x="125" y="254"/>
                    <a:pt x="162" y="256"/>
                    <a:pt x="161" y="256"/>
                  </a:cubicBezTo>
                  <a:lnTo>
                    <a:pt x="194" y="256"/>
                  </a:lnTo>
                  <a:cubicBezTo>
                    <a:pt x="222" y="256"/>
                    <a:pt x="251" y="251"/>
                    <a:pt x="279" y="247"/>
                  </a:cubicBezTo>
                  <a:lnTo>
                    <a:pt x="449" y="230"/>
                  </a:lnTo>
                  <a:cubicBezTo>
                    <a:pt x="563" y="217"/>
                    <a:pt x="678" y="205"/>
                    <a:pt x="791" y="191"/>
                  </a:cubicBezTo>
                  <a:cubicBezTo>
                    <a:pt x="828" y="186"/>
                    <a:pt x="866" y="184"/>
                    <a:pt x="902" y="177"/>
                  </a:cubicBezTo>
                  <a:cubicBezTo>
                    <a:pt x="918" y="174"/>
                    <a:pt x="932" y="169"/>
                    <a:pt x="946" y="166"/>
                  </a:cubicBezTo>
                  <a:cubicBezTo>
                    <a:pt x="955" y="164"/>
                    <a:pt x="963" y="162"/>
                    <a:pt x="972" y="160"/>
                  </a:cubicBezTo>
                  <a:cubicBezTo>
                    <a:pt x="989" y="155"/>
                    <a:pt x="1004" y="146"/>
                    <a:pt x="1017" y="135"/>
                  </a:cubicBezTo>
                  <a:cubicBezTo>
                    <a:pt x="1054" y="106"/>
                    <a:pt x="1042" y="38"/>
                    <a:pt x="1002" y="18"/>
                  </a:cubicBezTo>
                  <a:cubicBezTo>
                    <a:pt x="967" y="1"/>
                    <a:pt x="930" y="4"/>
                    <a:pt x="893" y="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439100" y="3121250"/>
              <a:ext cx="21650" cy="7400"/>
            </a:xfrm>
            <a:custGeom>
              <a:avLst/>
              <a:gdLst/>
              <a:ahLst/>
              <a:cxnLst/>
              <a:rect l="l" t="t" r="r" b="b"/>
              <a:pathLst>
                <a:path w="866" h="296" extrusionOk="0">
                  <a:moveTo>
                    <a:pt x="770" y="0"/>
                  </a:moveTo>
                  <a:cubicBezTo>
                    <a:pt x="750" y="1"/>
                    <a:pt x="730" y="4"/>
                    <a:pt x="711" y="10"/>
                  </a:cubicBezTo>
                  <a:lnTo>
                    <a:pt x="622" y="30"/>
                  </a:lnTo>
                  <a:lnTo>
                    <a:pt x="434" y="72"/>
                  </a:lnTo>
                  <a:lnTo>
                    <a:pt x="61" y="154"/>
                  </a:lnTo>
                  <a:cubicBezTo>
                    <a:pt x="23" y="166"/>
                    <a:pt x="1" y="205"/>
                    <a:pt x="11" y="243"/>
                  </a:cubicBezTo>
                  <a:cubicBezTo>
                    <a:pt x="20" y="275"/>
                    <a:pt x="49" y="295"/>
                    <a:pt x="81" y="295"/>
                  </a:cubicBezTo>
                  <a:cubicBezTo>
                    <a:pt x="87" y="295"/>
                    <a:pt x="93" y="295"/>
                    <a:pt x="99" y="293"/>
                  </a:cubicBezTo>
                  <a:lnTo>
                    <a:pt x="100" y="293"/>
                  </a:lnTo>
                  <a:lnTo>
                    <a:pt x="474" y="215"/>
                  </a:lnTo>
                  <a:lnTo>
                    <a:pt x="659" y="176"/>
                  </a:lnTo>
                  <a:lnTo>
                    <a:pt x="752" y="157"/>
                  </a:lnTo>
                  <a:cubicBezTo>
                    <a:pt x="771" y="154"/>
                    <a:pt x="790" y="149"/>
                    <a:pt x="807" y="139"/>
                  </a:cubicBezTo>
                  <a:cubicBezTo>
                    <a:pt x="826" y="128"/>
                    <a:pt x="841" y="111"/>
                    <a:pt x="851" y="92"/>
                  </a:cubicBezTo>
                  <a:cubicBezTo>
                    <a:pt x="865" y="69"/>
                    <a:pt x="857" y="38"/>
                    <a:pt x="833" y="23"/>
                  </a:cubicBezTo>
                  <a:cubicBezTo>
                    <a:pt x="814" y="10"/>
                    <a:pt x="793" y="2"/>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463250" y="3129575"/>
              <a:ext cx="22075" cy="7975"/>
            </a:xfrm>
            <a:custGeom>
              <a:avLst/>
              <a:gdLst/>
              <a:ahLst/>
              <a:cxnLst/>
              <a:rect l="l" t="t" r="r" b="b"/>
              <a:pathLst>
                <a:path w="883" h="319" extrusionOk="0">
                  <a:moveTo>
                    <a:pt x="794" y="1"/>
                  </a:moveTo>
                  <a:cubicBezTo>
                    <a:pt x="768" y="1"/>
                    <a:pt x="742" y="8"/>
                    <a:pt x="717" y="14"/>
                  </a:cubicBezTo>
                  <a:cubicBezTo>
                    <a:pt x="685" y="21"/>
                    <a:pt x="653" y="31"/>
                    <a:pt x="622" y="39"/>
                  </a:cubicBezTo>
                  <a:cubicBezTo>
                    <a:pt x="561" y="56"/>
                    <a:pt x="500" y="73"/>
                    <a:pt x="439" y="91"/>
                  </a:cubicBezTo>
                  <a:cubicBezTo>
                    <a:pt x="379" y="108"/>
                    <a:pt x="318" y="125"/>
                    <a:pt x="258" y="145"/>
                  </a:cubicBezTo>
                  <a:lnTo>
                    <a:pt x="70" y="206"/>
                  </a:lnTo>
                  <a:cubicBezTo>
                    <a:pt x="0" y="222"/>
                    <a:pt x="20" y="319"/>
                    <a:pt x="81" y="319"/>
                  </a:cubicBezTo>
                  <a:cubicBezTo>
                    <a:pt x="87" y="319"/>
                    <a:pt x="93" y="318"/>
                    <a:pt x="100" y="316"/>
                  </a:cubicBezTo>
                  <a:lnTo>
                    <a:pt x="100" y="317"/>
                  </a:lnTo>
                  <a:lnTo>
                    <a:pt x="293" y="276"/>
                  </a:lnTo>
                  <a:cubicBezTo>
                    <a:pt x="356" y="264"/>
                    <a:pt x="417" y="248"/>
                    <a:pt x="478" y="233"/>
                  </a:cubicBezTo>
                  <a:cubicBezTo>
                    <a:pt x="539" y="219"/>
                    <a:pt x="601" y="204"/>
                    <a:pt x="662" y="188"/>
                  </a:cubicBezTo>
                  <a:cubicBezTo>
                    <a:pt x="694" y="179"/>
                    <a:pt x="727" y="172"/>
                    <a:pt x="757" y="163"/>
                  </a:cubicBezTo>
                  <a:cubicBezTo>
                    <a:pt x="798" y="150"/>
                    <a:pt x="847" y="140"/>
                    <a:pt x="867" y="99"/>
                  </a:cubicBezTo>
                  <a:cubicBezTo>
                    <a:pt x="883" y="70"/>
                    <a:pt x="873" y="33"/>
                    <a:pt x="845" y="15"/>
                  </a:cubicBezTo>
                  <a:cubicBezTo>
                    <a:pt x="829" y="4"/>
                    <a:pt x="812" y="1"/>
                    <a:pt x="7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088575" y="3140300"/>
              <a:ext cx="15225" cy="3725"/>
            </a:xfrm>
            <a:custGeom>
              <a:avLst/>
              <a:gdLst/>
              <a:ahLst/>
              <a:cxnLst/>
              <a:rect l="l" t="t" r="r" b="b"/>
              <a:pathLst>
                <a:path w="609" h="149" extrusionOk="0">
                  <a:moveTo>
                    <a:pt x="574" y="1"/>
                  </a:moveTo>
                  <a:cubicBezTo>
                    <a:pt x="553" y="1"/>
                    <a:pt x="534" y="8"/>
                    <a:pt x="514" y="14"/>
                  </a:cubicBezTo>
                  <a:cubicBezTo>
                    <a:pt x="492" y="19"/>
                    <a:pt x="471" y="25"/>
                    <a:pt x="449" y="31"/>
                  </a:cubicBezTo>
                  <a:cubicBezTo>
                    <a:pt x="406" y="44"/>
                    <a:pt x="362" y="54"/>
                    <a:pt x="316" y="62"/>
                  </a:cubicBezTo>
                  <a:cubicBezTo>
                    <a:pt x="250" y="73"/>
                    <a:pt x="184" y="78"/>
                    <a:pt x="117" y="78"/>
                  </a:cubicBezTo>
                  <a:cubicBezTo>
                    <a:pt x="94" y="78"/>
                    <a:pt x="71" y="78"/>
                    <a:pt x="49" y="76"/>
                  </a:cubicBezTo>
                  <a:cubicBezTo>
                    <a:pt x="48" y="76"/>
                    <a:pt x="47" y="76"/>
                    <a:pt x="46" y="76"/>
                  </a:cubicBezTo>
                  <a:cubicBezTo>
                    <a:pt x="0" y="76"/>
                    <a:pt x="0" y="146"/>
                    <a:pt x="46" y="146"/>
                  </a:cubicBezTo>
                  <a:cubicBezTo>
                    <a:pt x="47" y="146"/>
                    <a:pt x="48" y="146"/>
                    <a:pt x="49" y="146"/>
                  </a:cubicBezTo>
                  <a:cubicBezTo>
                    <a:pt x="77" y="148"/>
                    <a:pt x="106" y="149"/>
                    <a:pt x="135" y="149"/>
                  </a:cubicBezTo>
                  <a:cubicBezTo>
                    <a:pt x="200" y="149"/>
                    <a:pt x="266" y="144"/>
                    <a:pt x="330" y="134"/>
                  </a:cubicBezTo>
                  <a:cubicBezTo>
                    <a:pt x="377" y="127"/>
                    <a:pt x="422" y="118"/>
                    <a:pt x="467" y="106"/>
                  </a:cubicBezTo>
                  <a:cubicBezTo>
                    <a:pt x="488" y="99"/>
                    <a:pt x="509" y="92"/>
                    <a:pt x="530" y="84"/>
                  </a:cubicBezTo>
                  <a:cubicBezTo>
                    <a:pt x="553" y="75"/>
                    <a:pt x="582" y="68"/>
                    <a:pt x="597" y="48"/>
                  </a:cubicBezTo>
                  <a:cubicBezTo>
                    <a:pt x="608" y="34"/>
                    <a:pt x="608" y="6"/>
                    <a:pt x="585" y="1"/>
                  </a:cubicBezTo>
                  <a:cubicBezTo>
                    <a:pt x="582" y="1"/>
                    <a:pt x="578"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1"/>
        <p:cNvGrpSpPr/>
        <p:nvPr/>
      </p:nvGrpSpPr>
      <p:grpSpPr>
        <a:xfrm>
          <a:off x="0" y="0"/>
          <a:ext cx="0" cy="0"/>
          <a:chOff x="0" y="0"/>
          <a:chExt cx="0" cy="0"/>
        </a:xfrm>
      </p:grpSpPr>
      <p:sp>
        <p:nvSpPr>
          <p:cNvPr id="72" name="Google Shape;72;p8"/>
          <p:cNvSpPr txBox="1">
            <a:spLocks noGrp="1"/>
          </p:cNvSpPr>
          <p:nvPr>
            <p:ph type="title"/>
          </p:nvPr>
        </p:nvSpPr>
        <p:spPr>
          <a:xfrm>
            <a:off x="2427450" y="1542300"/>
            <a:ext cx="4289100" cy="20589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grpSp>
        <p:nvGrpSpPr>
          <p:cNvPr id="73" name="Google Shape;73;p8"/>
          <p:cNvGrpSpPr/>
          <p:nvPr/>
        </p:nvGrpSpPr>
        <p:grpSpPr>
          <a:xfrm rot="367901">
            <a:off x="2708625" y="-537233"/>
            <a:ext cx="6800252" cy="1779110"/>
            <a:chOff x="3270900" y="2843975"/>
            <a:chExt cx="1469475" cy="375975"/>
          </a:xfrm>
        </p:grpSpPr>
        <p:sp>
          <p:nvSpPr>
            <p:cNvPr id="74" name="Google Shape;74;p8"/>
            <p:cNvSpPr/>
            <p:nvPr/>
          </p:nvSpPr>
          <p:spPr>
            <a:xfrm>
              <a:off x="3270900" y="2843975"/>
              <a:ext cx="1469475" cy="375975"/>
            </a:xfrm>
            <a:custGeom>
              <a:avLst/>
              <a:gdLst/>
              <a:ahLst/>
              <a:cxnLst/>
              <a:rect l="l" t="t" r="r" b="b"/>
              <a:pathLst>
                <a:path w="58779" h="15039" extrusionOk="0">
                  <a:moveTo>
                    <a:pt x="40" y="251"/>
                  </a:moveTo>
                  <a:cubicBezTo>
                    <a:pt x="0" y="251"/>
                    <a:pt x="108" y="313"/>
                    <a:pt x="425" y="472"/>
                  </a:cubicBezTo>
                  <a:cubicBezTo>
                    <a:pt x="883" y="701"/>
                    <a:pt x="1509" y="808"/>
                    <a:pt x="2169" y="870"/>
                  </a:cubicBezTo>
                  <a:lnTo>
                    <a:pt x="2169" y="870"/>
                  </a:lnTo>
                  <a:cubicBezTo>
                    <a:pt x="1206" y="656"/>
                    <a:pt x="142" y="251"/>
                    <a:pt x="40" y="251"/>
                  </a:cubicBezTo>
                  <a:close/>
                  <a:moveTo>
                    <a:pt x="10025" y="1"/>
                  </a:moveTo>
                  <a:cubicBezTo>
                    <a:pt x="9252" y="1"/>
                    <a:pt x="8347" y="54"/>
                    <a:pt x="7228" y="181"/>
                  </a:cubicBezTo>
                  <a:cubicBezTo>
                    <a:pt x="5795" y="343"/>
                    <a:pt x="4856" y="538"/>
                    <a:pt x="3475" y="957"/>
                  </a:cubicBezTo>
                  <a:lnTo>
                    <a:pt x="3475" y="957"/>
                  </a:lnTo>
                  <a:cubicBezTo>
                    <a:pt x="3050" y="932"/>
                    <a:pt x="2602" y="911"/>
                    <a:pt x="2169" y="870"/>
                  </a:cubicBezTo>
                  <a:lnTo>
                    <a:pt x="2169" y="870"/>
                  </a:lnTo>
                  <a:cubicBezTo>
                    <a:pt x="2516" y="947"/>
                    <a:pt x="2850" y="1000"/>
                    <a:pt x="3121" y="1000"/>
                  </a:cubicBezTo>
                  <a:cubicBezTo>
                    <a:pt x="3256" y="1000"/>
                    <a:pt x="3376" y="987"/>
                    <a:pt x="3474" y="957"/>
                  </a:cubicBezTo>
                  <a:cubicBezTo>
                    <a:pt x="3474" y="957"/>
                    <a:pt x="3475" y="957"/>
                    <a:pt x="3475" y="957"/>
                  </a:cubicBezTo>
                  <a:lnTo>
                    <a:pt x="3475" y="957"/>
                  </a:lnTo>
                  <a:cubicBezTo>
                    <a:pt x="3921" y="982"/>
                    <a:pt x="4343" y="1010"/>
                    <a:pt x="4696" y="1067"/>
                  </a:cubicBezTo>
                  <a:cubicBezTo>
                    <a:pt x="6111" y="1291"/>
                    <a:pt x="7522" y="1547"/>
                    <a:pt x="8918" y="1867"/>
                  </a:cubicBezTo>
                  <a:cubicBezTo>
                    <a:pt x="11944" y="2558"/>
                    <a:pt x="14923" y="3538"/>
                    <a:pt x="17647" y="5046"/>
                  </a:cubicBezTo>
                  <a:cubicBezTo>
                    <a:pt x="21049" y="6930"/>
                    <a:pt x="23627" y="7708"/>
                    <a:pt x="26956" y="9717"/>
                  </a:cubicBezTo>
                  <a:cubicBezTo>
                    <a:pt x="33431" y="13626"/>
                    <a:pt x="41225" y="15038"/>
                    <a:pt x="48933" y="15038"/>
                  </a:cubicBezTo>
                  <a:cubicBezTo>
                    <a:pt x="51669" y="15038"/>
                    <a:pt x="54395" y="14860"/>
                    <a:pt x="57046" y="14552"/>
                  </a:cubicBezTo>
                  <a:cubicBezTo>
                    <a:pt x="57853" y="14459"/>
                    <a:pt x="58778" y="13851"/>
                    <a:pt x="58687" y="13045"/>
                  </a:cubicBezTo>
                  <a:cubicBezTo>
                    <a:pt x="58643" y="12668"/>
                    <a:pt x="58365" y="12363"/>
                    <a:pt x="58068" y="12126"/>
                  </a:cubicBezTo>
                  <a:cubicBezTo>
                    <a:pt x="56243" y="10673"/>
                    <a:pt x="53649" y="10981"/>
                    <a:pt x="51319" y="10871"/>
                  </a:cubicBezTo>
                  <a:cubicBezTo>
                    <a:pt x="49167" y="10768"/>
                    <a:pt x="47138" y="9869"/>
                    <a:pt x="44999" y="9606"/>
                  </a:cubicBezTo>
                  <a:cubicBezTo>
                    <a:pt x="33862" y="8232"/>
                    <a:pt x="26530" y="2093"/>
                    <a:pt x="18708" y="1371"/>
                  </a:cubicBezTo>
                  <a:cubicBezTo>
                    <a:pt x="14172" y="953"/>
                    <a:pt x="13284" y="1"/>
                    <a:pt x="100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a:off x="3845125" y="2930600"/>
              <a:ext cx="13800" cy="4825"/>
            </a:xfrm>
            <a:custGeom>
              <a:avLst/>
              <a:gdLst/>
              <a:ahLst/>
              <a:cxnLst/>
              <a:rect l="l" t="t" r="r" b="b"/>
              <a:pathLst>
                <a:path w="552" h="193" extrusionOk="0">
                  <a:moveTo>
                    <a:pt x="480" y="0"/>
                  </a:moveTo>
                  <a:cubicBezTo>
                    <a:pt x="344" y="6"/>
                    <a:pt x="210" y="27"/>
                    <a:pt x="75" y="42"/>
                  </a:cubicBezTo>
                  <a:cubicBezTo>
                    <a:pt x="55" y="43"/>
                    <a:pt x="36" y="51"/>
                    <a:pt x="23" y="64"/>
                  </a:cubicBezTo>
                  <a:cubicBezTo>
                    <a:pt x="9" y="78"/>
                    <a:pt x="0" y="97"/>
                    <a:pt x="0" y="117"/>
                  </a:cubicBezTo>
                  <a:cubicBezTo>
                    <a:pt x="2" y="152"/>
                    <a:pt x="31" y="192"/>
                    <a:pt x="70" y="192"/>
                  </a:cubicBezTo>
                  <a:cubicBezTo>
                    <a:pt x="71" y="192"/>
                    <a:pt x="73" y="192"/>
                    <a:pt x="75" y="192"/>
                  </a:cubicBezTo>
                  <a:cubicBezTo>
                    <a:pt x="218" y="178"/>
                    <a:pt x="359" y="168"/>
                    <a:pt x="499" y="144"/>
                  </a:cubicBezTo>
                  <a:cubicBezTo>
                    <a:pt x="533" y="137"/>
                    <a:pt x="550" y="103"/>
                    <a:pt x="552" y="73"/>
                  </a:cubicBezTo>
                  <a:cubicBezTo>
                    <a:pt x="552" y="67"/>
                    <a:pt x="552" y="60"/>
                    <a:pt x="550" y="54"/>
                  </a:cubicBezTo>
                  <a:cubicBezTo>
                    <a:pt x="540" y="22"/>
                    <a:pt x="512" y="1"/>
                    <a:pt x="4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a:off x="3855900" y="2919575"/>
              <a:ext cx="10825" cy="5700"/>
            </a:xfrm>
            <a:custGeom>
              <a:avLst/>
              <a:gdLst/>
              <a:ahLst/>
              <a:cxnLst/>
              <a:rect l="l" t="t" r="r" b="b"/>
              <a:pathLst>
                <a:path w="433" h="228" extrusionOk="0">
                  <a:moveTo>
                    <a:pt x="128" y="203"/>
                  </a:moveTo>
                  <a:cubicBezTo>
                    <a:pt x="126" y="204"/>
                    <a:pt x="126" y="204"/>
                    <a:pt x="126" y="204"/>
                  </a:cubicBezTo>
                  <a:cubicBezTo>
                    <a:pt x="126" y="204"/>
                    <a:pt x="127" y="204"/>
                    <a:pt x="128" y="203"/>
                  </a:cubicBezTo>
                  <a:close/>
                  <a:moveTo>
                    <a:pt x="302" y="0"/>
                  </a:moveTo>
                  <a:cubicBezTo>
                    <a:pt x="267" y="3"/>
                    <a:pt x="235" y="8"/>
                    <a:pt x="202" y="17"/>
                  </a:cubicBezTo>
                  <a:cubicBezTo>
                    <a:pt x="138" y="36"/>
                    <a:pt x="79" y="68"/>
                    <a:pt x="28" y="111"/>
                  </a:cubicBezTo>
                  <a:cubicBezTo>
                    <a:pt x="1" y="134"/>
                    <a:pt x="3" y="184"/>
                    <a:pt x="28" y="208"/>
                  </a:cubicBezTo>
                  <a:cubicBezTo>
                    <a:pt x="41" y="221"/>
                    <a:pt x="58" y="227"/>
                    <a:pt x="76" y="227"/>
                  </a:cubicBezTo>
                  <a:cubicBezTo>
                    <a:pt x="93" y="227"/>
                    <a:pt x="110" y="221"/>
                    <a:pt x="124" y="208"/>
                  </a:cubicBezTo>
                  <a:lnTo>
                    <a:pt x="123" y="206"/>
                  </a:lnTo>
                  <a:cubicBezTo>
                    <a:pt x="126" y="204"/>
                    <a:pt x="128" y="202"/>
                    <a:pt x="131" y="200"/>
                  </a:cubicBezTo>
                  <a:lnTo>
                    <a:pt x="131" y="200"/>
                  </a:lnTo>
                  <a:cubicBezTo>
                    <a:pt x="131" y="200"/>
                    <a:pt x="129" y="202"/>
                    <a:pt x="128" y="203"/>
                  </a:cubicBezTo>
                  <a:lnTo>
                    <a:pt x="128" y="203"/>
                  </a:lnTo>
                  <a:cubicBezTo>
                    <a:pt x="128" y="203"/>
                    <a:pt x="129" y="202"/>
                    <a:pt x="129" y="202"/>
                  </a:cubicBezTo>
                  <a:cubicBezTo>
                    <a:pt x="135" y="198"/>
                    <a:pt x="140" y="194"/>
                    <a:pt x="145" y="190"/>
                  </a:cubicBezTo>
                  <a:cubicBezTo>
                    <a:pt x="156" y="183"/>
                    <a:pt x="167" y="177"/>
                    <a:pt x="179" y="170"/>
                  </a:cubicBezTo>
                  <a:cubicBezTo>
                    <a:pt x="184" y="167"/>
                    <a:pt x="190" y="165"/>
                    <a:pt x="197" y="162"/>
                  </a:cubicBezTo>
                  <a:cubicBezTo>
                    <a:pt x="197" y="161"/>
                    <a:pt x="198" y="161"/>
                    <a:pt x="199" y="161"/>
                  </a:cubicBezTo>
                  <a:lnTo>
                    <a:pt x="199" y="161"/>
                  </a:lnTo>
                  <a:cubicBezTo>
                    <a:pt x="199" y="161"/>
                    <a:pt x="199" y="161"/>
                    <a:pt x="199" y="161"/>
                  </a:cubicBezTo>
                  <a:cubicBezTo>
                    <a:pt x="200" y="161"/>
                    <a:pt x="201" y="160"/>
                    <a:pt x="203" y="159"/>
                  </a:cubicBezTo>
                  <a:lnTo>
                    <a:pt x="203" y="159"/>
                  </a:lnTo>
                  <a:cubicBezTo>
                    <a:pt x="202" y="160"/>
                    <a:pt x="200" y="160"/>
                    <a:pt x="199" y="161"/>
                  </a:cubicBezTo>
                  <a:lnTo>
                    <a:pt x="199" y="161"/>
                  </a:lnTo>
                  <a:cubicBezTo>
                    <a:pt x="199" y="161"/>
                    <a:pt x="200" y="160"/>
                    <a:pt x="203" y="159"/>
                  </a:cubicBezTo>
                  <a:cubicBezTo>
                    <a:pt x="204" y="158"/>
                    <a:pt x="204" y="158"/>
                    <a:pt x="205" y="158"/>
                  </a:cubicBezTo>
                  <a:lnTo>
                    <a:pt x="205" y="158"/>
                  </a:lnTo>
                  <a:cubicBezTo>
                    <a:pt x="205" y="158"/>
                    <a:pt x="204" y="159"/>
                    <a:pt x="203" y="159"/>
                  </a:cubicBezTo>
                  <a:lnTo>
                    <a:pt x="203" y="159"/>
                  </a:lnTo>
                  <a:cubicBezTo>
                    <a:pt x="204" y="159"/>
                    <a:pt x="205" y="158"/>
                    <a:pt x="205" y="158"/>
                  </a:cubicBezTo>
                  <a:lnTo>
                    <a:pt x="205" y="158"/>
                  </a:lnTo>
                  <a:cubicBezTo>
                    <a:pt x="217" y="153"/>
                    <a:pt x="230" y="149"/>
                    <a:pt x="242" y="146"/>
                  </a:cubicBezTo>
                  <a:cubicBezTo>
                    <a:pt x="256" y="142"/>
                    <a:pt x="267" y="140"/>
                    <a:pt x="280" y="136"/>
                  </a:cubicBezTo>
                  <a:lnTo>
                    <a:pt x="300" y="133"/>
                  </a:lnTo>
                  <a:lnTo>
                    <a:pt x="303" y="133"/>
                  </a:lnTo>
                  <a:cubicBezTo>
                    <a:pt x="300" y="134"/>
                    <a:pt x="299" y="134"/>
                    <a:pt x="299" y="134"/>
                  </a:cubicBezTo>
                  <a:cubicBezTo>
                    <a:pt x="299" y="134"/>
                    <a:pt x="305" y="133"/>
                    <a:pt x="306" y="133"/>
                  </a:cubicBezTo>
                  <a:cubicBezTo>
                    <a:pt x="319" y="132"/>
                    <a:pt x="333" y="131"/>
                    <a:pt x="345" y="131"/>
                  </a:cubicBezTo>
                  <a:cubicBezTo>
                    <a:pt x="348" y="131"/>
                    <a:pt x="350" y="131"/>
                    <a:pt x="352" y="131"/>
                  </a:cubicBezTo>
                  <a:cubicBezTo>
                    <a:pt x="362" y="131"/>
                    <a:pt x="373" y="129"/>
                    <a:pt x="382" y="126"/>
                  </a:cubicBezTo>
                  <a:cubicBezTo>
                    <a:pt x="391" y="123"/>
                    <a:pt x="398" y="120"/>
                    <a:pt x="405" y="116"/>
                  </a:cubicBezTo>
                  <a:cubicBezTo>
                    <a:pt x="422" y="106"/>
                    <a:pt x="433" y="88"/>
                    <a:pt x="432" y="69"/>
                  </a:cubicBezTo>
                  <a:cubicBezTo>
                    <a:pt x="432" y="49"/>
                    <a:pt x="421" y="32"/>
                    <a:pt x="405" y="22"/>
                  </a:cubicBezTo>
                  <a:cubicBezTo>
                    <a:pt x="398" y="16"/>
                    <a:pt x="391" y="11"/>
                    <a:pt x="382" y="8"/>
                  </a:cubicBezTo>
                  <a:cubicBezTo>
                    <a:pt x="370" y="4"/>
                    <a:pt x="357"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a:off x="4065050" y="3127375"/>
              <a:ext cx="26350" cy="6400"/>
            </a:xfrm>
            <a:custGeom>
              <a:avLst/>
              <a:gdLst/>
              <a:ahLst/>
              <a:cxnLst/>
              <a:rect l="l" t="t" r="r" b="b"/>
              <a:pathLst>
                <a:path w="1054" h="256" extrusionOk="0">
                  <a:moveTo>
                    <a:pt x="893" y="3"/>
                  </a:moveTo>
                  <a:cubicBezTo>
                    <a:pt x="864" y="4"/>
                    <a:pt x="836" y="6"/>
                    <a:pt x="807" y="9"/>
                  </a:cubicBezTo>
                  <a:cubicBezTo>
                    <a:pt x="750" y="14"/>
                    <a:pt x="694" y="20"/>
                    <a:pt x="637" y="26"/>
                  </a:cubicBezTo>
                  <a:lnTo>
                    <a:pt x="295" y="63"/>
                  </a:lnTo>
                  <a:cubicBezTo>
                    <a:pt x="258" y="67"/>
                    <a:pt x="220" y="70"/>
                    <a:pt x="183" y="77"/>
                  </a:cubicBezTo>
                  <a:cubicBezTo>
                    <a:pt x="150" y="83"/>
                    <a:pt x="119" y="90"/>
                    <a:pt x="88" y="100"/>
                  </a:cubicBezTo>
                  <a:cubicBezTo>
                    <a:pt x="1" y="124"/>
                    <a:pt x="19" y="253"/>
                    <a:pt x="109" y="253"/>
                  </a:cubicBezTo>
                  <a:lnTo>
                    <a:pt x="128" y="254"/>
                  </a:lnTo>
                  <a:lnTo>
                    <a:pt x="143" y="254"/>
                  </a:lnTo>
                  <a:cubicBezTo>
                    <a:pt x="125" y="254"/>
                    <a:pt x="162" y="256"/>
                    <a:pt x="161" y="256"/>
                  </a:cubicBezTo>
                  <a:lnTo>
                    <a:pt x="194" y="256"/>
                  </a:lnTo>
                  <a:cubicBezTo>
                    <a:pt x="222" y="256"/>
                    <a:pt x="251" y="251"/>
                    <a:pt x="279" y="247"/>
                  </a:cubicBezTo>
                  <a:lnTo>
                    <a:pt x="449" y="230"/>
                  </a:lnTo>
                  <a:cubicBezTo>
                    <a:pt x="563" y="217"/>
                    <a:pt x="678" y="205"/>
                    <a:pt x="791" y="191"/>
                  </a:cubicBezTo>
                  <a:cubicBezTo>
                    <a:pt x="828" y="186"/>
                    <a:pt x="866" y="184"/>
                    <a:pt x="902" y="177"/>
                  </a:cubicBezTo>
                  <a:cubicBezTo>
                    <a:pt x="918" y="174"/>
                    <a:pt x="932" y="169"/>
                    <a:pt x="946" y="166"/>
                  </a:cubicBezTo>
                  <a:cubicBezTo>
                    <a:pt x="955" y="164"/>
                    <a:pt x="963" y="162"/>
                    <a:pt x="972" y="160"/>
                  </a:cubicBezTo>
                  <a:cubicBezTo>
                    <a:pt x="989" y="155"/>
                    <a:pt x="1004" y="146"/>
                    <a:pt x="1017" y="135"/>
                  </a:cubicBezTo>
                  <a:cubicBezTo>
                    <a:pt x="1054" y="106"/>
                    <a:pt x="1042" y="38"/>
                    <a:pt x="1002" y="18"/>
                  </a:cubicBezTo>
                  <a:cubicBezTo>
                    <a:pt x="967" y="1"/>
                    <a:pt x="930" y="4"/>
                    <a:pt x="893" y="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a:off x="4439100" y="3121250"/>
              <a:ext cx="21650" cy="7400"/>
            </a:xfrm>
            <a:custGeom>
              <a:avLst/>
              <a:gdLst/>
              <a:ahLst/>
              <a:cxnLst/>
              <a:rect l="l" t="t" r="r" b="b"/>
              <a:pathLst>
                <a:path w="866" h="296" extrusionOk="0">
                  <a:moveTo>
                    <a:pt x="770" y="0"/>
                  </a:moveTo>
                  <a:cubicBezTo>
                    <a:pt x="750" y="1"/>
                    <a:pt x="730" y="4"/>
                    <a:pt x="711" y="10"/>
                  </a:cubicBezTo>
                  <a:lnTo>
                    <a:pt x="622" y="30"/>
                  </a:lnTo>
                  <a:lnTo>
                    <a:pt x="434" y="72"/>
                  </a:lnTo>
                  <a:lnTo>
                    <a:pt x="61" y="154"/>
                  </a:lnTo>
                  <a:cubicBezTo>
                    <a:pt x="23" y="166"/>
                    <a:pt x="1" y="205"/>
                    <a:pt x="11" y="243"/>
                  </a:cubicBezTo>
                  <a:cubicBezTo>
                    <a:pt x="20" y="275"/>
                    <a:pt x="49" y="295"/>
                    <a:pt x="81" y="295"/>
                  </a:cubicBezTo>
                  <a:cubicBezTo>
                    <a:pt x="87" y="295"/>
                    <a:pt x="93" y="295"/>
                    <a:pt x="99" y="293"/>
                  </a:cubicBezTo>
                  <a:lnTo>
                    <a:pt x="100" y="293"/>
                  </a:lnTo>
                  <a:lnTo>
                    <a:pt x="474" y="215"/>
                  </a:lnTo>
                  <a:lnTo>
                    <a:pt x="659" y="176"/>
                  </a:lnTo>
                  <a:lnTo>
                    <a:pt x="752" y="157"/>
                  </a:lnTo>
                  <a:cubicBezTo>
                    <a:pt x="771" y="154"/>
                    <a:pt x="790" y="149"/>
                    <a:pt x="807" y="139"/>
                  </a:cubicBezTo>
                  <a:cubicBezTo>
                    <a:pt x="826" y="128"/>
                    <a:pt x="841" y="111"/>
                    <a:pt x="851" y="92"/>
                  </a:cubicBezTo>
                  <a:cubicBezTo>
                    <a:pt x="865" y="69"/>
                    <a:pt x="857" y="38"/>
                    <a:pt x="833" y="23"/>
                  </a:cubicBezTo>
                  <a:cubicBezTo>
                    <a:pt x="814" y="10"/>
                    <a:pt x="793" y="2"/>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a:off x="4463250" y="3129575"/>
              <a:ext cx="22075" cy="7975"/>
            </a:xfrm>
            <a:custGeom>
              <a:avLst/>
              <a:gdLst/>
              <a:ahLst/>
              <a:cxnLst/>
              <a:rect l="l" t="t" r="r" b="b"/>
              <a:pathLst>
                <a:path w="883" h="319" extrusionOk="0">
                  <a:moveTo>
                    <a:pt x="794" y="1"/>
                  </a:moveTo>
                  <a:cubicBezTo>
                    <a:pt x="768" y="1"/>
                    <a:pt x="742" y="8"/>
                    <a:pt x="717" y="14"/>
                  </a:cubicBezTo>
                  <a:cubicBezTo>
                    <a:pt x="685" y="21"/>
                    <a:pt x="653" y="31"/>
                    <a:pt x="622" y="39"/>
                  </a:cubicBezTo>
                  <a:cubicBezTo>
                    <a:pt x="561" y="56"/>
                    <a:pt x="500" y="73"/>
                    <a:pt x="439" y="91"/>
                  </a:cubicBezTo>
                  <a:cubicBezTo>
                    <a:pt x="379" y="108"/>
                    <a:pt x="318" y="125"/>
                    <a:pt x="258" y="145"/>
                  </a:cubicBezTo>
                  <a:lnTo>
                    <a:pt x="70" y="206"/>
                  </a:lnTo>
                  <a:cubicBezTo>
                    <a:pt x="0" y="222"/>
                    <a:pt x="20" y="319"/>
                    <a:pt x="81" y="319"/>
                  </a:cubicBezTo>
                  <a:cubicBezTo>
                    <a:pt x="87" y="319"/>
                    <a:pt x="93" y="318"/>
                    <a:pt x="100" y="316"/>
                  </a:cubicBezTo>
                  <a:lnTo>
                    <a:pt x="100" y="317"/>
                  </a:lnTo>
                  <a:lnTo>
                    <a:pt x="293" y="276"/>
                  </a:lnTo>
                  <a:cubicBezTo>
                    <a:pt x="356" y="264"/>
                    <a:pt x="417" y="248"/>
                    <a:pt x="478" y="233"/>
                  </a:cubicBezTo>
                  <a:cubicBezTo>
                    <a:pt x="539" y="219"/>
                    <a:pt x="601" y="204"/>
                    <a:pt x="662" y="188"/>
                  </a:cubicBezTo>
                  <a:cubicBezTo>
                    <a:pt x="694" y="179"/>
                    <a:pt x="727" y="172"/>
                    <a:pt x="757" y="163"/>
                  </a:cubicBezTo>
                  <a:cubicBezTo>
                    <a:pt x="798" y="150"/>
                    <a:pt x="847" y="140"/>
                    <a:pt x="867" y="99"/>
                  </a:cubicBezTo>
                  <a:cubicBezTo>
                    <a:pt x="883" y="70"/>
                    <a:pt x="873" y="33"/>
                    <a:pt x="845" y="15"/>
                  </a:cubicBezTo>
                  <a:cubicBezTo>
                    <a:pt x="829" y="4"/>
                    <a:pt x="812" y="1"/>
                    <a:pt x="7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8"/>
            <p:cNvSpPr/>
            <p:nvPr/>
          </p:nvSpPr>
          <p:spPr>
            <a:xfrm>
              <a:off x="4088575" y="3140300"/>
              <a:ext cx="15225" cy="3725"/>
            </a:xfrm>
            <a:custGeom>
              <a:avLst/>
              <a:gdLst/>
              <a:ahLst/>
              <a:cxnLst/>
              <a:rect l="l" t="t" r="r" b="b"/>
              <a:pathLst>
                <a:path w="609" h="149" extrusionOk="0">
                  <a:moveTo>
                    <a:pt x="574" y="1"/>
                  </a:moveTo>
                  <a:cubicBezTo>
                    <a:pt x="553" y="1"/>
                    <a:pt x="534" y="8"/>
                    <a:pt x="514" y="14"/>
                  </a:cubicBezTo>
                  <a:cubicBezTo>
                    <a:pt x="492" y="19"/>
                    <a:pt x="471" y="25"/>
                    <a:pt x="449" y="31"/>
                  </a:cubicBezTo>
                  <a:cubicBezTo>
                    <a:pt x="406" y="44"/>
                    <a:pt x="362" y="54"/>
                    <a:pt x="316" y="62"/>
                  </a:cubicBezTo>
                  <a:cubicBezTo>
                    <a:pt x="250" y="73"/>
                    <a:pt x="184" y="78"/>
                    <a:pt x="117" y="78"/>
                  </a:cubicBezTo>
                  <a:cubicBezTo>
                    <a:pt x="94" y="78"/>
                    <a:pt x="71" y="78"/>
                    <a:pt x="49" y="76"/>
                  </a:cubicBezTo>
                  <a:cubicBezTo>
                    <a:pt x="48" y="76"/>
                    <a:pt x="47" y="76"/>
                    <a:pt x="46" y="76"/>
                  </a:cubicBezTo>
                  <a:cubicBezTo>
                    <a:pt x="0" y="76"/>
                    <a:pt x="0" y="146"/>
                    <a:pt x="46" y="146"/>
                  </a:cubicBezTo>
                  <a:cubicBezTo>
                    <a:pt x="47" y="146"/>
                    <a:pt x="48" y="146"/>
                    <a:pt x="49" y="146"/>
                  </a:cubicBezTo>
                  <a:cubicBezTo>
                    <a:pt x="77" y="148"/>
                    <a:pt x="106" y="149"/>
                    <a:pt x="135" y="149"/>
                  </a:cubicBezTo>
                  <a:cubicBezTo>
                    <a:pt x="200" y="149"/>
                    <a:pt x="266" y="144"/>
                    <a:pt x="330" y="134"/>
                  </a:cubicBezTo>
                  <a:cubicBezTo>
                    <a:pt x="377" y="127"/>
                    <a:pt x="422" y="118"/>
                    <a:pt x="467" y="106"/>
                  </a:cubicBezTo>
                  <a:cubicBezTo>
                    <a:pt x="488" y="99"/>
                    <a:pt x="509" y="92"/>
                    <a:pt x="530" y="84"/>
                  </a:cubicBezTo>
                  <a:cubicBezTo>
                    <a:pt x="553" y="75"/>
                    <a:pt x="582" y="68"/>
                    <a:pt x="597" y="48"/>
                  </a:cubicBezTo>
                  <a:cubicBezTo>
                    <a:pt x="608" y="34"/>
                    <a:pt x="608" y="6"/>
                    <a:pt x="585" y="1"/>
                  </a:cubicBezTo>
                  <a:cubicBezTo>
                    <a:pt x="582" y="1"/>
                    <a:pt x="578"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1"/>
        <p:cNvGrpSpPr/>
        <p:nvPr/>
      </p:nvGrpSpPr>
      <p:grpSpPr>
        <a:xfrm>
          <a:off x="0" y="0"/>
          <a:ext cx="0" cy="0"/>
          <a:chOff x="0" y="0"/>
          <a:chExt cx="0" cy="0"/>
        </a:xfrm>
      </p:grpSpPr>
      <p:grpSp>
        <p:nvGrpSpPr>
          <p:cNvPr id="82" name="Google Shape;82;p9"/>
          <p:cNvGrpSpPr/>
          <p:nvPr/>
        </p:nvGrpSpPr>
        <p:grpSpPr>
          <a:xfrm>
            <a:off x="-859800" y="-489834"/>
            <a:ext cx="6475026" cy="3467735"/>
            <a:chOff x="-859800" y="-489834"/>
            <a:chExt cx="6475026" cy="3467735"/>
          </a:xfrm>
        </p:grpSpPr>
        <p:sp>
          <p:nvSpPr>
            <p:cNvPr id="83" name="Google Shape;83;p9"/>
            <p:cNvSpPr/>
            <p:nvPr/>
          </p:nvSpPr>
          <p:spPr>
            <a:xfrm>
              <a:off x="-859800" y="-489834"/>
              <a:ext cx="6475026" cy="3467735"/>
            </a:xfrm>
            <a:custGeom>
              <a:avLst/>
              <a:gdLst/>
              <a:ahLst/>
              <a:cxnLst/>
              <a:rect l="l" t="t" r="r" b="b"/>
              <a:pathLst>
                <a:path w="40144" h="21499" extrusionOk="0">
                  <a:moveTo>
                    <a:pt x="37082" y="1"/>
                  </a:moveTo>
                  <a:cubicBezTo>
                    <a:pt x="37030" y="1"/>
                    <a:pt x="36980" y="3"/>
                    <a:pt x="36931" y="7"/>
                  </a:cubicBezTo>
                  <a:cubicBezTo>
                    <a:pt x="35241" y="146"/>
                    <a:pt x="34183" y="2200"/>
                    <a:pt x="32993" y="3189"/>
                  </a:cubicBezTo>
                  <a:cubicBezTo>
                    <a:pt x="30766" y="5040"/>
                    <a:pt x="27809" y="5923"/>
                    <a:pt x="25130" y="6891"/>
                  </a:cubicBezTo>
                  <a:cubicBezTo>
                    <a:pt x="19428" y="8949"/>
                    <a:pt x="13925" y="11546"/>
                    <a:pt x="8151" y="13394"/>
                  </a:cubicBezTo>
                  <a:cubicBezTo>
                    <a:pt x="6456" y="13936"/>
                    <a:pt x="4716" y="14423"/>
                    <a:pt x="3194" y="15346"/>
                  </a:cubicBezTo>
                  <a:cubicBezTo>
                    <a:pt x="1671" y="16271"/>
                    <a:pt x="361" y="17718"/>
                    <a:pt x="70" y="19475"/>
                  </a:cubicBezTo>
                  <a:cubicBezTo>
                    <a:pt x="6" y="19869"/>
                    <a:pt x="1" y="20307"/>
                    <a:pt x="236" y="20630"/>
                  </a:cubicBezTo>
                  <a:cubicBezTo>
                    <a:pt x="405" y="20866"/>
                    <a:pt x="676" y="21007"/>
                    <a:pt x="945" y="21115"/>
                  </a:cubicBezTo>
                  <a:cubicBezTo>
                    <a:pt x="1608" y="21382"/>
                    <a:pt x="2310" y="21498"/>
                    <a:pt x="3020" y="21498"/>
                  </a:cubicBezTo>
                  <a:cubicBezTo>
                    <a:pt x="4181" y="21498"/>
                    <a:pt x="5363" y="21188"/>
                    <a:pt x="6433" y="20718"/>
                  </a:cubicBezTo>
                  <a:cubicBezTo>
                    <a:pt x="8157" y="19961"/>
                    <a:pt x="9679" y="18818"/>
                    <a:pt x="11294" y="17848"/>
                  </a:cubicBezTo>
                  <a:cubicBezTo>
                    <a:pt x="15824" y="15125"/>
                    <a:pt x="21022" y="13783"/>
                    <a:pt x="25991" y="11988"/>
                  </a:cubicBezTo>
                  <a:cubicBezTo>
                    <a:pt x="30566" y="10335"/>
                    <a:pt x="35249" y="8146"/>
                    <a:pt x="38462" y="4366"/>
                  </a:cubicBezTo>
                  <a:cubicBezTo>
                    <a:pt x="39191" y="3509"/>
                    <a:pt x="40144" y="2493"/>
                    <a:pt x="39551" y="1320"/>
                  </a:cubicBezTo>
                  <a:cubicBezTo>
                    <a:pt x="39166" y="560"/>
                    <a:pt x="37955" y="1"/>
                    <a:pt x="37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84;p9"/>
            <p:cNvGrpSpPr/>
            <p:nvPr/>
          </p:nvGrpSpPr>
          <p:grpSpPr>
            <a:xfrm>
              <a:off x="2219922" y="1563358"/>
              <a:ext cx="239200" cy="60809"/>
              <a:chOff x="2701150" y="1792225"/>
              <a:chExt cx="37075" cy="9425"/>
            </a:xfrm>
          </p:grpSpPr>
          <p:sp>
            <p:nvSpPr>
              <p:cNvPr id="85" name="Google Shape;85;p9"/>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9"/>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9"/>
            <p:cNvGrpSpPr/>
            <p:nvPr/>
          </p:nvGrpSpPr>
          <p:grpSpPr>
            <a:xfrm>
              <a:off x="3776397" y="509596"/>
              <a:ext cx="239200" cy="60809"/>
              <a:chOff x="2701150" y="1792225"/>
              <a:chExt cx="37075" cy="9425"/>
            </a:xfrm>
          </p:grpSpPr>
          <p:sp>
            <p:nvSpPr>
              <p:cNvPr id="88" name="Google Shape;88;p9"/>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9"/>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9"/>
            <p:cNvGrpSpPr/>
            <p:nvPr/>
          </p:nvGrpSpPr>
          <p:grpSpPr>
            <a:xfrm>
              <a:off x="224772" y="1896296"/>
              <a:ext cx="239200" cy="60809"/>
              <a:chOff x="2701150" y="1792225"/>
              <a:chExt cx="37075" cy="9425"/>
            </a:xfrm>
          </p:grpSpPr>
          <p:sp>
            <p:nvSpPr>
              <p:cNvPr id="91" name="Google Shape;91;p9"/>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9"/>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 name="Google Shape;93;p9"/>
          <p:cNvSpPr txBox="1">
            <a:spLocks noGrp="1"/>
          </p:cNvSpPr>
          <p:nvPr>
            <p:ph type="ctrTitle"/>
          </p:nvPr>
        </p:nvSpPr>
        <p:spPr>
          <a:xfrm flipH="1">
            <a:off x="2923200" y="1859675"/>
            <a:ext cx="3297600" cy="1035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6000"/>
              <a:buNone/>
              <a:defRPr sz="6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94" name="Google Shape;94;p9"/>
          <p:cNvSpPr txBox="1">
            <a:spLocks noGrp="1"/>
          </p:cNvSpPr>
          <p:nvPr>
            <p:ph type="subTitle" idx="1"/>
          </p:nvPr>
        </p:nvSpPr>
        <p:spPr>
          <a:xfrm flipH="1">
            <a:off x="2923175" y="3084413"/>
            <a:ext cx="3297600" cy="67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4"/>
              </a:buClr>
              <a:buSzPts val="1400"/>
              <a:buNone/>
              <a:defRPr sz="1400">
                <a:solidFill>
                  <a:schemeClr val="accent4"/>
                </a:solidFill>
              </a:defRPr>
            </a:lvl1pPr>
            <a:lvl2pPr lvl="1" algn="ctr" rtl="0">
              <a:lnSpc>
                <a:spcPct val="100000"/>
              </a:lnSpc>
              <a:spcBef>
                <a:spcPts val="0"/>
              </a:spcBef>
              <a:spcAft>
                <a:spcPts val="0"/>
              </a:spcAft>
              <a:buClr>
                <a:schemeClr val="accent4"/>
              </a:buClr>
              <a:buSzPts val="1400"/>
              <a:buNone/>
              <a:defRPr sz="1400">
                <a:solidFill>
                  <a:schemeClr val="accent4"/>
                </a:solidFill>
              </a:defRPr>
            </a:lvl2pPr>
            <a:lvl3pPr lvl="2" algn="ctr" rtl="0">
              <a:lnSpc>
                <a:spcPct val="100000"/>
              </a:lnSpc>
              <a:spcBef>
                <a:spcPts val="0"/>
              </a:spcBef>
              <a:spcAft>
                <a:spcPts val="0"/>
              </a:spcAft>
              <a:buClr>
                <a:schemeClr val="accent4"/>
              </a:buClr>
              <a:buSzPts val="1400"/>
              <a:buNone/>
              <a:defRPr sz="1400">
                <a:solidFill>
                  <a:schemeClr val="accent4"/>
                </a:solidFill>
              </a:defRPr>
            </a:lvl3pPr>
            <a:lvl4pPr lvl="3" algn="ctr" rtl="0">
              <a:lnSpc>
                <a:spcPct val="100000"/>
              </a:lnSpc>
              <a:spcBef>
                <a:spcPts val="0"/>
              </a:spcBef>
              <a:spcAft>
                <a:spcPts val="0"/>
              </a:spcAft>
              <a:buClr>
                <a:schemeClr val="accent4"/>
              </a:buClr>
              <a:buSzPts val="1400"/>
              <a:buNone/>
              <a:defRPr sz="1400">
                <a:solidFill>
                  <a:schemeClr val="accent4"/>
                </a:solidFill>
              </a:defRPr>
            </a:lvl4pPr>
            <a:lvl5pPr lvl="4" algn="ctr" rtl="0">
              <a:lnSpc>
                <a:spcPct val="100000"/>
              </a:lnSpc>
              <a:spcBef>
                <a:spcPts val="0"/>
              </a:spcBef>
              <a:spcAft>
                <a:spcPts val="0"/>
              </a:spcAft>
              <a:buClr>
                <a:schemeClr val="accent4"/>
              </a:buClr>
              <a:buSzPts val="1400"/>
              <a:buNone/>
              <a:defRPr sz="1400">
                <a:solidFill>
                  <a:schemeClr val="accent4"/>
                </a:solidFill>
              </a:defRPr>
            </a:lvl5pPr>
            <a:lvl6pPr lvl="5" algn="ctr" rtl="0">
              <a:lnSpc>
                <a:spcPct val="100000"/>
              </a:lnSpc>
              <a:spcBef>
                <a:spcPts val="0"/>
              </a:spcBef>
              <a:spcAft>
                <a:spcPts val="0"/>
              </a:spcAft>
              <a:buClr>
                <a:schemeClr val="accent4"/>
              </a:buClr>
              <a:buSzPts val="1400"/>
              <a:buNone/>
              <a:defRPr sz="1400">
                <a:solidFill>
                  <a:schemeClr val="accent4"/>
                </a:solidFill>
              </a:defRPr>
            </a:lvl6pPr>
            <a:lvl7pPr lvl="6" algn="ctr" rtl="0">
              <a:lnSpc>
                <a:spcPct val="100000"/>
              </a:lnSpc>
              <a:spcBef>
                <a:spcPts val="0"/>
              </a:spcBef>
              <a:spcAft>
                <a:spcPts val="0"/>
              </a:spcAft>
              <a:buClr>
                <a:schemeClr val="accent4"/>
              </a:buClr>
              <a:buSzPts val="1400"/>
              <a:buNone/>
              <a:defRPr sz="1400">
                <a:solidFill>
                  <a:schemeClr val="accent4"/>
                </a:solidFill>
              </a:defRPr>
            </a:lvl7pPr>
            <a:lvl8pPr lvl="7" algn="ctr" rtl="0">
              <a:lnSpc>
                <a:spcPct val="100000"/>
              </a:lnSpc>
              <a:spcBef>
                <a:spcPts val="0"/>
              </a:spcBef>
              <a:spcAft>
                <a:spcPts val="0"/>
              </a:spcAft>
              <a:buClr>
                <a:schemeClr val="accent4"/>
              </a:buClr>
              <a:buSzPts val="1400"/>
              <a:buNone/>
              <a:defRPr sz="1400">
                <a:solidFill>
                  <a:schemeClr val="accent4"/>
                </a:solidFill>
              </a:defRPr>
            </a:lvl8pPr>
            <a:lvl9pPr lvl="8" algn="ctr" rtl="0">
              <a:lnSpc>
                <a:spcPct val="100000"/>
              </a:lnSpc>
              <a:spcBef>
                <a:spcPts val="0"/>
              </a:spcBef>
              <a:spcAft>
                <a:spcPts val="0"/>
              </a:spcAft>
              <a:buClr>
                <a:schemeClr val="accent4"/>
              </a:buClr>
              <a:buSzPts val="1400"/>
              <a:buNone/>
              <a:defRPr sz="1400">
                <a:solidFill>
                  <a:schemeClr val="accent4"/>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3"/>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1">
  <p:cSld name="CUSTOM_1">
    <p:spTree>
      <p:nvGrpSpPr>
        <p:cNvPr id="1" name="Shape 114"/>
        <p:cNvGrpSpPr/>
        <p:nvPr/>
      </p:nvGrpSpPr>
      <p:grpSpPr>
        <a:xfrm>
          <a:off x="0" y="0"/>
          <a:ext cx="0" cy="0"/>
          <a:chOff x="0" y="0"/>
          <a:chExt cx="0" cy="0"/>
        </a:xfrm>
      </p:grpSpPr>
      <p:sp>
        <p:nvSpPr>
          <p:cNvPr id="115" name="Google Shape;115;p13"/>
          <p:cNvSpPr txBox="1">
            <a:spLocks noGrp="1"/>
          </p:cNvSpPr>
          <p:nvPr>
            <p:ph type="ctrTitle"/>
          </p:nvPr>
        </p:nvSpPr>
        <p:spPr>
          <a:xfrm flipH="1">
            <a:off x="3138600" y="1749725"/>
            <a:ext cx="3160800" cy="485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4"/>
              </a:buClr>
              <a:buSzPts val="1400"/>
              <a:buNone/>
              <a:defRPr sz="1400">
                <a:solidFill>
                  <a:schemeClr val="accent4"/>
                </a:solidFill>
              </a:defRPr>
            </a:lvl1pPr>
            <a:lvl2pPr lvl="1" algn="ctr" rtl="0">
              <a:spcBef>
                <a:spcPts val="0"/>
              </a:spcBef>
              <a:spcAft>
                <a:spcPts val="0"/>
              </a:spcAft>
              <a:buClr>
                <a:schemeClr val="accent4"/>
              </a:buClr>
              <a:buSzPts val="1400"/>
              <a:buNone/>
              <a:defRPr sz="1400">
                <a:solidFill>
                  <a:schemeClr val="accent4"/>
                </a:solidFill>
              </a:defRPr>
            </a:lvl2pPr>
            <a:lvl3pPr lvl="2" algn="ctr" rtl="0">
              <a:spcBef>
                <a:spcPts val="0"/>
              </a:spcBef>
              <a:spcAft>
                <a:spcPts val="0"/>
              </a:spcAft>
              <a:buClr>
                <a:schemeClr val="accent4"/>
              </a:buClr>
              <a:buSzPts val="1400"/>
              <a:buNone/>
              <a:defRPr sz="1400">
                <a:solidFill>
                  <a:schemeClr val="accent4"/>
                </a:solidFill>
              </a:defRPr>
            </a:lvl3pPr>
            <a:lvl4pPr lvl="3" algn="ctr" rtl="0">
              <a:spcBef>
                <a:spcPts val="0"/>
              </a:spcBef>
              <a:spcAft>
                <a:spcPts val="0"/>
              </a:spcAft>
              <a:buClr>
                <a:schemeClr val="accent4"/>
              </a:buClr>
              <a:buSzPts val="1400"/>
              <a:buNone/>
              <a:defRPr sz="1400">
                <a:solidFill>
                  <a:schemeClr val="accent4"/>
                </a:solidFill>
              </a:defRPr>
            </a:lvl4pPr>
            <a:lvl5pPr lvl="4" algn="ctr" rtl="0">
              <a:spcBef>
                <a:spcPts val="0"/>
              </a:spcBef>
              <a:spcAft>
                <a:spcPts val="0"/>
              </a:spcAft>
              <a:buClr>
                <a:schemeClr val="accent4"/>
              </a:buClr>
              <a:buSzPts val="1400"/>
              <a:buNone/>
              <a:defRPr sz="1400">
                <a:solidFill>
                  <a:schemeClr val="accent4"/>
                </a:solidFill>
              </a:defRPr>
            </a:lvl5pPr>
            <a:lvl6pPr lvl="5" algn="ctr" rtl="0">
              <a:spcBef>
                <a:spcPts val="0"/>
              </a:spcBef>
              <a:spcAft>
                <a:spcPts val="0"/>
              </a:spcAft>
              <a:buClr>
                <a:schemeClr val="accent4"/>
              </a:buClr>
              <a:buSzPts val="1400"/>
              <a:buNone/>
              <a:defRPr sz="1400">
                <a:solidFill>
                  <a:schemeClr val="accent4"/>
                </a:solidFill>
              </a:defRPr>
            </a:lvl6pPr>
            <a:lvl7pPr lvl="6" algn="ctr" rtl="0">
              <a:spcBef>
                <a:spcPts val="0"/>
              </a:spcBef>
              <a:spcAft>
                <a:spcPts val="0"/>
              </a:spcAft>
              <a:buClr>
                <a:schemeClr val="accent4"/>
              </a:buClr>
              <a:buSzPts val="1400"/>
              <a:buNone/>
              <a:defRPr sz="1400">
                <a:solidFill>
                  <a:schemeClr val="accent4"/>
                </a:solidFill>
              </a:defRPr>
            </a:lvl7pPr>
            <a:lvl8pPr lvl="7" algn="ctr" rtl="0">
              <a:spcBef>
                <a:spcPts val="0"/>
              </a:spcBef>
              <a:spcAft>
                <a:spcPts val="0"/>
              </a:spcAft>
              <a:buClr>
                <a:schemeClr val="accent4"/>
              </a:buClr>
              <a:buSzPts val="1400"/>
              <a:buNone/>
              <a:defRPr sz="1400">
                <a:solidFill>
                  <a:schemeClr val="accent4"/>
                </a:solidFill>
              </a:defRPr>
            </a:lvl8pPr>
            <a:lvl9pPr lvl="8" algn="ctr" rtl="0">
              <a:spcBef>
                <a:spcPts val="0"/>
              </a:spcBef>
              <a:spcAft>
                <a:spcPts val="0"/>
              </a:spcAft>
              <a:buClr>
                <a:schemeClr val="accent4"/>
              </a:buClr>
              <a:buSzPts val="1400"/>
              <a:buNone/>
              <a:defRPr sz="1400">
                <a:solidFill>
                  <a:schemeClr val="accent4"/>
                </a:solidFill>
              </a:defRPr>
            </a:lvl9pPr>
          </a:lstStyle>
          <a:p>
            <a:endParaRPr/>
          </a:p>
        </p:txBody>
      </p:sp>
      <p:sp>
        <p:nvSpPr>
          <p:cNvPr id="116" name="Google Shape;116;p13"/>
          <p:cNvSpPr txBox="1">
            <a:spLocks noGrp="1"/>
          </p:cNvSpPr>
          <p:nvPr>
            <p:ph type="subTitle" idx="1"/>
          </p:nvPr>
        </p:nvSpPr>
        <p:spPr>
          <a:xfrm flipH="1">
            <a:off x="2844600" y="540000"/>
            <a:ext cx="3454800" cy="114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800"/>
              <a:buNone/>
              <a:defRPr>
                <a:solidFill>
                  <a:schemeClr val="accent2"/>
                </a:solidFill>
              </a:defRPr>
            </a:lvl1pPr>
            <a:lvl2pPr lvl="1" rtl="0">
              <a:lnSpc>
                <a:spcPct val="100000"/>
              </a:lnSpc>
              <a:spcBef>
                <a:spcPts val="0"/>
              </a:spcBef>
              <a:spcAft>
                <a:spcPts val="0"/>
              </a:spcAft>
              <a:buClr>
                <a:schemeClr val="accent2"/>
              </a:buClr>
              <a:buSzPts val="1800"/>
              <a:buNone/>
              <a:defRPr sz="1800">
                <a:solidFill>
                  <a:schemeClr val="accent2"/>
                </a:solidFill>
              </a:defRPr>
            </a:lvl2pPr>
            <a:lvl3pPr lvl="2" rtl="0">
              <a:lnSpc>
                <a:spcPct val="100000"/>
              </a:lnSpc>
              <a:spcBef>
                <a:spcPts val="0"/>
              </a:spcBef>
              <a:spcAft>
                <a:spcPts val="0"/>
              </a:spcAft>
              <a:buClr>
                <a:schemeClr val="accent2"/>
              </a:buClr>
              <a:buSzPts val="1800"/>
              <a:buNone/>
              <a:defRPr sz="1800">
                <a:solidFill>
                  <a:schemeClr val="accent2"/>
                </a:solidFill>
              </a:defRPr>
            </a:lvl3pPr>
            <a:lvl4pPr lvl="3" rtl="0">
              <a:lnSpc>
                <a:spcPct val="100000"/>
              </a:lnSpc>
              <a:spcBef>
                <a:spcPts val="0"/>
              </a:spcBef>
              <a:spcAft>
                <a:spcPts val="0"/>
              </a:spcAft>
              <a:buClr>
                <a:schemeClr val="accent2"/>
              </a:buClr>
              <a:buSzPts val="1800"/>
              <a:buNone/>
              <a:defRPr sz="1800">
                <a:solidFill>
                  <a:schemeClr val="accent2"/>
                </a:solidFill>
              </a:defRPr>
            </a:lvl4pPr>
            <a:lvl5pPr lvl="4" rtl="0">
              <a:lnSpc>
                <a:spcPct val="100000"/>
              </a:lnSpc>
              <a:spcBef>
                <a:spcPts val="0"/>
              </a:spcBef>
              <a:spcAft>
                <a:spcPts val="0"/>
              </a:spcAft>
              <a:buClr>
                <a:schemeClr val="accent2"/>
              </a:buClr>
              <a:buSzPts val="1800"/>
              <a:buNone/>
              <a:defRPr sz="1800">
                <a:solidFill>
                  <a:schemeClr val="accent2"/>
                </a:solidFill>
              </a:defRPr>
            </a:lvl5pPr>
            <a:lvl6pPr lvl="5" rtl="0">
              <a:lnSpc>
                <a:spcPct val="100000"/>
              </a:lnSpc>
              <a:spcBef>
                <a:spcPts val="0"/>
              </a:spcBef>
              <a:spcAft>
                <a:spcPts val="0"/>
              </a:spcAft>
              <a:buClr>
                <a:schemeClr val="accent2"/>
              </a:buClr>
              <a:buSzPts val="1800"/>
              <a:buNone/>
              <a:defRPr sz="1800">
                <a:solidFill>
                  <a:schemeClr val="accent2"/>
                </a:solidFill>
              </a:defRPr>
            </a:lvl6pPr>
            <a:lvl7pPr lvl="6" rtl="0">
              <a:lnSpc>
                <a:spcPct val="100000"/>
              </a:lnSpc>
              <a:spcBef>
                <a:spcPts val="0"/>
              </a:spcBef>
              <a:spcAft>
                <a:spcPts val="0"/>
              </a:spcAft>
              <a:buClr>
                <a:schemeClr val="accent2"/>
              </a:buClr>
              <a:buSzPts val="1800"/>
              <a:buNone/>
              <a:defRPr sz="1800">
                <a:solidFill>
                  <a:schemeClr val="accent2"/>
                </a:solidFill>
              </a:defRPr>
            </a:lvl7pPr>
            <a:lvl8pPr lvl="7" rtl="0">
              <a:lnSpc>
                <a:spcPct val="100000"/>
              </a:lnSpc>
              <a:spcBef>
                <a:spcPts val="0"/>
              </a:spcBef>
              <a:spcAft>
                <a:spcPts val="0"/>
              </a:spcAft>
              <a:buClr>
                <a:schemeClr val="accent2"/>
              </a:buClr>
              <a:buSzPts val="1800"/>
              <a:buNone/>
              <a:defRPr sz="1800">
                <a:solidFill>
                  <a:schemeClr val="accent2"/>
                </a:solidFill>
              </a:defRPr>
            </a:lvl8pPr>
            <a:lvl9pPr lvl="8" rtl="0">
              <a:lnSpc>
                <a:spcPct val="100000"/>
              </a:lnSpc>
              <a:spcBef>
                <a:spcPts val="0"/>
              </a:spcBef>
              <a:spcAft>
                <a:spcPts val="0"/>
              </a:spcAft>
              <a:buClr>
                <a:schemeClr val="accent2"/>
              </a:buClr>
              <a:buSzPts val="1800"/>
              <a:buNone/>
              <a:defRPr sz="1800">
                <a:solidFill>
                  <a:schemeClr val="accent2"/>
                </a:solidFill>
              </a:defRPr>
            </a:lvl9pPr>
          </a:lstStyle>
          <a:p>
            <a:endParaRPr/>
          </a:p>
        </p:txBody>
      </p:sp>
      <p:grpSp>
        <p:nvGrpSpPr>
          <p:cNvPr id="117" name="Google Shape;117;p13"/>
          <p:cNvGrpSpPr/>
          <p:nvPr/>
        </p:nvGrpSpPr>
        <p:grpSpPr>
          <a:xfrm>
            <a:off x="5855892" y="2765248"/>
            <a:ext cx="3850083" cy="3030809"/>
            <a:chOff x="5855892" y="2765248"/>
            <a:chExt cx="3850083" cy="3030809"/>
          </a:xfrm>
        </p:grpSpPr>
        <p:sp>
          <p:nvSpPr>
            <p:cNvPr id="118" name="Google Shape;118;p13"/>
            <p:cNvSpPr/>
            <p:nvPr/>
          </p:nvSpPr>
          <p:spPr>
            <a:xfrm flipH="1">
              <a:off x="5855892" y="2765248"/>
              <a:ext cx="3850083" cy="3030809"/>
            </a:xfrm>
            <a:custGeom>
              <a:avLst/>
              <a:gdLst/>
              <a:ahLst/>
              <a:cxnLst/>
              <a:rect l="l" t="t" r="r" b="b"/>
              <a:pathLst>
                <a:path w="22073" h="17376" extrusionOk="0">
                  <a:moveTo>
                    <a:pt x="1149" y="0"/>
                  </a:moveTo>
                  <a:cubicBezTo>
                    <a:pt x="1" y="0"/>
                    <a:pt x="975" y="2695"/>
                    <a:pt x="1358" y="3386"/>
                  </a:cubicBezTo>
                  <a:cubicBezTo>
                    <a:pt x="2198" y="4899"/>
                    <a:pt x="3524" y="6098"/>
                    <a:pt x="4943" y="7061"/>
                  </a:cubicBezTo>
                  <a:cubicBezTo>
                    <a:pt x="6771" y="8300"/>
                    <a:pt x="8801" y="9217"/>
                    <a:pt x="10658" y="10413"/>
                  </a:cubicBezTo>
                  <a:cubicBezTo>
                    <a:pt x="11457" y="10929"/>
                    <a:pt x="12230" y="11501"/>
                    <a:pt x="12866" y="12205"/>
                  </a:cubicBezTo>
                  <a:cubicBezTo>
                    <a:pt x="13900" y="13351"/>
                    <a:pt x="14533" y="14792"/>
                    <a:pt x="15350" y="16101"/>
                  </a:cubicBezTo>
                  <a:cubicBezTo>
                    <a:pt x="15612" y="16521"/>
                    <a:pt x="15913" y="16946"/>
                    <a:pt x="16354" y="17170"/>
                  </a:cubicBezTo>
                  <a:cubicBezTo>
                    <a:pt x="16670" y="17332"/>
                    <a:pt x="17026" y="17376"/>
                    <a:pt x="17384" y="17376"/>
                  </a:cubicBezTo>
                  <a:cubicBezTo>
                    <a:pt x="17538" y="17376"/>
                    <a:pt x="17691" y="17368"/>
                    <a:pt x="17843" y="17358"/>
                  </a:cubicBezTo>
                  <a:cubicBezTo>
                    <a:pt x="18720" y="17300"/>
                    <a:pt x="19595" y="17192"/>
                    <a:pt x="20459" y="17032"/>
                  </a:cubicBezTo>
                  <a:cubicBezTo>
                    <a:pt x="20939" y="16945"/>
                    <a:pt x="21463" y="16811"/>
                    <a:pt x="21742" y="16411"/>
                  </a:cubicBezTo>
                  <a:cubicBezTo>
                    <a:pt x="22072" y="15937"/>
                    <a:pt x="21926" y="15287"/>
                    <a:pt x="21702" y="14755"/>
                  </a:cubicBezTo>
                  <a:cubicBezTo>
                    <a:pt x="20625" y="12206"/>
                    <a:pt x="18172" y="10535"/>
                    <a:pt x="15740" y="9217"/>
                  </a:cubicBezTo>
                  <a:cubicBezTo>
                    <a:pt x="13914" y="8227"/>
                    <a:pt x="12030" y="7347"/>
                    <a:pt x="10191" y="6384"/>
                  </a:cubicBezTo>
                  <a:cubicBezTo>
                    <a:pt x="8553" y="5526"/>
                    <a:pt x="6939" y="4603"/>
                    <a:pt x="5465" y="3480"/>
                  </a:cubicBezTo>
                  <a:cubicBezTo>
                    <a:pt x="4223" y="2534"/>
                    <a:pt x="3150" y="816"/>
                    <a:pt x="1746" y="164"/>
                  </a:cubicBezTo>
                  <a:cubicBezTo>
                    <a:pt x="1502" y="51"/>
                    <a:pt x="1306" y="0"/>
                    <a:pt x="1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119;p13"/>
            <p:cNvGrpSpPr/>
            <p:nvPr/>
          </p:nvGrpSpPr>
          <p:grpSpPr>
            <a:xfrm>
              <a:off x="8320882" y="3662814"/>
              <a:ext cx="301490" cy="101204"/>
              <a:chOff x="8273257" y="3662814"/>
              <a:chExt cx="301490" cy="101204"/>
            </a:xfrm>
          </p:grpSpPr>
          <p:sp>
            <p:nvSpPr>
              <p:cNvPr id="120" name="Google Shape;120;p13"/>
              <p:cNvSpPr/>
              <p:nvPr/>
            </p:nvSpPr>
            <p:spPr>
              <a:xfrm>
                <a:off x="8412651" y="3672361"/>
                <a:ext cx="162096" cy="91656"/>
              </a:xfrm>
              <a:custGeom>
                <a:avLst/>
                <a:gdLst/>
                <a:ahLst/>
                <a:cxnLst/>
                <a:rect l="l" t="t" r="r" b="b"/>
                <a:pathLst>
                  <a:path w="764" h="432" extrusionOk="0">
                    <a:moveTo>
                      <a:pt x="693" y="0"/>
                    </a:moveTo>
                    <a:cubicBezTo>
                      <a:pt x="688" y="0"/>
                      <a:pt x="683" y="1"/>
                      <a:pt x="677" y="2"/>
                    </a:cubicBezTo>
                    <a:cubicBezTo>
                      <a:pt x="663" y="6"/>
                      <a:pt x="650" y="8"/>
                      <a:pt x="637" y="12"/>
                    </a:cubicBezTo>
                    <a:cubicBezTo>
                      <a:pt x="619" y="17"/>
                      <a:pt x="601" y="24"/>
                      <a:pt x="585" y="32"/>
                    </a:cubicBezTo>
                    <a:lnTo>
                      <a:pt x="507" y="69"/>
                    </a:lnTo>
                    <a:cubicBezTo>
                      <a:pt x="455" y="92"/>
                      <a:pt x="404" y="119"/>
                      <a:pt x="354" y="144"/>
                    </a:cubicBezTo>
                    <a:lnTo>
                      <a:pt x="46" y="298"/>
                    </a:lnTo>
                    <a:cubicBezTo>
                      <a:pt x="12" y="319"/>
                      <a:pt x="0" y="363"/>
                      <a:pt x="21" y="396"/>
                    </a:cubicBezTo>
                    <a:cubicBezTo>
                      <a:pt x="35" y="419"/>
                      <a:pt x="59" y="431"/>
                      <a:pt x="84" y="431"/>
                    </a:cubicBezTo>
                    <a:cubicBezTo>
                      <a:pt x="96" y="431"/>
                      <a:pt x="108" y="429"/>
                      <a:pt x="119" y="423"/>
                    </a:cubicBezTo>
                    <a:lnTo>
                      <a:pt x="431" y="276"/>
                    </a:lnTo>
                    <a:cubicBezTo>
                      <a:pt x="483" y="252"/>
                      <a:pt x="535" y="228"/>
                      <a:pt x="586" y="203"/>
                    </a:cubicBezTo>
                    <a:lnTo>
                      <a:pt x="660" y="166"/>
                    </a:lnTo>
                    <a:cubicBezTo>
                      <a:pt x="688" y="150"/>
                      <a:pt x="715" y="130"/>
                      <a:pt x="739" y="108"/>
                    </a:cubicBezTo>
                    <a:cubicBezTo>
                      <a:pt x="760" y="88"/>
                      <a:pt x="764" y="57"/>
                      <a:pt x="750" y="31"/>
                    </a:cubicBezTo>
                    <a:cubicBezTo>
                      <a:pt x="738" y="12"/>
                      <a:pt x="716"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3"/>
              <p:cNvSpPr/>
              <p:nvPr/>
            </p:nvSpPr>
            <p:spPr>
              <a:xfrm>
                <a:off x="8273257" y="3662814"/>
                <a:ext cx="153821" cy="63226"/>
              </a:xfrm>
              <a:custGeom>
                <a:avLst/>
                <a:gdLst/>
                <a:ahLst/>
                <a:cxnLst/>
                <a:rect l="l" t="t" r="r" b="b"/>
                <a:pathLst>
                  <a:path w="725" h="298" extrusionOk="0">
                    <a:moveTo>
                      <a:pt x="675" y="0"/>
                    </a:moveTo>
                    <a:cubicBezTo>
                      <a:pt x="674" y="0"/>
                      <a:pt x="674" y="0"/>
                      <a:pt x="674" y="0"/>
                    </a:cubicBezTo>
                    <a:cubicBezTo>
                      <a:pt x="618" y="1"/>
                      <a:pt x="563" y="15"/>
                      <a:pt x="509" y="28"/>
                    </a:cubicBezTo>
                    <a:cubicBezTo>
                      <a:pt x="454" y="41"/>
                      <a:pt x="403" y="53"/>
                      <a:pt x="350" y="70"/>
                    </a:cubicBezTo>
                    <a:cubicBezTo>
                      <a:pt x="244" y="105"/>
                      <a:pt x="139" y="145"/>
                      <a:pt x="37" y="189"/>
                    </a:cubicBezTo>
                    <a:cubicBezTo>
                      <a:pt x="8" y="202"/>
                      <a:pt x="0" y="244"/>
                      <a:pt x="15" y="268"/>
                    </a:cubicBezTo>
                    <a:cubicBezTo>
                      <a:pt x="27" y="287"/>
                      <a:pt x="46" y="297"/>
                      <a:pt x="66" y="297"/>
                    </a:cubicBezTo>
                    <a:cubicBezTo>
                      <a:pt x="76" y="297"/>
                      <a:pt x="86" y="295"/>
                      <a:pt x="96" y="289"/>
                    </a:cubicBezTo>
                    <a:cubicBezTo>
                      <a:pt x="188" y="248"/>
                      <a:pt x="287" y="210"/>
                      <a:pt x="387" y="176"/>
                    </a:cubicBezTo>
                    <a:cubicBezTo>
                      <a:pt x="436" y="159"/>
                      <a:pt x="486" y="141"/>
                      <a:pt x="535" y="123"/>
                    </a:cubicBezTo>
                    <a:cubicBezTo>
                      <a:pt x="588" y="108"/>
                      <a:pt x="641" y="90"/>
                      <a:pt x="692" y="68"/>
                    </a:cubicBezTo>
                    <a:cubicBezTo>
                      <a:pt x="725" y="52"/>
                      <a:pt x="708" y="0"/>
                      <a:pt x="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13"/>
            <p:cNvGrpSpPr/>
            <p:nvPr/>
          </p:nvGrpSpPr>
          <p:grpSpPr>
            <a:xfrm>
              <a:off x="7235032" y="4603489"/>
              <a:ext cx="301490" cy="101204"/>
              <a:chOff x="8273257" y="3662814"/>
              <a:chExt cx="301490" cy="101204"/>
            </a:xfrm>
          </p:grpSpPr>
          <p:sp>
            <p:nvSpPr>
              <p:cNvPr id="123" name="Google Shape;123;p13"/>
              <p:cNvSpPr/>
              <p:nvPr/>
            </p:nvSpPr>
            <p:spPr>
              <a:xfrm>
                <a:off x="8412651" y="3672361"/>
                <a:ext cx="162096" cy="91656"/>
              </a:xfrm>
              <a:custGeom>
                <a:avLst/>
                <a:gdLst/>
                <a:ahLst/>
                <a:cxnLst/>
                <a:rect l="l" t="t" r="r" b="b"/>
                <a:pathLst>
                  <a:path w="764" h="432" extrusionOk="0">
                    <a:moveTo>
                      <a:pt x="693" y="0"/>
                    </a:moveTo>
                    <a:cubicBezTo>
                      <a:pt x="688" y="0"/>
                      <a:pt x="683" y="1"/>
                      <a:pt x="677" y="2"/>
                    </a:cubicBezTo>
                    <a:cubicBezTo>
                      <a:pt x="663" y="6"/>
                      <a:pt x="650" y="8"/>
                      <a:pt x="637" y="12"/>
                    </a:cubicBezTo>
                    <a:cubicBezTo>
                      <a:pt x="619" y="17"/>
                      <a:pt x="601" y="24"/>
                      <a:pt x="585" y="32"/>
                    </a:cubicBezTo>
                    <a:lnTo>
                      <a:pt x="507" y="69"/>
                    </a:lnTo>
                    <a:cubicBezTo>
                      <a:pt x="455" y="92"/>
                      <a:pt x="404" y="119"/>
                      <a:pt x="354" y="144"/>
                    </a:cubicBezTo>
                    <a:lnTo>
                      <a:pt x="46" y="298"/>
                    </a:lnTo>
                    <a:cubicBezTo>
                      <a:pt x="12" y="319"/>
                      <a:pt x="0" y="363"/>
                      <a:pt x="21" y="396"/>
                    </a:cubicBezTo>
                    <a:cubicBezTo>
                      <a:pt x="35" y="419"/>
                      <a:pt x="59" y="431"/>
                      <a:pt x="84" y="431"/>
                    </a:cubicBezTo>
                    <a:cubicBezTo>
                      <a:pt x="96" y="431"/>
                      <a:pt x="108" y="429"/>
                      <a:pt x="119" y="423"/>
                    </a:cubicBezTo>
                    <a:lnTo>
                      <a:pt x="431" y="276"/>
                    </a:lnTo>
                    <a:cubicBezTo>
                      <a:pt x="483" y="252"/>
                      <a:pt x="535" y="228"/>
                      <a:pt x="586" y="203"/>
                    </a:cubicBezTo>
                    <a:lnTo>
                      <a:pt x="660" y="166"/>
                    </a:lnTo>
                    <a:cubicBezTo>
                      <a:pt x="688" y="150"/>
                      <a:pt x="715" y="130"/>
                      <a:pt x="739" y="108"/>
                    </a:cubicBezTo>
                    <a:cubicBezTo>
                      <a:pt x="760" y="88"/>
                      <a:pt x="764" y="57"/>
                      <a:pt x="750" y="31"/>
                    </a:cubicBezTo>
                    <a:cubicBezTo>
                      <a:pt x="738" y="12"/>
                      <a:pt x="716"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3"/>
              <p:cNvSpPr/>
              <p:nvPr/>
            </p:nvSpPr>
            <p:spPr>
              <a:xfrm>
                <a:off x="8273257" y="3662814"/>
                <a:ext cx="153821" cy="63226"/>
              </a:xfrm>
              <a:custGeom>
                <a:avLst/>
                <a:gdLst/>
                <a:ahLst/>
                <a:cxnLst/>
                <a:rect l="l" t="t" r="r" b="b"/>
                <a:pathLst>
                  <a:path w="725" h="298" extrusionOk="0">
                    <a:moveTo>
                      <a:pt x="675" y="0"/>
                    </a:moveTo>
                    <a:cubicBezTo>
                      <a:pt x="674" y="0"/>
                      <a:pt x="674" y="0"/>
                      <a:pt x="674" y="0"/>
                    </a:cubicBezTo>
                    <a:cubicBezTo>
                      <a:pt x="618" y="1"/>
                      <a:pt x="563" y="15"/>
                      <a:pt x="509" y="28"/>
                    </a:cubicBezTo>
                    <a:cubicBezTo>
                      <a:pt x="454" y="41"/>
                      <a:pt x="403" y="53"/>
                      <a:pt x="350" y="70"/>
                    </a:cubicBezTo>
                    <a:cubicBezTo>
                      <a:pt x="244" y="105"/>
                      <a:pt x="139" y="145"/>
                      <a:pt x="37" y="189"/>
                    </a:cubicBezTo>
                    <a:cubicBezTo>
                      <a:pt x="8" y="202"/>
                      <a:pt x="0" y="244"/>
                      <a:pt x="15" y="268"/>
                    </a:cubicBezTo>
                    <a:cubicBezTo>
                      <a:pt x="27" y="287"/>
                      <a:pt x="46" y="297"/>
                      <a:pt x="66" y="297"/>
                    </a:cubicBezTo>
                    <a:cubicBezTo>
                      <a:pt x="76" y="297"/>
                      <a:pt x="86" y="295"/>
                      <a:pt x="96" y="289"/>
                    </a:cubicBezTo>
                    <a:cubicBezTo>
                      <a:pt x="188" y="248"/>
                      <a:pt x="287" y="210"/>
                      <a:pt x="387" y="176"/>
                    </a:cubicBezTo>
                    <a:cubicBezTo>
                      <a:pt x="436" y="159"/>
                      <a:pt x="486" y="141"/>
                      <a:pt x="535" y="123"/>
                    </a:cubicBezTo>
                    <a:cubicBezTo>
                      <a:pt x="588" y="108"/>
                      <a:pt x="641" y="90"/>
                      <a:pt x="692" y="68"/>
                    </a:cubicBezTo>
                    <a:cubicBezTo>
                      <a:pt x="725" y="52"/>
                      <a:pt x="708" y="0"/>
                      <a:pt x="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CUSTOM_22">
    <p:spTree>
      <p:nvGrpSpPr>
        <p:cNvPr id="1" name="Shape 128"/>
        <p:cNvGrpSpPr/>
        <p:nvPr/>
      </p:nvGrpSpPr>
      <p:grpSpPr>
        <a:xfrm>
          <a:off x="0" y="0"/>
          <a:ext cx="0" cy="0"/>
          <a:chOff x="0" y="0"/>
          <a:chExt cx="0" cy="0"/>
        </a:xfrm>
      </p:grpSpPr>
      <p:grpSp>
        <p:nvGrpSpPr>
          <p:cNvPr id="129" name="Google Shape;129;p15"/>
          <p:cNvGrpSpPr/>
          <p:nvPr/>
        </p:nvGrpSpPr>
        <p:grpSpPr>
          <a:xfrm>
            <a:off x="-1084500" y="-116746"/>
            <a:ext cx="9508497" cy="4534529"/>
            <a:chOff x="-1084500" y="-116750"/>
            <a:chExt cx="9508497" cy="4224847"/>
          </a:xfrm>
        </p:grpSpPr>
        <p:sp>
          <p:nvSpPr>
            <p:cNvPr id="130" name="Google Shape;130;p15"/>
            <p:cNvSpPr/>
            <p:nvPr/>
          </p:nvSpPr>
          <p:spPr>
            <a:xfrm flipH="1">
              <a:off x="-1084500" y="-116750"/>
              <a:ext cx="9508497" cy="4224847"/>
            </a:xfrm>
            <a:custGeom>
              <a:avLst/>
              <a:gdLst/>
              <a:ahLst/>
              <a:cxnLst/>
              <a:rect l="l" t="t" r="r" b="b"/>
              <a:pathLst>
                <a:path w="60555" h="26906" extrusionOk="0">
                  <a:moveTo>
                    <a:pt x="30368" y="1"/>
                  </a:moveTo>
                  <a:cubicBezTo>
                    <a:pt x="29859" y="1"/>
                    <a:pt x="29289" y="93"/>
                    <a:pt x="28992" y="105"/>
                  </a:cubicBezTo>
                  <a:lnTo>
                    <a:pt x="25316" y="255"/>
                  </a:lnTo>
                  <a:cubicBezTo>
                    <a:pt x="24289" y="297"/>
                    <a:pt x="23262" y="343"/>
                    <a:pt x="22235" y="382"/>
                  </a:cubicBezTo>
                  <a:cubicBezTo>
                    <a:pt x="21241" y="420"/>
                    <a:pt x="20858" y="575"/>
                    <a:pt x="19992" y="1085"/>
                  </a:cubicBezTo>
                  <a:cubicBezTo>
                    <a:pt x="18442" y="1998"/>
                    <a:pt x="16834" y="2805"/>
                    <a:pt x="15216" y="3589"/>
                  </a:cubicBezTo>
                  <a:cubicBezTo>
                    <a:pt x="10132" y="6050"/>
                    <a:pt x="3799" y="8371"/>
                    <a:pt x="918" y="13609"/>
                  </a:cubicBezTo>
                  <a:cubicBezTo>
                    <a:pt x="1" y="15277"/>
                    <a:pt x="44" y="16824"/>
                    <a:pt x="912" y="18515"/>
                  </a:cubicBezTo>
                  <a:cubicBezTo>
                    <a:pt x="3962" y="24466"/>
                    <a:pt x="10965" y="25739"/>
                    <a:pt x="17006" y="26454"/>
                  </a:cubicBezTo>
                  <a:cubicBezTo>
                    <a:pt x="17872" y="26557"/>
                    <a:pt x="18795" y="26736"/>
                    <a:pt x="19683" y="26736"/>
                  </a:cubicBezTo>
                  <a:cubicBezTo>
                    <a:pt x="19821" y="26736"/>
                    <a:pt x="19959" y="26731"/>
                    <a:pt x="20095" y="26722"/>
                  </a:cubicBezTo>
                  <a:cubicBezTo>
                    <a:pt x="20696" y="26679"/>
                    <a:pt x="21227" y="26546"/>
                    <a:pt x="21817" y="26546"/>
                  </a:cubicBezTo>
                  <a:cubicBezTo>
                    <a:pt x="21917" y="26546"/>
                    <a:pt x="22020" y="26549"/>
                    <a:pt x="22125" y="26558"/>
                  </a:cubicBezTo>
                  <a:lnTo>
                    <a:pt x="22310" y="26574"/>
                  </a:lnTo>
                  <a:cubicBezTo>
                    <a:pt x="24357" y="26746"/>
                    <a:pt x="26382" y="26905"/>
                    <a:pt x="28439" y="26905"/>
                  </a:cubicBezTo>
                  <a:cubicBezTo>
                    <a:pt x="28546" y="26905"/>
                    <a:pt x="28654" y="26905"/>
                    <a:pt x="28762" y="26904"/>
                  </a:cubicBezTo>
                  <a:cubicBezTo>
                    <a:pt x="31570" y="26880"/>
                    <a:pt x="34392" y="26703"/>
                    <a:pt x="37183" y="26397"/>
                  </a:cubicBezTo>
                  <a:cubicBezTo>
                    <a:pt x="40909" y="25991"/>
                    <a:pt x="44586" y="25231"/>
                    <a:pt x="48222" y="24336"/>
                  </a:cubicBezTo>
                  <a:cubicBezTo>
                    <a:pt x="51765" y="23463"/>
                    <a:pt x="55234" y="22562"/>
                    <a:pt x="58428" y="20736"/>
                  </a:cubicBezTo>
                  <a:cubicBezTo>
                    <a:pt x="59364" y="20201"/>
                    <a:pt x="60356" y="19457"/>
                    <a:pt x="60455" y="18383"/>
                  </a:cubicBezTo>
                  <a:cubicBezTo>
                    <a:pt x="60555" y="17316"/>
                    <a:pt x="59658" y="16354"/>
                    <a:pt x="58636" y="16034"/>
                  </a:cubicBezTo>
                  <a:cubicBezTo>
                    <a:pt x="58242" y="15911"/>
                    <a:pt x="57836" y="15862"/>
                    <a:pt x="57425" y="15862"/>
                  </a:cubicBezTo>
                  <a:cubicBezTo>
                    <a:pt x="56769" y="15862"/>
                    <a:pt x="56103" y="15987"/>
                    <a:pt x="55461" y="16136"/>
                  </a:cubicBezTo>
                  <a:cubicBezTo>
                    <a:pt x="52270" y="16878"/>
                    <a:pt x="49222" y="18146"/>
                    <a:pt x="46130" y="19209"/>
                  </a:cubicBezTo>
                  <a:cubicBezTo>
                    <a:pt x="42962" y="20297"/>
                    <a:pt x="39753" y="21288"/>
                    <a:pt x="36473" y="21983"/>
                  </a:cubicBezTo>
                  <a:cubicBezTo>
                    <a:pt x="33633" y="22584"/>
                    <a:pt x="30836" y="22859"/>
                    <a:pt x="28061" y="22859"/>
                  </a:cubicBezTo>
                  <a:cubicBezTo>
                    <a:pt x="23194" y="22859"/>
                    <a:pt x="18394" y="22011"/>
                    <a:pt x="13550" y="20582"/>
                  </a:cubicBezTo>
                  <a:cubicBezTo>
                    <a:pt x="12514" y="20277"/>
                    <a:pt x="11473" y="19930"/>
                    <a:pt x="10585" y="19315"/>
                  </a:cubicBezTo>
                  <a:cubicBezTo>
                    <a:pt x="9696" y="18702"/>
                    <a:pt x="8969" y="17781"/>
                    <a:pt x="8814" y="16713"/>
                  </a:cubicBezTo>
                  <a:cubicBezTo>
                    <a:pt x="8634" y="15469"/>
                    <a:pt x="9239" y="14249"/>
                    <a:pt x="9947" y="13211"/>
                  </a:cubicBezTo>
                  <a:cubicBezTo>
                    <a:pt x="11915" y="10335"/>
                    <a:pt x="15499" y="7337"/>
                    <a:pt x="19073" y="6824"/>
                  </a:cubicBezTo>
                  <a:cubicBezTo>
                    <a:pt x="23152" y="6237"/>
                    <a:pt x="27106" y="4191"/>
                    <a:pt x="30457" y="1792"/>
                  </a:cubicBezTo>
                  <a:cubicBezTo>
                    <a:pt x="30759" y="1575"/>
                    <a:pt x="31069" y="1342"/>
                    <a:pt x="31241" y="1011"/>
                  </a:cubicBezTo>
                  <a:cubicBezTo>
                    <a:pt x="31675" y="181"/>
                    <a:pt x="31080" y="1"/>
                    <a:pt x="30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5"/>
            <p:cNvSpPr/>
            <p:nvPr/>
          </p:nvSpPr>
          <p:spPr>
            <a:xfrm flipH="1">
              <a:off x="7011740" y="1776303"/>
              <a:ext cx="176022" cy="45380"/>
            </a:xfrm>
            <a:custGeom>
              <a:avLst/>
              <a:gdLst/>
              <a:ahLst/>
              <a:cxnLst/>
              <a:rect l="l" t="t" r="r" b="b"/>
              <a:pathLst>
                <a:path w="1121" h="289" extrusionOk="0">
                  <a:moveTo>
                    <a:pt x="135" y="215"/>
                  </a:moveTo>
                  <a:lnTo>
                    <a:pt x="135" y="215"/>
                  </a:lnTo>
                  <a:cubicBezTo>
                    <a:pt x="133" y="215"/>
                    <a:pt x="131" y="215"/>
                    <a:pt x="129" y="215"/>
                  </a:cubicBezTo>
                  <a:lnTo>
                    <a:pt x="129" y="215"/>
                  </a:lnTo>
                  <a:lnTo>
                    <a:pt x="129" y="215"/>
                  </a:lnTo>
                  <a:lnTo>
                    <a:pt x="135" y="215"/>
                  </a:lnTo>
                  <a:close/>
                  <a:moveTo>
                    <a:pt x="403" y="1"/>
                  </a:moveTo>
                  <a:cubicBezTo>
                    <a:pt x="369" y="1"/>
                    <a:pt x="334" y="2"/>
                    <a:pt x="300" y="3"/>
                  </a:cubicBezTo>
                  <a:cubicBezTo>
                    <a:pt x="225" y="6"/>
                    <a:pt x="150" y="15"/>
                    <a:pt x="76" y="25"/>
                  </a:cubicBezTo>
                  <a:cubicBezTo>
                    <a:pt x="53" y="29"/>
                    <a:pt x="28" y="52"/>
                    <a:pt x="17" y="71"/>
                  </a:cubicBezTo>
                  <a:cubicBezTo>
                    <a:pt x="4" y="94"/>
                    <a:pt x="0" y="121"/>
                    <a:pt x="7" y="147"/>
                  </a:cubicBezTo>
                  <a:cubicBezTo>
                    <a:pt x="14" y="172"/>
                    <a:pt x="30" y="193"/>
                    <a:pt x="52" y="206"/>
                  </a:cubicBezTo>
                  <a:cubicBezTo>
                    <a:pt x="69" y="214"/>
                    <a:pt x="87" y="219"/>
                    <a:pt x="105" y="219"/>
                  </a:cubicBezTo>
                  <a:cubicBezTo>
                    <a:pt x="113" y="219"/>
                    <a:pt x="121" y="218"/>
                    <a:pt x="129" y="216"/>
                  </a:cubicBezTo>
                  <a:lnTo>
                    <a:pt x="129" y="216"/>
                  </a:lnTo>
                  <a:lnTo>
                    <a:pt x="129" y="216"/>
                  </a:lnTo>
                  <a:lnTo>
                    <a:pt x="114" y="217"/>
                  </a:lnTo>
                  <a:cubicBezTo>
                    <a:pt x="119" y="217"/>
                    <a:pt x="124" y="216"/>
                    <a:pt x="129" y="215"/>
                  </a:cubicBezTo>
                  <a:lnTo>
                    <a:pt x="129" y="215"/>
                  </a:lnTo>
                  <a:lnTo>
                    <a:pt x="129" y="216"/>
                  </a:lnTo>
                  <a:lnTo>
                    <a:pt x="129" y="216"/>
                  </a:lnTo>
                  <a:lnTo>
                    <a:pt x="141" y="214"/>
                  </a:lnTo>
                  <a:lnTo>
                    <a:pt x="135" y="215"/>
                  </a:lnTo>
                  <a:lnTo>
                    <a:pt x="135" y="215"/>
                  </a:lnTo>
                  <a:cubicBezTo>
                    <a:pt x="223" y="204"/>
                    <a:pt x="311" y="198"/>
                    <a:pt x="399" y="198"/>
                  </a:cubicBezTo>
                  <a:cubicBezTo>
                    <a:pt x="495" y="198"/>
                    <a:pt x="590" y="205"/>
                    <a:pt x="685" y="217"/>
                  </a:cubicBezTo>
                  <a:lnTo>
                    <a:pt x="658" y="214"/>
                  </a:lnTo>
                  <a:lnTo>
                    <a:pt x="658" y="214"/>
                  </a:lnTo>
                  <a:cubicBezTo>
                    <a:pt x="769" y="229"/>
                    <a:pt x="879" y="252"/>
                    <a:pt x="985" y="285"/>
                  </a:cubicBezTo>
                  <a:cubicBezTo>
                    <a:pt x="993" y="287"/>
                    <a:pt x="1002" y="288"/>
                    <a:pt x="1010" y="288"/>
                  </a:cubicBezTo>
                  <a:cubicBezTo>
                    <a:pt x="1053" y="288"/>
                    <a:pt x="1098" y="258"/>
                    <a:pt x="1107" y="215"/>
                  </a:cubicBezTo>
                  <a:cubicBezTo>
                    <a:pt x="1120" y="162"/>
                    <a:pt x="1089" y="110"/>
                    <a:pt x="1038" y="94"/>
                  </a:cubicBezTo>
                  <a:cubicBezTo>
                    <a:pt x="831" y="32"/>
                    <a:pt x="618" y="1"/>
                    <a:pt x="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5"/>
            <p:cNvSpPr/>
            <p:nvPr/>
          </p:nvSpPr>
          <p:spPr>
            <a:xfrm flipH="1">
              <a:off x="5513277" y="3412469"/>
              <a:ext cx="201931" cy="60454"/>
            </a:xfrm>
            <a:custGeom>
              <a:avLst/>
              <a:gdLst/>
              <a:ahLst/>
              <a:cxnLst/>
              <a:rect l="l" t="t" r="r" b="b"/>
              <a:pathLst>
                <a:path w="1286" h="385" extrusionOk="0">
                  <a:moveTo>
                    <a:pt x="103" y="1"/>
                  </a:moveTo>
                  <a:cubicBezTo>
                    <a:pt x="86" y="1"/>
                    <a:pt x="69" y="5"/>
                    <a:pt x="53" y="14"/>
                  </a:cubicBezTo>
                  <a:cubicBezTo>
                    <a:pt x="31" y="27"/>
                    <a:pt x="15" y="48"/>
                    <a:pt x="8" y="73"/>
                  </a:cubicBezTo>
                  <a:cubicBezTo>
                    <a:pt x="1" y="99"/>
                    <a:pt x="5" y="127"/>
                    <a:pt x="17" y="149"/>
                  </a:cubicBezTo>
                  <a:cubicBezTo>
                    <a:pt x="32" y="171"/>
                    <a:pt x="52" y="187"/>
                    <a:pt x="76" y="195"/>
                  </a:cubicBezTo>
                  <a:lnTo>
                    <a:pt x="76" y="194"/>
                  </a:lnTo>
                  <a:cubicBezTo>
                    <a:pt x="353" y="297"/>
                    <a:pt x="644" y="360"/>
                    <a:pt x="938" y="378"/>
                  </a:cubicBezTo>
                  <a:cubicBezTo>
                    <a:pt x="1002" y="383"/>
                    <a:pt x="1065" y="384"/>
                    <a:pt x="1129" y="384"/>
                  </a:cubicBezTo>
                  <a:cubicBezTo>
                    <a:pt x="1148" y="384"/>
                    <a:pt x="1166" y="384"/>
                    <a:pt x="1185" y="384"/>
                  </a:cubicBezTo>
                  <a:cubicBezTo>
                    <a:pt x="1236" y="383"/>
                    <a:pt x="1286" y="338"/>
                    <a:pt x="1284" y="285"/>
                  </a:cubicBezTo>
                  <a:cubicBezTo>
                    <a:pt x="1282" y="231"/>
                    <a:pt x="1241" y="186"/>
                    <a:pt x="1186" y="186"/>
                  </a:cubicBezTo>
                  <a:cubicBezTo>
                    <a:pt x="1186" y="186"/>
                    <a:pt x="1185" y="186"/>
                    <a:pt x="1185" y="186"/>
                  </a:cubicBezTo>
                  <a:cubicBezTo>
                    <a:pt x="1164" y="186"/>
                    <a:pt x="1144" y="186"/>
                    <a:pt x="1123" y="186"/>
                  </a:cubicBezTo>
                  <a:cubicBezTo>
                    <a:pt x="994" y="186"/>
                    <a:pt x="864" y="178"/>
                    <a:pt x="735" y="160"/>
                  </a:cubicBezTo>
                  <a:lnTo>
                    <a:pt x="735" y="160"/>
                  </a:lnTo>
                  <a:lnTo>
                    <a:pt x="762" y="164"/>
                  </a:lnTo>
                  <a:cubicBezTo>
                    <a:pt x="546" y="135"/>
                    <a:pt x="334" y="81"/>
                    <a:pt x="129" y="4"/>
                  </a:cubicBezTo>
                  <a:cubicBezTo>
                    <a:pt x="121" y="2"/>
                    <a:pt x="112"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5"/>
            <p:cNvSpPr/>
            <p:nvPr/>
          </p:nvSpPr>
          <p:spPr>
            <a:xfrm flipH="1">
              <a:off x="4469236" y="3890914"/>
              <a:ext cx="240401" cy="58569"/>
            </a:xfrm>
            <a:custGeom>
              <a:avLst/>
              <a:gdLst/>
              <a:ahLst/>
              <a:cxnLst/>
              <a:rect l="l" t="t" r="r" b="b"/>
              <a:pathLst>
                <a:path w="1531" h="373" extrusionOk="0">
                  <a:moveTo>
                    <a:pt x="109" y="0"/>
                  </a:moveTo>
                  <a:cubicBezTo>
                    <a:pt x="66" y="0"/>
                    <a:pt x="26" y="29"/>
                    <a:pt x="14" y="73"/>
                  </a:cubicBezTo>
                  <a:cubicBezTo>
                    <a:pt x="0" y="125"/>
                    <a:pt x="31" y="179"/>
                    <a:pt x="83" y="194"/>
                  </a:cubicBezTo>
                  <a:cubicBezTo>
                    <a:pt x="422" y="305"/>
                    <a:pt x="776" y="365"/>
                    <a:pt x="1133" y="372"/>
                  </a:cubicBezTo>
                  <a:cubicBezTo>
                    <a:pt x="1158" y="373"/>
                    <a:pt x="1184" y="373"/>
                    <a:pt x="1209" y="373"/>
                  </a:cubicBezTo>
                  <a:cubicBezTo>
                    <a:pt x="1283" y="373"/>
                    <a:pt x="1356" y="371"/>
                    <a:pt x="1429" y="367"/>
                  </a:cubicBezTo>
                  <a:cubicBezTo>
                    <a:pt x="1480" y="364"/>
                    <a:pt x="1530" y="324"/>
                    <a:pt x="1527" y="268"/>
                  </a:cubicBezTo>
                  <a:cubicBezTo>
                    <a:pt x="1525" y="219"/>
                    <a:pt x="1486" y="169"/>
                    <a:pt x="1434" y="169"/>
                  </a:cubicBezTo>
                  <a:cubicBezTo>
                    <a:pt x="1432" y="169"/>
                    <a:pt x="1431" y="169"/>
                    <a:pt x="1429" y="169"/>
                  </a:cubicBezTo>
                  <a:cubicBezTo>
                    <a:pt x="1355" y="173"/>
                    <a:pt x="1281" y="176"/>
                    <a:pt x="1207" y="176"/>
                  </a:cubicBezTo>
                  <a:cubicBezTo>
                    <a:pt x="1051" y="176"/>
                    <a:pt x="894" y="165"/>
                    <a:pt x="740" y="144"/>
                  </a:cubicBezTo>
                  <a:lnTo>
                    <a:pt x="740" y="144"/>
                  </a:lnTo>
                  <a:lnTo>
                    <a:pt x="766" y="148"/>
                  </a:lnTo>
                  <a:cubicBezTo>
                    <a:pt x="552" y="119"/>
                    <a:pt x="341" y="71"/>
                    <a:pt x="135" y="4"/>
                  </a:cubicBezTo>
                  <a:cubicBezTo>
                    <a:pt x="126" y="2"/>
                    <a:pt x="117"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5"/>
            <p:cNvSpPr/>
            <p:nvPr/>
          </p:nvSpPr>
          <p:spPr>
            <a:xfrm flipH="1">
              <a:off x="4212662" y="3848990"/>
              <a:ext cx="110858" cy="41925"/>
            </a:xfrm>
            <a:custGeom>
              <a:avLst/>
              <a:gdLst/>
              <a:ahLst/>
              <a:cxnLst/>
              <a:rect l="l" t="t" r="r" b="b"/>
              <a:pathLst>
                <a:path w="706" h="267" extrusionOk="0">
                  <a:moveTo>
                    <a:pt x="601" y="1"/>
                  </a:moveTo>
                  <a:cubicBezTo>
                    <a:pt x="593" y="1"/>
                    <a:pt x="584" y="2"/>
                    <a:pt x="577" y="6"/>
                  </a:cubicBezTo>
                  <a:cubicBezTo>
                    <a:pt x="506" y="35"/>
                    <a:pt x="431" y="55"/>
                    <a:pt x="355" y="66"/>
                  </a:cubicBezTo>
                  <a:lnTo>
                    <a:pt x="382" y="61"/>
                  </a:lnTo>
                  <a:lnTo>
                    <a:pt x="382" y="61"/>
                  </a:lnTo>
                  <a:cubicBezTo>
                    <a:pt x="343" y="67"/>
                    <a:pt x="304" y="69"/>
                    <a:pt x="264" y="69"/>
                  </a:cubicBezTo>
                  <a:cubicBezTo>
                    <a:pt x="227" y="69"/>
                    <a:pt x="190" y="67"/>
                    <a:pt x="153" y="62"/>
                  </a:cubicBezTo>
                  <a:lnTo>
                    <a:pt x="153" y="62"/>
                  </a:lnTo>
                  <a:cubicBezTo>
                    <a:pt x="146" y="61"/>
                    <a:pt x="140" y="60"/>
                    <a:pt x="133" y="58"/>
                  </a:cubicBezTo>
                  <a:cubicBezTo>
                    <a:pt x="125" y="56"/>
                    <a:pt x="117" y="55"/>
                    <a:pt x="109" y="55"/>
                  </a:cubicBezTo>
                  <a:cubicBezTo>
                    <a:pt x="91" y="55"/>
                    <a:pt x="73" y="60"/>
                    <a:pt x="57" y="69"/>
                  </a:cubicBezTo>
                  <a:cubicBezTo>
                    <a:pt x="34" y="81"/>
                    <a:pt x="18" y="103"/>
                    <a:pt x="11" y="128"/>
                  </a:cubicBezTo>
                  <a:cubicBezTo>
                    <a:pt x="0" y="176"/>
                    <a:pt x="25" y="240"/>
                    <a:pt x="80" y="249"/>
                  </a:cubicBezTo>
                  <a:cubicBezTo>
                    <a:pt x="141" y="261"/>
                    <a:pt x="203" y="266"/>
                    <a:pt x="265" y="266"/>
                  </a:cubicBezTo>
                  <a:cubicBezTo>
                    <a:pt x="389" y="266"/>
                    <a:pt x="513" y="243"/>
                    <a:pt x="630" y="196"/>
                  </a:cubicBezTo>
                  <a:cubicBezTo>
                    <a:pt x="654" y="188"/>
                    <a:pt x="675" y="172"/>
                    <a:pt x="689" y="151"/>
                  </a:cubicBezTo>
                  <a:cubicBezTo>
                    <a:pt x="701" y="128"/>
                    <a:pt x="706" y="100"/>
                    <a:pt x="698" y="74"/>
                  </a:cubicBezTo>
                  <a:cubicBezTo>
                    <a:pt x="692" y="50"/>
                    <a:pt x="675" y="29"/>
                    <a:pt x="653" y="15"/>
                  </a:cubicBezTo>
                  <a:cubicBezTo>
                    <a:pt x="638" y="7"/>
                    <a:pt x="619" y="1"/>
                    <a:pt x="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5"/>
            <p:cNvSpPr/>
            <p:nvPr/>
          </p:nvSpPr>
          <p:spPr>
            <a:xfrm flipH="1">
              <a:off x="7837990" y="3002015"/>
              <a:ext cx="131271" cy="38628"/>
            </a:xfrm>
            <a:custGeom>
              <a:avLst/>
              <a:gdLst/>
              <a:ahLst/>
              <a:cxnLst/>
              <a:rect l="l" t="t" r="r" b="b"/>
              <a:pathLst>
                <a:path w="836" h="246" extrusionOk="0">
                  <a:moveTo>
                    <a:pt x="504" y="1"/>
                  </a:moveTo>
                  <a:cubicBezTo>
                    <a:pt x="363" y="1"/>
                    <a:pt x="221" y="18"/>
                    <a:pt x="83" y="52"/>
                  </a:cubicBezTo>
                  <a:cubicBezTo>
                    <a:pt x="32" y="67"/>
                    <a:pt x="1" y="121"/>
                    <a:pt x="15" y="173"/>
                  </a:cubicBezTo>
                  <a:cubicBezTo>
                    <a:pt x="27" y="218"/>
                    <a:pt x="67" y="246"/>
                    <a:pt x="111" y="246"/>
                  </a:cubicBezTo>
                  <a:cubicBezTo>
                    <a:pt x="120" y="246"/>
                    <a:pt x="128" y="245"/>
                    <a:pt x="136" y="243"/>
                  </a:cubicBezTo>
                  <a:cubicBezTo>
                    <a:pt x="195" y="228"/>
                    <a:pt x="255" y="216"/>
                    <a:pt x="315" y="208"/>
                  </a:cubicBezTo>
                  <a:lnTo>
                    <a:pt x="315" y="208"/>
                  </a:lnTo>
                  <a:lnTo>
                    <a:pt x="289" y="211"/>
                  </a:lnTo>
                  <a:cubicBezTo>
                    <a:pt x="360" y="202"/>
                    <a:pt x="433" y="197"/>
                    <a:pt x="505" y="197"/>
                  </a:cubicBezTo>
                  <a:cubicBezTo>
                    <a:pt x="577" y="197"/>
                    <a:pt x="649" y="202"/>
                    <a:pt x="721" y="211"/>
                  </a:cubicBezTo>
                  <a:lnTo>
                    <a:pt x="695" y="208"/>
                  </a:lnTo>
                  <a:lnTo>
                    <a:pt x="707" y="210"/>
                  </a:lnTo>
                  <a:cubicBezTo>
                    <a:pt x="717" y="211"/>
                    <a:pt x="726" y="212"/>
                    <a:pt x="735" y="212"/>
                  </a:cubicBezTo>
                  <a:cubicBezTo>
                    <a:pt x="752" y="212"/>
                    <a:pt x="768" y="209"/>
                    <a:pt x="784" y="200"/>
                  </a:cubicBezTo>
                  <a:cubicBezTo>
                    <a:pt x="806" y="187"/>
                    <a:pt x="822" y="166"/>
                    <a:pt x="830" y="141"/>
                  </a:cubicBezTo>
                  <a:cubicBezTo>
                    <a:pt x="836" y="115"/>
                    <a:pt x="833" y="88"/>
                    <a:pt x="819" y="65"/>
                  </a:cubicBezTo>
                  <a:cubicBezTo>
                    <a:pt x="806" y="45"/>
                    <a:pt x="785" y="22"/>
                    <a:pt x="760" y="19"/>
                  </a:cubicBezTo>
                  <a:cubicBezTo>
                    <a:pt x="675" y="7"/>
                    <a:pt x="590" y="1"/>
                    <a:pt x="5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15"/>
          <p:cNvSpPr txBox="1">
            <a:spLocks noGrp="1"/>
          </p:cNvSpPr>
          <p:nvPr>
            <p:ph type="ctrTitle"/>
          </p:nvPr>
        </p:nvSpPr>
        <p:spPr>
          <a:xfrm>
            <a:off x="2000337" y="1200700"/>
            <a:ext cx="24084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endParaRPr/>
          </a:p>
        </p:txBody>
      </p:sp>
      <p:sp>
        <p:nvSpPr>
          <p:cNvPr id="137" name="Google Shape;137;p15"/>
          <p:cNvSpPr txBox="1">
            <a:spLocks noGrp="1"/>
          </p:cNvSpPr>
          <p:nvPr>
            <p:ph type="subTitle" idx="1"/>
          </p:nvPr>
        </p:nvSpPr>
        <p:spPr>
          <a:xfrm>
            <a:off x="2000338" y="1626100"/>
            <a:ext cx="24084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4"/>
              </a:buClr>
              <a:buSzPts val="1400"/>
              <a:buNone/>
              <a:defRPr sz="1400">
                <a:solidFill>
                  <a:schemeClr val="accent4"/>
                </a:solidFill>
              </a:defRPr>
            </a:lvl1pPr>
            <a:lvl2pPr lvl="1" rtl="0">
              <a:lnSpc>
                <a:spcPct val="100000"/>
              </a:lnSpc>
              <a:spcBef>
                <a:spcPts val="0"/>
              </a:spcBef>
              <a:spcAft>
                <a:spcPts val="0"/>
              </a:spcAft>
              <a:buClr>
                <a:schemeClr val="accent4"/>
              </a:buClr>
              <a:buSzPts val="1400"/>
              <a:buNone/>
              <a:defRPr>
                <a:solidFill>
                  <a:schemeClr val="accent4"/>
                </a:solidFill>
              </a:defRPr>
            </a:lvl2pPr>
            <a:lvl3pPr lvl="2" rtl="0">
              <a:lnSpc>
                <a:spcPct val="100000"/>
              </a:lnSpc>
              <a:spcBef>
                <a:spcPts val="0"/>
              </a:spcBef>
              <a:spcAft>
                <a:spcPts val="0"/>
              </a:spcAft>
              <a:buClr>
                <a:schemeClr val="accent4"/>
              </a:buClr>
              <a:buSzPts val="1400"/>
              <a:buNone/>
              <a:defRPr>
                <a:solidFill>
                  <a:schemeClr val="accent4"/>
                </a:solidFill>
              </a:defRPr>
            </a:lvl3pPr>
            <a:lvl4pPr lvl="3" rtl="0">
              <a:lnSpc>
                <a:spcPct val="100000"/>
              </a:lnSpc>
              <a:spcBef>
                <a:spcPts val="0"/>
              </a:spcBef>
              <a:spcAft>
                <a:spcPts val="0"/>
              </a:spcAft>
              <a:buClr>
                <a:schemeClr val="accent4"/>
              </a:buClr>
              <a:buSzPts val="1400"/>
              <a:buNone/>
              <a:defRPr>
                <a:solidFill>
                  <a:schemeClr val="accent4"/>
                </a:solidFill>
              </a:defRPr>
            </a:lvl4pPr>
            <a:lvl5pPr lvl="4" rtl="0">
              <a:lnSpc>
                <a:spcPct val="100000"/>
              </a:lnSpc>
              <a:spcBef>
                <a:spcPts val="0"/>
              </a:spcBef>
              <a:spcAft>
                <a:spcPts val="0"/>
              </a:spcAft>
              <a:buClr>
                <a:schemeClr val="accent4"/>
              </a:buClr>
              <a:buSzPts val="1400"/>
              <a:buNone/>
              <a:defRPr>
                <a:solidFill>
                  <a:schemeClr val="accent4"/>
                </a:solidFill>
              </a:defRPr>
            </a:lvl5pPr>
            <a:lvl6pPr lvl="5" rtl="0">
              <a:lnSpc>
                <a:spcPct val="100000"/>
              </a:lnSpc>
              <a:spcBef>
                <a:spcPts val="0"/>
              </a:spcBef>
              <a:spcAft>
                <a:spcPts val="0"/>
              </a:spcAft>
              <a:buClr>
                <a:schemeClr val="accent4"/>
              </a:buClr>
              <a:buSzPts val="1400"/>
              <a:buNone/>
              <a:defRPr>
                <a:solidFill>
                  <a:schemeClr val="accent4"/>
                </a:solidFill>
              </a:defRPr>
            </a:lvl6pPr>
            <a:lvl7pPr lvl="6" rtl="0">
              <a:lnSpc>
                <a:spcPct val="100000"/>
              </a:lnSpc>
              <a:spcBef>
                <a:spcPts val="0"/>
              </a:spcBef>
              <a:spcAft>
                <a:spcPts val="0"/>
              </a:spcAft>
              <a:buClr>
                <a:schemeClr val="accent4"/>
              </a:buClr>
              <a:buSzPts val="1400"/>
              <a:buNone/>
              <a:defRPr>
                <a:solidFill>
                  <a:schemeClr val="accent4"/>
                </a:solidFill>
              </a:defRPr>
            </a:lvl7pPr>
            <a:lvl8pPr lvl="7" rtl="0">
              <a:lnSpc>
                <a:spcPct val="100000"/>
              </a:lnSpc>
              <a:spcBef>
                <a:spcPts val="0"/>
              </a:spcBef>
              <a:spcAft>
                <a:spcPts val="0"/>
              </a:spcAft>
              <a:buClr>
                <a:schemeClr val="accent4"/>
              </a:buClr>
              <a:buSzPts val="1400"/>
              <a:buNone/>
              <a:defRPr>
                <a:solidFill>
                  <a:schemeClr val="accent4"/>
                </a:solidFill>
              </a:defRPr>
            </a:lvl8pPr>
            <a:lvl9pPr lvl="8" rtl="0">
              <a:lnSpc>
                <a:spcPct val="100000"/>
              </a:lnSpc>
              <a:spcBef>
                <a:spcPts val="0"/>
              </a:spcBef>
              <a:spcAft>
                <a:spcPts val="0"/>
              </a:spcAft>
              <a:buClr>
                <a:schemeClr val="accent4"/>
              </a:buClr>
              <a:buSzPts val="1400"/>
              <a:buNone/>
              <a:defRPr>
                <a:solidFill>
                  <a:schemeClr val="accent4"/>
                </a:solidFill>
              </a:defRPr>
            </a:lvl9pPr>
          </a:lstStyle>
          <a:p>
            <a:endParaRPr/>
          </a:p>
        </p:txBody>
      </p:sp>
      <p:sp>
        <p:nvSpPr>
          <p:cNvPr id="138" name="Google Shape;138;p15"/>
          <p:cNvSpPr txBox="1">
            <a:spLocks noGrp="1"/>
          </p:cNvSpPr>
          <p:nvPr>
            <p:ph type="title" idx="2" hasCustomPrompt="1"/>
          </p:nvPr>
        </p:nvSpPr>
        <p:spPr>
          <a:xfrm>
            <a:off x="691225" y="1413400"/>
            <a:ext cx="9438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accent1"/>
              </a:buClr>
              <a:buSzPts val="6000"/>
              <a:buNone/>
              <a:defRPr sz="6000">
                <a:solidFill>
                  <a:schemeClr val="accent1"/>
                </a:solidFill>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2">
  <p:cSld name="CUSTOM_5">
    <p:spTree>
      <p:nvGrpSpPr>
        <p:cNvPr id="1" name="Shape 174"/>
        <p:cNvGrpSpPr/>
        <p:nvPr/>
      </p:nvGrpSpPr>
      <p:grpSpPr>
        <a:xfrm>
          <a:off x="0" y="0"/>
          <a:ext cx="0" cy="0"/>
          <a:chOff x="0" y="0"/>
          <a:chExt cx="0" cy="0"/>
        </a:xfrm>
      </p:grpSpPr>
      <p:sp>
        <p:nvSpPr>
          <p:cNvPr id="175" name="Google Shape;175;p18"/>
          <p:cNvSpPr txBox="1">
            <a:spLocks noGrp="1"/>
          </p:cNvSpPr>
          <p:nvPr>
            <p:ph type="ctrTitle"/>
          </p:nvPr>
        </p:nvSpPr>
        <p:spPr>
          <a:xfrm>
            <a:off x="1292712" y="1504625"/>
            <a:ext cx="24084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a:lvl1pPr>
            <a:lvl2pPr lvl="1" algn="ctr" rtl="0">
              <a:spcBef>
                <a:spcPts val="0"/>
              </a:spcBef>
              <a:spcAft>
                <a:spcPts val="0"/>
              </a:spcAft>
              <a:buClr>
                <a:schemeClr val="accent2"/>
              </a:buClr>
              <a:buSzPts val="2800"/>
              <a:buNone/>
              <a:defRPr>
                <a:solidFill>
                  <a:schemeClr val="accent2"/>
                </a:solidFill>
              </a:defRPr>
            </a:lvl2pPr>
            <a:lvl3pPr lvl="2" algn="ctr" rtl="0">
              <a:spcBef>
                <a:spcPts val="0"/>
              </a:spcBef>
              <a:spcAft>
                <a:spcPts val="0"/>
              </a:spcAft>
              <a:buClr>
                <a:schemeClr val="accent2"/>
              </a:buClr>
              <a:buSzPts val="2800"/>
              <a:buNone/>
              <a:defRPr>
                <a:solidFill>
                  <a:schemeClr val="accent2"/>
                </a:solidFill>
              </a:defRPr>
            </a:lvl3pPr>
            <a:lvl4pPr lvl="3" algn="ctr" rtl="0">
              <a:spcBef>
                <a:spcPts val="0"/>
              </a:spcBef>
              <a:spcAft>
                <a:spcPts val="0"/>
              </a:spcAft>
              <a:buClr>
                <a:schemeClr val="accent2"/>
              </a:buClr>
              <a:buSzPts val="2800"/>
              <a:buNone/>
              <a:defRPr>
                <a:solidFill>
                  <a:schemeClr val="accent2"/>
                </a:solidFill>
              </a:defRPr>
            </a:lvl4pPr>
            <a:lvl5pPr lvl="4" algn="ctr" rtl="0">
              <a:spcBef>
                <a:spcPts val="0"/>
              </a:spcBef>
              <a:spcAft>
                <a:spcPts val="0"/>
              </a:spcAft>
              <a:buClr>
                <a:schemeClr val="accent2"/>
              </a:buClr>
              <a:buSzPts val="2800"/>
              <a:buNone/>
              <a:defRPr>
                <a:solidFill>
                  <a:schemeClr val="accent2"/>
                </a:solidFill>
              </a:defRPr>
            </a:lvl5pPr>
            <a:lvl6pPr lvl="5" algn="ctr" rtl="0">
              <a:spcBef>
                <a:spcPts val="0"/>
              </a:spcBef>
              <a:spcAft>
                <a:spcPts val="0"/>
              </a:spcAft>
              <a:buClr>
                <a:schemeClr val="accent2"/>
              </a:buClr>
              <a:buSzPts val="2800"/>
              <a:buNone/>
              <a:defRPr>
                <a:solidFill>
                  <a:schemeClr val="accent2"/>
                </a:solidFill>
              </a:defRPr>
            </a:lvl6pPr>
            <a:lvl7pPr lvl="6" algn="ctr" rtl="0">
              <a:spcBef>
                <a:spcPts val="0"/>
              </a:spcBef>
              <a:spcAft>
                <a:spcPts val="0"/>
              </a:spcAft>
              <a:buClr>
                <a:schemeClr val="accent2"/>
              </a:buClr>
              <a:buSzPts val="2800"/>
              <a:buNone/>
              <a:defRPr>
                <a:solidFill>
                  <a:schemeClr val="accent2"/>
                </a:solidFill>
              </a:defRPr>
            </a:lvl7pPr>
            <a:lvl8pPr lvl="7" algn="ctr" rtl="0">
              <a:spcBef>
                <a:spcPts val="0"/>
              </a:spcBef>
              <a:spcAft>
                <a:spcPts val="0"/>
              </a:spcAft>
              <a:buClr>
                <a:schemeClr val="accent2"/>
              </a:buClr>
              <a:buSzPts val="2800"/>
              <a:buNone/>
              <a:defRPr>
                <a:solidFill>
                  <a:schemeClr val="accent2"/>
                </a:solidFill>
              </a:defRPr>
            </a:lvl8pPr>
            <a:lvl9pPr lvl="8" algn="ctr" rtl="0">
              <a:spcBef>
                <a:spcPts val="0"/>
              </a:spcBef>
              <a:spcAft>
                <a:spcPts val="0"/>
              </a:spcAft>
              <a:buClr>
                <a:schemeClr val="accent2"/>
              </a:buClr>
              <a:buSzPts val="2800"/>
              <a:buNone/>
              <a:defRPr>
                <a:solidFill>
                  <a:schemeClr val="accent2"/>
                </a:solidFill>
              </a:defRPr>
            </a:lvl9pPr>
          </a:lstStyle>
          <a:p>
            <a:endParaRPr/>
          </a:p>
        </p:txBody>
      </p:sp>
      <p:sp>
        <p:nvSpPr>
          <p:cNvPr id="176" name="Google Shape;176;p18"/>
          <p:cNvSpPr txBox="1">
            <a:spLocks noGrp="1"/>
          </p:cNvSpPr>
          <p:nvPr>
            <p:ph type="subTitle" idx="1"/>
          </p:nvPr>
        </p:nvSpPr>
        <p:spPr>
          <a:xfrm>
            <a:off x="1496775" y="1930025"/>
            <a:ext cx="2000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400"/>
              <a:buNone/>
              <a:defRPr sz="1400">
                <a:solidFill>
                  <a:schemeClr val="accent4"/>
                </a:solidFill>
              </a:defRPr>
            </a:lvl1pPr>
            <a:lvl2pPr lvl="1" algn="ctr" rtl="0">
              <a:lnSpc>
                <a:spcPct val="100000"/>
              </a:lnSpc>
              <a:spcBef>
                <a:spcPts val="0"/>
              </a:spcBef>
              <a:spcAft>
                <a:spcPts val="0"/>
              </a:spcAft>
              <a:buClr>
                <a:schemeClr val="accent4"/>
              </a:buClr>
              <a:buSzPts val="1400"/>
              <a:buNone/>
              <a:defRPr>
                <a:solidFill>
                  <a:schemeClr val="accent4"/>
                </a:solidFill>
              </a:defRPr>
            </a:lvl2pPr>
            <a:lvl3pPr lvl="2" algn="ctr" rtl="0">
              <a:lnSpc>
                <a:spcPct val="100000"/>
              </a:lnSpc>
              <a:spcBef>
                <a:spcPts val="0"/>
              </a:spcBef>
              <a:spcAft>
                <a:spcPts val="0"/>
              </a:spcAft>
              <a:buClr>
                <a:schemeClr val="accent4"/>
              </a:buClr>
              <a:buSzPts val="1400"/>
              <a:buNone/>
              <a:defRPr>
                <a:solidFill>
                  <a:schemeClr val="accent4"/>
                </a:solidFill>
              </a:defRPr>
            </a:lvl3pPr>
            <a:lvl4pPr lvl="3" algn="ctr" rtl="0">
              <a:lnSpc>
                <a:spcPct val="100000"/>
              </a:lnSpc>
              <a:spcBef>
                <a:spcPts val="0"/>
              </a:spcBef>
              <a:spcAft>
                <a:spcPts val="0"/>
              </a:spcAft>
              <a:buClr>
                <a:schemeClr val="accent4"/>
              </a:buClr>
              <a:buSzPts val="1400"/>
              <a:buNone/>
              <a:defRPr>
                <a:solidFill>
                  <a:schemeClr val="accent4"/>
                </a:solidFill>
              </a:defRPr>
            </a:lvl4pPr>
            <a:lvl5pPr lvl="4" algn="ctr" rtl="0">
              <a:lnSpc>
                <a:spcPct val="100000"/>
              </a:lnSpc>
              <a:spcBef>
                <a:spcPts val="0"/>
              </a:spcBef>
              <a:spcAft>
                <a:spcPts val="0"/>
              </a:spcAft>
              <a:buClr>
                <a:schemeClr val="accent4"/>
              </a:buClr>
              <a:buSzPts val="1400"/>
              <a:buNone/>
              <a:defRPr>
                <a:solidFill>
                  <a:schemeClr val="accent4"/>
                </a:solidFill>
              </a:defRPr>
            </a:lvl5pPr>
            <a:lvl6pPr lvl="5" algn="ctr" rtl="0">
              <a:lnSpc>
                <a:spcPct val="100000"/>
              </a:lnSpc>
              <a:spcBef>
                <a:spcPts val="0"/>
              </a:spcBef>
              <a:spcAft>
                <a:spcPts val="0"/>
              </a:spcAft>
              <a:buClr>
                <a:schemeClr val="accent4"/>
              </a:buClr>
              <a:buSzPts val="1400"/>
              <a:buNone/>
              <a:defRPr>
                <a:solidFill>
                  <a:schemeClr val="accent4"/>
                </a:solidFill>
              </a:defRPr>
            </a:lvl6pPr>
            <a:lvl7pPr lvl="6" algn="ctr" rtl="0">
              <a:lnSpc>
                <a:spcPct val="100000"/>
              </a:lnSpc>
              <a:spcBef>
                <a:spcPts val="0"/>
              </a:spcBef>
              <a:spcAft>
                <a:spcPts val="0"/>
              </a:spcAft>
              <a:buClr>
                <a:schemeClr val="accent4"/>
              </a:buClr>
              <a:buSzPts val="1400"/>
              <a:buNone/>
              <a:defRPr>
                <a:solidFill>
                  <a:schemeClr val="accent4"/>
                </a:solidFill>
              </a:defRPr>
            </a:lvl7pPr>
            <a:lvl8pPr lvl="7" algn="ctr" rtl="0">
              <a:lnSpc>
                <a:spcPct val="100000"/>
              </a:lnSpc>
              <a:spcBef>
                <a:spcPts val="0"/>
              </a:spcBef>
              <a:spcAft>
                <a:spcPts val="0"/>
              </a:spcAft>
              <a:buClr>
                <a:schemeClr val="accent4"/>
              </a:buClr>
              <a:buSzPts val="1400"/>
              <a:buNone/>
              <a:defRPr>
                <a:solidFill>
                  <a:schemeClr val="accent4"/>
                </a:solidFill>
              </a:defRPr>
            </a:lvl8pPr>
            <a:lvl9pPr lvl="8" algn="ctr" rtl="0">
              <a:lnSpc>
                <a:spcPct val="100000"/>
              </a:lnSpc>
              <a:spcBef>
                <a:spcPts val="0"/>
              </a:spcBef>
              <a:spcAft>
                <a:spcPts val="0"/>
              </a:spcAft>
              <a:buClr>
                <a:schemeClr val="accent4"/>
              </a:buClr>
              <a:buSzPts val="1400"/>
              <a:buNone/>
              <a:defRPr>
                <a:solidFill>
                  <a:schemeClr val="accent4"/>
                </a:solidFill>
              </a:defRPr>
            </a:lvl9pPr>
          </a:lstStyle>
          <a:p>
            <a:endParaRPr/>
          </a:p>
        </p:txBody>
      </p:sp>
      <p:sp>
        <p:nvSpPr>
          <p:cNvPr id="177" name="Google Shape;177;p18"/>
          <p:cNvSpPr txBox="1">
            <a:spLocks noGrp="1"/>
          </p:cNvSpPr>
          <p:nvPr>
            <p:ph type="title" idx="2" hasCustomPrompt="1"/>
          </p:nvPr>
        </p:nvSpPr>
        <p:spPr>
          <a:xfrm>
            <a:off x="1134550" y="740875"/>
            <a:ext cx="2724600" cy="763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6000"/>
              <a:buNone/>
              <a:defRPr sz="6000">
                <a:solidFill>
                  <a:schemeClr val="accent1"/>
                </a:solidFill>
              </a:defRPr>
            </a:lvl1pPr>
            <a:lvl2pPr lvl="1"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accent1"/>
              </a:buClr>
              <a:buSzPts val="6000"/>
              <a:buFont typeface="Fira Sans Extra Condensed Medium"/>
              <a:buNone/>
              <a:defRPr sz="6000">
                <a:solidFill>
                  <a:schemeClr val="accent1"/>
                </a:solidFill>
                <a:latin typeface="Fira Sans Extra Condensed Medium"/>
                <a:ea typeface="Fira Sans Extra Condensed Medium"/>
                <a:cs typeface="Fira Sans Extra Condensed Medium"/>
                <a:sym typeface="Fira Sans Extra Condensed Medium"/>
              </a:defRPr>
            </a:lvl9pPr>
          </a:lstStyle>
          <a:p>
            <a:r>
              <a:t>xx%</a:t>
            </a:r>
          </a:p>
        </p:txBody>
      </p:sp>
      <p:grpSp>
        <p:nvGrpSpPr>
          <p:cNvPr id="178" name="Google Shape;178;p18"/>
          <p:cNvGrpSpPr/>
          <p:nvPr/>
        </p:nvGrpSpPr>
        <p:grpSpPr>
          <a:xfrm>
            <a:off x="1215282" y="-181901"/>
            <a:ext cx="8814517" cy="5654105"/>
            <a:chOff x="3253875" y="4567300"/>
            <a:chExt cx="1413625" cy="906775"/>
          </a:xfrm>
        </p:grpSpPr>
        <p:sp>
          <p:nvSpPr>
            <p:cNvPr id="179" name="Google Shape;179;p18"/>
            <p:cNvSpPr/>
            <p:nvPr/>
          </p:nvSpPr>
          <p:spPr>
            <a:xfrm>
              <a:off x="3253875" y="4567300"/>
              <a:ext cx="1413625" cy="906775"/>
            </a:xfrm>
            <a:custGeom>
              <a:avLst/>
              <a:gdLst/>
              <a:ahLst/>
              <a:cxnLst/>
              <a:rect l="l" t="t" r="r" b="b"/>
              <a:pathLst>
                <a:path w="56545" h="36271" extrusionOk="0">
                  <a:moveTo>
                    <a:pt x="26463" y="0"/>
                  </a:moveTo>
                  <a:cubicBezTo>
                    <a:pt x="26415" y="0"/>
                    <a:pt x="26368" y="1"/>
                    <a:pt x="26320" y="3"/>
                  </a:cubicBezTo>
                  <a:cubicBezTo>
                    <a:pt x="25420" y="29"/>
                    <a:pt x="24486" y="346"/>
                    <a:pt x="23914" y="1041"/>
                  </a:cubicBezTo>
                  <a:lnTo>
                    <a:pt x="25698" y="1004"/>
                  </a:lnTo>
                  <a:lnTo>
                    <a:pt x="25698" y="1004"/>
                  </a:lnTo>
                  <a:cubicBezTo>
                    <a:pt x="24667" y="2950"/>
                    <a:pt x="25538" y="5376"/>
                    <a:pt x="26813" y="7172"/>
                  </a:cubicBezTo>
                  <a:cubicBezTo>
                    <a:pt x="28090" y="8966"/>
                    <a:pt x="29775" y="10515"/>
                    <a:pt x="30605" y="12554"/>
                  </a:cubicBezTo>
                  <a:cubicBezTo>
                    <a:pt x="30683" y="12746"/>
                    <a:pt x="30753" y="12950"/>
                    <a:pt x="30728" y="13154"/>
                  </a:cubicBezTo>
                  <a:cubicBezTo>
                    <a:pt x="30696" y="13401"/>
                    <a:pt x="30531" y="13608"/>
                    <a:pt x="30363" y="13792"/>
                  </a:cubicBezTo>
                  <a:cubicBezTo>
                    <a:pt x="25304" y="19338"/>
                    <a:pt x="18481" y="18361"/>
                    <a:pt x="12334" y="22037"/>
                  </a:cubicBezTo>
                  <a:cubicBezTo>
                    <a:pt x="9308" y="23845"/>
                    <a:pt x="4693" y="26421"/>
                    <a:pt x="2876" y="29441"/>
                  </a:cubicBezTo>
                  <a:cubicBezTo>
                    <a:pt x="2165" y="30623"/>
                    <a:pt x="1" y="36270"/>
                    <a:pt x="2665" y="36270"/>
                  </a:cubicBezTo>
                  <a:cubicBezTo>
                    <a:pt x="2670" y="36270"/>
                    <a:pt x="2675" y="36270"/>
                    <a:pt x="2680" y="36270"/>
                  </a:cubicBezTo>
                  <a:cubicBezTo>
                    <a:pt x="4285" y="36256"/>
                    <a:pt x="6451" y="34168"/>
                    <a:pt x="8056" y="34155"/>
                  </a:cubicBezTo>
                  <a:cubicBezTo>
                    <a:pt x="8388" y="34152"/>
                    <a:pt x="8739" y="34145"/>
                    <a:pt x="9024" y="33973"/>
                  </a:cubicBezTo>
                  <a:cubicBezTo>
                    <a:pt x="9421" y="33735"/>
                    <a:pt x="9581" y="33252"/>
                    <a:pt x="9751" y="32822"/>
                  </a:cubicBezTo>
                  <a:cubicBezTo>
                    <a:pt x="10578" y="30744"/>
                    <a:pt x="12294" y="29151"/>
                    <a:pt x="14109" y="27847"/>
                  </a:cubicBezTo>
                  <a:cubicBezTo>
                    <a:pt x="19162" y="24217"/>
                    <a:pt x="25232" y="22330"/>
                    <a:pt x="30732" y="19420"/>
                  </a:cubicBezTo>
                  <a:cubicBezTo>
                    <a:pt x="31783" y="18864"/>
                    <a:pt x="32854" y="18216"/>
                    <a:pt x="33782" y="17446"/>
                  </a:cubicBezTo>
                  <a:cubicBezTo>
                    <a:pt x="34010" y="17257"/>
                    <a:pt x="34289" y="17162"/>
                    <a:pt x="34569" y="17162"/>
                  </a:cubicBezTo>
                  <a:cubicBezTo>
                    <a:pt x="34841" y="17162"/>
                    <a:pt x="35113" y="17252"/>
                    <a:pt x="35339" y="17433"/>
                  </a:cubicBezTo>
                  <a:cubicBezTo>
                    <a:pt x="36080" y="18026"/>
                    <a:pt x="36908" y="18506"/>
                    <a:pt x="37778" y="18910"/>
                  </a:cubicBezTo>
                  <a:cubicBezTo>
                    <a:pt x="40455" y="20152"/>
                    <a:pt x="43354" y="20849"/>
                    <a:pt x="46262" y="21344"/>
                  </a:cubicBezTo>
                  <a:cubicBezTo>
                    <a:pt x="47283" y="21518"/>
                    <a:pt x="48317" y="21669"/>
                    <a:pt x="49350" y="21669"/>
                  </a:cubicBezTo>
                  <a:cubicBezTo>
                    <a:pt x="49587" y="21669"/>
                    <a:pt x="49824" y="21661"/>
                    <a:pt x="50060" y="21644"/>
                  </a:cubicBezTo>
                  <a:cubicBezTo>
                    <a:pt x="51223" y="21558"/>
                    <a:pt x="52355" y="21248"/>
                    <a:pt x="53480" y="20939"/>
                  </a:cubicBezTo>
                  <a:cubicBezTo>
                    <a:pt x="53994" y="20799"/>
                    <a:pt x="54519" y="20652"/>
                    <a:pt x="54954" y="20346"/>
                  </a:cubicBezTo>
                  <a:cubicBezTo>
                    <a:pt x="55765" y="19773"/>
                    <a:pt x="56116" y="18761"/>
                    <a:pt x="56401" y="17810"/>
                  </a:cubicBezTo>
                  <a:cubicBezTo>
                    <a:pt x="56479" y="17550"/>
                    <a:pt x="56544" y="17233"/>
                    <a:pt x="56362" y="17031"/>
                  </a:cubicBezTo>
                  <a:cubicBezTo>
                    <a:pt x="56220" y="16874"/>
                    <a:pt x="55987" y="16855"/>
                    <a:pt x="55772" y="16855"/>
                  </a:cubicBezTo>
                  <a:cubicBezTo>
                    <a:pt x="55759" y="16855"/>
                    <a:pt x="55746" y="16855"/>
                    <a:pt x="55732" y="16855"/>
                  </a:cubicBezTo>
                  <a:cubicBezTo>
                    <a:pt x="54340" y="16865"/>
                    <a:pt x="52932" y="16906"/>
                    <a:pt x="51527" y="16906"/>
                  </a:cubicBezTo>
                  <a:cubicBezTo>
                    <a:pt x="48459" y="16906"/>
                    <a:pt x="45409" y="16713"/>
                    <a:pt x="42580" y="15594"/>
                  </a:cubicBezTo>
                  <a:cubicBezTo>
                    <a:pt x="40983" y="14963"/>
                    <a:pt x="39493" y="13965"/>
                    <a:pt x="37930" y="13188"/>
                  </a:cubicBezTo>
                  <a:cubicBezTo>
                    <a:pt x="37173" y="12814"/>
                    <a:pt x="36582" y="12170"/>
                    <a:pt x="36273" y="11385"/>
                  </a:cubicBezTo>
                  <a:cubicBezTo>
                    <a:pt x="36270" y="11377"/>
                    <a:pt x="36266" y="11368"/>
                    <a:pt x="36263" y="11360"/>
                  </a:cubicBezTo>
                  <a:cubicBezTo>
                    <a:pt x="36068" y="10877"/>
                    <a:pt x="35746" y="10457"/>
                    <a:pt x="35401" y="10066"/>
                  </a:cubicBezTo>
                  <a:cubicBezTo>
                    <a:pt x="34171" y="8672"/>
                    <a:pt x="32546" y="7438"/>
                    <a:pt x="32167" y="5617"/>
                  </a:cubicBezTo>
                  <a:cubicBezTo>
                    <a:pt x="31917" y="4410"/>
                    <a:pt x="32276" y="3172"/>
                    <a:pt x="32396" y="1945"/>
                  </a:cubicBezTo>
                  <a:cubicBezTo>
                    <a:pt x="32414" y="1757"/>
                    <a:pt x="32420" y="1549"/>
                    <a:pt x="32303" y="1402"/>
                  </a:cubicBezTo>
                  <a:cubicBezTo>
                    <a:pt x="32202" y="1275"/>
                    <a:pt x="32033" y="1228"/>
                    <a:pt x="31876" y="1187"/>
                  </a:cubicBezTo>
                  <a:lnTo>
                    <a:pt x="28978" y="432"/>
                  </a:lnTo>
                  <a:cubicBezTo>
                    <a:pt x="28152" y="217"/>
                    <a:pt x="27314" y="0"/>
                    <a:pt x="2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a:off x="4157950" y="4993925"/>
              <a:ext cx="23350" cy="12225"/>
            </a:xfrm>
            <a:custGeom>
              <a:avLst/>
              <a:gdLst/>
              <a:ahLst/>
              <a:cxnLst/>
              <a:rect l="l" t="t" r="r" b="b"/>
              <a:pathLst>
                <a:path w="934" h="489" extrusionOk="0">
                  <a:moveTo>
                    <a:pt x="77" y="0"/>
                  </a:moveTo>
                  <a:cubicBezTo>
                    <a:pt x="53" y="0"/>
                    <a:pt x="31" y="12"/>
                    <a:pt x="18" y="33"/>
                  </a:cubicBezTo>
                  <a:cubicBezTo>
                    <a:pt x="0" y="66"/>
                    <a:pt x="11" y="106"/>
                    <a:pt x="41" y="126"/>
                  </a:cubicBezTo>
                  <a:lnTo>
                    <a:pt x="42" y="125"/>
                  </a:lnTo>
                  <a:cubicBezTo>
                    <a:pt x="234" y="257"/>
                    <a:pt x="446" y="372"/>
                    <a:pt x="669" y="444"/>
                  </a:cubicBezTo>
                  <a:cubicBezTo>
                    <a:pt x="699" y="453"/>
                    <a:pt x="730" y="462"/>
                    <a:pt x="760" y="471"/>
                  </a:cubicBezTo>
                  <a:cubicBezTo>
                    <a:pt x="776" y="475"/>
                    <a:pt x="791" y="479"/>
                    <a:pt x="806" y="484"/>
                  </a:cubicBezTo>
                  <a:cubicBezTo>
                    <a:pt x="816" y="487"/>
                    <a:pt x="827" y="489"/>
                    <a:pt x="838" y="489"/>
                  </a:cubicBezTo>
                  <a:cubicBezTo>
                    <a:pt x="841" y="489"/>
                    <a:pt x="845" y="488"/>
                    <a:pt x="849" y="488"/>
                  </a:cubicBezTo>
                  <a:cubicBezTo>
                    <a:pt x="859" y="487"/>
                    <a:pt x="869" y="486"/>
                    <a:pt x="878" y="484"/>
                  </a:cubicBezTo>
                  <a:cubicBezTo>
                    <a:pt x="917" y="478"/>
                    <a:pt x="933" y="416"/>
                    <a:pt x="903" y="392"/>
                  </a:cubicBezTo>
                  <a:cubicBezTo>
                    <a:pt x="888" y="378"/>
                    <a:pt x="871" y="367"/>
                    <a:pt x="853" y="359"/>
                  </a:cubicBezTo>
                  <a:cubicBezTo>
                    <a:pt x="839" y="354"/>
                    <a:pt x="825" y="350"/>
                    <a:pt x="811" y="345"/>
                  </a:cubicBezTo>
                  <a:cubicBezTo>
                    <a:pt x="785" y="337"/>
                    <a:pt x="757" y="328"/>
                    <a:pt x="731" y="317"/>
                  </a:cubicBezTo>
                  <a:cubicBezTo>
                    <a:pt x="678" y="297"/>
                    <a:pt x="625" y="276"/>
                    <a:pt x="572" y="254"/>
                  </a:cubicBezTo>
                  <a:lnTo>
                    <a:pt x="553" y="246"/>
                  </a:lnTo>
                  <a:lnTo>
                    <a:pt x="544" y="243"/>
                  </a:lnTo>
                  <a:cubicBezTo>
                    <a:pt x="543" y="243"/>
                    <a:pt x="543" y="243"/>
                    <a:pt x="542" y="242"/>
                  </a:cubicBezTo>
                  <a:lnTo>
                    <a:pt x="542" y="242"/>
                  </a:lnTo>
                  <a:cubicBezTo>
                    <a:pt x="543" y="243"/>
                    <a:pt x="545" y="243"/>
                    <a:pt x="545" y="243"/>
                  </a:cubicBezTo>
                  <a:cubicBezTo>
                    <a:pt x="531" y="237"/>
                    <a:pt x="519" y="232"/>
                    <a:pt x="504" y="225"/>
                  </a:cubicBezTo>
                  <a:cubicBezTo>
                    <a:pt x="478" y="214"/>
                    <a:pt x="452" y="202"/>
                    <a:pt x="427" y="189"/>
                  </a:cubicBezTo>
                  <a:cubicBezTo>
                    <a:pt x="375" y="165"/>
                    <a:pt x="325" y="139"/>
                    <a:pt x="275" y="110"/>
                  </a:cubicBezTo>
                  <a:cubicBezTo>
                    <a:pt x="219" y="79"/>
                    <a:pt x="164" y="45"/>
                    <a:pt x="110" y="9"/>
                  </a:cubicBezTo>
                  <a:cubicBezTo>
                    <a:pt x="99" y="3"/>
                    <a:pt x="88" y="0"/>
                    <a:pt x="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8"/>
            <p:cNvSpPr/>
            <p:nvPr/>
          </p:nvSpPr>
          <p:spPr>
            <a:xfrm>
              <a:off x="4186850" y="4996725"/>
              <a:ext cx="14725" cy="6250"/>
            </a:xfrm>
            <a:custGeom>
              <a:avLst/>
              <a:gdLst/>
              <a:ahLst/>
              <a:cxnLst/>
              <a:rect l="l" t="t" r="r" b="b"/>
              <a:pathLst>
                <a:path w="589" h="250" extrusionOk="0">
                  <a:moveTo>
                    <a:pt x="83" y="0"/>
                  </a:moveTo>
                  <a:cubicBezTo>
                    <a:pt x="51" y="0"/>
                    <a:pt x="18" y="17"/>
                    <a:pt x="10" y="51"/>
                  </a:cubicBezTo>
                  <a:cubicBezTo>
                    <a:pt x="1" y="92"/>
                    <a:pt x="24" y="124"/>
                    <a:pt x="61" y="140"/>
                  </a:cubicBezTo>
                  <a:lnTo>
                    <a:pt x="61" y="139"/>
                  </a:lnTo>
                  <a:lnTo>
                    <a:pt x="76" y="145"/>
                  </a:lnTo>
                  <a:lnTo>
                    <a:pt x="82" y="148"/>
                  </a:lnTo>
                  <a:cubicBezTo>
                    <a:pt x="92" y="152"/>
                    <a:pt x="104" y="155"/>
                    <a:pt x="116" y="159"/>
                  </a:cubicBezTo>
                  <a:lnTo>
                    <a:pt x="176" y="177"/>
                  </a:lnTo>
                  <a:cubicBezTo>
                    <a:pt x="214" y="189"/>
                    <a:pt x="253" y="199"/>
                    <a:pt x="293" y="206"/>
                  </a:cubicBezTo>
                  <a:cubicBezTo>
                    <a:pt x="332" y="212"/>
                    <a:pt x="370" y="222"/>
                    <a:pt x="409" y="229"/>
                  </a:cubicBezTo>
                  <a:cubicBezTo>
                    <a:pt x="429" y="233"/>
                    <a:pt x="449" y="239"/>
                    <a:pt x="469" y="243"/>
                  </a:cubicBezTo>
                  <a:cubicBezTo>
                    <a:pt x="478" y="245"/>
                    <a:pt x="489" y="246"/>
                    <a:pt x="498" y="248"/>
                  </a:cubicBezTo>
                  <a:cubicBezTo>
                    <a:pt x="502" y="249"/>
                    <a:pt x="506" y="249"/>
                    <a:pt x="510" y="249"/>
                  </a:cubicBezTo>
                  <a:cubicBezTo>
                    <a:pt x="521" y="249"/>
                    <a:pt x="533" y="247"/>
                    <a:pt x="544" y="244"/>
                  </a:cubicBezTo>
                  <a:cubicBezTo>
                    <a:pt x="577" y="235"/>
                    <a:pt x="589" y="192"/>
                    <a:pt x="565" y="167"/>
                  </a:cubicBezTo>
                  <a:cubicBezTo>
                    <a:pt x="556" y="158"/>
                    <a:pt x="546" y="149"/>
                    <a:pt x="534" y="144"/>
                  </a:cubicBezTo>
                  <a:cubicBezTo>
                    <a:pt x="525" y="139"/>
                    <a:pt x="514" y="135"/>
                    <a:pt x="504" y="131"/>
                  </a:cubicBezTo>
                  <a:cubicBezTo>
                    <a:pt x="484" y="123"/>
                    <a:pt x="464" y="116"/>
                    <a:pt x="445" y="109"/>
                  </a:cubicBezTo>
                  <a:cubicBezTo>
                    <a:pt x="407" y="95"/>
                    <a:pt x="369" y="82"/>
                    <a:pt x="332" y="67"/>
                  </a:cubicBezTo>
                  <a:cubicBezTo>
                    <a:pt x="295" y="52"/>
                    <a:pt x="257" y="41"/>
                    <a:pt x="219" y="31"/>
                  </a:cubicBezTo>
                  <a:cubicBezTo>
                    <a:pt x="180" y="18"/>
                    <a:pt x="139" y="9"/>
                    <a:pt x="99" y="2"/>
                  </a:cubicBezTo>
                  <a:cubicBezTo>
                    <a:pt x="93" y="1"/>
                    <a:pt x="88" y="0"/>
                    <a:pt x="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8"/>
            <p:cNvSpPr/>
            <p:nvPr/>
          </p:nvSpPr>
          <p:spPr>
            <a:xfrm>
              <a:off x="3904250" y="4660650"/>
              <a:ext cx="16975" cy="8175"/>
            </a:xfrm>
            <a:custGeom>
              <a:avLst/>
              <a:gdLst/>
              <a:ahLst/>
              <a:cxnLst/>
              <a:rect l="l" t="t" r="r" b="b"/>
              <a:pathLst>
                <a:path w="679" h="327" extrusionOk="0">
                  <a:moveTo>
                    <a:pt x="77" y="1"/>
                  </a:moveTo>
                  <a:cubicBezTo>
                    <a:pt x="54" y="1"/>
                    <a:pt x="31" y="13"/>
                    <a:pt x="18" y="35"/>
                  </a:cubicBezTo>
                  <a:cubicBezTo>
                    <a:pt x="0" y="67"/>
                    <a:pt x="11" y="108"/>
                    <a:pt x="42" y="127"/>
                  </a:cubicBezTo>
                  <a:lnTo>
                    <a:pt x="43" y="127"/>
                  </a:lnTo>
                  <a:cubicBezTo>
                    <a:pt x="131" y="182"/>
                    <a:pt x="224" y="227"/>
                    <a:pt x="320" y="264"/>
                  </a:cubicBezTo>
                  <a:cubicBezTo>
                    <a:pt x="366" y="281"/>
                    <a:pt x="412" y="295"/>
                    <a:pt x="460" y="306"/>
                  </a:cubicBezTo>
                  <a:cubicBezTo>
                    <a:pt x="484" y="311"/>
                    <a:pt x="509" y="316"/>
                    <a:pt x="535" y="320"/>
                  </a:cubicBezTo>
                  <a:cubicBezTo>
                    <a:pt x="546" y="322"/>
                    <a:pt x="558" y="324"/>
                    <a:pt x="570" y="326"/>
                  </a:cubicBezTo>
                  <a:cubicBezTo>
                    <a:pt x="576" y="326"/>
                    <a:pt x="582" y="327"/>
                    <a:pt x="589" y="327"/>
                  </a:cubicBezTo>
                  <a:cubicBezTo>
                    <a:pt x="602" y="327"/>
                    <a:pt x="615" y="325"/>
                    <a:pt x="628" y="322"/>
                  </a:cubicBezTo>
                  <a:cubicBezTo>
                    <a:pt x="670" y="310"/>
                    <a:pt x="678" y="252"/>
                    <a:pt x="639" y="229"/>
                  </a:cubicBezTo>
                  <a:cubicBezTo>
                    <a:pt x="627" y="221"/>
                    <a:pt x="613" y="214"/>
                    <a:pt x="598" y="210"/>
                  </a:cubicBezTo>
                  <a:cubicBezTo>
                    <a:pt x="588" y="206"/>
                    <a:pt x="576" y="203"/>
                    <a:pt x="564" y="201"/>
                  </a:cubicBezTo>
                  <a:cubicBezTo>
                    <a:pt x="541" y="195"/>
                    <a:pt x="518" y="187"/>
                    <a:pt x="495" y="181"/>
                  </a:cubicBezTo>
                  <a:cubicBezTo>
                    <a:pt x="448" y="166"/>
                    <a:pt x="403" y="151"/>
                    <a:pt x="359" y="135"/>
                  </a:cubicBezTo>
                  <a:lnTo>
                    <a:pt x="326" y="121"/>
                  </a:lnTo>
                  <a:lnTo>
                    <a:pt x="310" y="115"/>
                  </a:lnTo>
                  <a:lnTo>
                    <a:pt x="313" y="116"/>
                  </a:lnTo>
                  <a:lnTo>
                    <a:pt x="313" y="116"/>
                  </a:lnTo>
                  <a:lnTo>
                    <a:pt x="302" y="112"/>
                  </a:lnTo>
                  <a:cubicBezTo>
                    <a:pt x="281" y="101"/>
                    <a:pt x="260" y="91"/>
                    <a:pt x="239" y="81"/>
                  </a:cubicBezTo>
                  <a:cubicBezTo>
                    <a:pt x="195" y="60"/>
                    <a:pt x="153" y="36"/>
                    <a:pt x="111" y="10"/>
                  </a:cubicBezTo>
                  <a:cubicBezTo>
                    <a:pt x="100" y="4"/>
                    <a:pt x="89" y="1"/>
                    <a:pt x="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8"/>
            <p:cNvSpPr/>
            <p:nvPr/>
          </p:nvSpPr>
          <p:spPr>
            <a:xfrm>
              <a:off x="3909075" y="4673525"/>
              <a:ext cx="15500" cy="6200"/>
            </a:xfrm>
            <a:custGeom>
              <a:avLst/>
              <a:gdLst/>
              <a:ahLst/>
              <a:cxnLst/>
              <a:rect l="l" t="t" r="r" b="b"/>
              <a:pathLst>
                <a:path w="620" h="248" extrusionOk="0">
                  <a:moveTo>
                    <a:pt x="94" y="1"/>
                  </a:moveTo>
                  <a:cubicBezTo>
                    <a:pt x="78" y="1"/>
                    <a:pt x="62" y="5"/>
                    <a:pt x="49" y="12"/>
                  </a:cubicBezTo>
                  <a:cubicBezTo>
                    <a:pt x="30" y="24"/>
                    <a:pt x="16" y="41"/>
                    <a:pt x="10" y="64"/>
                  </a:cubicBezTo>
                  <a:cubicBezTo>
                    <a:pt x="0" y="106"/>
                    <a:pt x="22" y="160"/>
                    <a:pt x="70" y="169"/>
                  </a:cubicBezTo>
                  <a:cubicBezTo>
                    <a:pt x="147" y="184"/>
                    <a:pt x="225" y="200"/>
                    <a:pt x="302" y="213"/>
                  </a:cubicBezTo>
                  <a:cubicBezTo>
                    <a:pt x="340" y="221"/>
                    <a:pt x="378" y="227"/>
                    <a:pt x="416" y="234"/>
                  </a:cubicBezTo>
                  <a:cubicBezTo>
                    <a:pt x="436" y="238"/>
                    <a:pt x="456" y="242"/>
                    <a:pt x="474" y="245"/>
                  </a:cubicBezTo>
                  <a:cubicBezTo>
                    <a:pt x="484" y="247"/>
                    <a:pt x="494" y="247"/>
                    <a:pt x="505" y="247"/>
                  </a:cubicBezTo>
                  <a:cubicBezTo>
                    <a:pt x="515" y="247"/>
                    <a:pt x="525" y="247"/>
                    <a:pt x="535" y="245"/>
                  </a:cubicBezTo>
                  <a:lnTo>
                    <a:pt x="564" y="240"/>
                  </a:lnTo>
                  <a:cubicBezTo>
                    <a:pt x="592" y="236"/>
                    <a:pt x="612" y="206"/>
                    <a:pt x="615" y="181"/>
                  </a:cubicBezTo>
                  <a:cubicBezTo>
                    <a:pt x="619" y="153"/>
                    <a:pt x="605" y="125"/>
                    <a:pt x="581" y="110"/>
                  </a:cubicBezTo>
                  <a:cubicBezTo>
                    <a:pt x="561" y="96"/>
                    <a:pt x="539" y="87"/>
                    <a:pt x="516" y="79"/>
                  </a:cubicBezTo>
                  <a:cubicBezTo>
                    <a:pt x="498" y="76"/>
                    <a:pt x="480" y="73"/>
                    <a:pt x="461" y="69"/>
                  </a:cubicBezTo>
                  <a:cubicBezTo>
                    <a:pt x="422" y="61"/>
                    <a:pt x="384" y="53"/>
                    <a:pt x="345" y="46"/>
                  </a:cubicBezTo>
                  <a:cubicBezTo>
                    <a:pt x="268" y="32"/>
                    <a:pt x="192" y="17"/>
                    <a:pt x="115" y="3"/>
                  </a:cubicBezTo>
                  <a:cubicBezTo>
                    <a:pt x="108" y="2"/>
                    <a:pt x="101" y="1"/>
                    <a:pt x="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8"/>
            <p:cNvSpPr/>
            <p:nvPr/>
          </p:nvSpPr>
          <p:spPr>
            <a:xfrm>
              <a:off x="4485725" y="5006000"/>
              <a:ext cx="28750" cy="6925"/>
            </a:xfrm>
            <a:custGeom>
              <a:avLst/>
              <a:gdLst/>
              <a:ahLst/>
              <a:cxnLst/>
              <a:rect l="l" t="t" r="r" b="b"/>
              <a:pathLst>
                <a:path w="1150" h="277" extrusionOk="0">
                  <a:moveTo>
                    <a:pt x="87" y="0"/>
                  </a:moveTo>
                  <a:cubicBezTo>
                    <a:pt x="73" y="0"/>
                    <a:pt x="59" y="4"/>
                    <a:pt x="46" y="10"/>
                  </a:cubicBezTo>
                  <a:cubicBezTo>
                    <a:pt x="29" y="21"/>
                    <a:pt x="15" y="37"/>
                    <a:pt x="10" y="58"/>
                  </a:cubicBezTo>
                  <a:cubicBezTo>
                    <a:pt x="1" y="95"/>
                    <a:pt x="22" y="149"/>
                    <a:pt x="65" y="156"/>
                  </a:cubicBezTo>
                  <a:lnTo>
                    <a:pt x="66" y="156"/>
                  </a:lnTo>
                  <a:cubicBezTo>
                    <a:pt x="330" y="196"/>
                    <a:pt x="594" y="240"/>
                    <a:pt x="860" y="269"/>
                  </a:cubicBezTo>
                  <a:lnTo>
                    <a:pt x="915" y="276"/>
                  </a:lnTo>
                  <a:cubicBezTo>
                    <a:pt x="920" y="276"/>
                    <a:pt x="924" y="276"/>
                    <a:pt x="929" y="276"/>
                  </a:cubicBezTo>
                  <a:cubicBezTo>
                    <a:pt x="943" y="276"/>
                    <a:pt x="956" y="275"/>
                    <a:pt x="970" y="274"/>
                  </a:cubicBezTo>
                  <a:cubicBezTo>
                    <a:pt x="975" y="273"/>
                    <a:pt x="980" y="273"/>
                    <a:pt x="985" y="273"/>
                  </a:cubicBezTo>
                  <a:cubicBezTo>
                    <a:pt x="997" y="273"/>
                    <a:pt x="1009" y="274"/>
                    <a:pt x="1021" y="275"/>
                  </a:cubicBezTo>
                  <a:cubicBezTo>
                    <a:pt x="1041" y="275"/>
                    <a:pt x="1060" y="273"/>
                    <a:pt x="1080" y="270"/>
                  </a:cubicBezTo>
                  <a:cubicBezTo>
                    <a:pt x="1138" y="270"/>
                    <a:pt x="1150" y="188"/>
                    <a:pt x="1093" y="172"/>
                  </a:cubicBezTo>
                  <a:cubicBezTo>
                    <a:pt x="1062" y="161"/>
                    <a:pt x="1032" y="151"/>
                    <a:pt x="1000" y="143"/>
                  </a:cubicBezTo>
                  <a:cubicBezTo>
                    <a:pt x="985" y="139"/>
                    <a:pt x="972" y="132"/>
                    <a:pt x="958" y="127"/>
                  </a:cubicBezTo>
                  <a:cubicBezTo>
                    <a:pt x="941" y="122"/>
                    <a:pt x="923" y="119"/>
                    <a:pt x="906" y="117"/>
                  </a:cubicBezTo>
                  <a:cubicBezTo>
                    <a:pt x="843" y="105"/>
                    <a:pt x="780" y="93"/>
                    <a:pt x="716" y="85"/>
                  </a:cubicBezTo>
                  <a:lnTo>
                    <a:pt x="329" y="32"/>
                  </a:lnTo>
                  <a:lnTo>
                    <a:pt x="108" y="3"/>
                  </a:lnTo>
                  <a:cubicBezTo>
                    <a:pt x="101" y="1"/>
                    <a:pt x="94" y="0"/>
                    <a:pt x="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8"/>
            <p:cNvSpPr/>
            <p:nvPr/>
          </p:nvSpPr>
          <p:spPr>
            <a:xfrm>
              <a:off x="4509775" y="5019725"/>
              <a:ext cx="16525" cy="4250"/>
            </a:xfrm>
            <a:custGeom>
              <a:avLst/>
              <a:gdLst/>
              <a:ahLst/>
              <a:cxnLst/>
              <a:rect l="l" t="t" r="r" b="b"/>
              <a:pathLst>
                <a:path w="661" h="170" extrusionOk="0">
                  <a:moveTo>
                    <a:pt x="70" y="1"/>
                  </a:moveTo>
                  <a:cubicBezTo>
                    <a:pt x="33" y="1"/>
                    <a:pt x="0" y="37"/>
                    <a:pt x="1" y="73"/>
                  </a:cubicBezTo>
                  <a:cubicBezTo>
                    <a:pt x="2" y="112"/>
                    <a:pt x="34" y="143"/>
                    <a:pt x="74" y="144"/>
                  </a:cubicBezTo>
                  <a:lnTo>
                    <a:pt x="73" y="144"/>
                  </a:lnTo>
                  <a:lnTo>
                    <a:pt x="211" y="155"/>
                  </a:lnTo>
                  <a:cubicBezTo>
                    <a:pt x="255" y="159"/>
                    <a:pt x="300" y="161"/>
                    <a:pt x="345" y="161"/>
                  </a:cubicBezTo>
                  <a:cubicBezTo>
                    <a:pt x="350" y="161"/>
                    <a:pt x="355" y="161"/>
                    <a:pt x="360" y="161"/>
                  </a:cubicBezTo>
                  <a:cubicBezTo>
                    <a:pt x="399" y="161"/>
                    <a:pt x="439" y="164"/>
                    <a:pt x="479" y="165"/>
                  </a:cubicBezTo>
                  <a:lnTo>
                    <a:pt x="545" y="169"/>
                  </a:lnTo>
                  <a:cubicBezTo>
                    <a:pt x="552" y="169"/>
                    <a:pt x="558" y="169"/>
                    <a:pt x="565" y="169"/>
                  </a:cubicBezTo>
                  <a:cubicBezTo>
                    <a:pt x="572" y="169"/>
                    <a:pt x="578" y="169"/>
                    <a:pt x="585" y="169"/>
                  </a:cubicBezTo>
                  <a:cubicBezTo>
                    <a:pt x="599" y="166"/>
                    <a:pt x="611" y="163"/>
                    <a:pt x="623" y="160"/>
                  </a:cubicBezTo>
                  <a:cubicBezTo>
                    <a:pt x="645" y="154"/>
                    <a:pt x="660" y="135"/>
                    <a:pt x="660" y="112"/>
                  </a:cubicBezTo>
                  <a:cubicBezTo>
                    <a:pt x="660" y="89"/>
                    <a:pt x="645" y="70"/>
                    <a:pt x="623" y="64"/>
                  </a:cubicBezTo>
                  <a:cubicBezTo>
                    <a:pt x="614" y="59"/>
                    <a:pt x="603" y="56"/>
                    <a:pt x="594" y="53"/>
                  </a:cubicBezTo>
                  <a:cubicBezTo>
                    <a:pt x="578" y="49"/>
                    <a:pt x="563" y="47"/>
                    <a:pt x="548" y="47"/>
                  </a:cubicBezTo>
                  <a:lnTo>
                    <a:pt x="480" y="39"/>
                  </a:lnTo>
                  <a:lnTo>
                    <a:pt x="413" y="33"/>
                  </a:lnTo>
                  <a:lnTo>
                    <a:pt x="381" y="28"/>
                  </a:lnTo>
                  <a:cubicBezTo>
                    <a:pt x="374" y="27"/>
                    <a:pt x="368" y="27"/>
                    <a:pt x="362" y="26"/>
                  </a:cubicBezTo>
                  <a:lnTo>
                    <a:pt x="362" y="26"/>
                  </a:lnTo>
                  <a:cubicBezTo>
                    <a:pt x="365" y="26"/>
                    <a:pt x="366" y="27"/>
                    <a:pt x="366" y="27"/>
                  </a:cubicBezTo>
                  <a:cubicBezTo>
                    <a:pt x="366" y="27"/>
                    <a:pt x="360" y="26"/>
                    <a:pt x="357" y="25"/>
                  </a:cubicBezTo>
                  <a:cubicBezTo>
                    <a:pt x="309" y="18"/>
                    <a:pt x="260" y="12"/>
                    <a:pt x="211" y="11"/>
                  </a:cubicBezTo>
                  <a:lnTo>
                    <a:pt x="74" y="1"/>
                  </a:lnTo>
                  <a:cubicBezTo>
                    <a:pt x="72" y="1"/>
                    <a:pt x="71" y="1"/>
                    <a:pt x="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8"/>
            <p:cNvSpPr/>
            <p:nvPr/>
          </p:nvSpPr>
          <p:spPr>
            <a:xfrm>
              <a:off x="3720850" y="5152825"/>
              <a:ext cx="30775" cy="11200"/>
            </a:xfrm>
            <a:custGeom>
              <a:avLst/>
              <a:gdLst/>
              <a:ahLst/>
              <a:cxnLst/>
              <a:rect l="l" t="t" r="r" b="b"/>
              <a:pathLst>
                <a:path w="1231" h="448" extrusionOk="0">
                  <a:moveTo>
                    <a:pt x="1127" y="1"/>
                  </a:moveTo>
                  <a:cubicBezTo>
                    <a:pt x="1067" y="1"/>
                    <a:pt x="1007" y="15"/>
                    <a:pt x="948" y="28"/>
                  </a:cubicBezTo>
                  <a:cubicBezTo>
                    <a:pt x="873" y="43"/>
                    <a:pt x="797" y="59"/>
                    <a:pt x="724" y="82"/>
                  </a:cubicBezTo>
                  <a:cubicBezTo>
                    <a:pt x="577" y="126"/>
                    <a:pt x="433" y="175"/>
                    <a:pt x="290" y="229"/>
                  </a:cubicBezTo>
                  <a:cubicBezTo>
                    <a:pt x="205" y="262"/>
                    <a:pt x="120" y="295"/>
                    <a:pt x="37" y="332"/>
                  </a:cubicBezTo>
                  <a:cubicBezTo>
                    <a:pt x="9" y="344"/>
                    <a:pt x="0" y="384"/>
                    <a:pt x="11" y="409"/>
                  </a:cubicBezTo>
                  <a:cubicBezTo>
                    <a:pt x="20" y="430"/>
                    <a:pt x="44" y="448"/>
                    <a:pt x="68" y="448"/>
                  </a:cubicBezTo>
                  <a:cubicBezTo>
                    <a:pt x="74" y="448"/>
                    <a:pt x="79" y="447"/>
                    <a:pt x="85" y="445"/>
                  </a:cubicBezTo>
                  <a:cubicBezTo>
                    <a:pt x="227" y="391"/>
                    <a:pt x="371" y="343"/>
                    <a:pt x="517" y="300"/>
                  </a:cubicBezTo>
                  <a:cubicBezTo>
                    <a:pt x="591" y="278"/>
                    <a:pt x="663" y="258"/>
                    <a:pt x="737" y="239"/>
                  </a:cubicBezTo>
                  <a:cubicBezTo>
                    <a:pt x="811" y="221"/>
                    <a:pt x="885" y="199"/>
                    <a:pt x="958" y="180"/>
                  </a:cubicBezTo>
                  <a:cubicBezTo>
                    <a:pt x="999" y="170"/>
                    <a:pt x="1039" y="160"/>
                    <a:pt x="1079" y="150"/>
                  </a:cubicBezTo>
                  <a:cubicBezTo>
                    <a:pt x="1103" y="141"/>
                    <a:pt x="1125" y="133"/>
                    <a:pt x="1147" y="122"/>
                  </a:cubicBezTo>
                  <a:lnTo>
                    <a:pt x="1153" y="120"/>
                  </a:lnTo>
                  <a:lnTo>
                    <a:pt x="1170" y="113"/>
                  </a:lnTo>
                  <a:cubicBezTo>
                    <a:pt x="1182" y="108"/>
                    <a:pt x="1195" y="100"/>
                    <a:pt x="1205" y="93"/>
                  </a:cubicBezTo>
                  <a:cubicBezTo>
                    <a:pt x="1221" y="83"/>
                    <a:pt x="1231" y="64"/>
                    <a:pt x="1228" y="47"/>
                  </a:cubicBezTo>
                  <a:cubicBezTo>
                    <a:pt x="1225" y="28"/>
                    <a:pt x="1213" y="13"/>
                    <a:pt x="1195" y="8"/>
                  </a:cubicBezTo>
                  <a:cubicBezTo>
                    <a:pt x="1172" y="3"/>
                    <a:pt x="1150" y="1"/>
                    <a:pt x="11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8"/>
            <p:cNvSpPr/>
            <p:nvPr/>
          </p:nvSpPr>
          <p:spPr>
            <a:xfrm>
              <a:off x="3741150" y="5137850"/>
              <a:ext cx="17150" cy="6150"/>
            </a:xfrm>
            <a:custGeom>
              <a:avLst/>
              <a:gdLst/>
              <a:ahLst/>
              <a:cxnLst/>
              <a:rect l="l" t="t" r="r" b="b"/>
              <a:pathLst>
                <a:path w="686" h="246" extrusionOk="0">
                  <a:moveTo>
                    <a:pt x="486" y="0"/>
                  </a:moveTo>
                  <a:cubicBezTo>
                    <a:pt x="435" y="0"/>
                    <a:pt x="382" y="5"/>
                    <a:pt x="330" y="14"/>
                  </a:cubicBezTo>
                  <a:cubicBezTo>
                    <a:pt x="231" y="29"/>
                    <a:pt x="134" y="56"/>
                    <a:pt x="42" y="97"/>
                  </a:cubicBezTo>
                  <a:cubicBezTo>
                    <a:pt x="24" y="108"/>
                    <a:pt x="11" y="125"/>
                    <a:pt x="5" y="145"/>
                  </a:cubicBezTo>
                  <a:cubicBezTo>
                    <a:pt x="0" y="166"/>
                    <a:pt x="2" y="188"/>
                    <a:pt x="13" y="207"/>
                  </a:cubicBezTo>
                  <a:cubicBezTo>
                    <a:pt x="24" y="225"/>
                    <a:pt x="41" y="238"/>
                    <a:pt x="61" y="244"/>
                  </a:cubicBezTo>
                  <a:cubicBezTo>
                    <a:pt x="67" y="245"/>
                    <a:pt x="74" y="246"/>
                    <a:pt x="80" y="246"/>
                  </a:cubicBezTo>
                  <a:cubicBezTo>
                    <a:pt x="95" y="246"/>
                    <a:pt x="110" y="242"/>
                    <a:pt x="123" y="235"/>
                  </a:cubicBezTo>
                  <a:lnTo>
                    <a:pt x="123" y="235"/>
                  </a:lnTo>
                  <a:lnTo>
                    <a:pt x="123" y="235"/>
                  </a:lnTo>
                  <a:cubicBezTo>
                    <a:pt x="125" y="234"/>
                    <a:pt x="126" y="234"/>
                    <a:pt x="127" y="233"/>
                  </a:cubicBezTo>
                  <a:lnTo>
                    <a:pt x="144" y="227"/>
                  </a:lnTo>
                  <a:cubicBezTo>
                    <a:pt x="154" y="223"/>
                    <a:pt x="165" y="220"/>
                    <a:pt x="175" y="215"/>
                  </a:cubicBezTo>
                  <a:cubicBezTo>
                    <a:pt x="196" y="208"/>
                    <a:pt x="217" y="202"/>
                    <a:pt x="238" y="196"/>
                  </a:cubicBezTo>
                  <a:cubicBezTo>
                    <a:pt x="282" y="184"/>
                    <a:pt x="326" y="174"/>
                    <a:pt x="370" y="167"/>
                  </a:cubicBezTo>
                  <a:lnTo>
                    <a:pt x="385" y="165"/>
                  </a:lnTo>
                  <a:lnTo>
                    <a:pt x="393" y="164"/>
                  </a:lnTo>
                  <a:lnTo>
                    <a:pt x="388" y="164"/>
                  </a:lnTo>
                  <a:cubicBezTo>
                    <a:pt x="399" y="163"/>
                    <a:pt x="409" y="162"/>
                    <a:pt x="421" y="161"/>
                  </a:cubicBezTo>
                  <a:cubicBezTo>
                    <a:pt x="443" y="158"/>
                    <a:pt x="465" y="157"/>
                    <a:pt x="486" y="155"/>
                  </a:cubicBezTo>
                  <a:cubicBezTo>
                    <a:pt x="503" y="154"/>
                    <a:pt x="520" y="151"/>
                    <a:pt x="536" y="148"/>
                  </a:cubicBezTo>
                  <a:lnTo>
                    <a:pt x="550" y="146"/>
                  </a:lnTo>
                  <a:cubicBezTo>
                    <a:pt x="554" y="145"/>
                    <a:pt x="557" y="145"/>
                    <a:pt x="557" y="145"/>
                  </a:cubicBezTo>
                  <a:cubicBezTo>
                    <a:pt x="558" y="145"/>
                    <a:pt x="557" y="145"/>
                    <a:pt x="553" y="146"/>
                  </a:cubicBezTo>
                  <a:cubicBezTo>
                    <a:pt x="580" y="144"/>
                    <a:pt x="606" y="138"/>
                    <a:pt x="633" y="132"/>
                  </a:cubicBezTo>
                  <a:cubicBezTo>
                    <a:pt x="672" y="120"/>
                    <a:pt x="685" y="59"/>
                    <a:pt x="644" y="39"/>
                  </a:cubicBezTo>
                  <a:cubicBezTo>
                    <a:pt x="621" y="27"/>
                    <a:pt x="596" y="18"/>
                    <a:pt x="571" y="14"/>
                  </a:cubicBezTo>
                  <a:cubicBezTo>
                    <a:pt x="543" y="7"/>
                    <a:pt x="515" y="2"/>
                    <a:pt x="4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8"/>
            <p:cNvSpPr/>
            <p:nvPr/>
          </p:nvSpPr>
          <p:spPr>
            <a:xfrm>
              <a:off x="3341400" y="5300500"/>
              <a:ext cx="17575" cy="18500"/>
            </a:xfrm>
            <a:custGeom>
              <a:avLst/>
              <a:gdLst/>
              <a:ahLst/>
              <a:cxnLst/>
              <a:rect l="l" t="t" r="r" b="b"/>
              <a:pathLst>
                <a:path w="703" h="740" extrusionOk="0">
                  <a:moveTo>
                    <a:pt x="643" y="0"/>
                  </a:moveTo>
                  <a:cubicBezTo>
                    <a:pt x="634" y="0"/>
                    <a:pt x="625" y="2"/>
                    <a:pt x="616" y="7"/>
                  </a:cubicBezTo>
                  <a:cubicBezTo>
                    <a:pt x="602" y="12"/>
                    <a:pt x="590" y="20"/>
                    <a:pt x="578" y="28"/>
                  </a:cubicBezTo>
                  <a:cubicBezTo>
                    <a:pt x="564" y="37"/>
                    <a:pt x="554" y="49"/>
                    <a:pt x="541" y="60"/>
                  </a:cubicBezTo>
                  <a:cubicBezTo>
                    <a:pt x="520" y="79"/>
                    <a:pt x="499" y="98"/>
                    <a:pt x="478" y="117"/>
                  </a:cubicBezTo>
                  <a:cubicBezTo>
                    <a:pt x="438" y="154"/>
                    <a:pt x="398" y="192"/>
                    <a:pt x="360" y="231"/>
                  </a:cubicBezTo>
                  <a:cubicBezTo>
                    <a:pt x="283" y="312"/>
                    <a:pt x="209" y="394"/>
                    <a:pt x="138" y="479"/>
                  </a:cubicBezTo>
                  <a:cubicBezTo>
                    <a:pt x="97" y="528"/>
                    <a:pt x="58" y="576"/>
                    <a:pt x="19" y="626"/>
                  </a:cubicBezTo>
                  <a:cubicBezTo>
                    <a:pt x="8" y="638"/>
                    <a:pt x="0" y="655"/>
                    <a:pt x="0" y="673"/>
                  </a:cubicBezTo>
                  <a:cubicBezTo>
                    <a:pt x="0" y="691"/>
                    <a:pt x="7" y="708"/>
                    <a:pt x="19" y="721"/>
                  </a:cubicBezTo>
                  <a:cubicBezTo>
                    <a:pt x="32" y="732"/>
                    <a:pt x="51" y="740"/>
                    <a:pt x="70" y="740"/>
                  </a:cubicBezTo>
                  <a:cubicBezTo>
                    <a:pt x="86" y="740"/>
                    <a:pt x="102" y="734"/>
                    <a:pt x="113" y="721"/>
                  </a:cubicBezTo>
                  <a:lnTo>
                    <a:pt x="113" y="720"/>
                  </a:lnTo>
                  <a:cubicBezTo>
                    <a:pt x="253" y="548"/>
                    <a:pt x="402" y="383"/>
                    <a:pt x="559" y="227"/>
                  </a:cubicBezTo>
                  <a:cubicBezTo>
                    <a:pt x="580" y="205"/>
                    <a:pt x="601" y="184"/>
                    <a:pt x="623" y="163"/>
                  </a:cubicBezTo>
                  <a:cubicBezTo>
                    <a:pt x="635" y="151"/>
                    <a:pt x="647" y="141"/>
                    <a:pt x="658" y="128"/>
                  </a:cubicBezTo>
                  <a:cubicBezTo>
                    <a:pt x="671" y="114"/>
                    <a:pt x="681" y="99"/>
                    <a:pt x="691" y="82"/>
                  </a:cubicBezTo>
                  <a:cubicBezTo>
                    <a:pt x="702" y="60"/>
                    <a:pt x="699" y="33"/>
                    <a:pt x="682" y="15"/>
                  </a:cubicBezTo>
                  <a:cubicBezTo>
                    <a:pt x="671" y="6"/>
                    <a:pt x="657"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8"/>
            <p:cNvSpPr/>
            <p:nvPr/>
          </p:nvSpPr>
          <p:spPr>
            <a:xfrm>
              <a:off x="3354375" y="5306350"/>
              <a:ext cx="13125" cy="10825"/>
            </a:xfrm>
            <a:custGeom>
              <a:avLst/>
              <a:gdLst/>
              <a:ahLst/>
              <a:cxnLst/>
              <a:rect l="l" t="t" r="r" b="b"/>
              <a:pathLst>
                <a:path w="525" h="433" extrusionOk="0">
                  <a:moveTo>
                    <a:pt x="459" y="0"/>
                  </a:moveTo>
                  <a:cubicBezTo>
                    <a:pt x="458" y="0"/>
                    <a:pt x="456" y="0"/>
                    <a:pt x="454" y="1"/>
                  </a:cubicBezTo>
                  <a:cubicBezTo>
                    <a:pt x="439" y="3"/>
                    <a:pt x="424" y="4"/>
                    <a:pt x="410" y="6"/>
                  </a:cubicBezTo>
                  <a:cubicBezTo>
                    <a:pt x="395" y="9"/>
                    <a:pt x="381" y="13"/>
                    <a:pt x="368" y="21"/>
                  </a:cubicBezTo>
                  <a:cubicBezTo>
                    <a:pt x="349" y="29"/>
                    <a:pt x="330" y="39"/>
                    <a:pt x="312" y="49"/>
                  </a:cubicBezTo>
                  <a:cubicBezTo>
                    <a:pt x="276" y="70"/>
                    <a:pt x="243" y="93"/>
                    <a:pt x="209" y="119"/>
                  </a:cubicBezTo>
                  <a:cubicBezTo>
                    <a:pt x="136" y="175"/>
                    <a:pt x="70" y="241"/>
                    <a:pt x="14" y="315"/>
                  </a:cubicBezTo>
                  <a:cubicBezTo>
                    <a:pt x="3" y="333"/>
                    <a:pt x="0" y="355"/>
                    <a:pt x="5" y="375"/>
                  </a:cubicBezTo>
                  <a:cubicBezTo>
                    <a:pt x="11" y="391"/>
                    <a:pt x="20" y="405"/>
                    <a:pt x="34" y="416"/>
                  </a:cubicBezTo>
                  <a:cubicBezTo>
                    <a:pt x="47" y="426"/>
                    <a:pt x="66" y="432"/>
                    <a:pt x="85" y="432"/>
                  </a:cubicBezTo>
                  <a:cubicBezTo>
                    <a:pt x="105" y="432"/>
                    <a:pt x="124" y="425"/>
                    <a:pt x="136" y="410"/>
                  </a:cubicBezTo>
                  <a:cubicBezTo>
                    <a:pt x="160" y="378"/>
                    <a:pt x="187" y="349"/>
                    <a:pt x="215" y="320"/>
                  </a:cubicBezTo>
                  <a:cubicBezTo>
                    <a:pt x="229" y="306"/>
                    <a:pt x="244" y="293"/>
                    <a:pt x="258" y="280"/>
                  </a:cubicBezTo>
                  <a:cubicBezTo>
                    <a:pt x="266" y="273"/>
                    <a:pt x="274" y="266"/>
                    <a:pt x="282" y="260"/>
                  </a:cubicBezTo>
                  <a:lnTo>
                    <a:pt x="292" y="252"/>
                  </a:lnTo>
                  <a:cubicBezTo>
                    <a:pt x="293" y="251"/>
                    <a:pt x="294" y="250"/>
                    <a:pt x="295" y="249"/>
                  </a:cubicBezTo>
                  <a:lnTo>
                    <a:pt x="295" y="249"/>
                  </a:lnTo>
                  <a:cubicBezTo>
                    <a:pt x="309" y="237"/>
                    <a:pt x="326" y="226"/>
                    <a:pt x="342" y="217"/>
                  </a:cubicBezTo>
                  <a:cubicBezTo>
                    <a:pt x="358" y="205"/>
                    <a:pt x="375" y="195"/>
                    <a:pt x="392" y="185"/>
                  </a:cubicBezTo>
                  <a:cubicBezTo>
                    <a:pt x="409" y="175"/>
                    <a:pt x="425" y="166"/>
                    <a:pt x="442" y="158"/>
                  </a:cubicBezTo>
                  <a:cubicBezTo>
                    <a:pt x="463" y="145"/>
                    <a:pt x="483" y="129"/>
                    <a:pt x="501" y="112"/>
                  </a:cubicBezTo>
                  <a:cubicBezTo>
                    <a:pt x="519" y="93"/>
                    <a:pt x="524" y="65"/>
                    <a:pt x="515" y="41"/>
                  </a:cubicBezTo>
                  <a:cubicBezTo>
                    <a:pt x="506" y="21"/>
                    <a:pt x="483" y="0"/>
                    <a:pt x="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six columns 1">
  <p:cSld name="CUSTOM_6">
    <p:spTree>
      <p:nvGrpSpPr>
        <p:cNvPr id="1" name="Shape 190"/>
        <p:cNvGrpSpPr/>
        <p:nvPr/>
      </p:nvGrpSpPr>
      <p:grpSpPr>
        <a:xfrm>
          <a:off x="0" y="0"/>
          <a:ext cx="0" cy="0"/>
          <a:chOff x="0" y="0"/>
          <a:chExt cx="0" cy="0"/>
        </a:xfrm>
      </p:grpSpPr>
      <p:sp>
        <p:nvSpPr>
          <p:cNvPr id="191" name="Google Shape;191;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92" name="Google Shape;192;p19"/>
          <p:cNvSpPr txBox="1">
            <a:spLocks noGrp="1"/>
          </p:cNvSpPr>
          <p:nvPr>
            <p:ph type="ctrTitle" idx="2"/>
          </p:nvPr>
        </p:nvSpPr>
        <p:spPr>
          <a:xfrm>
            <a:off x="1222138" y="1907603"/>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93" name="Google Shape;193;p19"/>
          <p:cNvSpPr txBox="1">
            <a:spLocks noGrp="1"/>
          </p:cNvSpPr>
          <p:nvPr>
            <p:ph type="subTitle" idx="1"/>
          </p:nvPr>
        </p:nvSpPr>
        <p:spPr>
          <a:xfrm>
            <a:off x="1222163" y="2236644"/>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19"/>
          <p:cNvSpPr txBox="1">
            <a:spLocks noGrp="1"/>
          </p:cNvSpPr>
          <p:nvPr>
            <p:ph type="ctrTitle" idx="3"/>
          </p:nvPr>
        </p:nvSpPr>
        <p:spPr>
          <a:xfrm>
            <a:off x="3618685" y="1905000"/>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95" name="Google Shape;195;p19"/>
          <p:cNvSpPr txBox="1">
            <a:spLocks noGrp="1"/>
          </p:cNvSpPr>
          <p:nvPr>
            <p:ph type="subTitle" idx="4"/>
          </p:nvPr>
        </p:nvSpPr>
        <p:spPr>
          <a:xfrm>
            <a:off x="3618699" y="2230200"/>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 name="Google Shape;196;p19"/>
          <p:cNvSpPr txBox="1">
            <a:spLocks noGrp="1"/>
          </p:cNvSpPr>
          <p:nvPr>
            <p:ph type="ctrTitle" idx="5"/>
          </p:nvPr>
        </p:nvSpPr>
        <p:spPr>
          <a:xfrm>
            <a:off x="6015233" y="1905019"/>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97" name="Google Shape;197;p19"/>
          <p:cNvSpPr txBox="1">
            <a:spLocks noGrp="1"/>
          </p:cNvSpPr>
          <p:nvPr>
            <p:ph type="subTitle" idx="6"/>
          </p:nvPr>
        </p:nvSpPr>
        <p:spPr>
          <a:xfrm>
            <a:off x="6015363" y="2230200"/>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8" name="Google Shape;198;p19"/>
          <p:cNvSpPr txBox="1">
            <a:spLocks noGrp="1"/>
          </p:cNvSpPr>
          <p:nvPr>
            <p:ph type="ctrTitle" idx="7"/>
          </p:nvPr>
        </p:nvSpPr>
        <p:spPr>
          <a:xfrm>
            <a:off x="1222138" y="3488753"/>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199" name="Google Shape;199;p19"/>
          <p:cNvSpPr txBox="1">
            <a:spLocks noGrp="1"/>
          </p:cNvSpPr>
          <p:nvPr>
            <p:ph type="subTitle" idx="8"/>
          </p:nvPr>
        </p:nvSpPr>
        <p:spPr>
          <a:xfrm>
            <a:off x="1222163" y="3817794"/>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 name="Google Shape;200;p19"/>
          <p:cNvSpPr txBox="1">
            <a:spLocks noGrp="1"/>
          </p:cNvSpPr>
          <p:nvPr>
            <p:ph type="ctrTitle" idx="9"/>
          </p:nvPr>
        </p:nvSpPr>
        <p:spPr>
          <a:xfrm>
            <a:off x="3618685" y="3486150"/>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1" name="Google Shape;201;p19"/>
          <p:cNvSpPr txBox="1">
            <a:spLocks noGrp="1"/>
          </p:cNvSpPr>
          <p:nvPr>
            <p:ph type="subTitle" idx="13"/>
          </p:nvPr>
        </p:nvSpPr>
        <p:spPr>
          <a:xfrm>
            <a:off x="3618699" y="3811350"/>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 name="Google Shape;202;p19"/>
          <p:cNvSpPr txBox="1">
            <a:spLocks noGrp="1"/>
          </p:cNvSpPr>
          <p:nvPr>
            <p:ph type="ctrTitle" idx="14"/>
          </p:nvPr>
        </p:nvSpPr>
        <p:spPr>
          <a:xfrm>
            <a:off x="6015233" y="3486169"/>
            <a:ext cx="1906500" cy="442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1800"/>
              <a:buNone/>
              <a:defRPr sz="1800">
                <a:solidFill>
                  <a:schemeClr val="accent1"/>
                </a:solidFill>
              </a:defRPr>
            </a:lvl2pPr>
            <a:lvl3pPr lvl="2" algn="ctr" rtl="0">
              <a:spcBef>
                <a:spcPts val="0"/>
              </a:spcBef>
              <a:spcAft>
                <a:spcPts val="0"/>
              </a:spcAft>
              <a:buClr>
                <a:schemeClr val="accent1"/>
              </a:buClr>
              <a:buSzPts val="1800"/>
              <a:buNone/>
              <a:defRPr sz="1800">
                <a:solidFill>
                  <a:schemeClr val="accent1"/>
                </a:solidFill>
              </a:defRPr>
            </a:lvl3pPr>
            <a:lvl4pPr lvl="3" algn="ctr" rtl="0">
              <a:spcBef>
                <a:spcPts val="0"/>
              </a:spcBef>
              <a:spcAft>
                <a:spcPts val="0"/>
              </a:spcAft>
              <a:buClr>
                <a:schemeClr val="accent1"/>
              </a:buClr>
              <a:buSzPts val="1800"/>
              <a:buNone/>
              <a:defRPr sz="1800">
                <a:solidFill>
                  <a:schemeClr val="accent1"/>
                </a:solidFill>
              </a:defRPr>
            </a:lvl4pPr>
            <a:lvl5pPr lvl="4" algn="ctr" rtl="0">
              <a:spcBef>
                <a:spcPts val="0"/>
              </a:spcBef>
              <a:spcAft>
                <a:spcPts val="0"/>
              </a:spcAft>
              <a:buClr>
                <a:schemeClr val="accent1"/>
              </a:buClr>
              <a:buSzPts val="1800"/>
              <a:buNone/>
              <a:defRPr sz="1800">
                <a:solidFill>
                  <a:schemeClr val="accent1"/>
                </a:solidFill>
              </a:defRPr>
            </a:lvl5pPr>
            <a:lvl6pPr lvl="5" algn="ctr" rtl="0">
              <a:spcBef>
                <a:spcPts val="0"/>
              </a:spcBef>
              <a:spcAft>
                <a:spcPts val="0"/>
              </a:spcAft>
              <a:buClr>
                <a:schemeClr val="accent1"/>
              </a:buClr>
              <a:buSzPts val="1800"/>
              <a:buNone/>
              <a:defRPr sz="1800">
                <a:solidFill>
                  <a:schemeClr val="accent1"/>
                </a:solidFill>
              </a:defRPr>
            </a:lvl6pPr>
            <a:lvl7pPr lvl="6" algn="ctr" rtl="0">
              <a:spcBef>
                <a:spcPts val="0"/>
              </a:spcBef>
              <a:spcAft>
                <a:spcPts val="0"/>
              </a:spcAft>
              <a:buClr>
                <a:schemeClr val="accent1"/>
              </a:buClr>
              <a:buSzPts val="1800"/>
              <a:buNone/>
              <a:defRPr sz="1800">
                <a:solidFill>
                  <a:schemeClr val="accent1"/>
                </a:solidFill>
              </a:defRPr>
            </a:lvl7pPr>
            <a:lvl8pPr lvl="7" algn="ctr" rtl="0">
              <a:spcBef>
                <a:spcPts val="0"/>
              </a:spcBef>
              <a:spcAft>
                <a:spcPts val="0"/>
              </a:spcAft>
              <a:buClr>
                <a:schemeClr val="accent1"/>
              </a:buClr>
              <a:buSzPts val="1800"/>
              <a:buNone/>
              <a:defRPr sz="1800">
                <a:solidFill>
                  <a:schemeClr val="accent1"/>
                </a:solidFill>
              </a:defRPr>
            </a:lvl8pPr>
            <a:lvl9pPr lvl="8" algn="ctr" rtl="0">
              <a:spcBef>
                <a:spcPts val="0"/>
              </a:spcBef>
              <a:spcAft>
                <a:spcPts val="0"/>
              </a:spcAft>
              <a:buClr>
                <a:schemeClr val="accent1"/>
              </a:buClr>
              <a:buSzPts val="1800"/>
              <a:buNone/>
              <a:defRPr sz="1800">
                <a:solidFill>
                  <a:schemeClr val="accent1"/>
                </a:solidFill>
              </a:defRPr>
            </a:lvl9pPr>
          </a:lstStyle>
          <a:p>
            <a:endParaRPr/>
          </a:p>
        </p:txBody>
      </p:sp>
      <p:sp>
        <p:nvSpPr>
          <p:cNvPr id="203" name="Google Shape;203;p19"/>
          <p:cNvSpPr txBox="1">
            <a:spLocks noGrp="1"/>
          </p:cNvSpPr>
          <p:nvPr>
            <p:ph type="subTitle" idx="15"/>
          </p:nvPr>
        </p:nvSpPr>
        <p:spPr>
          <a:xfrm>
            <a:off x="6015363" y="3811350"/>
            <a:ext cx="1906500" cy="6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1pPr>
            <a:lvl2pPr lvl="1">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2pPr>
            <a:lvl3pPr lvl="2">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3pPr>
            <a:lvl4pPr lvl="3">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4pPr>
            <a:lvl5pPr lvl="4">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5pPr>
            <a:lvl6pPr lvl="5">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6pPr>
            <a:lvl7pPr lvl="6">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7pPr>
            <a:lvl8pPr lvl="7">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8pPr>
            <a:lvl9pPr lvl="8">
              <a:spcBef>
                <a:spcPts val="0"/>
              </a:spcBef>
              <a:spcAft>
                <a:spcPts val="0"/>
              </a:spcAft>
              <a:buClr>
                <a:schemeClr val="accent2"/>
              </a:buClr>
              <a:buSzPts val="2800"/>
              <a:buFont typeface="Chelsea Market"/>
              <a:buNone/>
              <a:defRPr sz="2800">
                <a:solidFill>
                  <a:schemeClr val="accent2"/>
                </a:solidFill>
                <a:latin typeface="Chelsea Market"/>
                <a:ea typeface="Chelsea Market"/>
                <a:cs typeface="Chelsea Market"/>
                <a:sym typeface="Chelsea Market"/>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4"/>
              </a:buClr>
              <a:buSzPts val="1800"/>
              <a:buFont typeface="Josefin Slab"/>
              <a:buChar char="●"/>
              <a:defRPr sz="1800">
                <a:solidFill>
                  <a:schemeClr val="accent4"/>
                </a:solidFill>
                <a:latin typeface="Josefin Slab"/>
                <a:ea typeface="Josefin Slab"/>
                <a:cs typeface="Josefin Slab"/>
                <a:sym typeface="Josefin Slab"/>
              </a:defRPr>
            </a:lvl1pPr>
            <a:lvl2pPr marL="914400" lvl="1"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2pPr>
            <a:lvl3pPr marL="1371600" lvl="2"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3pPr>
            <a:lvl4pPr marL="1828800" lvl="3"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4pPr>
            <a:lvl5pPr marL="2286000" lvl="4"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5pPr>
            <a:lvl6pPr marL="2743200" lvl="5"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6pPr>
            <a:lvl7pPr marL="3200400" lvl="6"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7pPr>
            <a:lvl8pPr marL="3657600" lvl="7" indent="-317500">
              <a:lnSpc>
                <a:spcPct val="115000"/>
              </a:lnSpc>
              <a:spcBef>
                <a:spcPts val="1600"/>
              </a:spcBef>
              <a:spcAft>
                <a:spcPts val="0"/>
              </a:spcAft>
              <a:buClr>
                <a:schemeClr val="accent4"/>
              </a:buClr>
              <a:buSzPts val="1400"/>
              <a:buFont typeface="Josefin Slab"/>
              <a:buChar char="○"/>
              <a:defRPr>
                <a:solidFill>
                  <a:schemeClr val="accent4"/>
                </a:solidFill>
                <a:latin typeface="Josefin Slab"/>
                <a:ea typeface="Josefin Slab"/>
                <a:cs typeface="Josefin Slab"/>
                <a:sym typeface="Josefin Slab"/>
              </a:defRPr>
            </a:lvl8pPr>
            <a:lvl9pPr marL="4114800" lvl="8" indent="-317500">
              <a:lnSpc>
                <a:spcPct val="115000"/>
              </a:lnSpc>
              <a:spcBef>
                <a:spcPts val="1600"/>
              </a:spcBef>
              <a:spcAft>
                <a:spcPts val="1600"/>
              </a:spcAft>
              <a:buClr>
                <a:schemeClr val="accent4"/>
              </a:buClr>
              <a:buSzPts val="1400"/>
              <a:buFont typeface="Josefin Slab"/>
              <a:buChar char="■"/>
              <a:defRPr>
                <a:solidFill>
                  <a:schemeClr val="accent4"/>
                </a:solidFill>
                <a:latin typeface="Josefin Slab"/>
                <a:ea typeface="Josefin Slab"/>
                <a:cs typeface="Josefin Slab"/>
                <a:sym typeface="Josefin Slab"/>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4" r:id="rId3"/>
    <p:sldLayoutId id="2147483655" r:id="rId4"/>
    <p:sldLayoutId id="2147483658" r:id="rId5"/>
    <p:sldLayoutId id="2147483659" r:id="rId6"/>
    <p:sldLayoutId id="2147483661" r:id="rId7"/>
    <p:sldLayoutId id="2147483664" r:id="rId8"/>
    <p:sldLayoutId id="2147483665" r:id="rId9"/>
    <p:sldLayoutId id="2147483666" r:id="rId10"/>
    <p:sldLayoutId id="2147483667" r:id="rId11"/>
    <p:sldLayoutId id="2147483676" r:id="rId12"/>
    <p:sldLayoutId id="2147483677" r:id="rId13"/>
    <p:sldLayoutId id="2147483681"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19"/>
        <p:cNvGrpSpPr/>
        <p:nvPr/>
      </p:nvGrpSpPr>
      <p:grpSpPr>
        <a:xfrm>
          <a:off x="0" y="0"/>
          <a:ext cx="0" cy="0"/>
          <a:chOff x="0" y="0"/>
          <a:chExt cx="0" cy="0"/>
        </a:xfrm>
      </p:grpSpPr>
      <p:sp>
        <p:nvSpPr>
          <p:cNvPr id="320" name="Google Shape;320;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21" name="Google Shape;321;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3.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5.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8.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0.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image" Target="../media/image7.png"/><Relationship Id="rId4" Type="http://schemas.openxmlformats.org/officeDocument/2006/relationships/hyperlink" Target="https://slidesgo.com/pricing?slide=cultural-diversity&amp;utm_source=Freemium&amp;utm_medium=slidesxl&amp;utm_campaign=slidesxl-microfunnel&amp;utm_term=Go-Premium&amp;utm_content=Cultural+Diversity"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www.freepik.com/free-vector/illustration-people-autumn-park_5172945.htm/?utm_source=slidesgo_template&amp;utm_medium=referral-link&amp;utm_campaign=sg_resources&amp;utm_content=freepik" TargetMode="External"/><Relationship Id="rId13" Type="http://schemas.openxmlformats.org/officeDocument/2006/relationships/hyperlink" Target="https://www.freepik.com/free-vector/gradient-holographic-infographics-element-collectio_4837714.htm#page=2&amp;query=percentage&amp;position=12/?utm_source=slidesgo_template&amp;utm_medium=referral-link&amp;utm_campaign=sg_resources&amp;utm_content=freepik" TargetMode="External"/><Relationship Id="rId3" Type="http://schemas.openxmlformats.org/officeDocument/2006/relationships/hyperlink" Target="https://www.freepik.com/free-vector/collection-people-park_5030750.htm/?utm_source=slidesgo_template&amp;utm_medium=referral-link&amp;utm_campaign=sg_resources&amp;utm_content=freepik" TargetMode="External"/><Relationship Id="rId7" Type="http://schemas.openxmlformats.org/officeDocument/2006/relationships/hyperlink" Target="https://www.freepik.com/free-vector/illustration-people-autumn-park_5172949.htm/?utm_source=slidesgo_template&amp;utm_medium=referral-link&amp;utm_campaign=sg_resources&amp;utm_content=freepik" TargetMode="External"/><Relationship Id="rId12" Type="http://schemas.openxmlformats.org/officeDocument/2006/relationships/hyperlink" Target="https://www.freepik.com/free-vector/people-different-skin-colors-holding-their-arms_8803675.htm/?utm_source=slidesgo_template&amp;utm_medium=referral-link&amp;utm_campaign=sg_resources&amp;utm_content=freepik" TargetMode="External"/><Relationship Id="rId17" Type="http://schemas.openxmlformats.org/officeDocument/2006/relationships/hyperlink" Target="https://www.freepik.com/free-vector/infographic-element-collection-flat-design_4769382.htm/?utm_source=slidesgo_template&amp;utm_medium=referral-link&amp;utm_campaign=sg_resources&amp;utm_content=freepik" TargetMode="External"/><Relationship Id="rId2" Type="http://schemas.openxmlformats.org/officeDocument/2006/relationships/notesSlide" Target="../notesSlides/notesSlide22.xml"/><Relationship Id="rId16" Type="http://schemas.openxmlformats.org/officeDocument/2006/relationships/hyperlink" Target="https://www.freepik.com/free-vector/group-young-people-posing-photo_5030885.htm/?utm_source=slidesgo_template&amp;utm_medium=referral-link&amp;utm_campaign=sg_resources&amp;utm_content=freepik" TargetMode="External"/><Relationship Id="rId1" Type="http://schemas.openxmlformats.org/officeDocument/2006/relationships/slideLayout" Target="../slideLayouts/slideLayout12.xml"/><Relationship Id="rId6" Type="http://schemas.openxmlformats.org/officeDocument/2006/relationships/hyperlink" Target="https://www.freepik.com/free-vector/collection-young-people-emotions_5030774.htm/?utm_source=slidesgo_template&amp;utm_medium=referral-link&amp;utm_campaign=sg_resources&amp;utm_content=freepik" TargetMode="External"/><Relationship Id="rId11" Type="http://schemas.openxmlformats.org/officeDocument/2006/relationships/hyperlink" Target="https://www.freepik.com/free-vector/illustration-people-park_5168871.htm/?utm_source=slidesgo_template&amp;utm_medium=referral-link&amp;utm_campaign=sg_resources&amp;utm_content=freepik" TargetMode="External"/><Relationship Id="rId5" Type="http://schemas.openxmlformats.org/officeDocument/2006/relationships/hyperlink" Target="https://www.freepik.com/free-vector/collection-young-people-emotions_5030768.htm/?utm_source=slidesgo_template&amp;utm_medium=referral-link&amp;utm_campaign=sg_resources&amp;utm_content=freepik" TargetMode="External"/><Relationship Id="rId15" Type="http://schemas.openxmlformats.org/officeDocument/2006/relationships/hyperlink" Target="https://www.freepik.com/free-vector/abstract-landing-pages-with-technology-devices_4238889.htm/?utm_source=slidesgo_template&amp;utm_medium=referral-link&amp;utm_campaign=sg_resources&amp;utm_content=freepik" TargetMode="External"/><Relationship Id="rId10" Type="http://schemas.openxmlformats.org/officeDocument/2006/relationships/hyperlink" Target="https://www.freepik.com/free-vector/collection-artists-work_5030699.htm/?utm_source=slidesgo_template&amp;utm_medium=referral-link&amp;utm_campaign=sg_resources&amp;utm_content=freepik" TargetMode="External"/><Relationship Id="rId4" Type="http://schemas.openxmlformats.org/officeDocument/2006/relationships/hyperlink" Target="https://www.freepik.com/free-vector/set-people-park_5147519.htm/?utm_source=slidesgo_template&amp;utm_medium=referral-link&amp;utm_campaign=sg_resources&amp;utm_content=freepik" TargetMode="External"/><Relationship Id="rId9" Type="http://schemas.openxmlformats.org/officeDocument/2006/relationships/hyperlink" Target="https://www.freepik.com/free-vector/young-woman-spending-time-together_5030865.htm/?utm_source=slidesgo_template&amp;utm_medium=referral-link&amp;utm_campaign=sg_resources&amp;utm_content=freepik" TargetMode="External"/><Relationship Id="rId14" Type="http://schemas.openxmlformats.org/officeDocument/2006/relationships/hyperlink" Target="https://www.freepik.com/free-vector/flat-world-tourism-day-background_5203404.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www.freepik.com/free-photo/front-view-interracial-friends-cheering_4983310.htm/?utm_source=slidesgo_template&amp;utm_medium=referral-link&amp;utm_campaign=sg_resources&amp;utm_content=freepik" TargetMode="External"/><Relationship Id="rId7" Type="http://schemas.openxmlformats.org/officeDocument/2006/relationships/hyperlink" Target="https://www.flaticon.com/packs/boho-style-4/?utm_source=slidesgo_template&amp;utm_medium=referral-link&amp;utm_campaign=sg_resources&amp;utm_content=flaticon" TargetMode="External"/><Relationship Id="rId2" Type="http://schemas.openxmlformats.org/officeDocument/2006/relationships/notesSlide" Target="../notesSlides/notesSlide23.xml"/><Relationship Id="rId1" Type="http://schemas.openxmlformats.org/officeDocument/2006/relationships/slideLayout" Target="../slideLayouts/slideLayout13.xml"/><Relationship Id="rId6" Type="http://schemas.openxmlformats.org/officeDocument/2006/relationships/hyperlink" Target="https://www.flaticon.com/packs/hippies-3/?utm_source=slidesgo_template&amp;utm_medium=referral-link&amp;utm_campaign=sg_resources&amp;utm_content=flaticon" TargetMode="External"/><Relationship Id="rId5" Type="http://schemas.openxmlformats.org/officeDocument/2006/relationships/hyperlink" Target="https://www.flaticon.com/packs/love-56/?utm_source=slidesgo_template&amp;utm_medium=referral-link&amp;utm_campaign=sg_resources&amp;utm_content=flaticon" TargetMode="External"/><Relationship Id="rId4" Type="http://schemas.openxmlformats.org/officeDocument/2006/relationships/hyperlink" Target="https://www.freepik.com/free-photo/group-diverse-friends-jumping_4983910.htm/?utm_source=slidesgo_template&amp;utm_medium=referral-link&amp;utm_campaign=sg_resources&amp;utm_content=freepik"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4.xml"/><Relationship Id="rId1" Type="http://schemas.openxmlformats.org/officeDocument/2006/relationships/slideLayout" Target="../slideLayouts/slideLayout1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Chelsea+Market" TargetMode="External"/><Relationship Id="rId2" Type="http://schemas.openxmlformats.org/officeDocument/2006/relationships/notesSlide" Target="../notesSlides/notesSlide25.xml"/><Relationship Id="rId1" Type="http://schemas.openxmlformats.org/officeDocument/2006/relationships/slideLayout" Target="../slideLayouts/slideLayout15.xml"/><Relationship Id="rId4" Type="http://schemas.openxmlformats.org/officeDocument/2006/relationships/hyperlink" Target="https://fonts.google.com/specimen/Josefin+Slab"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20.gif"/><Relationship Id="rId2" Type="http://schemas.openxmlformats.org/officeDocument/2006/relationships/notesSlide" Target="../notesSlides/notesSlide26.xml"/><Relationship Id="rId1" Type="http://schemas.openxmlformats.org/officeDocument/2006/relationships/slideLayout" Target="../slideLayouts/slideLayout15.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8.gif"/><Relationship Id="rId4" Type="http://schemas.openxmlformats.org/officeDocument/2006/relationships/image" Target="../media/image16.gif"/><Relationship Id="rId9" Type="http://schemas.openxmlformats.org/officeDocument/2006/relationships/image" Target="../media/image17.gif"/></Relationships>
</file>

<file path=ppt/slides/_rels/slide2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9.xml"/><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15.xml"/><Relationship Id="rId4" Type="http://schemas.openxmlformats.org/officeDocument/2006/relationships/image" Target="../media/image21.png"/></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8.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0.xml"/><Relationship Id="rId5" Type="http://schemas.microsoft.com/office/2007/relationships/hdphoto" Target="../media/hdphoto1.wdp"/><Relationship Id="rId4" Type="http://schemas.openxmlformats.org/officeDocument/2006/relationships/image" Target="../media/image1.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0.xml"/><Relationship Id="rId5" Type="http://schemas.microsoft.com/office/2007/relationships/hdphoto" Target="../media/hdphoto1.wdp"/><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10.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26"/>
        <p:cNvGrpSpPr/>
        <p:nvPr/>
      </p:nvGrpSpPr>
      <p:grpSpPr>
        <a:xfrm>
          <a:off x="0" y="0"/>
          <a:ext cx="0" cy="0"/>
          <a:chOff x="0" y="0"/>
          <a:chExt cx="0" cy="0"/>
        </a:xfrm>
      </p:grpSpPr>
      <p:sp>
        <p:nvSpPr>
          <p:cNvPr id="327" name="Google Shape;327;p34"/>
          <p:cNvSpPr txBox="1">
            <a:spLocks noGrp="1"/>
          </p:cNvSpPr>
          <p:nvPr>
            <p:ph type="ctrTitle"/>
          </p:nvPr>
        </p:nvSpPr>
        <p:spPr>
          <a:xfrm>
            <a:off x="2849755" y="506217"/>
            <a:ext cx="4919031" cy="1887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Clr>
                <a:schemeClr val="hlink"/>
              </a:buClr>
              <a:buSzPts val="1100"/>
              <a:buFont typeface="Arial"/>
              <a:buNone/>
            </a:pPr>
            <a:r>
              <a:rPr lang="he-IL" sz="4400" dirty="0">
                <a:latin typeface="Comix No2 CLM" panose="02000603000000000000" pitchFamily="2" charset="-79"/>
                <a:cs typeface="Comix No2 CLM" panose="02000603000000000000" pitchFamily="2" charset="-79"/>
              </a:rPr>
              <a:t>יום ד' - השתלבות </a:t>
            </a:r>
            <a:r>
              <a:rPr lang="he-IL" sz="4400" dirty="0" err="1">
                <a:latin typeface="Comix No2 CLM" panose="02000603000000000000" pitchFamily="2" charset="-79"/>
                <a:cs typeface="Comix No2 CLM" panose="02000603000000000000" pitchFamily="2" charset="-79"/>
              </a:rPr>
              <a:t>שכב"ג</a:t>
            </a:r>
            <a:r>
              <a:rPr lang="he-IL" sz="4400" dirty="0">
                <a:latin typeface="Comix No2 CLM" panose="02000603000000000000" pitchFamily="2" charset="-79"/>
                <a:cs typeface="Comix No2 CLM" panose="02000603000000000000" pitchFamily="2" charset="-79"/>
              </a:rPr>
              <a:t>, מיניות ומפעלים</a:t>
            </a:r>
            <a:endParaRPr sz="4400" dirty="0">
              <a:latin typeface="Comix No2 CLM" panose="02000603000000000000" pitchFamily="2" charset="-79"/>
              <a:cs typeface="Comix No2 CLM" panose="02000603000000000000" pitchFamily="2" charset="-79"/>
            </a:endParaRPr>
          </a:p>
        </p:txBody>
      </p:sp>
      <p:sp>
        <p:nvSpPr>
          <p:cNvPr id="328" name="Google Shape;328;p34"/>
          <p:cNvSpPr txBox="1">
            <a:spLocks noGrp="1"/>
          </p:cNvSpPr>
          <p:nvPr>
            <p:ph type="subTitle" idx="1"/>
          </p:nvPr>
        </p:nvSpPr>
        <p:spPr>
          <a:xfrm>
            <a:off x="5584350" y="2391099"/>
            <a:ext cx="2087400" cy="670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hlink"/>
              </a:buClr>
              <a:buSzPts val="1100"/>
              <a:buFont typeface="Arial"/>
              <a:buNone/>
            </a:pPr>
            <a:r>
              <a:rPr lang="he-IL" dirty="0">
                <a:solidFill>
                  <a:srgbClr val="666666"/>
                </a:solidFill>
                <a:latin typeface="Comix No2 CLM" panose="02000603000000000000" pitchFamily="2" charset="-79"/>
                <a:cs typeface="Comix No2 CLM" panose="02000603000000000000" pitchFamily="2" charset="-79"/>
              </a:rPr>
              <a:t>נובמבר, 2022</a:t>
            </a:r>
            <a:endParaRPr dirty="0">
              <a:latin typeface="Comix No2 CLM" panose="02000603000000000000" pitchFamily="2" charset="-79"/>
              <a:cs typeface="Comix No2 CLM" panose="02000603000000000000" pitchFamily="2" charset="-79"/>
            </a:endParaRPr>
          </a:p>
        </p:txBody>
      </p:sp>
      <p:sp>
        <p:nvSpPr>
          <p:cNvPr id="329" name="Google Shape;329;p34"/>
          <p:cNvSpPr/>
          <p:nvPr/>
        </p:nvSpPr>
        <p:spPr>
          <a:xfrm>
            <a:off x="3418872" y="1136075"/>
            <a:ext cx="1087875" cy="1238125"/>
          </a:xfrm>
          <a:custGeom>
            <a:avLst/>
            <a:gdLst/>
            <a:ahLst/>
            <a:cxnLst/>
            <a:rect l="l" t="t" r="r" b="b"/>
            <a:pathLst>
              <a:path w="43515" h="49525" extrusionOk="0">
                <a:moveTo>
                  <a:pt x="26818" y="49525"/>
                </a:moveTo>
                <a:cubicBezTo>
                  <a:pt x="23091" y="44307"/>
                  <a:pt x="19649" y="38537"/>
                  <a:pt x="18328" y="32262"/>
                </a:cubicBezTo>
                <a:cubicBezTo>
                  <a:pt x="16650" y="24293"/>
                  <a:pt x="16740" y="14504"/>
                  <a:pt x="10687" y="9056"/>
                </a:cubicBezTo>
                <a:cubicBezTo>
                  <a:pt x="8092" y="6720"/>
                  <a:pt x="1219" y="5995"/>
                  <a:pt x="216" y="9339"/>
                </a:cubicBezTo>
                <a:cubicBezTo>
                  <a:pt x="-648" y="12220"/>
                  <a:pt x="3228" y="15455"/>
                  <a:pt x="6159" y="16131"/>
                </a:cubicBezTo>
                <a:cubicBezTo>
                  <a:pt x="19375" y="19181"/>
                  <a:pt x="29952" y="0"/>
                  <a:pt x="43515" y="0"/>
                </a:cubicBezTo>
              </a:path>
            </a:pathLst>
          </a:custGeom>
          <a:noFill/>
          <a:ln w="19050" cap="flat" cmpd="sng">
            <a:solidFill>
              <a:schemeClr val="accent1"/>
            </a:solidFill>
            <a:prstDash val="dash"/>
            <a:round/>
            <a:headEnd type="none" w="med" len="med"/>
            <a:tailEnd type="none" w="med" len="med"/>
          </a:ln>
        </p:spPr>
      </p:sp>
      <p:grpSp>
        <p:nvGrpSpPr>
          <p:cNvPr id="330" name="Google Shape;330;p34"/>
          <p:cNvGrpSpPr/>
          <p:nvPr/>
        </p:nvGrpSpPr>
        <p:grpSpPr>
          <a:xfrm>
            <a:off x="3603976" y="2381637"/>
            <a:ext cx="2087404" cy="2532557"/>
            <a:chOff x="6969975" y="1129950"/>
            <a:chExt cx="409600" cy="496950"/>
          </a:xfrm>
        </p:grpSpPr>
        <p:sp>
          <p:nvSpPr>
            <p:cNvPr id="331" name="Google Shape;331;p34"/>
            <p:cNvSpPr/>
            <p:nvPr/>
          </p:nvSpPr>
          <p:spPr>
            <a:xfrm>
              <a:off x="7246075" y="1228500"/>
              <a:ext cx="118450" cy="63525"/>
            </a:xfrm>
            <a:custGeom>
              <a:avLst/>
              <a:gdLst/>
              <a:ahLst/>
              <a:cxnLst/>
              <a:rect l="l" t="t" r="r" b="b"/>
              <a:pathLst>
                <a:path w="4738" h="2541" extrusionOk="0">
                  <a:moveTo>
                    <a:pt x="392" y="1"/>
                  </a:moveTo>
                  <a:cubicBezTo>
                    <a:pt x="392" y="1"/>
                    <a:pt x="1" y="60"/>
                    <a:pt x="10" y="238"/>
                  </a:cubicBezTo>
                  <a:cubicBezTo>
                    <a:pt x="18" y="413"/>
                    <a:pt x="65" y="826"/>
                    <a:pt x="65" y="826"/>
                  </a:cubicBezTo>
                  <a:cubicBezTo>
                    <a:pt x="65" y="826"/>
                    <a:pt x="65" y="826"/>
                    <a:pt x="65" y="826"/>
                  </a:cubicBezTo>
                  <a:cubicBezTo>
                    <a:pt x="77" y="826"/>
                    <a:pt x="149" y="2283"/>
                    <a:pt x="2127" y="2524"/>
                  </a:cubicBezTo>
                  <a:cubicBezTo>
                    <a:pt x="2219" y="2535"/>
                    <a:pt x="2308" y="2540"/>
                    <a:pt x="2394" y="2540"/>
                  </a:cubicBezTo>
                  <a:cubicBezTo>
                    <a:pt x="4178" y="2540"/>
                    <a:pt x="4738" y="266"/>
                    <a:pt x="4738" y="266"/>
                  </a:cubicBezTo>
                  <a:cubicBezTo>
                    <a:pt x="4738" y="266"/>
                    <a:pt x="4663" y="147"/>
                    <a:pt x="4603" y="147"/>
                  </a:cubicBezTo>
                  <a:cubicBezTo>
                    <a:pt x="4583" y="147"/>
                    <a:pt x="4565" y="160"/>
                    <a:pt x="4551" y="196"/>
                  </a:cubicBezTo>
                  <a:cubicBezTo>
                    <a:pt x="3974" y="1211"/>
                    <a:pt x="3173" y="1624"/>
                    <a:pt x="2506" y="1624"/>
                  </a:cubicBezTo>
                  <a:cubicBezTo>
                    <a:pt x="2013" y="1624"/>
                    <a:pt x="1593" y="1398"/>
                    <a:pt x="1391" y="1022"/>
                  </a:cubicBezTo>
                  <a:cubicBezTo>
                    <a:pt x="914" y="135"/>
                    <a:pt x="765" y="115"/>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4"/>
            <p:cNvSpPr/>
            <p:nvPr/>
          </p:nvSpPr>
          <p:spPr>
            <a:xfrm>
              <a:off x="7355675" y="1215375"/>
              <a:ext cx="23900" cy="26625"/>
            </a:xfrm>
            <a:custGeom>
              <a:avLst/>
              <a:gdLst/>
              <a:ahLst/>
              <a:cxnLst/>
              <a:rect l="l" t="t" r="r" b="b"/>
              <a:pathLst>
                <a:path w="956" h="1065" extrusionOk="0">
                  <a:moveTo>
                    <a:pt x="817" y="1"/>
                  </a:moveTo>
                  <a:lnTo>
                    <a:pt x="817" y="1"/>
                  </a:lnTo>
                  <a:cubicBezTo>
                    <a:pt x="631" y="91"/>
                    <a:pt x="495" y="253"/>
                    <a:pt x="363" y="411"/>
                  </a:cubicBezTo>
                  <a:cubicBezTo>
                    <a:pt x="442" y="291"/>
                    <a:pt x="611" y="60"/>
                    <a:pt x="574" y="31"/>
                  </a:cubicBezTo>
                  <a:cubicBezTo>
                    <a:pt x="572" y="30"/>
                    <a:pt x="570" y="30"/>
                    <a:pt x="568" y="30"/>
                  </a:cubicBezTo>
                  <a:cubicBezTo>
                    <a:pt x="515" y="30"/>
                    <a:pt x="282" y="342"/>
                    <a:pt x="192" y="521"/>
                  </a:cubicBezTo>
                  <a:cubicBezTo>
                    <a:pt x="187" y="400"/>
                    <a:pt x="132" y="194"/>
                    <a:pt x="69" y="192"/>
                  </a:cubicBezTo>
                  <a:cubicBezTo>
                    <a:pt x="68" y="192"/>
                    <a:pt x="68" y="192"/>
                    <a:pt x="68" y="192"/>
                  </a:cubicBezTo>
                  <a:cubicBezTo>
                    <a:pt x="3" y="192"/>
                    <a:pt x="1" y="414"/>
                    <a:pt x="27" y="530"/>
                  </a:cubicBezTo>
                  <a:cubicBezTo>
                    <a:pt x="51" y="644"/>
                    <a:pt x="86" y="769"/>
                    <a:pt x="36" y="877"/>
                  </a:cubicBezTo>
                  <a:cubicBezTo>
                    <a:pt x="38" y="927"/>
                    <a:pt x="55" y="978"/>
                    <a:pt x="86" y="1020"/>
                  </a:cubicBezTo>
                  <a:cubicBezTo>
                    <a:pt x="113" y="1049"/>
                    <a:pt x="153" y="1064"/>
                    <a:pt x="194" y="1064"/>
                  </a:cubicBezTo>
                  <a:cubicBezTo>
                    <a:pt x="199" y="1064"/>
                    <a:pt x="204" y="1064"/>
                    <a:pt x="209" y="1064"/>
                  </a:cubicBezTo>
                  <a:cubicBezTo>
                    <a:pt x="374" y="1044"/>
                    <a:pt x="484" y="886"/>
                    <a:pt x="622" y="789"/>
                  </a:cubicBezTo>
                  <a:cubicBezTo>
                    <a:pt x="736" y="712"/>
                    <a:pt x="956" y="587"/>
                    <a:pt x="938" y="534"/>
                  </a:cubicBezTo>
                  <a:cubicBezTo>
                    <a:pt x="934" y="523"/>
                    <a:pt x="920" y="518"/>
                    <a:pt x="900" y="518"/>
                  </a:cubicBezTo>
                  <a:cubicBezTo>
                    <a:pt x="828" y="518"/>
                    <a:pt x="675" y="581"/>
                    <a:pt x="589" y="622"/>
                  </a:cubicBezTo>
                  <a:lnTo>
                    <a:pt x="793" y="431"/>
                  </a:lnTo>
                  <a:cubicBezTo>
                    <a:pt x="848" y="376"/>
                    <a:pt x="956" y="282"/>
                    <a:pt x="932" y="247"/>
                  </a:cubicBezTo>
                  <a:cubicBezTo>
                    <a:pt x="929" y="242"/>
                    <a:pt x="922" y="240"/>
                    <a:pt x="914" y="240"/>
                  </a:cubicBezTo>
                  <a:cubicBezTo>
                    <a:pt x="851" y="240"/>
                    <a:pt x="655" y="354"/>
                    <a:pt x="558" y="431"/>
                  </a:cubicBezTo>
                  <a:lnTo>
                    <a:pt x="806" y="71"/>
                  </a:lnTo>
                  <a:cubicBezTo>
                    <a:pt x="820" y="49"/>
                    <a:pt x="835" y="18"/>
                    <a:pt x="8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4"/>
            <p:cNvSpPr/>
            <p:nvPr/>
          </p:nvSpPr>
          <p:spPr>
            <a:xfrm>
              <a:off x="7303400" y="1268650"/>
              <a:ext cx="8325" cy="40825"/>
            </a:xfrm>
            <a:custGeom>
              <a:avLst/>
              <a:gdLst/>
              <a:ahLst/>
              <a:cxnLst/>
              <a:rect l="l" t="t" r="r" b="b"/>
              <a:pathLst>
                <a:path w="333" h="1633" extrusionOk="0">
                  <a:moveTo>
                    <a:pt x="267" y="1"/>
                  </a:moveTo>
                  <a:cubicBezTo>
                    <a:pt x="260" y="1"/>
                    <a:pt x="253" y="4"/>
                    <a:pt x="249" y="13"/>
                  </a:cubicBezTo>
                  <a:cubicBezTo>
                    <a:pt x="141" y="264"/>
                    <a:pt x="117" y="547"/>
                    <a:pt x="75" y="815"/>
                  </a:cubicBezTo>
                  <a:cubicBezTo>
                    <a:pt x="36" y="1083"/>
                    <a:pt x="1" y="1342"/>
                    <a:pt x="16" y="1614"/>
                  </a:cubicBezTo>
                  <a:cubicBezTo>
                    <a:pt x="16" y="1625"/>
                    <a:pt x="27" y="1632"/>
                    <a:pt x="36" y="1632"/>
                  </a:cubicBezTo>
                  <a:cubicBezTo>
                    <a:pt x="44" y="1632"/>
                    <a:pt x="51" y="1628"/>
                    <a:pt x="53" y="1619"/>
                  </a:cubicBezTo>
                  <a:cubicBezTo>
                    <a:pt x="150" y="1122"/>
                    <a:pt x="332" y="531"/>
                    <a:pt x="295" y="26"/>
                  </a:cubicBezTo>
                  <a:cubicBezTo>
                    <a:pt x="294" y="12"/>
                    <a:pt x="280" y="1"/>
                    <a:pt x="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4"/>
            <p:cNvSpPr/>
            <p:nvPr/>
          </p:nvSpPr>
          <p:spPr>
            <a:xfrm>
              <a:off x="7310350" y="1268425"/>
              <a:ext cx="8450" cy="42825"/>
            </a:xfrm>
            <a:custGeom>
              <a:avLst/>
              <a:gdLst/>
              <a:ahLst/>
              <a:cxnLst/>
              <a:rect l="l" t="t" r="r" b="b"/>
              <a:pathLst>
                <a:path w="338" h="1713" extrusionOk="0">
                  <a:moveTo>
                    <a:pt x="63" y="1"/>
                  </a:moveTo>
                  <a:cubicBezTo>
                    <a:pt x="32" y="1"/>
                    <a:pt x="0" y="22"/>
                    <a:pt x="2" y="59"/>
                  </a:cubicBezTo>
                  <a:cubicBezTo>
                    <a:pt x="28" y="600"/>
                    <a:pt x="96" y="1138"/>
                    <a:pt x="208" y="1667"/>
                  </a:cubicBezTo>
                  <a:cubicBezTo>
                    <a:pt x="215" y="1698"/>
                    <a:pt x="241" y="1713"/>
                    <a:pt x="269" y="1713"/>
                  </a:cubicBezTo>
                  <a:cubicBezTo>
                    <a:pt x="303" y="1713"/>
                    <a:pt x="338" y="1690"/>
                    <a:pt x="335" y="1650"/>
                  </a:cubicBezTo>
                  <a:cubicBezTo>
                    <a:pt x="307" y="1109"/>
                    <a:pt x="234" y="571"/>
                    <a:pt x="118" y="44"/>
                  </a:cubicBezTo>
                  <a:cubicBezTo>
                    <a:pt x="112" y="15"/>
                    <a:pt x="88"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4"/>
            <p:cNvSpPr/>
            <p:nvPr/>
          </p:nvSpPr>
          <p:spPr>
            <a:xfrm>
              <a:off x="7297375" y="1308050"/>
              <a:ext cx="29925" cy="57100"/>
            </a:xfrm>
            <a:custGeom>
              <a:avLst/>
              <a:gdLst/>
              <a:ahLst/>
              <a:cxnLst/>
              <a:rect l="l" t="t" r="r" b="b"/>
              <a:pathLst>
                <a:path w="1197" h="2284" extrusionOk="0">
                  <a:moveTo>
                    <a:pt x="0" y="1"/>
                  </a:moveTo>
                  <a:lnTo>
                    <a:pt x="84" y="12"/>
                  </a:lnTo>
                  <a:lnTo>
                    <a:pt x="81" y="1802"/>
                  </a:lnTo>
                  <a:cubicBezTo>
                    <a:pt x="79" y="1922"/>
                    <a:pt x="86" y="2041"/>
                    <a:pt x="99" y="2162"/>
                  </a:cubicBezTo>
                  <a:cubicBezTo>
                    <a:pt x="99" y="2195"/>
                    <a:pt x="114" y="2230"/>
                    <a:pt x="136" y="2254"/>
                  </a:cubicBezTo>
                  <a:cubicBezTo>
                    <a:pt x="164" y="2274"/>
                    <a:pt x="195" y="2283"/>
                    <a:pt x="228" y="2283"/>
                  </a:cubicBezTo>
                  <a:cubicBezTo>
                    <a:pt x="232" y="2283"/>
                    <a:pt x="236" y="2283"/>
                    <a:pt x="239" y="2283"/>
                  </a:cubicBezTo>
                  <a:cubicBezTo>
                    <a:pt x="254" y="2283"/>
                    <a:pt x="268" y="2283"/>
                    <a:pt x="282" y="2283"/>
                  </a:cubicBezTo>
                  <a:cubicBezTo>
                    <a:pt x="483" y="2283"/>
                    <a:pt x="684" y="2254"/>
                    <a:pt x="876" y="2195"/>
                  </a:cubicBezTo>
                  <a:cubicBezTo>
                    <a:pt x="988" y="2162"/>
                    <a:pt x="1107" y="2109"/>
                    <a:pt x="1160" y="2006"/>
                  </a:cubicBezTo>
                  <a:cubicBezTo>
                    <a:pt x="1197" y="1931"/>
                    <a:pt x="1195" y="1843"/>
                    <a:pt x="1190" y="1762"/>
                  </a:cubicBezTo>
                  <a:cubicBezTo>
                    <a:pt x="1166" y="1189"/>
                    <a:pt x="1140" y="618"/>
                    <a:pt x="1114" y="47"/>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4"/>
            <p:cNvSpPr/>
            <p:nvPr/>
          </p:nvSpPr>
          <p:spPr>
            <a:xfrm>
              <a:off x="7103225" y="1228075"/>
              <a:ext cx="115825" cy="63450"/>
            </a:xfrm>
            <a:custGeom>
              <a:avLst/>
              <a:gdLst/>
              <a:ahLst/>
              <a:cxnLst/>
              <a:rect l="l" t="t" r="r" b="b"/>
              <a:pathLst>
                <a:path w="4633" h="2538" extrusionOk="0">
                  <a:moveTo>
                    <a:pt x="4243" y="0"/>
                  </a:moveTo>
                  <a:cubicBezTo>
                    <a:pt x="3870" y="114"/>
                    <a:pt x="3721" y="134"/>
                    <a:pt x="3244" y="1019"/>
                  </a:cubicBezTo>
                  <a:cubicBezTo>
                    <a:pt x="2981" y="1510"/>
                    <a:pt x="2661" y="1775"/>
                    <a:pt x="2278" y="1775"/>
                  </a:cubicBezTo>
                  <a:cubicBezTo>
                    <a:pt x="1968" y="1775"/>
                    <a:pt x="1617" y="1601"/>
                    <a:pt x="1222" y="1234"/>
                  </a:cubicBezTo>
                  <a:cubicBezTo>
                    <a:pt x="600" y="659"/>
                    <a:pt x="293" y="380"/>
                    <a:pt x="163" y="266"/>
                  </a:cubicBezTo>
                  <a:cubicBezTo>
                    <a:pt x="104" y="371"/>
                    <a:pt x="51" y="479"/>
                    <a:pt x="0" y="589"/>
                  </a:cubicBezTo>
                  <a:cubicBezTo>
                    <a:pt x="232" y="1216"/>
                    <a:pt x="878" y="2538"/>
                    <a:pt x="2238" y="2538"/>
                  </a:cubicBezTo>
                  <a:cubicBezTo>
                    <a:pt x="2325" y="2538"/>
                    <a:pt x="2415" y="2533"/>
                    <a:pt x="2508" y="2521"/>
                  </a:cubicBezTo>
                  <a:cubicBezTo>
                    <a:pt x="4486" y="2282"/>
                    <a:pt x="4558" y="823"/>
                    <a:pt x="4570" y="823"/>
                  </a:cubicBezTo>
                  <a:cubicBezTo>
                    <a:pt x="4570" y="823"/>
                    <a:pt x="4571" y="823"/>
                    <a:pt x="4571" y="824"/>
                  </a:cubicBezTo>
                  <a:cubicBezTo>
                    <a:pt x="4571" y="824"/>
                    <a:pt x="4617" y="413"/>
                    <a:pt x="4626" y="235"/>
                  </a:cubicBezTo>
                  <a:cubicBezTo>
                    <a:pt x="4632" y="59"/>
                    <a:pt x="4243" y="0"/>
                    <a:pt x="4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4"/>
            <p:cNvSpPr/>
            <p:nvPr/>
          </p:nvSpPr>
          <p:spPr>
            <a:xfrm>
              <a:off x="7110350" y="1521150"/>
              <a:ext cx="26500" cy="97950"/>
            </a:xfrm>
            <a:custGeom>
              <a:avLst/>
              <a:gdLst/>
              <a:ahLst/>
              <a:cxnLst/>
              <a:rect l="l" t="t" r="r" b="b"/>
              <a:pathLst>
                <a:path w="1060" h="3918" extrusionOk="0">
                  <a:moveTo>
                    <a:pt x="157" y="0"/>
                  </a:moveTo>
                  <a:cubicBezTo>
                    <a:pt x="98" y="1070"/>
                    <a:pt x="51" y="2139"/>
                    <a:pt x="19" y="3209"/>
                  </a:cubicBezTo>
                  <a:cubicBezTo>
                    <a:pt x="12" y="3382"/>
                    <a:pt x="8" y="3553"/>
                    <a:pt x="3" y="3725"/>
                  </a:cubicBezTo>
                  <a:cubicBezTo>
                    <a:pt x="3" y="3747"/>
                    <a:pt x="1" y="3767"/>
                    <a:pt x="1" y="3788"/>
                  </a:cubicBezTo>
                  <a:cubicBezTo>
                    <a:pt x="1" y="3821"/>
                    <a:pt x="1" y="3859"/>
                    <a:pt x="21" y="3881"/>
                  </a:cubicBezTo>
                  <a:cubicBezTo>
                    <a:pt x="38" y="3897"/>
                    <a:pt x="63" y="3905"/>
                    <a:pt x="87" y="3905"/>
                  </a:cubicBezTo>
                  <a:cubicBezTo>
                    <a:pt x="90" y="3905"/>
                    <a:pt x="93" y="3905"/>
                    <a:pt x="95" y="3905"/>
                  </a:cubicBezTo>
                  <a:lnTo>
                    <a:pt x="418" y="3916"/>
                  </a:lnTo>
                  <a:cubicBezTo>
                    <a:pt x="432" y="3917"/>
                    <a:pt x="445" y="3917"/>
                    <a:pt x="459" y="3917"/>
                  </a:cubicBezTo>
                  <a:cubicBezTo>
                    <a:pt x="489" y="3917"/>
                    <a:pt x="520" y="3913"/>
                    <a:pt x="550" y="3892"/>
                  </a:cubicBezTo>
                  <a:cubicBezTo>
                    <a:pt x="592" y="3861"/>
                    <a:pt x="611" y="3808"/>
                    <a:pt x="620" y="3753"/>
                  </a:cubicBezTo>
                  <a:cubicBezTo>
                    <a:pt x="627" y="3723"/>
                    <a:pt x="631" y="3692"/>
                    <a:pt x="633" y="3659"/>
                  </a:cubicBezTo>
                  <a:cubicBezTo>
                    <a:pt x="642" y="3514"/>
                    <a:pt x="653" y="3369"/>
                    <a:pt x="666" y="3226"/>
                  </a:cubicBezTo>
                  <a:cubicBezTo>
                    <a:pt x="743" y="2304"/>
                    <a:pt x="873" y="1386"/>
                    <a:pt x="1060" y="479"/>
                  </a:cubicBezTo>
                  <a:lnTo>
                    <a:pt x="1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4"/>
            <p:cNvSpPr/>
            <p:nvPr/>
          </p:nvSpPr>
          <p:spPr>
            <a:xfrm>
              <a:off x="7141325" y="1512400"/>
              <a:ext cx="32200" cy="108025"/>
            </a:xfrm>
            <a:custGeom>
              <a:avLst/>
              <a:gdLst/>
              <a:ahLst/>
              <a:cxnLst/>
              <a:rect l="l" t="t" r="r" b="b"/>
              <a:pathLst>
                <a:path w="1288" h="4321" extrusionOk="0">
                  <a:moveTo>
                    <a:pt x="1009" y="1"/>
                  </a:moveTo>
                  <a:lnTo>
                    <a:pt x="1" y="293"/>
                  </a:lnTo>
                  <a:cubicBezTo>
                    <a:pt x="242" y="1411"/>
                    <a:pt x="460" y="2537"/>
                    <a:pt x="653" y="3669"/>
                  </a:cubicBezTo>
                  <a:cubicBezTo>
                    <a:pt x="677" y="3811"/>
                    <a:pt x="701" y="3954"/>
                    <a:pt x="725" y="4097"/>
                  </a:cubicBezTo>
                  <a:cubicBezTo>
                    <a:pt x="739" y="4171"/>
                    <a:pt x="752" y="4246"/>
                    <a:pt x="763" y="4321"/>
                  </a:cubicBezTo>
                  <a:lnTo>
                    <a:pt x="1204" y="4218"/>
                  </a:lnTo>
                  <a:cubicBezTo>
                    <a:pt x="1233" y="4213"/>
                    <a:pt x="1257" y="4200"/>
                    <a:pt x="1272" y="4178"/>
                  </a:cubicBezTo>
                  <a:cubicBezTo>
                    <a:pt x="1283" y="4154"/>
                    <a:pt x="1288" y="4125"/>
                    <a:pt x="1283" y="4097"/>
                  </a:cubicBezTo>
                  <a:lnTo>
                    <a:pt x="1283" y="4095"/>
                  </a:lnTo>
                  <a:cubicBezTo>
                    <a:pt x="1277" y="3956"/>
                    <a:pt x="1270" y="3818"/>
                    <a:pt x="1263" y="3677"/>
                  </a:cubicBezTo>
                  <a:cubicBezTo>
                    <a:pt x="1200" y="2450"/>
                    <a:pt x="1116" y="1224"/>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4"/>
            <p:cNvSpPr/>
            <p:nvPr/>
          </p:nvSpPr>
          <p:spPr>
            <a:xfrm>
              <a:off x="7121950" y="1167275"/>
              <a:ext cx="45150" cy="169750"/>
            </a:xfrm>
            <a:custGeom>
              <a:avLst/>
              <a:gdLst/>
              <a:ahLst/>
              <a:cxnLst/>
              <a:rect l="l" t="t" r="r" b="b"/>
              <a:pathLst>
                <a:path w="1806" h="6790" extrusionOk="0">
                  <a:moveTo>
                    <a:pt x="1134" y="1"/>
                  </a:moveTo>
                  <a:lnTo>
                    <a:pt x="0" y="5744"/>
                  </a:lnTo>
                  <a:cubicBezTo>
                    <a:pt x="71" y="6141"/>
                    <a:pt x="292" y="6537"/>
                    <a:pt x="659" y="6710"/>
                  </a:cubicBezTo>
                  <a:cubicBezTo>
                    <a:pt x="771" y="6763"/>
                    <a:pt x="896" y="6789"/>
                    <a:pt x="1021" y="6789"/>
                  </a:cubicBezTo>
                  <a:cubicBezTo>
                    <a:pt x="1304" y="6789"/>
                    <a:pt x="1587" y="6656"/>
                    <a:pt x="1709" y="6403"/>
                  </a:cubicBezTo>
                  <a:cubicBezTo>
                    <a:pt x="1784" y="6245"/>
                    <a:pt x="1792" y="6064"/>
                    <a:pt x="1795" y="5891"/>
                  </a:cubicBezTo>
                  <a:cubicBezTo>
                    <a:pt x="1806" y="5322"/>
                    <a:pt x="1770" y="4753"/>
                    <a:pt x="1687" y="4191"/>
                  </a:cubicBezTo>
                  <a:cubicBezTo>
                    <a:pt x="1485" y="2792"/>
                    <a:pt x="997" y="1409"/>
                    <a:pt x="1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4"/>
            <p:cNvSpPr/>
            <p:nvPr/>
          </p:nvSpPr>
          <p:spPr>
            <a:xfrm>
              <a:off x="7110425" y="1601300"/>
              <a:ext cx="16600" cy="13700"/>
            </a:xfrm>
            <a:custGeom>
              <a:avLst/>
              <a:gdLst/>
              <a:ahLst/>
              <a:cxnLst/>
              <a:rect l="l" t="t" r="r" b="b"/>
              <a:pathLst>
                <a:path w="664" h="548" extrusionOk="0">
                  <a:moveTo>
                    <a:pt x="16" y="1"/>
                  </a:moveTo>
                  <a:cubicBezTo>
                    <a:pt x="13" y="42"/>
                    <a:pt x="13" y="80"/>
                    <a:pt x="11" y="123"/>
                  </a:cubicBezTo>
                  <a:cubicBezTo>
                    <a:pt x="9" y="167"/>
                    <a:pt x="7" y="207"/>
                    <a:pt x="7" y="249"/>
                  </a:cubicBezTo>
                  <a:cubicBezTo>
                    <a:pt x="5" y="339"/>
                    <a:pt x="2" y="427"/>
                    <a:pt x="0" y="517"/>
                  </a:cubicBezTo>
                  <a:cubicBezTo>
                    <a:pt x="141" y="523"/>
                    <a:pt x="406" y="536"/>
                    <a:pt x="617" y="547"/>
                  </a:cubicBezTo>
                  <a:cubicBezTo>
                    <a:pt x="624" y="517"/>
                    <a:pt x="628" y="484"/>
                    <a:pt x="628" y="453"/>
                  </a:cubicBezTo>
                  <a:cubicBezTo>
                    <a:pt x="633" y="398"/>
                    <a:pt x="639" y="339"/>
                    <a:pt x="641" y="288"/>
                  </a:cubicBezTo>
                  <a:cubicBezTo>
                    <a:pt x="644" y="235"/>
                    <a:pt x="648" y="185"/>
                    <a:pt x="652" y="134"/>
                  </a:cubicBezTo>
                  <a:cubicBezTo>
                    <a:pt x="655" y="97"/>
                    <a:pt x="659" y="58"/>
                    <a:pt x="663" y="20"/>
                  </a:cubicBezTo>
                  <a:lnTo>
                    <a:pt x="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4"/>
            <p:cNvSpPr/>
            <p:nvPr/>
          </p:nvSpPr>
          <p:spPr>
            <a:xfrm>
              <a:off x="7157625" y="1604100"/>
              <a:ext cx="15800" cy="10725"/>
            </a:xfrm>
            <a:custGeom>
              <a:avLst/>
              <a:gdLst/>
              <a:ahLst/>
              <a:cxnLst/>
              <a:rect l="l" t="t" r="r" b="b"/>
              <a:pathLst>
                <a:path w="632" h="429" extrusionOk="0">
                  <a:moveTo>
                    <a:pt x="1" y="1"/>
                  </a:moveTo>
                  <a:cubicBezTo>
                    <a:pt x="5" y="25"/>
                    <a:pt x="10" y="47"/>
                    <a:pt x="14" y="71"/>
                  </a:cubicBezTo>
                  <a:cubicBezTo>
                    <a:pt x="23" y="123"/>
                    <a:pt x="32" y="176"/>
                    <a:pt x="40" y="231"/>
                  </a:cubicBezTo>
                  <a:cubicBezTo>
                    <a:pt x="51" y="297"/>
                    <a:pt x="62" y="363"/>
                    <a:pt x="76" y="429"/>
                  </a:cubicBezTo>
                  <a:lnTo>
                    <a:pt x="631" y="429"/>
                  </a:lnTo>
                  <a:lnTo>
                    <a:pt x="631" y="427"/>
                  </a:lnTo>
                  <a:cubicBezTo>
                    <a:pt x="629" y="372"/>
                    <a:pt x="627" y="312"/>
                    <a:pt x="625" y="262"/>
                  </a:cubicBezTo>
                  <a:cubicBezTo>
                    <a:pt x="622" y="209"/>
                    <a:pt x="620" y="159"/>
                    <a:pt x="618" y="108"/>
                  </a:cubicBezTo>
                  <a:cubicBezTo>
                    <a:pt x="616" y="75"/>
                    <a:pt x="614" y="42"/>
                    <a:pt x="611" y="9"/>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4"/>
            <p:cNvSpPr/>
            <p:nvPr/>
          </p:nvSpPr>
          <p:spPr>
            <a:xfrm>
              <a:off x="7157900" y="1605850"/>
              <a:ext cx="15250" cy="3000"/>
            </a:xfrm>
            <a:custGeom>
              <a:avLst/>
              <a:gdLst/>
              <a:ahLst/>
              <a:cxnLst/>
              <a:rect l="l" t="t" r="r" b="b"/>
              <a:pathLst>
                <a:path w="610" h="120" extrusionOk="0">
                  <a:moveTo>
                    <a:pt x="1" y="1"/>
                  </a:moveTo>
                  <a:cubicBezTo>
                    <a:pt x="7" y="36"/>
                    <a:pt x="14" y="75"/>
                    <a:pt x="21" y="113"/>
                  </a:cubicBezTo>
                  <a:cubicBezTo>
                    <a:pt x="114" y="117"/>
                    <a:pt x="206" y="119"/>
                    <a:pt x="298" y="119"/>
                  </a:cubicBezTo>
                  <a:cubicBezTo>
                    <a:pt x="391" y="119"/>
                    <a:pt x="483" y="117"/>
                    <a:pt x="576" y="113"/>
                  </a:cubicBezTo>
                  <a:lnTo>
                    <a:pt x="609" y="113"/>
                  </a:lnTo>
                  <a:cubicBezTo>
                    <a:pt x="609" y="86"/>
                    <a:pt x="607" y="62"/>
                    <a:pt x="605" y="38"/>
                  </a:cubicBezTo>
                  <a:cubicBezTo>
                    <a:pt x="510" y="32"/>
                    <a:pt x="416" y="27"/>
                    <a:pt x="321" y="23"/>
                  </a:cubicBezTo>
                  <a:cubicBezTo>
                    <a:pt x="216" y="16"/>
                    <a:pt x="108" y="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4"/>
            <p:cNvSpPr/>
            <p:nvPr/>
          </p:nvSpPr>
          <p:spPr>
            <a:xfrm>
              <a:off x="7110575" y="1604325"/>
              <a:ext cx="16175" cy="4200"/>
            </a:xfrm>
            <a:custGeom>
              <a:avLst/>
              <a:gdLst/>
              <a:ahLst/>
              <a:cxnLst/>
              <a:rect l="l" t="t" r="r" b="b"/>
              <a:pathLst>
                <a:path w="647" h="168" extrusionOk="0">
                  <a:moveTo>
                    <a:pt x="117" y="1"/>
                  </a:moveTo>
                  <a:cubicBezTo>
                    <a:pt x="80" y="1"/>
                    <a:pt x="42" y="1"/>
                    <a:pt x="5" y="2"/>
                  </a:cubicBezTo>
                  <a:cubicBezTo>
                    <a:pt x="3" y="46"/>
                    <a:pt x="1" y="86"/>
                    <a:pt x="1" y="128"/>
                  </a:cubicBezTo>
                  <a:cubicBezTo>
                    <a:pt x="128" y="136"/>
                    <a:pt x="258" y="141"/>
                    <a:pt x="385" y="145"/>
                  </a:cubicBezTo>
                  <a:cubicBezTo>
                    <a:pt x="466" y="150"/>
                    <a:pt x="552" y="158"/>
                    <a:pt x="635" y="167"/>
                  </a:cubicBezTo>
                  <a:cubicBezTo>
                    <a:pt x="638" y="114"/>
                    <a:pt x="642" y="64"/>
                    <a:pt x="646" y="13"/>
                  </a:cubicBezTo>
                  <a:cubicBezTo>
                    <a:pt x="559" y="11"/>
                    <a:pt x="471" y="13"/>
                    <a:pt x="385" y="7"/>
                  </a:cubicBezTo>
                  <a:cubicBezTo>
                    <a:pt x="297" y="4"/>
                    <a:pt x="207" y="1"/>
                    <a:pt x="1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p:nvPr/>
          </p:nvSpPr>
          <p:spPr>
            <a:xfrm>
              <a:off x="7129200" y="1228175"/>
              <a:ext cx="57350" cy="102775"/>
            </a:xfrm>
            <a:custGeom>
              <a:avLst/>
              <a:gdLst/>
              <a:ahLst/>
              <a:cxnLst/>
              <a:rect l="l" t="t" r="r" b="b"/>
              <a:pathLst>
                <a:path w="2294" h="4111" extrusionOk="0">
                  <a:moveTo>
                    <a:pt x="710" y="0"/>
                  </a:moveTo>
                  <a:lnTo>
                    <a:pt x="0" y="4098"/>
                  </a:lnTo>
                  <a:cubicBezTo>
                    <a:pt x="161" y="4105"/>
                    <a:pt x="323" y="4111"/>
                    <a:pt x="485" y="4111"/>
                  </a:cubicBezTo>
                  <a:cubicBezTo>
                    <a:pt x="530" y="4111"/>
                    <a:pt x="576" y="4110"/>
                    <a:pt x="622" y="4109"/>
                  </a:cubicBezTo>
                  <a:cubicBezTo>
                    <a:pt x="1140" y="4105"/>
                    <a:pt x="1658" y="4046"/>
                    <a:pt x="2166" y="3936"/>
                  </a:cubicBezTo>
                  <a:cubicBezTo>
                    <a:pt x="2207" y="3927"/>
                    <a:pt x="2249" y="3916"/>
                    <a:pt x="2293" y="3905"/>
                  </a:cubicBezTo>
                  <a:cubicBezTo>
                    <a:pt x="2207" y="3407"/>
                    <a:pt x="2126" y="2908"/>
                    <a:pt x="2025" y="2418"/>
                  </a:cubicBezTo>
                  <a:cubicBezTo>
                    <a:pt x="1926" y="1940"/>
                    <a:pt x="1812" y="1461"/>
                    <a:pt x="1608" y="1028"/>
                  </a:cubicBezTo>
                  <a:cubicBezTo>
                    <a:pt x="1401" y="596"/>
                    <a:pt x="1101" y="209"/>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4"/>
            <p:cNvSpPr/>
            <p:nvPr/>
          </p:nvSpPr>
          <p:spPr>
            <a:xfrm>
              <a:off x="7175425" y="1323475"/>
              <a:ext cx="13525" cy="11950"/>
            </a:xfrm>
            <a:custGeom>
              <a:avLst/>
              <a:gdLst/>
              <a:ahLst/>
              <a:cxnLst/>
              <a:rect l="l" t="t" r="r" b="b"/>
              <a:pathLst>
                <a:path w="541" h="478" extrusionOk="0">
                  <a:moveTo>
                    <a:pt x="475" y="1"/>
                  </a:moveTo>
                  <a:lnTo>
                    <a:pt x="0" y="95"/>
                  </a:lnTo>
                  <a:lnTo>
                    <a:pt x="38" y="478"/>
                  </a:lnTo>
                  <a:cubicBezTo>
                    <a:pt x="271" y="478"/>
                    <a:pt x="541" y="374"/>
                    <a:pt x="541" y="374"/>
                  </a:cubicBezTo>
                  <a:lnTo>
                    <a:pt x="4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4"/>
            <p:cNvSpPr/>
            <p:nvPr/>
          </p:nvSpPr>
          <p:spPr>
            <a:xfrm>
              <a:off x="7117825" y="1145500"/>
              <a:ext cx="38250" cy="41525"/>
            </a:xfrm>
            <a:custGeom>
              <a:avLst/>
              <a:gdLst/>
              <a:ahLst/>
              <a:cxnLst/>
              <a:rect l="l" t="t" r="r" b="b"/>
              <a:pathLst>
                <a:path w="1530" h="1661" extrusionOk="0">
                  <a:moveTo>
                    <a:pt x="155" y="0"/>
                  </a:moveTo>
                  <a:cubicBezTo>
                    <a:pt x="75" y="0"/>
                    <a:pt x="19" y="7"/>
                    <a:pt x="1" y="20"/>
                  </a:cubicBezTo>
                  <a:lnTo>
                    <a:pt x="1274" y="1660"/>
                  </a:lnTo>
                  <a:cubicBezTo>
                    <a:pt x="1529" y="914"/>
                    <a:pt x="1505" y="349"/>
                    <a:pt x="1108" y="180"/>
                  </a:cubicBezTo>
                  <a:cubicBezTo>
                    <a:pt x="811" y="56"/>
                    <a:pt x="384"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4"/>
            <p:cNvSpPr/>
            <p:nvPr/>
          </p:nvSpPr>
          <p:spPr>
            <a:xfrm>
              <a:off x="7066100" y="1158550"/>
              <a:ext cx="89975" cy="181700"/>
            </a:xfrm>
            <a:custGeom>
              <a:avLst/>
              <a:gdLst/>
              <a:ahLst/>
              <a:cxnLst/>
              <a:rect l="l" t="t" r="r" b="b"/>
              <a:pathLst>
                <a:path w="3599" h="7268" extrusionOk="0">
                  <a:moveTo>
                    <a:pt x="1244" y="1"/>
                  </a:moveTo>
                  <a:cubicBezTo>
                    <a:pt x="642" y="1195"/>
                    <a:pt x="752" y="2608"/>
                    <a:pt x="532" y="3925"/>
                  </a:cubicBezTo>
                  <a:cubicBezTo>
                    <a:pt x="491" y="4182"/>
                    <a:pt x="433" y="4441"/>
                    <a:pt x="321" y="4676"/>
                  </a:cubicBezTo>
                  <a:cubicBezTo>
                    <a:pt x="238" y="4854"/>
                    <a:pt x="124" y="5017"/>
                    <a:pt x="56" y="5199"/>
                  </a:cubicBezTo>
                  <a:cubicBezTo>
                    <a:pt x="23" y="5285"/>
                    <a:pt x="1" y="5383"/>
                    <a:pt x="40" y="5465"/>
                  </a:cubicBezTo>
                  <a:cubicBezTo>
                    <a:pt x="66" y="5515"/>
                    <a:pt x="126" y="5548"/>
                    <a:pt x="181" y="5548"/>
                  </a:cubicBezTo>
                  <a:cubicBezTo>
                    <a:pt x="215" y="5548"/>
                    <a:pt x="246" y="5536"/>
                    <a:pt x="267" y="5509"/>
                  </a:cubicBezTo>
                  <a:cubicBezTo>
                    <a:pt x="317" y="5583"/>
                    <a:pt x="297" y="5684"/>
                    <a:pt x="273" y="5772"/>
                  </a:cubicBezTo>
                  <a:cubicBezTo>
                    <a:pt x="251" y="5862"/>
                    <a:pt x="225" y="5959"/>
                    <a:pt x="269" y="6040"/>
                  </a:cubicBezTo>
                  <a:cubicBezTo>
                    <a:pt x="292" y="6083"/>
                    <a:pt x="345" y="6109"/>
                    <a:pt x="393" y="6109"/>
                  </a:cubicBezTo>
                  <a:cubicBezTo>
                    <a:pt x="433" y="6109"/>
                    <a:pt x="470" y="6091"/>
                    <a:pt x="482" y="6051"/>
                  </a:cubicBezTo>
                  <a:cubicBezTo>
                    <a:pt x="504" y="6264"/>
                    <a:pt x="497" y="6484"/>
                    <a:pt x="541" y="6695"/>
                  </a:cubicBezTo>
                  <a:cubicBezTo>
                    <a:pt x="585" y="6905"/>
                    <a:pt x="693" y="7116"/>
                    <a:pt x="884" y="7217"/>
                  </a:cubicBezTo>
                  <a:cubicBezTo>
                    <a:pt x="946" y="7251"/>
                    <a:pt x="1019" y="7267"/>
                    <a:pt x="1091" y="7267"/>
                  </a:cubicBezTo>
                  <a:cubicBezTo>
                    <a:pt x="1237" y="7267"/>
                    <a:pt x="1381" y="7200"/>
                    <a:pt x="1439" y="7068"/>
                  </a:cubicBezTo>
                  <a:lnTo>
                    <a:pt x="3598" y="7158"/>
                  </a:lnTo>
                  <a:lnTo>
                    <a:pt x="3368" y="350"/>
                  </a:lnTo>
                  <a:lnTo>
                    <a:pt x="12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4"/>
            <p:cNvSpPr/>
            <p:nvPr/>
          </p:nvSpPr>
          <p:spPr>
            <a:xfrm>
              <a:off x="7138425" y="1230975"/>
              <a:ext cx="127275" cy="99475"/>
            </a:xfrm>
            <a:custGeom>
              <a:avLst/>
              <a:gdLst/>
              <a:ahLst/>
              <a:cxnLst/>
              <a:rect l="l" t="t" r="r" b="b"/>
              <a:pathLst>
                <a:path w="5091" h="3979" extrusionOk="0">
                  <a:moveTo>
                    <a:pt x="448" y="0"/>
                  </a:moveTo>
                  <a:lnTo>
                    <a:pt x="448" y="0"/>
                  </a:lnTo>
                  <a:cubicBezTo>
                    <a:pt x="0" y="888"/>
                    <a:pt x="226" y="2155"/>
                    <a:pt x="973" y="2954"/>
                  </a:cubicBezTo>
                  <a:cubicBezTo>
                    <a:pt x="1138" y="3126"/>
                    <a:pt x="1316" y="3284"/>
                    <a:pt x="1505" y="3426"/>
                  </a:cubicBezTo>
                  <a:cubicBezTo>
                    <a:pt x="1729" y="3598"/>
                    <a:pt x="1959" y="3762"/>
                    <a:pt x="2214" y="3863"/>
                  </a:cubicBezTo>
                  <a:cubicBezTo>
                    <a:pt x="2419" y="3944"/>
                    <a:pt x="2630" y="3979"/>
                    <a:pt x="2839" y="3979"/>
                  </a:cubicBezTo>
                  <a:cubicBezTo>
                    <a:pt x="3161" y="3979"/>
                    <a:pt x="3479" y="3896"/>
                    <a:pt x="3767" y="3771"/>
                  </a:cubicBezTo>
                  <a:cubicBezTo>
                    <a:pt x="4239" y="3563"/>
                    <a:pt x="4652" y="3244"/>
                    <a:pt x="5091" y="2976"/>
                  </a:cubicBezTo>
                  <a:cubicBezTo>
                    <a:pt x="5036" y="2851"/>
                    <a:pt x="5023" y="2787"/>
                    <a:pt x="4966" y="2660"/>
                  </a:cubicBezTo>
                  <a:cubicBezTo>
                    <a:pt x="4601" y="2869"/>
                    <a:pt x="4153" y="2954"/>
                    <a:pt x="3721" y="2978"/>
                  </a:cubicBezTo>
                  <a:cubicBezTo>
                    <a:pt x="3680" y="2981"/>
                    <a:pt x="3640" y="2982"/>
                    <a:pt x="3600" y="2982"/>
                  </a:cubicBezTo>
                  <a:cubicBezTo>
                    <a:pt x="3187" y="2982"/>
                    <a:pt x="2785" y="2859"/>
                    <a:pt x="2442" y="2625"/>
                  </a:cubicBezTo>
                  <a:cubicBezTo>
                    <a:pt x="2008" y="2322"/>
                    <a:pt x="1707" y="1847"/>
                    <a:pt x="1421" y="1388"/>
                  </a:cubicBezTo>
                  <a:lnTo>
                    <a:pt x="589" y="49"/>
                  </a:lnTo>
                  <a:lnTo>
                    <a:pt x="4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4"/>
            <p:cNvSpPr/>
            <p:nvPr/>
          </p:nvSpPr>
          <p:spPr>
            <a:xfrm>
              <a:off x="7138425" y="1230925"/>
              <a:ext cx="65125" cy="95050"/>
            </a:xfrm>
            <a:custGeom>
              <a:avLst/>
              <a:gdLst/>
              <a:ahLst/>
              <a:cxnLst/>
              <a:rect l="l" t="t" r="r" b="b"/>
              <a:pathLst>
                <a:path w="2605" h="3802" extrusionOk="0">
                  <a:moveTo>
                    <a:pt x="448" y="0"/>
                  </a:moveTo>
                  <a:lnTo>
                    <a:pt x="448" y="0"/>
                  </a:lnTo>
                  <a:cubicBezTo>
                    <a:pt x="0" y="890"/>
                    <a:pt x="224" y="2157"/>
                    <a:pt x="973" y="2956"/>
                  </a:cubicBezTo>
                  <a:cubicBezTo>
                    <a:pt x="1138" y="3128"/>
                    <a:pt x="1316" y="3283"/>
                    <a:pt x="1505" y="3426"/>
                  </a:cubicBezTo>
                  <a:cubicBezTo>
                    <a:pt x="1687" y="3567"/>
                    <a:pt x="1874" y="3703"/>
                    <a:pt x="2073" y="3802"/>
                  </a:cubicBezTo>
                  <a:cubicBezTo>
                    <a:pt x="2157" y="3584"/>
                    <a:pt x="2256" y="3374"/>
                    <a:pt x="2368" y="3169"/>
                  </a:cubicBezTo>
                  <a:cubicBezTo>
                    <a:pt x="2447" y="3024"/>
                    <a:pt x="2526" y="2875"/>
                    <a:pt x="2605" y="2728"/>
                  </a:cubicBezTo>
                  <a:cubicBezTo>
                    <a:pt x="2550" y="2697"/>
                    <a:pt x="2495" y="2662"/>
                    <a:pt x="2442" y="2627"/>
                  </a:cubicBezTo>
                  <a:cubicBezTo>
                    <a:pt x="2008" y="2322"/>
                    <a:pt x="1707" y="1847"/>
                    <a:pt x="1421" y="1388"/>
                  </a:cubicBezTo>
                  <a:lnTo>
                    <a:pt x="589" y="49"/>
                  </a:lnTo>
                  <a:lnTo>
                    <a:pt x="4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4"/>
            <p:cNvSpPr/>
            <p:nvPr/>
          </p:nvSpPr>
          <p:spPr>
            <a:xfrm>
              <a:off x="7181125" y="1292025"/>
              <a:ext cx="32975" cy="39500"/>
            </a:xfrm>
            <a:custGeom>
              <a:avLst/>
              <a:gdLst/>
              <a:ahLst/>
              <a:cxnLst/>
              <a:rect l="l" t="t" r="r" b="b"/>
              <a:pathLst>
                <a:path w="1319" h="1580" extrusionOk="0">
                  <a:moveTo>
                    <a:pt x="873" y="1"/>
                  </a:moveTo>
                  <a:cubicBezTo>
                    <a:pt x="778" y="44"/>
                    <a:pt x="717" y="135"/>
                    <a:pt x="660" y="220"/>
                  </a:cubicBezTo>
                  <a:cubicBezTo>
                    <a:pt x="453" y="536"/>
                    <a:pt x="253" y="857"/>
                    <a:pt x="60" y="1184"/>
                  </a:cubicBezTo>
                  <a:cubicBezTo>
                    <a:pt x="32" y="1235"/>
                    <a:pt x="1" y="1292"/>
                    <a:pt x="21" y="1353"/>
                  </a:cubicBezTo>
                  <a:cubicBezTo>
                    <a:pt x="38" y="1411"/>
                    <a:pt x="97" y="1444"/>
                    <a:pt x="154" y="1444"/>
                  </a:cubicBezTo>
                  <a:cubicBezTo>
                    <a:pt x="186" y="1444"/>
                    <a:pt x="216" y="1434"/>
                    <a:pt x="238" y="1413"/>
                  </a:cubicBezTo>
                  <a:cubicBezTo>
                    <a:pt x="265" y="1389"/>
                    <a:pt x="301" y="1354"/>
                    <a:pt x="331" y="1354"/>
                  </a:cubicBezTo>
                  <a:cubicBezTo>
                    <a:pt x="343" y="1354"/>
                    <a:pt x="354" y="1359"/>
                    <a:pt x="363" y="1371"/>
                  </a:cubicBezTo>
                  <a:cubicBezTo>
                    <a:pt x="383" y="1397"/>
                    <a:pt x="370" y="1432"/>
                    <a:pt x="370" y="1463"/>
                  </a:cubicBezTo>
                  <a:cubicBezTo>
                    <a:pt x="372" y="1527"/>
                    <a:pt x="442" y="1580"/>
                    <a:pt x="502" y="1580"/>
                  </a:cubicBezTo>
                  <a:cubicBezTo>
                    <a:pt x="503" y="1580"/>
                    <a:pt x="505" y="1580"/>
                    <a:pt x="507" y="1580"/>
                  </a:cubicBezTo>
                  <a:cubicBezTo>
                    <a:pt x="566" y="1580"/>
                    <a:pt x="615" y="1545"/>
                    <a:pt x="657" y="1507"/>
                  </a:cubicBezTo>
                  <a:cubicBezTo>
                    <a:pt x="989" y="1211"/>
                    <a:pt x="1044" y="679"/>
                    <a:pt x="1319" y="328"/>
                  </a:cubicBezTo>
                  <a:lnTo>
                    <a:pt x="1171" y="255"/>
                  </a:lnTo>
                  <a:cubicBezTo>
                    <a:pt x="1132" y="205"/>
                    <a:pt x="1088" y="152"/>
                    <a:pt x="1031" y="128"/>
                  </a:cubicBezTo>
                  <a:cubicBezTo>
                    <a:pt x="996" y="115"/>
                    <a:pt x="956" y="113"/>
                    <a:pt x="921" y="95"/>
                  </a:cubicBezTo>
                  <a:cubicBezTo>
                    <a:pt x="886" y="80"/>
                    <a:pt x="855" y="33"/>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4"/>
            <p:cNvSpPr/>
            <p:nvPr/>
          </p:nvSpPr>
          <p:spPr>
            <a:xfrm>
              <a:off x="7064400" y="1304425"/>
              <a:ext cx="153500" cy="292050"/>
            </a:xfrm>
            <a:custGeom>
              <a:avLst/>
              <a:gdLst/>
              <a:ahLst/>
              <a:cxnLst/>
              <a:rect l="l" t="t" r="r" b="b"/>
              <a:pathLst>
                <a:path w="6140" h="11682" extrusionOk="0">
                  <a:moveTo>
                    <a:pt x="4119" y="1"/>
                  </a:moveTo>
                  <a:lnTo>
                    <a:pt x="1564" y="179"/>
                  </a:lnTo>
                  <a:cubicBezTo>
                    <a:pt x="537" y="4066"/>
                    <a:pt x="277" y="7705"/>
                    <a:pt x="1" y="11309"/>
                  </a:cubicBezTo>
                  <a:cubicBezTo>
                    <a:pt x="335" y="11395"/>
                    <a:pt x="1088" y="11544"/>
                    <a:pt x="1428" y="11627"/>
                  </a:cubicBezTo>
                  <a:cubicBezTo>
                    <a:pt x="1584" y="11666"/>
                    <a:pt x="1737" y="11682"/>
                    <a:pt x="1890" y="11682"/>
                  </a:cubicBezTo>
                  <a:cubicBezTo>
                    <a:pt x="2455" y="11682"/>
                    <a:pt x="3006" y="11466"/>
                    <a:pt x="3570" y="11397"/>
                  </a:cubicBezTo>
                  <a:cubicBezTo>
                    <a:pt x="3664" y="11385"/>
                    <a:pt x="3758" y="11380"/>
                    <a:pt x="3852" y="11380"/>
                  </a:cubicBezTo>
                  <a:cubicBezTo>
                    <a:pt x="4415" y="11380"/>
                    <a:pt x="4963" y="11560"/>
                    <a:pt x="5527" y="11560"/>
                  </a:cubicBezTo>
                  <a:cubicBezTo>
                    <a:pt x="5598" y="11560"/>
                    <a:pt x="5670" y="11557"/>
                    <a:pt x="5742" y="11550"/>
                  </a:cubicBezTo>
                  <a:cubicBezTo>
                    <a:pt x="5871" y="11539"/>
                    <a:pt x="6005" y="11520"/>
                    <a:pt x="6139" y="11496"/>
                  </a:cubicBezTo>
                  <a:cubicBezTo>
                    <a:pt x="5715" y="8759"/>
                    <a:pt x="5761" y="4040"/>
                    <a:pt x="41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4"/>
            <p:cNvSpPr/>
            <p:nvPr/>
          </p:nvSpPr>
          <p:spPr>
            <a:xfrm>
              <a:off x="7081400" y="1312750"/>
              <a:ext cx="34275" cy="277200"/>
            </a:xfrm>
            <a:custGeom>
              <a:avLst/>
              <a:gdLst/>
              <a:ahLst/>
              <a:cxnLst/>
              <a:rect l="l" t="t" r="r" b="b"/>
              <a:pathLst>
                <a:path w="1371" h="11088" extrusionOk="0">
                  <a:moveTo>
                    <a:pt x="1325" y="0"/>
                  </a:moveTo>
                  <a:cubicBezTo>
                    <a:pt x="1310" y="0"/>
                    <a:pt x="1295" y="9"/>
                    <a:pt x="1289" y="28"/>
                  </a:cubicBezTo>
                  <a:cubicBezTo>
                    <a:pt x="1071" y="707"/>
                    <a:pt x="985" y="1431"/>
                    <a:pt x="924" y="2136"/>
                  </a:cubicBezTo>
                  <a:cubicBezTo>
                    <a:pt x="860" y="2844"/>
                    <a:pt x="834" y="3559"/>
                    <a:pt x="805" y="4273"/>
                  </a:cubicBezTo>
                  <a:cubicBezTo>
                    <a:pt x="775" y="5002"/>
                    <a:pt x="746" y="5731"/>
                    <a:pt x="669" y="6458"/>
                  </a:cubicBezTo>
                  <a:cubicBezTo>
                    <a:pt x="595" y="7185"/>
                    <a:pt x="458" y="7897"/>
                    <a:pt x="327" y="8611"/>
                  </a:cubicBezTo>
                  <a:cubicBezTo>
                    <a:pt x="179" y="9401"/>
                    <a:pt x="19" y="10207"/>
                    <a:pt x="2" y="11013"/>
                  </a:cubicBezTo>
                  <a:cubicBezTo>
                    <a:pt x="0" y="11063"/>
                    <a:pt x="36" y="11087"/>
                    <a:pt x="74" y="11087"/>
                  </a:cubicBezTo>
                  <a:cubicBezTo>
                    <a:pt x="112" y="11087"/>
                    <a:pt x="152" y="11062"/>
                    <a:pt x="155" y="11013"/>
                  </a:cubicBezTo>
                  <a:cubicBezTo>
                    <a:pt x="215" y="10288"/>
                    <a:pt x="309" y="9568"/>
                    <a:pt x="443" y="8854"/>
                  </a:cubicBezTo>
                  <a:cubicBezTo>
                    <a:pt x="570" y="8158"/>
                    <a:pt x="709" y="7464"/>
                    <a:pt x="794" y="6761"/>
                  </a:cubicBezTo>
                  <a:cubicBezTo>
                    <a:pt x="968" y="5336"/>
                    <a:pt x="939" y="3898"/>
                    <a:pt x="1036" y="2466"/>
                  </a:cubicBezTo>
                  <a:cubicBezTo>
                    <a:pt x="1091" y="1649"/>
                    <a:pt x="1214" y="852"/>
                    <a:pt x="1365" y="48"/>
                  </a:cubicBezTo>
                  <a:cubicBezTo>
                    <a:pt x="1371" y="19"/>
                    <a:pt x="1348" y="0"/>
                    <a:pt x="13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4"/>
            <p:cNvSpPr/>
            <p:nvPr/>
          </p:nvSpPr>
          <p:spPr>
            <a:xfrm>
              <a:off x="7114800" y="1317625"/>
              <a:ext cx="13875" cy="276450"/>
            </a:xfrm>
            <a:custGeom>
              <a:avLst/>
              <a:gdLst/>
              <a:ahLst/>
              <a:cxnLst/>
              <a:rect l="l" t="t" r="r" b="b"/>
              <a:pathLst>
                <a:path w="555" h="11058" extrusionOk="0">
                  <a:moveTo>
                    <a:pt x="488" y="1"/>
                  </a:moveTo>
                  <a:cubicBezTo>
                    <a:pt x="453" y="1"/>
                    <a:pt x="417" y="23"/>
                    <a:pt x="414" y="66"/>
                  </a:cubicBezTo>
                  <a:lnTo>
                    <a:pt x="416" y="68"/>
                  </a:lnTo>
                  <a:cubicBezTo>
                    <a:pt x="190" y="2899"/>
                    <a:pt x="69" y="5741"/>
                    <a:pt x="36" y="8580"/>
                  </a:cubicBezTo>
                  <a:cubicBezTo>
                    <a:pt x="27" y="9378"/>
                    <a:pt x="1" y="10181"/>
                    <a:pt x="40" y="10979"/>
                  </a:cubicBezTo>
                  <a:cubicBezTo>
                    <a:pt x="43" y="11031"/>
                    <a:pt x="83" y="11058"/>
                    <a:pt x="123" y="11058"/>
                  </a:cubicBezTo>
                  <a:cubicBezTo>
                    <a:pt x="163" y="11058"/>
                    <a:pt x="203" y="11031"/>
                    <a:pt x="205" y="10979"/>
                  </a:cubicBezTo>
                  <a:cubicBezTo>
                    <a:pt x="227" y="10269"/>
                    <a:pt x="203" y="9558"/>
                    <a:pt x="205" y="8848"/>
                  </a:cubicBezTo>
                  <a:cubicBezTo>
                    <a:pt x="207" y="8139"/>
                    <a:pt x="216" y="7427"/>
                    <a:pt x="231" y="6716"/>
                  </a:cubicBezTo>
                  <a:cubicBezTo>
                    <a:pt x="262" y="5297"/>
                    <a:pt x="317" y="3876"/>
                    <a:pt x="398" y="2460"/>
                  </a:cubicBezTo>
                  <a:cubicBezTo>
                    <a:pt x="444" y="1660"/>
                    <a:pt x="495" y="863"/>
                    <a:pt x="552" y="66"/>
                  </a:cubicBezTo>
                  <a:cubicBezTo>
                    <a:pt x="554" y="22"/>
                    <a:pt x="522"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4"/>
            <p:cNvSpPr/>
            <p:nvPr/>
          </p:nvSpPr>
          <p:spPr>
            <a:xfrm>
              <a:off x="7139900" y="1313625"/>
              <a:ext cx="7825" cy="272025"/>
            </a:xfrm>
            <a:custGeom>
              <a:avLst/>
              <a:gdLst/>
              <a:ahLst/>
              <a:cxnLst/>
              <a:rect l="l" t="t" r="r" b="b"/>
              <a:pathLst>
                <a:path w="313" h="10881" extrusionOk="0">
                  <a:moveTo>
                    <a:pt x="186" y="0"/>
                  </a:moveTo>
                  <a:cubicBezTo>
                    <a:pt x="165" y="0"/>
                    <a:pt x="144" y="14"/>
                    <a:pt x="143" y="41"/>
                  </a:cubicBezTo>
                  <a:cubicBezTo>
                    <a:pt x="53" y="1443"/>
                    <a:pt x="29" y="2841"/>
                    <a:pt x="16" y="4245"/>
                  </a:cubicBezTo>
                  <a:cubicBezTo>
                    <a:pt x="1" y="5639"/>
                    <a:pt x="9" y="7032"/>
                    <a:pt x="40" y="8424"/>
                  </a:cubicBezTo>
                  <a:cubicBezTo>
                    <a:pt x="49" y="8815"/>
                    <a:pt x="60" y="9204"/>
                    <a:pt x="71" y="9595"/>
                  </a:cubicBezTo>
                  <a:cubicBezTo>
                    <a:pt x="84" y="9992"/>
                    <a:pt x="82" y="10394"/>
                    <a:pt x="117" y="10792"/>
                  </a:cubicBezTo>
                  <a:cubicBezTo>
                    <a:pt x="122" y="10850"/>
                    <a:pt x="169" y="10881"/>
                    <a:pt x="214" y="10881"/>
                  </a:cubicBezTo>
                  <a:cubicBezTo>
                    <a:pt x="258" y="10881"/>
                    <a:pt x="300" y="10851"/>
                    <a:pt x="301" y="10792"/>
                  </a:cubicBezTo>
                  <a:cubicBezTo>
                    <a:pt x="312" y="10093"/>
                    <a:pt x="257" y="9388"/>
                    <a:pt x="240" y="8690"/>
                  </a:cubicBezTo>
                  <a:cubicBezTo>
                    <a:pt x="222" y="7991"/>
                    <a:pt x="211" y="7291"/>
                    <a:pt x="203" y="6588"/>
                  </a:cubicBezTo>
                  <a:cubicBezTo>
                    <a:pt x="185" y="5196"/>
                    <a:pt x="181" y="3801"/>
                    <a:pt x="203" y="2409"/>
                  </a:cubicBezTo>
                  <a:cubicBezTo>
                    <a:pt x="216" y="1620"/>
                    <a:pt x="225" y="830"/>
                    <a:pt x="227" y="41"/>
                  </a:cubicBezTo>
                  <a:cubicBezTo>
                    <a:pt x="227" y="14"/>
                    <a:pt x="206"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4"/>
            <p:cNvSpPr/>
            <p:nvPr/>
          </p:nvSpPr>
          <p:spPr>
            <a:xfrm>
              <a:off x="7155650" y="1313400"/>
              <a:ext cx="17650" cy="270325"/>
            </a:xfrm>
            <a:custGeom>
              <a:avLst/>
              <a:gdLst/>
              <a:ahLst/>
              <a:cxnLst/>
              <a:rect l="l" t="t" r="r" b="b"/>
              <a:pathLst>
                <a:path w="706" h="10813" extrusionOk="0">
                  <a:moveTo>
                    <a:pt x="66" y="1"/>
                  </a:moveTo>
                  <a:cubicBezTo>
                    <a:pt x="34" y="1"/>
                    <a:pt x="0" y="21"/>
                    <a:pt x="5" y="57"/>
                  </a:cubicBezTo>
                  <a:cubicBezTo>
                    <a:pt x="370" y="2802"/>
                    <a:pt x="350" y="5576"/>
                    <a:pt x="427" y="8339"/>
                  </a:cubicBezTo>
                  <a:lnTo>
                    <a:pt x="460" y="9503"/>
                  </a:lnTo>
                  <a:cubicBezTo>
                    <a:pt x="473" y="9907"/>
                    <a:pt x="464" y="10320"/>
                    <a:pt x="504" y="10721"/>
                  </a:cubicBezTo>
                  <a:cubicBezTo>
                    <a:pt x="509" y="10781"/>
                    <a:pt x="556" y="10812"/>
                    <a:pt x="601" y="10812"/>
                  </a:cubicBezTo>
                  <a:cubicBezTo>
                    <a:pt x="645" y="10812"/>
                    <a:pt x="688" y="10782"/>
                    <a:pt x="690" y="10721"/>
                  </a:cubicBezTo>
                  <a:cubicBezTo>
                    <a:pt x="706" y="10370"/>
                    <a:pt x="679" y="10014"/>
                    <a:pt x="671" y="9663"/>
                  </a:cubicBezTo>
                  <a:lnTo>
                    <a:pt x="642" y="8602"/>
                  </a:lnTo>
                  <a:cubicBezTo>
                    <a:pt x="622" y="7897"/>
                    <a:pt x="603" y="7190"/>
                    <a:pt x="581" y="6485"/>
                  </a:cubicBezTo>
                  <a:cubicBezTo>
                    <a:pt x="537" y="5097"/>
                    <a:pt x="513" y="3707"/>
                    <a:pt x="405" y="2323"/>
                  </a:cubicBezTo>
                  <a:cubicBezTo>
                    <a:pt x="346" y="1559"/>
                    <a:pt x="251" y="799"/>
                    <a:pt x="122" y="42"/>
                  </a:cubicBezTo>
                  <a:cubicBezTo>
                    <a:pt x="117" y="14"/>
                    <a:pt x="92"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4"/>
            <p:cNvSpPr/>
            <p:nvPr/>
          </p:nvSpPr>
          <p:spPr>
            <a:xfrm>
              <a:off x="7166650" y="1316500"/>
              <a:ext cx="35750" cy="270325"/>
            </a:xfrm>
            <a:custGeom>
              <a:avLst/>
              <a:gdLst/>
              <a:ahLst/>
              <a:cxnLst/>
              <a:rect l="l" t="t" r="r" b="b"/>
              <a:pathLst>
                <a:path w="1430" h="10813" extrusionOk="0">
                  <a:moveTo>
                    <a:pt x="53" y="0"/>
                  </a:moveTo>
                  <a:cubicBezTo>
                    <a:pt x="27" y="0"/>
                    <a:pt x="0" y="22"/>
                    <a:pt x="7" y="56"/>
                  </a:cubicBezTo>
                  <a:cubicBezTo>
                    <a:pt x="286" y="1435"/>
                    <a:pt x="481" y="2832"/>
                    <a:pt x="593" y="4235"/>
                  </a:cubicBezTo>
                  <a:cubicBezTo>
                    <a:pt x="705" y="5625"/>
                    <a:pt x="771" y="7020"/>
                    <a:pt x="905" y="8408"/>
                  </a:cubicBezTo>
                  <a:cubicBezTo>
                    <a:pt x="982" y="9188"/>
                    <a:pt x="1076" y="9963"/>
                    <a:pt x="1210" y="10736"/>
                  </a:cubicBezTo>
                  <a:cubicBezTo>
                    <a:pt x="1220" y="10789"/>
                    <a:pt x="1258" y="10812"/>
                    <a:pt x="1299" y="10812"/>
                  </a:cubicBezTo>
                  <a:cubicBezTo>
                    <a:pt x="1361" y="10812"/>
                    <a:pt x="1430" y="10759"/>
                    <a:pt x="1417" y="10679"/>
                  </a:cubicBezTo>
                  <a:cubicBezTo>
                    <a:pt x="942" y="7920"/>
                    <a:pt x="962" y="5109"/>
                    <a:pt x="569" y="2342"/>
                  </a:cubicBezTo>
                  <a:cubicBezTo>
                    <a:pt x="459" y="1562"/>
                    <a:pt x="318" y="787"/>
                    <a:pt x="97" y="32"/>
                  </a:cubicBezTo>
                  <a:cubicBezTo>
                    <a:pt x="89" y="10"/>
                    <a:pt x="71"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4"/>
            <p:cNvSpPr/>
            <p:nvPr/>
          </p:nvSpPr>
          <p:spPr>
            <a:xfrm>
              <a:off x="7124525" y="1198150"/>
              <a:ext cx="17425" cy="31100"/>
            </a:xfrm>
            <a:custGeom>
              <a:avLst/>
              <a:gdLst/>
              <a:ahLst/>
              <a:cxnLst/>
              <a:rect l="l" t="t" r="r" b="b"/>
              <a:pathLst>
                <a:path w="697" h="1244" extrusionOk="0">
                  <a:moveTo>
                    <a:pt x="449" y="0"/>
                  </a:moveTo>
                  <a:lnTo>
                    <a:pt x="5" y="11"/>
                  </a:lnTo>
                  <a:lnTo>
                    <a:pt x="5" y="1162"/>
                  </a:lnTo>
                  <a:cubicBezTo>
                    <a:pt x="1" y="1186"/>
                    <a:pt x="7" y="1210"/>
                    <a:pt x="20" y="1230"/>
                  </a:cubicBezTo>
                  <a:cubicBezTo>
                    <a:pt x="32" y="1239"/>
                    <a:pt x="48" y="1244"/>
                    <a:pt x="63" y="1244"/>
                  </a:cubicBezTo>
                  <a:cubicBezTo>
                    <a:pt x="70" y="1244"/>
                    <a:pt x="77" y="1243"/>
                    <a:pt x="84" y="1241"/>
                  </a:cubicBezTo>
                  <a:cubicBezTo>
                    <a:pt x="290" y="1212"/>
                    <a:pt x="497" y="1164"/>
                    <a:pt x="697" y="1098"/>
                  </a:cubicBezTo>
                  <a:cubicBezTo>
                    <a:pt x="657" y="1063"/>
                    <a:pt x="620" y="901"/>
                    <a:pt x="574" y="670"/>
                  </a:cubicBezTo>
                  <a:cubicBezTo>
                    <a:pt x="561" y="600"/>
                    <a:pt x="547" y="525"/>
                    <a:pt x="532" y="442"/>
                  </a:cubicBezTo>
                  <a:cubicBezTo>
                    <a:pt x="508" y="305"/>
                    <a:pt x="482" y="156"/>
                    <a:pt x="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4"/>
            <p:cNvSpPr/>
            <p:nvPr/>
          </p:nvSpPr>
          <p:spPr>
            <a:xfrm>
              <a:off x="7127875" y="1209175"/>
              <a:ext cx="11050" cy="6300"/>
            </a:xfrm>
            <a:custGeom>
              <a:avLst/>
              <a:gdLst/>
              <a:ahLst/>
              <a:cxnLst/>
              <a:rect l="l" t="t" r="r" b="b"/>
              <a:pathLst>
                <a:path w="442" h="252" extrusionOk="0">
                  <a:moveTo>
                    <a:pt x="400" y="1"/>
                  </a:moveTo>
                  <a:cubicBezTo>
                    <a:pt x="326" y="8"/>
                    <a:pt x="253" y="11"/>
                    <a:pt x="179" y="11"/>
                  </a:cubicBezTo>
                  <a:cubicBezTo>
                    <a:pt x="119" y="11"/>
                    <a:pt x="60" y="9"/>
                    <a:pt x="1" y="5"/>
                  </a:cubicBezTo>
                  <a:lnTo>
                    <a:pt x="1" y="5"/>
                  </a:lnTo>
                  <a:cubicBezTo>
                    <a:pt x="81" y="205"/>
                    <a:pt x="187" y="251"/>
                    <a:pt x="289" y="251"/>
                  </a:cubicBezTo>
                  <a:cubicBezTo>
                    <a:pt x="342" y="251"/>
                    <a:pt x="394" y="239"/>
                    <a:pt x="442" y="229"/>
                  </a:cubicBezTo>
                  <a:cubicBezTo>
                    <a:pt x="429" y="159"/>
                    <a:pt x="416" y="84"/>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4"/>
            <p:cNvSpPr/>
            <p:nvPr/>
          </p:nvSpPr>
          <p:spPr>
            <a:xfrm>
              <a:off x="7102500" y="1151050"/>
              <a:ext cx="49825" cy="58950"/>
            </a:xfrm>
            <a:custGeom>
              <a:avLst/>
              <a:gdLst/>
              <a:ahLst/>
              <a:cxnLst/>
              <a:rect l="l" t="t" r="r" b="b"/>
              <a:pathLst>
                <a:path w="1993" h="2358" extrusionOk="0">
                  <a:moveTo>
                    <a:pt x="1023" y="1"/>
                  </a:moveTo>
                  <a:cubicBezTo>
                    <a:pt x="367" y="1"/>
                    <a:pt x="40" y="332"/>
                    <a:pt x="23" y="527"/>
                  </a:cubicBezTo>
                  <a:cubicBezTo>
                    <a:pt x="1" y="760"/>
                    <a:pt x="78" y="990"/>
                    <a:pt x="100" y="1223"/>
                  </a:cubicBezTo>
                  <a:cubicBezTo>
                    <a:pt x="120" y="1434"/>
                    <a:pt x="159" y="1640"/>
                    <a:pt x="216" y="1845"/>
                  </a:cubicBezTo>
                  <a:cubicBezTo>
                    <a:pt x="231" y="1897"/>
                    <a:pt x="248" y="1907"/>
                    <a:pt x="267" y="1907"/>
                  </a:cubicBezTo>
                  <a:cubicBezTo>
                    <a:pt x="281" y="1907"/>
                    <a:pt x="296" y="1902"/>
                    <a:pt x="313" y="1902"/>
                  </a:cubicBezTo>
                  <a:cubicBezTo>
                    <a:pt x="334" y="1902"/>
                    <a:pt x="358" y="1909"/>
                    <a:pt x="385" y="1939"/>
                  </a:cubicBezTo>
                  <a:cubicBezTo>
                    <a:pt x="539" y="2102"/>
                    <a:pt x="773" y="2348"/>
                    <a:pt x="984" y="2348"/>
                  </a:cubicBezTo>
                  <a:cubicBezTo>
                    <a:pt x="989" y="2348"/>
                    <a:pt x="995" y="2348"/>
                    <a:pt x="1000" y="2348"/>
                  </a:cubicBezTo>
                  <a:cubicBezTo>
                    <a:pt x="1077" y="2354"/>
                    <a:pt x="1145" y="2357"/>
                    <a:pt x="1206" y="2357"/>
                  </a:cubicBezTo>
                  <a:cubicBezTo>
                    <a:pt x="1554" y="2357"/>
                    <a:pt x="1677" y="2250"/>
                    <a:pt x="1839" y="2020"/>
                  </a:cubicBezTo>
                  <a:cubicBezTo>
                    <a:pt x="1966" y="1840"/>
                    <a:pt x="1993" y="1596"/>
                    <a:pt x="1993" y="1366"/>
                  </a:cubicBezTo>
                  <a:cubicBezTo>
                    <a:pt x="1993" y="1063"/>
                    <a:pt x="1953" y="760"/>
                    <a:pt x="1874" y="468"/>
                  </a:cubicBezTo>
                  <a:cubicBezTo>
                    <a:pt x="1874" y="468"/>
                    <a:pt x="1793" y="26"/>
                    <a:pt x="1092" y="2"/>
                  </a:cubicBezTo>
                  <a:cubicBezTo>
                    <a:pt x="1069" y="1"/>
                    <a:pt x="1046" y="1"/>
                    <a:pt x="1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4"/>
            <p:cNvSpPr/>
            <p:nvPr/>
          </p:nvSpPr>
          <p:spPr>
            <a:xfrm>
              <a:off x="7107825" y="1219175"/>
              <a:ext cx="68150" cy="91450"/>
            </a:xfrm>
            <a:custGeom>
              <a:avLst/>
              <a:gdLst/>
              <a:ahLst/>
              <a:cxnLst/>
              <a:rect l="l" t="t" r="r" b="b"/>
              <a:pathLst>
                <a:path w="2726" h="3658" extrusionOk="0">
                  <a:moveTo>
                    <a:pt x="1444" y="0"/>
                  </a:moveTo>
                  <a:cubicBezTo>
                    <a:pt x="1444" y="0"/>
                    <a:pt x="1226" y="135"/>
                    <a:pt x="863" y="135"/>
                  </a:cubicBezTo>
                  <a:cubicBezTo>
                    <a:pt x="809" y="135"/>
                    <a:pt x="753" y="132"/>
                    <a:pt x="693" y="125"/>
                  </a:cubicBezTo>
                  <a:cubicBezTo>
                    <a:pt x="688" y="125"/>
                    <a:pt x="682" y="124"/>
                    <a:pt x="677" y="124"/>
                  </a:cubicBezTo>
                  <a:cubicBezTo>
                    <a:pt x="597" y="124"/>
                    <a:pt x="521" y="204"/>
                    <a:pt x="451" y="336"/>
                  </a:cubicBezTo>
                  <a:cubicBezTo>
                    <a:pt x="429" y="376"/>
                    <a:pt x="409" y="422"/>
                    <a:pt x="387" y="472"/>
                  </a:cubicBezTo>
                  <a:cubicBezTo>
                    <a:pt x="245" y="824"/>
                    <a:pt x="128" y="1386"/>
                    <a:pt x="45" y="1904"/>
                  </a:cubicBezTo>
                  <a:cubicBezTo>
                    <a:pt x="65" y="2025"/>
                    <a:pt x="84" y="2144"/>
                    <a:pt x="98" y="2264"/>
                  </a:cubicBezTo>
                  <a:cubicBezTo>
                    <a:pt x="139" y="2598"/>
                    <a:pt x="78" y="2871"/>
                    <a:pt x="40" y="3198"/>
                  </a:cubicBezTo>
                  <a:cubicBezTo>
                    <a:pt x="1" y="3529"/>
                    <a:pt x="273" y="3578"/>
                    <a:pt x="548" y="3600"/>
                  </a:cubicBezTo>
                  <a:cubicBezTo>
                    <a:pt x="629" y="3604"/>
                    <a:pt x="708" y="3615"/>
                    <a:pt x="787" y="3626"/>
                  </a:cubicBezTo>
                  <a:cubicBezTo>
                    <a:pt x="977" y="3635"/>
                    <a:pt x="1256" y="3658"/>
                    <a:pt x="1541" y="3658"/>
                  </a:cubicBezTo>
                  <a:cubicBezTo>
                    <a:pt x="2121" y="3658"/>
                    <a:pt x="2725" y="3562"/>
                    <a:pt x="2647" y="3057"/>
                  </a:cubicBezTo>
                  <a:cubicBezTo>
                    <a:pt x="2592" y="2708"/>
                    <a:pt x="2456" y="2427"/>
                    <a:pt x="2483" y="2060"/>
                  </a:cubicBezTo>
                  <a:cubicBezTo>
                    <a:pt x="2496" y="1909"/>
                    <a:pt x="2524" y="1762"/>
                    <a:pt x="2522" y="1612"/>
                  </a:cubicBezTo>
                  <a:cubicBezTo>
                    <a:pt x="2480" y="1516"/>
                    <a:pt x="2408" y="1443"/>
                    <a:pt x="2338" y="1368"/>
                  </a:cubicBezTo>
                  <a:lnTo>
                    <a:pt x="2320" y="1351"/>
                  </a:lnTo>
                  <a:cubicBezTo>
                    <a:pt x="2274" y="1300"/>
                    <a:pt x="2228" y="1248"/>
                    <a:pt x="2184" y="1195"/>
                  </a:cubicBezTo>
                  <a:cubicBezTo>
                    <a:pt x="2096" y="1092"/>
                    <a:pt x="2010" y="982"/>
                    <a:pt x="1931" y="870"/>
                  </a:cubicBezTo>
                  <a:cubicBezTo>
                    <a:pt x="1892" y="815"/>
                    <a:pt x="1857" y="760"/>
                    <a:pt x="1822" y="705"/>
                  </a:cubicBezTo>
                  <a:cubicBezTo>
                    <a:pt x="1773" y="631"/>
                    <a:pt x="1727" y="556"/>
                    <a:pt x="1685" y="479"/>
                  </a:cubicBezTo>
                  <a:cubicBezTo>
                    <a:pt x="1650" y="418"/>
                    <a:pt x="1615" y="356"/>
                    <a:pt x="1584" y="292"/>
                  </a:cubicBezTo>
                  <a:cubicBezTo>
                    <a:pt x="1534" y="198"/>
                    <a:pt x="1488" y="101"/>
                    <a:pt x="1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4"/>
            <p:cNvSpPr/>
            <p:nvPr/>
          </p:nvSpPr>
          <p:spPr>
            <a:xfrm>
              <a:off x="7105300" y="1279075"/>
              <a:ext cx="1950" cy="15550"/>
            </a:xfrm>
            <a:custGeom>
              <a:avLst/>
              <a:gdLst/>
              <a:ahLst/>
              <a:cxnLst/>
              <a:rect l="l" t="t" r="r" b="b"/>
              <a:pathLst>
                <a:path w="78" h="622" extrusionOk="0">
                  <a:moveTo>
                    <a:pt x="73" y="0"/>
                  </a:moveTo>
                  <a:cubicBezTo>
                    <a:pt x="38" y="270"/>
                    <a:pt x="14" y="494"/>
                    <a:pt x="1" y="622"/>
                  </a:cubicBezTo>
                  <a:cubicBezTo>
                    <a:pt x="32" y="492"/>
                    <a:pt x="67" y="367"/>
                    <a:pt x="73" y="257"/>
                  </a:cubicBezTo>
                  <a:cubicBezTo>
                    <a:pt x="78" y="172"/>
                    <a:pt x="78" y="86"/>
                    <a:pt x="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4"/>
            <p:cNvSpPr/>
            <p:nvPr/>
          </p:nvSpPr>
          <p:spPr>
            <a:xfrm>
              <a:off x="7085825" y="1227725"/>
              <a:ext cx="52950" cy="103100"/>
            </a:xfrm>
            <a:custGeom>
              <a:avLst/>
              <a:gdLst/>
              <a:ahLst/>
              <a:cxnLst/>
              <a:rect l="l" t="t" r="r" b="b"/>
              <a:pathLst>
                <a:path w="2118" h="4124" extrusionOk="0">
                  <a:moveTo>
                    <a:pt x="1303" y="0"/>
                  </a:moveTo>
                  <a:cubicBezTo>
                    <a:pt x="1118" y="0"/>
                    <a:pt x="962" y="195"/>
                    <a:pt x="857" y="376"/>
                  </a:cubicBezTo>
                  <a:cubicBezTo>
                    <a:pt x="545" y="914"/>
                    <a:pt x="400" y="1556"/>
                    <a:pt x="279" y="2186"/>
                  </a:cubicBezTo>
                  <a:cubicBezTo>
                    <a:pt x="172" y="2750"/>
                    <a:pt x="79" y="3321"/>
                    <a:pt x="0" y="3892"/>
                  </a:cubicBezTo>
                  <a:cubicBezTo>
                    <a:pt x="624" y="4020"/>
                    <a:pt x="1259" y="4097"/>
                    <a:pt x="1893" y="4123"/>
                  </a:cubicBezTo>
                  <a:cubicBezTo>
                    <a:pt x="1929" y="3822"/>
                    <a:pt x="1961" y="3519"/>
                    <a:pt x="1992" y="3216"/>
                  </a:cubicBezTo>
                  <a:cubicBezTo>
                    <a:pt x="2082" y="2272"/>
                    <a:pt x="2117" y="1268"/>
                    <a:pt x="1731" y="427"/>
                  </a:cubicBezTo>
                  <a:cubicBezTo>
                    <a:pt x="1731" y="427"/>
                    <a:pt x="1632" y="58"/>
                    <a:pt x="1353" y="5"/>
                  </a:cubicBezTo>
                  <a:cubicBezTo>
                    <a:pt x="1336" y="2"/>
                    <a:pt x="1320"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4"/>
            <p:cNvSpPr/>
            <p:nvPr/>
          </p:nvSpPr>
          <p:spPr>
            <a:xfrm>
              <a:off x="6984675" y="1227075"/>
              <a:ext cx="137350" cy="66450"/>
            </a:xfrm>
            <a:custGeom>
              <a:avLst/>
              <a:gdLst/>
              <a:ahLst/>
              <a:cxnLst/>
              <a:rect l="l" t="t" r="r" b="b"/>
              <a:pathLst>
                <a:path w="5494" h="2658" extrusionOk="0">
                  <a:moveTo>
                    <a:pt x="5346" y="0"/>
                  </a:moveTo>
                  <a:lnTo>
                    <a:pt x="3991" y="811"/>
                  </a:lnTo>
                  <a:cubicBezTo>
                    <a:pt x="3528" y="1085"/>
                    <a:pt x="3043" y="1371"/>
                    <a:pt x="2518" y="1441"/>
                  </a:cubicBezTo>
                  <a:cubicBezTo>
                    <a:pt x="2433" y="1452"/>
                    <a:pt x="2348" y="1457"/>
                    <a:pt x="2264" y="1457"/>
                  </a:cubicBezTo>
                  <a:cubicBezTo>
                    <a:pt x="1898" y="1457"/>
                    <a:pt x="1537" y="1358"/>
                    <a:pt x="1220" y="1171"/>
                  </a:cubicBezTo>
                  <a:cubicBezTo>
                    <a:pt x="846" y="954"/>
                    <a:pt x="488" y="670"/>
                    <a:pt x="258" y="319"/>
                  </a:cubicBezTo>
                  <a:cubicBezTo>
                    <a:pt x="150" y="407"/>
                    <a:pt x="109" y="457"/>
                    <a:pt x="1" y="543"/>
                  </a:cubicBezTo>
                  <a:cubicBezTo>
                    <a:pt x="271" y="982"/>
                    <a:pt x="491" y="1454"/>
                    <a:pt x="818" y="1856"/>
                  </a:cubicBezTo>
                  <a:cubicBezTo>
                    <a:pt x="1143" y="2258"/>
                    <a:pt x="1598" y="2594"/>
                    <a:pt x="2155" y="2649"/>
                  </a:cubicBezTo>
                  <a:cubicBezTo>
                    <a:pt x="2215" y="2655"/>
                    <a:pt x="2275" y="2657"/>
                    <a:pt x="2336" y="2657"/>
                  </a:cubicBezTo>
                  <a:cubicBezTo>
                    <a:pt x="2550" y="2657"/>
                    <a:pt x="2770" y="2625"/>
                    <a:pt x="2986" y="2585"/>
                  </a:cubicBezTo>
                  <a:cubicBezTo>
                    <a:pt x="3218" y="2544"/>
                    <a:pt x="3449" y="2487"/>
                    <a:pt x="3673" y="2410"/>
                  </a:cubicBezTo>
                  <a:cubicBezTo>
                    <a:pt x="4705" y="2041"/>
                    <a:pt x="5485" y="1017"/>
                    <a:pt x="5494" y="22"/>
                  </a:cubicBezTo>
                  <a:lnTo>
                    <a:pt x="53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4"/>
            <p:cNvSpPr/>
            <p:nvPr/>
          </p:nvSpPr>
          <p:spPr>
            <a:xfrm>
              <a:off x="7115950" y="1214825"/>
              <a:ext cx="36700" cy="28350"/>
            </a:xfrm>
            <a:custGeom>
              <a:avLst/>
              <a:gdLst/>
              <a:ahLst/>
              <a:cxnLst/>
              <a:rect l="l" t="t" r="r" b="b"/>
              <a:pathLst>
                <a:path w="1468" h="1134" extrusionOk="0">
                  <a:moveTo>
                    <a:pt x="1062" y="1"/>
                  </a:moveTo>
                  <a:cubicBezTo>
                    <a:pt x="1062" y="1"/>
                    <a:pt x="928" y="126"/>
                    <a:pt x="651" y="135"/>
                  </a:cubicBezTo>
                  <a:cubicBezTo>
                    <a:pt x="639" y="135"/>
                    <a:pt x="628" y="135"/>
                    <a:pt x="617" y="135"/>
                  </a:cubicBezTo>
                  <a:cubicBezTo>
                    <a:pt x="365" y="135"/>
                    <a:pt x="243" y="45"/>
                    <a:pt x="243" y="45"/>
                  </a:cubicBezTo>
                  <a:cubicBezTo>
                    <a:pt x="239" y="43"/>
                    <a:pt x="235" y="43"/>
                    <a:pt x="231" y="43"/>
                  </a:cubicBezTo>
                  <a:cubicBezTo>
                    <a:pt x="186" y="43"/>
                    <a:pt x="128" y="134"/>
                    <a:pt x="144" y="225"/>
                  </a:cubicBezTo>
                  <a:cubicBezTo>
                    <a:pt x="161" y="321"/>
                    <a:pt x="161" y="304"/>
                    <a:pt x="82" y="359"/>
                  </a:cubicBezTo>
                  <a:cubicBezTo>
                    <a:pt x="1" y="411"/>
                    <a:pt x="82" y="455"/>
                    <a:pt x="322" y="679"/>
                  </a:cubicBezTo>
                  <a:cubicBezTo>
                    <a:pt x="434" y="782"/>
                    <a:pt x="502" y="805"/>
                    <a:pt x="561" y="805"/>
                  </a:cubicBezTo>
                  <a:cubicBezTo>
                    <a:pt x="606" y="805"/>
                    <a:pt x="646" y="792"/>
                    <a:pt x="698" y="792"/>
                  </a:cubicBezTo>
                  <a:cubicBezTo>
                    <a:pt x="724" y="792"/>
                    <a:pt x="752" y="795"/>
                    <a:pt x="785" y="805"/>
                  </a:cubicBezTo>
                  <a:cubicBezTo>
                    <a:pt x="972" y="857"/>
                    <a:pt x="1382" y="1134"/>
                    <a:pt x="1382" y="1134"/>
                  </a:cubicBezTo>
                  <a:cubicBezTo>
                    <a:pt x="1455" y="980"/>
                    <a:pt x="1468" y="805"/>
                    <a:pt x="1418" y="642"/>
                  </a:cubicBezTo>
                  <a:lnTo>
                    <a:pt x="1266" y="411"/>
                  </a:lnTo>
                  <a:cubicBezTo>
                    <a:pt x="1268" y="354"/>
                    <a:pt x="1273" y="297"/>
                    <a:pt x="1284" y="242"/>
                  </a:cubicBezTo>
                  <a:cubicBezTo>
                    <a:pt x="1303" y="161"/>
                    <a:pt x="1062" y="1"/>
                    <a:pt x="10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4"/>
            <p:cNvSpPr/>
            <p:nvPr/>
          </p:nvSpPr>
          <p:spPr>
            <a:xfrm>
              <a:off x="7042400" y="1227125"/>
              <a:ext cx="79675" cy="66375"/>
            </a:xfrm>
            <a:custGeom>
              <a:avLst/>
              <a:gdLst/>
              <a:ahLst/>
              <a:cxnLst/>
              <a:rect l="l" t="t" r="r" b="b"/>
              <a:pathLst>
                <a:path w="3187" h="2655" extrusionOk="0">
                  <a:moveTo>
                    <a:pt x="3040" y="1"/>
                  </a:moveTo>
                  <a:lnTo>
                    <a:pt x="1685" y="809"/>
                  </a:lnTo>
                  <a:cubicBezTo>
                    <a:pt x="1221" y="1083"/>
                    <a:pt x="736" y="1371"/>
                    <a:pt x="211" y="1441"/>
                  </a:cubicBezTo>
                  <a:cubicBezTo>
                    <a:pt x="147" y="1450"/>
                    <a:pt x="84" y="1455"/>
                    <a:pt x="20" y="1457"/>
                  </a:cubicBezTo>
                  <a:cubicBezTo>
                    <a:pt x="22" y="1624"/>
                    <a:pt x="24" y="1795"/>
                    <a:pt x="29" y="1960"/>
                  </a:cubicBezTo>
                  <a:cubicBezTo>
                    <a:pt x="35" y="2190"/>
                    <a:pt x="26" y="2423"/>
                    <a:pt x="0" y="2654"/>
                  </a:cubicBezTo>
                  <a:cubicBezTo>
                    <a:pt x="13" y="2654"/>
                    <a:pt x="26" y="2654"/>
                    <a:pt x="38" y="2654"/>
                  </a:cubicBezTo>
                  <a:cubicBezTo>
                    <a:pt x="250" y="2654"/>
                    <a:pt x="463" y="2621"/>
                    <a:pt x="677" y="2583"/>
                  </a:cubicBezTo>
                  <a:cubicBezTo>
                    <a:pt x="909" y="2544"/>
                    <a:pt x="1142" y="2485"/>
                    <a:pt x="1366" y="2410"/>
                  </a:cubicBezTo>
                  <a:cubicBezTo>
                    <a:pt x="2398" y="2039"/>
                    <a:pt x="3178" y="1015"/>
                    <a:pt x="3187" y="20"/>
                  </a:cubicBezTo>
                  <a:lnTo>
                    <a:pt x="30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4"/>
            <p:cNvSpPr/>
            <p:nvPr/>
          </p:nvSpPr>
          <p:spPr>
            <a:xfrm>
              <a:off x="7043100" y="1240950"/>
              <a:ext cx="78050" cy="37600"/>
            </a:xfrm>
            <a:custGeom>
              <a:avLst/>
              <a:gdLst/>
              <a:ahLst/>
              <a:cxnLst/>
              <a:rect l="l" t="t" r="r" b="b"/>
              <a:pathLst>
                <a:path w="3122" h="1504" extrusionOk="0">
                  <a:moveTo>
                    <a:pt x="3024" y="0"/>
                  </a:moveTo>
                  <a:cubicBezTo>
                    <a:pt x="3019" y="0"/>
                    <a:pt x="3015" y="0"/>
                    <a:pt x="3009" y="1"/>
                  </a:cubicBezTo>
                  <a:cubicBezTo>
                    <a:pt x="2542" y="69"/>
                    <a:pt x="2122" y="322"/>
                    <a:pt x="1740" y="590"/>
                  </a:cubicBezTo>
                  <a:cubicBezTo>
                    <a:pt x="1204" y="965"/>
                    <a:pt x="670" y="1126"/>
                    <a:pt x="75" y="1365"/>
                  </a:cubicBezTo>
                  <a:cubicBezTo>
                    <a:pt x="1" y="1391"/>
                    <a:pt x="18" y="1499"/>
                    <a:pt x="97" y="1501"/>
                  </a:cubicBezTo>
                  <a:lnTo>
                    <a:pt x="99" y="1501"/>
                  </a:lnTo>
                  <a:cubicBezTo>
                    <a:pt x="125" y="1503"/>
                    <a:pt x="151" y="1503"/>
                    <a:pt x="176" y="1503"/>
                  </a:cubicBezTo>
                  <a:cubicBezTo>
                    <a:pt x="629" y="1503"/>
                    <a:pt x="1092" y="1288"/>
                    <a:pt x="1472" y="1055"/>
                  </a:cubicBezTo>
                  <a:cubicBezTo>
                    <a:pt x="2001" y="730"/>
                    <a:pt x="2460" y="432"/>
                    <a:pt x="3038" y="183"/>
                  </a:cubicBezTo>
                  <a:cubicBezTo>
                    <a:pt x="3120" y="148"/>
                    <a:pt x="3121" y="0"/>
                    <a:pt x="30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4"/>
            <p:cNvSpPr/>
            <p:nvPr/>
          </p:nvSpPr>
          <p:spPr>
            <a:xfrm>
              <a:off x="7041125" y="1237175"/>
              <a:ext cx="76175" cy="36750"/>
            </a:xfrm>
            <a:custGeom>
              <a:avLst/>
              <a:gdLst/>
              <a:ahLst/>
              <a:cxnLst/>
              <a:rect l="l" t="t" r="r" b="b"/>
              <a:pathLst>
                <a:path w="3047" h="1470" extrusionOk="0">
                  <a:moveTo>
                    <a:pt x="2961" y="1"/>
                  </a:moveTo>
                  <a:cubicBezTo>
                    <a:pt x="2487" y="1"/>
                    <a:pt x="2091" y="301"/>
                    <a:pt x="1727" y="578"/>
                  </a:cubicBezTo>
                  <a:cubicBezTo>
                    <a:pt x="1189" y="987"/>
                    <a:pt x="659" y="1204"/>
                    <a:pt x="25" y="1426"/>
                  </a:cubicBezTo>
                  <a:cubicBezTo>
                    <a:pt x="1" y="1432"/>
                    <a:pt x="5" y="1470"/>
                    <a:pt x="31" y="1470"/>
                  </a:cubicBezTo>
                  <a:lnTo>
                    <a:pt x="31" y="1468"/>
                  </a:lnTo>
                  <a:cubicBezTo>
                    <a:pt x="47" y="1468"/>
                    <a:pt x="62" y="1468"/>
                    <a:pt x="78" y="1468"/>
                  </a:cubicBezTo>
                  <a:cubicBezTo>
                    <a:pt x="1197" y="1468"/>
                    <a:pt x="1986" y="529"/>
                    <a:pt x="2979" y="137"/>
                  </a:cubicBezTo>
                  <a:cubicBezTo>
                    <a:pt x="3047" y="108"/>
                    <a:pt x="3042" y="3"/>
                    <a:pt x="2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4"/>
            <p:cNvSpPr/>
            <p:nvPr/>
          </p:nvSpPr>
          <p:spPr>
            <a:xfrm>
              <a:off x="7030200" y="1257550"/>
              <a:ext cx="21050" cy="40725"/>
            </a:xfrm>
            <a:custGeom>
              <a:avLst/>
              <a:gdLst/>
              <a:ahLst/>
              <a:cxnLst/>
              <a:rect l="l" t="t" r="r" b="b"/>
              <a:pathLst>
                <a:path w="842" h="1629" extrusionOk="0">
                  <a:moveTo>
                    <a:pt x="657" y="0"/>
                  </a:moveTo>
                  <a:cubicBezTo>
                    <a:pt x="657" y="36"/>
                    <a:pt x="613" y="62"/>
                    <a:pt x="574" y="62"/>
                  </a:cubicBezTo>
                  <a:cubicBezTo>
                    <a:pt x="572" y="62"/>
                    <a:pt x="571" y="62"/>
                    <a:pt x="569" y="62"/>
                  </a:cubicBezTo>
                  <a:cubicBezTo>
                    <a:pt x="530" y="62"/>
                    <a:pt x="497" y="44"/>
                    <a:pt x="457" y="40"/>
                  </a:cubicBezTo>
                  <a:cubicBezTo>
                    <a:pt x="453" y="40"/>
                    <a:pt x="448" y="39"/>
                    <a:pt x="444" y="39"/>
                  </a:cubicBezTo>
                  <a:cubicBezTo>
                    <a:pt x="387" y="39"/>
                    <a:pt x="330" y="64"/>
                    <a:pt x="275" y="90"/>
                  </a:cubicBezTo>
                  <a:lnTo>
                    <a:pt x="113" y="84"/>
                  </a:lnTo>
                  <a:lnTo>
                    <a:pt x="113" y="84"/>
                  </a:lnTo>
                  <a:cubicBezTo>
                    <a:pt x="194" y="523"/>
                    <a:pt x="1" y="1022"/>
                    <a:pt x="159" y="1437"/>
                  </a:cubicBezTo>
                  <a:cubicBezTo>
                    <a:pt x="181" y="1492"/>
                    <a:pt x="209" y="1546"/>
                    <a:pt x="264" y="1573"/>
                  </a:cubicBezTo>
                  <a:cubicBezTo>
                    <a:pt x="282" y="1582"/>
                    <a:pt x="303" y="1587"/>
                    <a:pt x="325" y="1587"/>
                  </a:cubicBezTo>
                  <a:cubicBezTo>
                    <a:pt x="369" y="1587"/>
                    <a:pt x="415" y="1567"/>
                    <a:pt x="435" y="1529"/>
                  </a:cubicBezTo>
                  <a:cubicBezTo>
                    <a:pt x="451" y="1503"/>
                    <a:pt x="455" y="1465"/>
                    <a:pt x="484" y="1452"/>
                  </a:cubicBezTo>
                  <a:cubicBezTo>
                    <a:pt x="491" y="1449"/>
                    <a:pt x="497" y="1447"/>
                    <a:pt x="503" y="1447"/>
                  </a:cubicBezTo>
                  <a:cubicBezTo>
                    <a:pt x="541" y="1447"/>
                    <a:pt x="560" y="1507"/>
                    <a:pt x="574" y="1546"/>
                  </a:cubicBezTo>
                  <a:cubicBezTo>
                    <a:pt x="593" y="1596"/>
                    <a:pt x="650" y="1629"/>
                    <a:pt x="707" y="1629"/>
                  </a:cubicBezTo>
                  <a:cubicBezTo>
                    <a:pt x="740" y="1629"/>
                    <a:pt x="773" y="1618"/>
                    <a:pt x="798" y="1593"/>
                  </a:cubicBezTo>
                  <a:cubicBezTo>
                    <a:pt x="842" y="1546"/>
                    <a:pt x="842" y="1481"/>
                    <a:pt x="837" y="1423"/>
                  </a:cubicBezTo>
                  <a:cubicBezTo>
                    <a:pt x="815" y="1044"/>
                    <a:pt x="785" y="668"/>
                    <a:pt x="745" y="292"/>
                  </a:cubicBezTo>
                  <a:cubicBezTo>
                    <a:pt x="734" y="189"/>
                    <a:pt x="721" y="82"/>
                    <a:pt x="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4"/>
            <p:cNvSpPr/>
            <p:nvPr/>
          </p:nvSpPr>
          <p:spPr>
            <a:xfrm>
              <a:off x="7136300" y="1177825"/>
              <a:ext cx="8500" cy="18000"/>
            </a:xfrm>
            <a:custGeom>
              <a:avLst/>
              <a:gdLst/>
              <a:ahLst/>
              <a:cxnLst/>
              <a:rect l="l" t="t" r="r" b="b"/>
              <a:pathLst>
                <a:path w="340" h="720" extrusionOk="0">
                  <a:moveTo>
                    <a:pt x="131" y="1"/>
                  </a:moveTo>
                  <a:cubicBezTo>
                    <a:pt x="124" y="1"/>
                    <a:pt x="117" y="5"/>
                    <a:pt x="114" y="14"/>
                  </a:cubicBezTo>
                  <a:cubicBezTo>
                    <a:pt x="79" y="119"/>
                    <a:pt x="87" y="240"/>
                    <a:pt x="118" y="345"/>
                  </a:cubicBezTo>
                  <a:cubicBezTo>
                    <a:pt x="141" y="418"/>
                    <a:pt x="175" y="487"/>
                    <a:pt x="230" y="538"/>
                  </a:cubicBezTo>
                  <a:lnTo>
                    <a:pt x="230" y="538"/>
                  </a:lnTo>
                  <a:cubicBezTo>
                    <a:pt x="210" y="554"/>
                    <a:pt x="189" y="569"/>
                    <a:pt x="166" y="583"/>
                  </a:cubicBezTo>
                  <a:cubicBezTo>
                    <a:pt x="129" y="598"/>
                    <a:pt x="92" y="613"/>
                    <a:pt x="54" y="624"/>
                  </a:cubicBezTo>
                  <a:cubicBezTo>
                    <a:pt x="1" y="640"/>
                    <a:pt x="17" y="719"/>
                    <a:pt x="65" y="719"/>
                  </a:cubicBezTo>
                  <a:cubicBezTo>
                    <a:pt x="70" y="719"/>
                    <a:pt x="75" y="718"/>
                    <a:pt x="81" y="716"/>
                  </a:cubicBezTo>
                  <a:cubicBezTo>
                    <a:pt x="169" y="681"/>
                    <a:pt x="252" y="631"/>
                    <a:pt x="322" y="565"/>
                  </a:cubicBezTo>
                  <a:cubicBezTo>
                    <a:pt x="340" y="547"/>
                    <a:pt x="336" y="517"/>
                    <a:pt x="314" y="503"/>
                  </a:cubicBezTo>
                  <a:cubicBezTo>
                    <a:pt x="158" y="405"/>
                    <a:pt x="164" y="178"/>
                    <a:pt x="149" y="18"/>
                  </a:cubicBezTo>
                  <a:cubicBezTo>
                    <a:pt x="149" y="7"/>
                    <a:pt x="140"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4"/>
            <p:cNvSpPr/>
            <p:nvPr/>
          </p:nvSpPr>
          <p:spPr>
            <a:xfrm>
              <a:off x="7131825" y="1198350"/>
              <a:ext cx="10950" cy="6250"/>
            </a:xfrm>
            <a:custGeom>
              <a:avLst/>
              <a:gdLst/>
              <a:ahLst/>
              <a:cxnLst/>
              <a:rect l="l" t="t" r="r" b="b"/>
              <a:pathLst>
                <a:path w="438" h="250" extrusionOk="0">
                  <a:moveTo>
                    <a:pt x="438" y="1"/>
                  </a:moveTo>
                  <a:lnTo>
                    <a:pt x="438" y="1"/>
                  </a:lnTo>
                  <a:cubicBezTo>
                    <a:pt x="342" y="10"/>
                    <a:pt x="247" y="15"/>
                    <a:pt x="152" y="15"/>
                  </a:cubicBezTo>
                  <a:cubicBezTo>
                    <a:pt x="109" y="15"/>
                    <a:pt x="67" y="14"/>
                    <a:pt x="25" y="12"/>
                  </a:cubicBezTo>
                  <a:lnTo>
                    <a:pt x="25" y="12"/>
                  </a:lnTo>
                  <a:cubicBezTo>
                    <a:pt x="1" y="163"/>
                    <a:pt x="78" y="245"/>
                    <a:pt x="201" y="249"/>
                  </a:cubicBezTo>
                  <a:cubicBezTo>
                    <a:pt x="383" y="240"/>
                    <a:pt x="425" y="122"/>
                    <a:pt x="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4"/>
            <p:cNvSpPr/>
            <p:nvPr/>
          </p:nvSpPr>
          <p:spPr>
            <a:xfrm>
              <a:off x="7118750" y="1173925"/>
              <a:ext cx="12175" cy="3775"/>
            </a:xfrm>
            <a:custGeom>
              <a:avLst/>
              <a:gdLst/>
              <a:ahLst/>
              <a:cxnLst/>
              <a:rect l="l" t="t" r="r" b="b"/>
              <a:pathLst>
                <a:path w="487" h="151" extrusionOk="0">
                  <a:moveTo>
                    <a:pt x="287" y="1"/>
                  </a:moveTo>
                  <a:cubicBezTo>
                    <a:pt x="172" y="1"/>
                    <a:pt x="47" y="48"/>
                    <a:pt x="5" y="128"/>
                  </a:cubicBezTo>
                  <a:cubicBezTo>
                    <a:pt x="0" y="138"/>
                    <a:pt x="9" y="150"/>
                    <a:pt x="19" y="150"/>
                  </a:cubicBezTo>
                  <a:cubicBezTo>
                    <a:pt x="22" y="150"/>
                    <a:pt x="25" y="150"/>
                    <a:pt x="27" y="148"/>
                  </a:cubicBezTo>
                  <a:cubicBezTo>
                    <a:pt x="102" y="110"/>
                    <a:pt x="168" y="75"/>
                    <a:pt x="254" y="73"/>
                  </a:cubicBezTo>
                  <a:cubicBezTo>
                    <a:pt x="257" y="73"/>
                    <a:pt x="261" y="73"/>
                    <a:pt x="265" y="73"/>
                  </a:cubicBezTo>
                  <a:cubicBezTo>
                    <a:pt x="326" y="73"/>
                    <a:pt x="385" y="100"/>
                    <a:pt x="445" y="100"/>
                  </a:cubicBezTo>
                  <a:cubicBezTo>
                    <a:pt x="451" y="100"/>
                    <a:pt x="456" y="100"/>
                    <a:pt x="462" y="99"/>
                  </a:cubicBezTo>
                  <a:cubicBezTo>
                    <a:pt x="473" y="99"/>
                    <a:pt x="486" y="84"/>
                    <a:pt x="478" y="73"/>
                  </a:cubicBezTo>
                  <a:cubicBezTo>
                    <a:pt x="439" y="23"/>
                    <a:pt x="366"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4"/>
            <p:cNvSpPr/>
            <p:nvPr/>
          </p:nvSpPr>
          <p:spPr>
            <a:xfrm>
              <a:off x="7141550" y="1172625"/>
              <a:ext cx="9125" cy="3100"/>
            </a:xfrm>
            <a:custGeom>
              <a:avLst/>
              <a:gdLst/>
              <a:ahLst/>
              <a:cxnLst/>
              <a:rect l="l" t="t" r="r" b="b"/>
              <a:pathLst>
                <a:path w="365" h="124" extrusionOk="0">
                  <a:moveTo>
                    <a:pt x="247" y="1"/>
                  </a:moveTo>
                  <a:cubicBezTo>
                    <a:pt x="215" y="1"/>
                    <a:pt x="182" y="7"/>
                    <a:pt x="150" y="13"/>
                  </a:cubicBezTo>
                  <a:cubicBezTo>
                    <a:pt x="95" y="22"/>
                    <a:pt x="7" y="42"/>
                    <a:pt x="0" y="108"/>
                  </a:cubicBezTo>
                  <a:cubicBezTo>
                    <a:pt x="0" y="117"/>
                    <a:pt x="7" y="123"/>
                    <a:pt x="16" y="123"/>
                  </a:cubicBezTo>
                  <a:cubicBezTo>
                    <a:pt x="17" y="123"/>
                    <a:pt x="19" y="123"/>
                    <a:pt x="20" y="123"/>
                  </a:cubicBezTo>
                  <a:cubicBezTo>
                    <a:pt x="77" y="101"/>
                    <a:pt x="137" y="88"/>
                    <a:pt x="198" y="81"/>
                  </a:cubicBezTo>
                  <a:cubicBezTo>
                    <a:pt x="208" y="80"/>
                    <a:pt x="219" y="80"/>
                    <a:pt x="230" y="80"/>
                  </a:cubicBezTo>
                  <a:cubicBezTo>
                    <a:pt x="249" y="80"/>
                    <a:pt x="268" y="81"/>
                    <a:pt x="286" y="86"/>
                  </a:cubicBezTo>
                  <a:cubicBezTo>
                    <a:pt x="294" y="88"/>
                    <a:pt x="302" y="89"/>
                    <a:pt x="310" y="89"/>
                  </a:cubicBezTo>
                  <a:cubicBezTo>
                    <a:pt x="322" y="89"/>
                    <a:pt x="335" y="86"/>
                    <a:pt x="345" y="81"/>
                  </a:cubicBezTo>
                  <a:cubicBezTo>
                    <a:pt x="361" y="72"/>
                    <a:pt x="365" y="48"/>
                    <a:pt x="352" y="35"/>
                  </a:cubicBezTo>
                  <a:cubicBezTo>
                    <a:pt x="320" y="9"/>
                    <a:pt x="284"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4"/>
            <p:cNvSpPr/>
            <p:nvPr/>
          </p:nvSpPr>
          <p:spPr>
            <a:xfrm>
              <a:off x="7092525" y="1145675"/>
              <a:ext cx="54050" cy="155925"/>
            </a:xfrm>
            <a:custGeom>
              <a:avLst/>
              <a:gdLst/>
              <a:ahLst/>
              <a:cxnLst/>
              <a:rect l="l" t="t" r="r" b="b"/>
              <a:pathLst>
                <a:path w="2162" h="6237" extrusionOk="0">
                  <a:moveTo>
                    <a:pt x="960" y="1"/>
                  </a:moveTo>
                  <a:cubicBezTo>
                    <a:pt x="931" y="1"/>
                    <a:pt x="905" y="3"/>
                    <a:pt x="883" y="8"/>
                  </a:cubicBezTo>
                  <a:cubicBezTo>
                    <a:pt x="578" y="76"/>
                    <a:pt x="303" y="274"/>
                    <a:pt x="163" y="551"/>
                  </a:cubicBezTo>
                  <a:cubicBezTo>
                    <a:pt x="16" y="836"/>
                    <a:pt x="9" y="1170"/>
                    <a:pt x="7" y="1491"/>
                  </a:cubicBezTo>
                  <a:cubicBezTo>
                    <a:pt x="2" y="2057"/>
                    <a:pt x="0" y="2637"/>
                    <a:pt x="191" y="3173"/>
                  </a:cubicBezTo>
                  <a:cubicBezTo>
                    <a:pt x="347" y="3610"/>
                    <a:pt x="624" y="3997"/>
                    <a:pt x="767" y="4438"/>
                  </a:cubicBezTo>
                  <a:cubicBezTo>
                    <a:pt x="953" y="5013"/>
                    <a:pt x="896" y="5635"/>
                    <a:pt x="830" y="6237"/>
                  </a:cubicBezTo>
                  <a:cubicBezTo>
                    <a:pt x="973" y="6210"/>
                    <a:pt x="1085" y="6090"/>
                    <a:pt x="1140" y="5953"/>
                  </a:cubicBezTo>
                  <a:cubicBezTo>
                    <a:pt x="1197" y="5817"/>
                    <a:pt x="1204" y="5668"/>
                    <a:pt x="1212" y="5521"/>
                  </a:cubicBezTo>
                  <a:cubicBezTo>
                    <a:pt x="1232" y="5760"/>
                    <a:pt x="1274" y="5997"/>
                    <a:pt x="1342" y="6226"/>
                  </a:cubicBezTo>
                  <a:cubicBezTo>
                    <a:pt x="1347" y="6226"/>
                    <a:pt x="1353" y="6227"/>
                    <a:pt x="1358" y="6227"/>
                  </a:cubicBezTo>
                  <a:cubicBezTo>
                    <a:pt x="1443" y="6227"/>
                    <a:pt x="1500" y="6128"/>
                    <a:pt x="1527" y="6043"/>
                  </a:cubicBezTo>
                  <a:cubicBezTo>
                    <a:pt x="1702" y="5488"/>
                    <a:pt x="1610" y="4884"/>
                    <a:pt x="1518" y="4306"/>
                  </a:cubicBezTo>
                  <a:lnTo>
                    <a:pt x="1518" y="4306"/>
                  </a:lnTo>
                  <a:cubicBezTo>
                    <a:pt x="1704" y="4574"/>
                    <a:pt x="1893" y="4838"/>
                    <a:pt x="2087" y="5103"/>
                  </a:cubicBezTo>
                  <a:cubicBezTo>
                    <a:pt x="2161" y="3968"/>
                    <a:pt x="1166" y="3625"/>
                    <a:pt x="887" y="2299"/>
                  </a:cubicBezTo>
                  <a:cubicBezTo>
                    <a:pt x="837" y="2062"/>
                    <a:pt x="815" y="1223"/>
                    <a:pt x="793" y="983"/>
                  </a:cubicBezTo>
                  <a:cubicBezTo>
                    <a:pt x="791" y="957"/>
                    <a:pt x="788" y="930"/>
                    <a:pt x="786" y="903"/>
                  </a:cubicBezTo>
                  <a:lnTo>
                    <a:pt x="786" y="903"/>
                  </a:lnTo>
                  <a:cubicBezTo>
                    <a:pt x="1137" y="633"/>
                    <a:pt x="1812" y="563"/>
                    <a:pt x="1733" y="373"/>
                  </a:cubicBezTo>
                  <a:cubicBezTo>
                    <a:pt x="1645" y="163"/>
                    <a:pt x="1199"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4"/>
            <p:cNvSpPr/>
            <p:nvPr/>
          </p:nvSpPr>
          <p:spPr>
            <a:xfrm>
              <a:off x="7129950" y="1150000"/>
              <a:ext cx="21350" cy="19450"/>
            </a:xfrm>
            <a:custGeom>
              <a:avLst/>
              <a:gdLst/>
              <a:ahLst/>
              <a:cxnLst/>
              <a:rect l="l" t="t" r="r" b="b"/>
              <a:pathLst>
                <a:path w="854" h="778" extrusionOk="0">
                  <a:moveTo>
                    <a:pt x="131" y="0"/>
                  </a:moveTo>
                  <a:cubicBezTo>
                    <a:pt x="1" y="0"/>
                    <a:pt x="49" y="64"/>
                    <a:pt x="124" y="112"/>
                  </a:cubicBezTo>
                  <a:cubicBezTo>
                    <a:pt x="199" y="160"/>
                    <a:pt x="267" y="312"/>
                    <a:pt x="504" y="360"/>
                  </a:cubicBezTo>
                  <a:cubicBezTo>
                    <a:pt x="740" y="406"/>
                    <a:pt x="852" y="754"/>
                    <a:pt x="853" y="777"/>
                  </a:cubicBezTo>
                  <a:lnTo>
                    <a:pt x="853" y="777"/>
                  </a:lnTo>
                  <a:lnTo>
                    <a:pt x="840" y="332"/>
                  </a:lnTo>
                  <a:lnTo>
                    <a:pt x="745" y="193"/>
                  </a:lnTo>
                  <a:lnTo>
                    <a:pt x="585" y="53"/>
                  </a:lnTo>
                  <a:cubicBezTo>
                    <a:pt x="585" y="53"/>
                    <a:pt x="260" y="0"/>
                    <a:pt x="131" y="0"/>
                  </a:cubicBezTo>
                  <a:close/>
                  <a:moveTo>
                    <a:pt x="853" y="777"/>
                  </a:moveTo>
                  <a:lnTo>
                    <a:pt x="853" y="778"/>
                  </a:lnTo>
                  <a:cubicBezTo>
                    <a:pt x="853" y="777"/>
                    <a:pt x="853" y="777"/>
                    <a:pt x="853" y="7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4"/>
            <p:cNvSpPr/>
            <p:nvPr/>
          </p:nvSpPr>
          <p:spPr>
            <a:xfrm>
              <a:off x="7106125" y="1157550"/>
              <a:ext cx="11950" cy="23275"/>
            </a:xfrm>
            <a:custGeom>
              <a:avLst/>
              <a:gdLst/>
              <a:ahLst/>
              <a:cxnLst/>
              <a:rect l="l" t="t" r="r" b="b"/>
              <a:pathLst>
                <a:path w="478" h="931" extrusionOk="0">
                  <a:moveTo>
                    <a:pt x="446" y="0"/>
                  </a:moveTo>
                  <a:cubicBezTo>
                    <a:pt x="441" y="0"/>
                    <a:pt x="436" y="1"/>
                    <a:pt x="431" y="3"/>
                  </a:cubicBezTo>
                  <a:cubicBezTo>
                    <a:pt x="302" y="41"/>
                    <a:pt x="201" y="144"/>
                    <a:pt x="133" y="262"/>
                  </a:cubicBezTo>
                  <a:cubicBezTo>
                    <a:pt x="67" y="379"/>
                    <a:pt x="32" y="513"/>
                    <a:pt x="1" y="645"/>
                  </a:cubicBezTo>
                  <a:lnTo>
                    <a:pt x="194" y="930"/>
                  </a:lnTo>
                  <a:cubicBezTo>
                    <a:pt x="260" y="880"/>
                    <a:pt x="319" y="825"/>
                    <a:pt x="376" y="765"/>
                  </a:cubicBezTo>
                  <a:cubicBezTo>
                    <a:pt x="401" y="741"/>
                    <a:pt x="420" y="713"/>
                    <a:pt x="436" y="682"/>
                  </a:cubicBezTo>
                  <a:cubicBezTo>
                    <a:pt x="453" y="640"/>
                    <a:pt x="462" y="596"/>
                    <a:pt x="464" y="552"/>
                  </a:cubicBezTo>
                  <a:cubicBezTo>
                    <a:pt x="475" y="377"/>
                    <a:pt x="477" y="203"/>
                    <a:pt x="469" y="28"/>
                  </a:cubicBezTo>
                  <a:cubicBezTo>
                    <a:pt x="469" y="19"/>
                    <a:pt x="466" y="10"/>
                    <a:pt x="460" y="3"/>
                  </a:cubicBezTo>
                  <a:cubicBezTo>
                    <a:pt x="455" y="1"/>
                    <a:pt x="451"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4"/>
            <p:cNvSpPr/>
            <p:nvPr/>
          </p:nvSpPr>
          <p:spPr>
            <a:xfrm>
              <a:off x="7083075" y="1322125"/>
              <a:ext cx="51525" cy="14900"/>
            </a:xfrm>
            <a:custGeom>
              <a:avLst/>
              <a:gdLst/>
              <a:ahLst/>
              <a:cxnLst/>
              <a:rect l="l" t="t" r="r" b="b"/>
              <a:pathLst>
                <a:path w="2061" h="596" extrusionOk="0">
                  <a:moveTo>
                    <a:pt x="47" y="0"/>
                  </a:moveTo>
                  <a:cubicBezTo>
                    <a:pt x="47" y="53"/>
                    <a:pt x="0" y="294"/>
                    <a:pt x="0" y="294"/>
                  </a:cubicBezTo>
                  <a:cubicBezTo>
                    <a:pt x="0" y="294"/>
                    <a:pt x="213" y="439"/>
                    <a:pt x="1035" y="534"/>
                  </a:cubicBezTo>
                  <a:cubicBezTo>
                    <a:pt x="1471" y="584"/>
                    <a:pt x="1728" y="596"/>
                    <a:pt x="1873" y="596"/>
                  </a:cubicBezTo>
                  <a:cubicBezTo>
                    <a:pt x="2002" y="596"/>
                    <a:pt x="2043" y="586"/>
                    <a:pt x="2043" y="586"/>
                  </a:cubicBezTo>
                  <a:lnTo>
                    <a:pt x="2060" y="200"/>
                  </a:lnTo>
                  <a:lnTo>
                    <a:pt x="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4"/>
            <p:cNvSpPr/>
            <p:nvPr/>
          </p:nvSpPr>
          <p:spPr>
            <a:xfrm>
              <a:off x="7103000" y="1305200"/>
              <a:ext cx="21225" cy="14300"/>
            </a:xfrm>
            <a:custGeom>
              <a:avLst/>
              <a:gdLst/>
              <a:ahLst/>
              <a:cxnLst/>
              <a:rect l="l" t="t" r="r" b="b"/>
              <a:pathLst>
                <a:path w="849" h="572" extrusionOk="0">
                  <a:moveTo>
                    <a:pt x="802" y="0"/>
                  </a:moveTo>
                  <a:cubicBezTo>
                    <a:pt x="769" y="0"/>
                    <a:pt x="741" y="26"/>
                    <a:pt x="710" y="45"/>
                  </a:cubicBezTo>
                  <a:lnTo>
                    <a:pt x="580" y="128"/>
                  </a:lnTo>
                  <a:cubicBezTo>
                    <a:pt x="495" y="181"/>
                    <a:pt x="411" y="233"/>
                    <a:pt x="328" y="288"/>
                  </a:cubicBezTo>
                  <a:cubicBezTo>
                    <a:pt x="249" y="339"/>
                    <a:pt x="170" y="389"/>
                    <a:pt x="97" y="446"/>
                  </a:cubicBezTo>
                  <a:cubicBezTo>
                    <a:pt x="80" y="462"/>
                    <a:pt x="60" y="477"/>
                    <a:pt x="42" y="495"/>
                  </a:cubicBezTo>
                  <a:cubicBezTo>
                    <a:pt x="31" y="506"/>
                    <a:pt x="9" y="519"/>
                    <a:pt x="5" y="534"/>
                  </a:cubicBezTo>
                  <a:cubicBezTo>
                    <a:pt x="1" y="551"/>
                    <a:pt x="9" y="572"/>
                    <a:pt x="27" y="572"/>
                  </a:cubicBezTo>
                  <a:cubicBezTo>
                    <a:pt x="27" y="572"/>
                    <a:pt x="28" y="572"/>
                    <a:pt x="29" y="572"/>
                  </a:cubicBezTo>
                  <a:cubicBezTo>
                    <a:pt x="35" y="572"/>
                    <a:pt x="39" y="569"/>
                    <a:pt x="42" y="566"/>
                  </a:cubicBezTo>
                  <a:lnTo>
                    <a:pt x="42" y="566"/>
                  </a:lnTo>
                  <a:lnTo>
                    <a:pt x="42" y="567"/>
                  </a:lnTo>
                  <a:cubicBezTo>
                    <a:pt x="49" y="556"/>
                    <a:pt x="69" y="547"/>
                    <a:pt x="78" y="541"/>
                  </a:cubicBezTo>
                  <a:cubicBezTo>
                    <a:pt x="95" y="530"/>
                    <a:pt x="115" y="519"/>
                    <a:pt x="132" y="506"/>
                  </a:cubicBezTo>
                  <a:lnTo>
                    <a:pt x="231" y="442"/>
                  </a:lnTo>
                  <a:cubicBezTo>
                    <a:pt x="302" y="398"/>
                    <a:pt x="374" y="356"/>
                    <a:pt x="447" y="315"/>
                  </a:cubicBezTo>
                  <a:cubicBezTo>
                    <a:pt x="517" y="271"/>
                    <a:pt x="591" y="227"/>
                    <a:pt x="666" y="183"/>
                  </a:cubicBezTo>
                  <a:lnTo>
                    <a:pt x="772" y="119"/>
                  </a:lnTo>
                  <a:cubicBezTo>
                    <a:pt x="807" y="97"/>
                    <a:pt x="848" y="84"/>
                    <a:pt x="848" y="36"/>
                  </a:cubicBezTo>
                  <a:cubicBezTo>
                    <a:pt x="848" y="25"/>
                    <a:pt x="842" y="12"/>
                    <a:pt x="831" y="7"/>
                  </a:cubicBezTo>
                  <a:cubicBezTo>
                    <a:pt x="821" y="2"/>
                    <a:pt x="811" y="0"/>
                    <a:pt x="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4"/>
            <p:cNvSpPr/>
            <p:nvPr/>
          </p:nvSpPr>
          <p:spPr>
            <a:xfrm>
              <a:off x="7094850" y="1254800"/>
              <a:ext cx="14450" cy="21575"/>
            </a:xfrm>
            <a:custGeom>
              <a:avLst/>
              <a:gdLst/>
              <a:ahLst/>
              <a:cxnLst/>
              <a:rect l="l" t="t" r="r" b="b"/>
              <a:pathLst>
                <a:path w="578" h="863" extrusionOk="0">
                  <a:moveTo>
                    <a:pt x="540" y="0"/>
                  </a:moveTo>
                  <a:cubicBezTo>
                    <a:pt x="532" y="0"/>
                    <a:pt x="526" y="4"/>
                    <a:pt x="522" y="12"/>
                  </a:cubicBezTo>
                  <a:cubicBezTo>
                    <a:pt x="511" y="49"/>
                    <a:pt x="502" y="86"/>
                    <a:pt x="500" y="124"/>
                  </a:cubicBezTo>
                  <a:cubicBezTo>
                    <a:pt x="491" y="163"/>
                    <a:pt x="483" y="203"/>
                    <a:pt x="469" y="242"/>
                  </a:cubicBezTo>
                  <a:cubicBezTo>
                    <a:pt x="445" y="317"/>
                    <a:pt x="412" y="391"/>
                    <a:pt x="371" y="460"/>
                  </a:cubicBezTo>
                  <a:cubicBezTo>
                    <a:pt x="283" y="598"/>
                    <a:pt x="166" y="716"/>
                    <a:pt x="28" y="804"/>
                  </a:cubicBezTo>
                  <a:cubicBezTo>
                    <a:pt x="1" y="823"/>
                    <a:pt x="17" y="862"/>
                    <a:pt x="44" y="862"/>
                  </a:cubicBezTo>
                  <a:cubicBezTo>
                    <a:pt x="49" y="862"/>
                    <a:pt x="55" y="861"/>
                    <a:pt x="61" y="857"/>
                  </a:cubicBezTo>
                  <a:cubicBezTo>
                    <a:pt x="208" y="767"/>
                    <a:pt x="331" y="644"/>
                    <a:pt x="423" y="497"/>
                  </a:cubicBezTo>
                  <a:cubicBezTo>
                    <a:pt x="467" y="427"/>
                    <a:pt x="502" y="350"/>
                    <a:pt x="529" y="271"/>
                  </a:cubicBezTo>
                  <a:cubicBezTo>
                    <a:pt x="542" y="227"/>
                    <a:pt x="553" y="185"/>
                    <a:pt x="562" y="141"/>
                  </a:cubicBezTo>
                  <a:cubicBezTo>
                    <a:pt x="566" y="104"/>
                    <a:pt x="577" y="53"/>
                    <a:pt x="566" y="18"/>
                  </a:cubicBezTo>
                  <a:cubicBezTo>
                    <a:pt x="562" y="8"/>
                    <a:pt x="550"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4"/>
            <p:cNvSpPr/>
            <p:nvPr/>
          </p:nvSpPr>
          <p:spPr>
            <a:xfrm>
              <a:off x="7110075" y="1614800"/>
              <a:ext cx="37150" cy="12100"/>
            </a:xfrm>
            <a:custGeom>
              <a:avLst/>
              <a:gdLst/>
              <a:ahLst/>
              <a:cxnLst/>
              <a:rect l="l" t="t" r="r" b="b"/>
              <a:pathLst>
                <a:path w="1486" h="484" extrusionOk="0">
                  <a:moveTo>
                    <a:pt x="616" y="1"/>
                  </a:moveTo>
                  <a:cubicBezTo>
                    <a:pt x="616" y="1"/>
                    <a:pt x="573" y="89"/>
                    <a:pt x="352" y="89"/>
                  </a:cubicBezTo>
                  <a:cubicBezTo>
                    <a:pt x="268" y="89"/>
                    <a:pt x="157" y="76"/>
                    <a:pt x="12" y="40"/>
                  </a:cubicBezTo>
                  <a:lnTo>
                    <a:pt x="1" y="429"/>
                  </a:lnTo>
                  <a:lnTo>
                    <a:pt x="1411" y="484"/>
                  </a:lnTo>
                  <a:cubicBezTo>
                    <a:pt x="1411" y="484"/>
                    <a:pt x="1486" y="387"/>
                    <a:pt x="1391" y="354"/>
                  </a:cubicBezTo>
                  <a:cubicBezTo>
                    <a:pt x="1297" y="321"/>
                    <a:pt x="616"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4"/>
            <p:cNvSpPr/>
            <p:nvPr/>
          </p:nvSpPr>
          <p:spPr>
            <a:xfrm>
              <a:off x="7110350" y="1612225"/>
              <a:ext cx="16725" cy="9025"/>
            </a:xfrm>
            <a:custGeom>
              <a:avLst/>
              <a:gdLst/>
              <a:ahLst/>
              <a:cxnLst/>
              <a:rect l="l" t="t" r="r" b="b"/>
              <a:pathLst>
                <a:path w="669" h="361" extrusionOk="0">
                  <a:moveTo>
                    <a:pt x="8" y="1"/>
                  </a:moveTo>
                  <a:lnTo>
                    <a:pt x="1" y="143"/>
                  </a:lnTo>
                  <a:lnTo>
                    <a:pt x="319" y="361"/>
                  </a:lnTo>
                  <a:lnTo>
                    <a:pt x="557" y="328"/>
                  </a:lnTo>
                  <a:lnTo>
                    <a:pt x="669" y="211"/>
                  </a:lnTo>
                  <a:lnTo>
                    <a:pt x="651" y="29"/>
                  </a:lnTo>
                  <a:lnTo>
                    <a:pt x="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4"/>
            <p:cNvSpPr/>
            <p:nvPr/>
          </p:nvSpPr>
          <p:spPr>
            <a:xfrm>
              <a:off x="7158625" y="1614800"/>
              <a:ext cx="37200" cy="12100"/>
            </a:xfrm>
            <a:custGeom>
              <a:avLst/>
              <a:gdLst/>
              <a:ahLst/>
              <a:cxnLst/>
              <a:rect l="l" t="t" r="r" b="b"/>
              <a:pathLst>
                <a:path w="1488" h="484" extrusionOk="0">
                  <a:moveTo>
                    <a:pt x="615" y="1"/>
                  </a:moveTo>
                  <a:cubicBezTo>
                    <a:pt x="615" y="1"/>
                    <a:pt x="574" y="89"/>
                    <a:pt x="354" y="89"/>
                  </a:cubicBezTo>
                  <a:cubicBezTo>
                    <a:pt x="269" y="89"/>
                    <a:pt x="158" y="76"/>
                    <a:pt x="14" y="40"/>
                  </a:cubicBezTo>
                  <a:lnTo>
                    <a:pt x="0" y="429"/>
                  </a:lnTo>
                  <a:lnTo>
                    <a:pt x="1410" y="484"/>
                  </a:lnTo>
                  <a:cubicBezTo>
                    <a:pt x="1410" y="484"/>
                    <a:pt x="1487" y="387"/>
                    <a:pt x="1393" y="354"/>
                  </a:cubicBezTo>
                  <a:cubicBezTo>
                    <a:pt x="1298" y="321"/>
                    <a:pt x="615" y="1"/>
                    <a:pt x="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4"/>
            <p:cNvSpPr/>
            <p:nvPr/>
          </p:nvSpPr>
          <p:spPr>
            <a:xfrm>
              <a:off x="7158575" y="1613050"/>
              <a:ext cx="16225" cy="7175"/>
            </a:xfrm>
            <a:custGeom>
              <a:avLst/>
              <a:gdLst/>
              <a:ahLst/>
              <a:cxnLst/>
              <a:rect l="l" t="t" r="r" b="b"/>
              <a:pathLst>
                <a:path w="649" h="287" extrusionOk="0">
                  <a:moveTo>
                    <a:pt x="0" y="0"/>
                  </a:moveTo>
                  <a:lnTo>
                    <a:pt x="16" y="110"/>
                  </a:lnTo>
                  <a:lnTo>
                    <a:pt x="182" y="235"/>
                  </a:lnTo>
                  <a:cubicBezTo>
                    <a:pt x="182" y="235"/>
                    <a:pt x="404" y="286"/>
                    <a:pt x="436" y="286"/>
                  </a:cubicBezTo>
                  <a:cubicBezTo>
                    <a:pt x="438" y="286"/>
                    <a:pt x="439" y="286"/>
                    <a:pt x="439" y="286"/>
                  </a:cubicBezTo>
                  <a:cubicBezTo>
                    <a:pt x="457" y="282"/>
                    <a:pt x="648" y="183"/>
                    <a:pt x="648" y="183"/>
                  </a:cubicBezTo>
                  <a:lnTo>
                    <a:pt x="631" y="1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4"/>
            <p:cNvSpPr/>
            <p:nvPr/>
          </p:nvSpPr>
          <p:spPr>
            <a:xfrm>
              <a:off x="7090600" y="1130950"/>
              <a:ext cx="22425" cy="20225"/>
            </a:xfrm>
            <a:custGeom>
              <a:avLst/>
              <a:gdLst/>
              <a:ahLst/>
              <a:cxnLst/>
              <a:rect l="l" t="t" r="r" b="b"/>
              <a:pathLst>
                <a:path w="897" h="809" extrusionOk="0">
                  <a:moveTo>
                    <a:pt x="481" y="1"/>
                  </a:moveTo>
                  <a:cubicBezTo>
                    <a:pt x="369" y="1"/>
                    <a:pt x="255" y="55"/>
                    <a:pt x="176" y="138"/>
                  </a:cubicBezTo>
                  <a:cubicBezTo>
                    <a:pt x="77" y="242"/>
                    <a:pt x="27" y="384"/>
                    <a:pt x="9" y="525"/>
                  </a:cubicBezTo>
                  <a:cubicBezTo>
                    <a:pt x="0" y="597"/>
                    <a:pt x="3" y="679"/>
                    <a:pt x="57" y="727"/>
                  </a:cubicBezTo>
                  <a:cubicBezTo>
                    <a:pt x="104" y="769"/>
                    <a:pt x="174" y="769"/>
                    <a:pt x="235" y="769"/>
                  </a:cubicBezTo>
                  <a:lnTo>
                    <a:pt x="538" y="764"/>
                  </a:lnTo>
                  <a:cubicBezTo>
                    <a:pt x="604" y="764"/>
                    <a:pt x="677" y="764"/>
                    <a:pt x="727" y="808"/>
                  </a:cubicBezTo>
                  <a:lnTo>
                    <a:pt x="820" y="782"/>
                  </a:lnTo>
                  <a:cubicBezTo>
                    <a:pt x="870" y="637"/>
                    <a:pt x="896" y="479"/>
                    <a:pt x="859" y="332"/>
                  </a:cubicBezTo>
                  <a:cubicBezTo>
                    <a:pt x="822" y="182"/>
                    <a:pt x="712" y="46"/>
                    <a:pt x="563" y="11"/>
                  </a:cubicBezTo>
                  <a:cubicBezTo>
                    <a:pt x="536" y="4"/>
                    <a:pt x="508"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4"/>
            <p:cNvSpPr/>
            <p:nvPr/>
          </p:nvSpPr>
          <p:spPr>
            <a:xfrm>
              <a:off x="6969975" y="1215275"/>
              <a:ext cx="24225" cy="27325"/>
            </a:xfrm>
            <a:custGeom>
              <a:avLst/>
              <a:gdLst/>
              <a:ahLst/>
              <a:cxnLst/>
              <a:rect l="l" t="t" r="r" b="b"/>
              <a:pathLst>
                <a:path w="969" h="1093" extrusionOk="0">
                  <a:moveTo>
                    <a:pt x="165" y="0"/>
                  </a:moveTo>
                  <a:lnTo>
                    <a:pt x="165" y="0"/>
                  </a:lnTo>
                  <a:cubicBezTo>
                    <a:pt x="145" y="18"/>
                    <a:pt x="161" y="51"/>
                    <a:pt x="174" y="73"/>
                  </a:cubicBezTo>
                  <a:lnTo>
                    <a:pt x="404" y="442"/>
                  </a:lnTo>
                  <a:cubicBezTo>
                    <a:pt x="312" y="359"/>
                    <a:pt x="118" y="234"/>
                    <a:pt x="57" y="234"/>
                  </a:cubicBezTo>
                  <a:cubicBezTo>
                    <a:pt x="50" y="234"/>
                    <a:pt x="45" y="236"/>
                    <a:pt x="42" y="240"/>
                  </a:cubicBezTo>
                  <a:cubicBezTo>
                    <a:pt x="14" y="275"/>
                    <a:pt x="117" y="376"/>
                    <a:pt x="172" y="431"/>
                  </a:cubicBezTo>
                  <a:lnTo>
                    <a:pt x="365" y="633"/>
                  </a:lnTo>
                  <a:cubicBezTo>
                    <a:pt x="278" y="585"/>
                    <a:pt x="122" y="513"/>
                    <a:pt x="54" y="513"/>
                  </a:cubicBezTo>
                  <a:cubicBezTo>
                    <a:pt x="38" y="513"/>
                    <a:pt x="26" y="518"/>
                    <a:pt x="22" y="527"/>
                  </a:cubicBezTo>
                  <a:cubicBezTo>
                    <a:pt x="0" y="578"/>
                    <a:pt x="216" y="714"/>
                    <a:pt x="325" y="798"/>
                  </a:cubicBezTo>
                  <a:cubicBezTo>
                    <a:pt x="459" y="899"/>
                    <a:pt x="560" y="1061"/>
                    <a:pt x="725" y="1090"/>
                  </a:cubicBezTo>
                  <a:cubicBezTo>
                    <a:pt x="734" y="1091"/>
                    <a:pt x="742" y="1092"/>
                    <a:pt x="751" y="1092"/>
                  </a:cubicBezTo>
                  <a:cubicBezTo>
                    <a:pt x="788" y="1092"/>
                    <a:pt x="824" y="1077"/>
                    <a:pt x="852" y="1050"/>
                  </a:cubicBezTo>
                  <a:cubicBezTo>
                    <a:pt x="883" y="1011"/>
                    <a:pt x="903" y="962"/>
                    <a:pt x="907" y="912"/>
                  </a:cubicBezTo>
                  <a:cubicBezTo>
                    <a:pt x="863" y="802"/>
                    <a:pt x="903" y="679"/>
                    <a:pt x="932" y="565"/>
                  </a:cubicBezTo>
                  <a:cubicBezTo>
                    <a:pt x="962" y="451"/>
                    <a:pt x="969" y="224"/>
                    <a:pt x="905" y="224"/>
                  </a:cubicBezTo>
                  <a:cubicBezTo>
                    <a:pt x="839" y="227"/>
                    <a:pt x="776" y="431"/>
                    <a:pt x="767" y="549"/>
                  </a:cubicBezTo>
                  <a:cubicBezTo>
                    <a:pt x="686" y="365"/>
                    <a:pt x="463" y="43"/>
                    <a:pt x="414" y="43"/>
                  </a:cubicBezTo>
                  <a:cubicBezTo>
                    <a:pt x="412" y="43"/>
                    <a:pt x="410" y="43"/>
                    <a:pt x="409" y="44"/>
                  </a:cubicBezTo>
                  <a:cubicBezTo>
                    <a:pt x="369" y="71"/>
                    <a:pt x="527" y="308"/>
                    <a:pt x="600" y="433"/>
                  </a:cubicBezTo>
                  <a:cubicBezTo>
                    <a:pt x="477" y="268"/>
                    <a:pt x="347" y="99"/>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4"/>
            <p:cNvSpPr/>
            <p:nvPr/>
          </p:nvSpPr>
          <p:spPr>
            <a:xfrm>
              <a:off x="7123700" y="1181500"/>
              <a:ext cx="5525" cy="5575"/>
            </a:xfrm>
            <a:custGeom>
              <a:avLst/>
              <a:gdLst/>
              <a:ahLst/>
              <a:cxnLst/>
              <a:rect l="l" t="t" r="r" b="b"/>
              <a:pathLst>
                <a:path w="221" h="223" extrusionOk="0">
                  <a:moveTo>
                    <a:pt x="110" y="1"/>
                  </a:moveTo>
                  <a:cubicBezTo>
                    <a:pt x="97" y="1"/>
                    <a:pt x="82" y="3"/>
                    <a:pt x="69" y="9"/>
                  </a:cubicBezTo>
                  <a:cubicBezTo>
                    <a:pt x="42" y="20"/>
                    <a:pt x="20" y="40"/>
                    <a:pt x="9" y="69"/>
                  </a:cubicBezTo>
                  <a:cubicBezTo>
                    <a:pt x="3" y="82"/>
                    <a:pt x="1" y="97"/>
                    <a:pt x="1" y="110"/>
                  </a:cubicBezTo>
                  <a:lnTo>
                    <a:pt x="5" y="141"/>
                  </a:lnTo>
                  <a:cubicBezTo>
                    <a:pt x="9" y="159"/>
                    <a:pt x="18" y="176"/>
                    <a:pt x="31" y="190"/>
                  </a:cubicBezTo>
                  <a:lnTo>
                    <a:pt x="56" y="207"/>
                  </a:lnTo>
                  <a:cubicBezTo>
                    <a:pt x="71" y="216"/>
                    <a:pt x="90" y="222"/>
                    <a:pt x="110" y="222"/>
                  </a:cubicBezTo>
                  <a:lnTo>
                    <a:pt x="110" y="222"/>
                  </a:lnTo>
                  <a:cubicBezTo>
                    <a:pt x="124" y="222"/>
                    <a:pt x="139" y="220"/>
                    <a:pt x="152" y="214"/>
                  </a:cubicBezTo>
                  <a:cubicBezTo>
                    <a:pt x="179" y="203"/>
                    <a:pt x="200" y="181"/>
                    <a:pt x="209" y="154"/>
                  </a:cubicBezTo>
                  <a:cubicBezTo>
                    <a:pt x="218" y="141"/>
                    <a:pt x="220" y="126"/>
                    <a:pt x="220" y="110"/>
                  </a:cubicBezTo>
                  <a:lnTo>
                    <a:pt x="216" y="82"/>
                  </a:lnTo>
                  <a:cubicBezTo>
                    <a:pt x="211" y="64"/>
                    <a:pt x="203" y="47"/>
                    <a:pt x="190" y="34"/>
                  </a:cubicBezTo>
                  <a:lnTo>
                    <a:pt x="165" y="16"/>
                  </a:lnTo>
                  <a:cubicBezTo>
                    <a:pt x="150" y="5"/>
                    <a:pt x="130" y="1"/>
                    <a:pt x="110" y="1"/>
                  </a:cubicBezTo>
                  <a:close/>
                  <a:moveTo>
                    <a:pt x="110" y="222"/>
                  </a:moveTo>
                  <a:cubicBezTo>
                    <a:pt x="109" y="222"/>
                    <a:pt x="109" y="222"/>
                    <a:pt x="108" y="222"/>
                  </a:cubicBezTo>
                  <a:lnTo>
                    <a:pt x="110" y="222"/>
                  </a:lnTo>
                  <a:cubicBezTo>
                    <a:pt x="110" y="222"/>
                    <a:pt x="110" y="222"/>
                    <a:pt x="110" y="2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4"/>
            <p:cNvSpPr/>
            <p:nvPr/>
          </p:nvSpPr>
          <p:spPr>
            <a:xfrm>
              <a:off x="7143850" y="1179300"/>
              <a:ext cx="5900" cy="5900"/>
            </a:xfrm>
            <a:custGeom>
              <a:avLst/>
              <a:gdLst/>
              <a:ahLst/>
              <a:cxnLst/>
              <a:rect l="l" t="t" r="r" b="b"/>
              <a:pathLst>
                <a:path w="236" h="236" extrusionOk="0">
                  <a:moveTo>
                    <a:pt x="117" y="1"/>
                  </a:moveTo>
                  <a:cubicBezTo>
                    <a:pt x="102" y="1"/>
                    <a:pt x="86" y="5"/>
                    <a:pt x="73" y="12"/>
                  </a:cubicBezTo>
                  <a:cubicBezTo>
                    <a:pt x="58" y="16"/>
                    <a:pt x="45" y="25"/>
                    <a:pt x="36" y="36"/>
                  </a:cubicBezTo>
                  <a:cubicBezTo>
                    <a:pt x="23" y="47"/>
                    <a:pt x="16" y="60"/>
                    <a:pt x="12" y="73"/>
                  </a:cubicBezTo>
                  <a:cubicBezTo>
                    <a:pt x="3" y="89"/>
                    <a:pt x="1" y="104"/>
                    <a:pt x="1" y="119"/>
                  </a:cubicBezTo>
                  <a:lnTo>
                    <a:pt x="5" y="150"/>
                  </a:lnTo>
                  <a:cubicBezTo>
                    <a:pt x="9" y="170"/>
                    <a:pt x="20" y="188"/>
                    <a:pt x="36" y="203"/>
                  </a:cubicBezTo>
                  <a:lnTo>
                    <a:pt x="58" y="220"/>
                  </a:lnTo>
                  <a:cubicBezTo>
                    <a:pt x="77" y="231"/>
                    <a:pt x="97" y="236"/>
                    <a:pt x="117" y="236"/>
                  </a:cubicBezTo>
                  <a:lnTo>
                    <a:pt x="119" y="236"/>
                  </a:lnTo>
                  <a:cubicBezTo>
                    <a:pt x="150" y="236"/>
                    <a:pt x="179" y="223"/>
                    <a:pt x="200" y="203"/>
                  </a:cubicBezTo>
                  <a:cubicBezTo>
                    <a:pt x="211" y="192"/>
                    <a:pt x="220" y="179"/>
                    <a:pt x="225" y="166"/>
                  </a:cubicBezTo>
                  <a:cubicBezTo>
                    <a:pt x="233" y="150"/>
                    <a:pt x="236" y="135"/>
                    <a:pt x="236" y="119"/>
                  </a:cubicBezTo>
                  <a:lnTo>
                    <a:pt x="231" y="89"/>
                  </a:lnTo>
                  <a:cubicBezTo>
                    <a:pt x="227" y="69"/>
                    <a:pt x="216" y="51"/>
                    <a:pt x="200" y="36"/>
                  </a:cubicBezTo>
                  <a:lnTo>
                    <a:pt x="176" y="18"/>
                  </a:lnTo>
                  <a:cubicBezTo>
                    <a:pt x="159" y="7"/>
                    <a:pt x="139"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4"/>
            <p:cNvSpPr/>
            <p:nvPr/>
          </p:nvSpPr>
          <p:spPr>
            <a:xfrm>
              <a:off x="7112100" y="1169250"/>
              <a:ext cx="27875" cy="25150"/>
            </a:xfrm>
            <a:custGeom>
              <a:avLst/>
              <a:gdLst/>
              <a:ahLst/>
              <a:cxnLst/>
              <a:rect l="l" t="t" r="r" b="b"/>
              <a:pathLst>
                <a:path w="1115" h="1006" extrusionOk="0">
                  <a:moveTo>
                    <a:pt x="566" y="97"/>
                  </a:moveTo>
                  <a:cubicBezTo>
                    <a:pt x="714" y="97"/>
                    <a:pt x="851" y="160"/>
                    <a:pt x="924" y="304"/>
                  </a:cubicBezTo>
                  <a:cubicBezTo>
                    <a:pt x="1009" y="471"/>
                    <a:pt x="961" y="680"/>
                    <a:pt x="823" y="800"/>
                  </a:cubicBezTo>
                  <a:cubicBezTo>
                    <a:pt x="740" y="871"/>
                    <a:pt x="637" y="907"/>
                    <a:pt x="534" y="907"/>
                  </a:cubicBezTo>
                  <a:cubicBezTo>
                    <a:pt x="460" y="907"/>
                    <a:pt x="387" y="889"/>
                    <a:pt x="320" y="853"/>
                  </a:cubicBezTo>
                  <a:cubicBezTo>
                    <a:pt x="232" y="807"/>
                    <a:pt x="162" y="728"/>
                    <a:pt x="126" y="633"/>
                  </a:cubicBezTo>
                  <a:cubicBezTo>
                    <a:pt x="111" y="596"/>
                    <a:pt x="101" y="555"/>
                    <a:pt x="97" y="512"/>
                  </a:cubicBezTo>
                  <a:lnTo>
                    <a:pt x="97" y="512"/>
                  </a:lnTo>
                  <a:cubicBezTo>
                    <a:pt x="104" y="507"/>
                    <a:pt x="109" y="500"/>
                    <a:pt x="111" y="491"/>
                  </a:cubicBezTo>
                  <a:cubicBezTo>
                    <a:pt x="129" y="405"/>
                    <a:pt x="148" y="324"/>
                    <a:pt x="203" y="253"/>
                  </a:cubicBezTo>
                  <a:cubicBezTo>
                    <a:pt x="265" y="179"/>
                    <a:pt x="350" y="128"/>
                    <a:pt x="445" y="111"/>
                  </a:cubicBezTo>
                  <a:cubicBezTo>
                    <a:pt x="485" y="102"/>
                    <a:pt x="526" y="97"/>
                    <a:pt x="566" y="97"/>
                  </a:cubicBezTo>
                  <a:close/>
                  <a:moveTo>
                    <a:pt x="579" y="1"/>
                  </a:moveTo>
                  <a:cubicBezTo>
                    <a:pt x="551" y="1"/>
                    <a:pt x="524" y="2"/>
                    <a:pt x="498" y="5"/>
                  </a:cubicBezTo>
                  <a:cubicBezTo>
                    <a:pt x="366" y="21"/>
                    <a:pt x="238" y="69"/>
                    <a:pt x="151" y="168"/>
                  </a:cubicBezTo>
                  <a:cubicBezTo>
                    <a:pt x="106" y="218"/>
                    <a:pt x="69" y="279"/>
                    <a:pt x="48" y="344"/>
                  </a:cubicBezTo>
                  <a:lnTo>
                    <a:pt x="48" y="344"/>
                  </a:lnTo>
                  <a:cubicBezTo>
                    <a:pt x="1" y="430"/>
                    <a:pt x="12" y="555"/>
                    <a:pt x="39" y="644"/>
                  </a:cubicBezTo>
                  <a:cubicBezTo>
                    <a:pt x="69" y="745"/>
                    <a:pt x="133" y="835"/>
                    <a:pt x="219" y="899"/>
                  </a:cubicBezTo>
                  <a:cubicBezTo>
                    <a:pt x="314" y="970"/>
                    <a:pt x="426" y="1006"/>
                    <a:pt x="538" y="1006"/>
                  </a:cubicBezTo>
                  <a:cubicBezTo>
                    <a:pt x="641" y="1006"/>
                    <a:pt x="744" y="976"/>
                    <a:pt x="834" y="915"/>
                  </a:cubicBezTo>
                  <a:cubicBezTo>
                    <a:pt x="1022" y="785"/>
                    <a:pt x="1115" y="539"/>
                    <a:pt x="1040" y="322"/>
                  </a:cubicBezTo>
                  <a:cubicBezTo>
                    <a:pt x="1005" y="221"/>
                    <a:pt x="939" y="135"/>
                    <a:pt x="851" y="76"/>
                  </a:cubicBezTo>
                  <a:cubicBezTo>
                    <a:pt x="771" y="21"/>
                    <a:pt x="674" y="1"/>
                    <a:pt x="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4"/>
            <p:cNvSpPr/>
            <p:nvPr/>
          </p:nvSpPr>
          <p:spPr>
            <a:xfrm>
              <a:off x="7139450" y="1170200"/>
              <a:ext cx="20025" cy="21925"/>
            </a:xfrm>
            <a:custGeom>
              <a:avLst/>
              <a:gdLst/>
              <a:ahLst/>
              <a:cxnLst/>
              <a:rect l="l" t="t" r="r" b="b"/>
              <a:pathLst>
                <a:path w="801" h="877" extrusionOk="0">
                  <a:moveTo>
                    <a:pt x="374" y="86"/>
                  </a:moveTo>
                  <a:cubicBezTo>
                    <a:pt x="472" y="86"/>
                    <a:pt x="563" y="149"/>
                    <a:pt x="616" y="246"/>
                  </a:cubicBezTo>
                  <a:cubicBezTo>
                    <a:pt x="686" y="371"/>
                    <a:pt x="712" y="552"/>
                    <a:pt x="627" y="674"/>
                  </a:cubicBezTo>
                  <a:cubicBezTo>
                    <a:pt x="574" y="749"/>
                    <a:pt x="492" y="783"/>
                    <a:pt x="408" y="783"/>
                  </a:cubicBezTo>
                  <a:cubicBezTo>
                    <a:pt x="351" y="783"/>
                    <a:pt x="294" y="767"/>
                    <a:pt x="245" y="738"/>
                  </a:cubicBezTo>
                  <a:cubicBezTo>
                    <a:pt x="174" y="692"/>
                    <a:pt x="122" y="624"/>
                    <a:pt x="98" y="543"/>
                  </a:cubicBezTo>
                  <a:cubicBezTo>
                    <a:pt x="90" y="516"/>
                    <a:pt x="85" y="490"/>
                    <a:pt x="83" y="464"/>
                  </a:cubicBezTo>
                  <a:lnTo>
                    <a:pt x="83" y="464"/>
                  </a:lnTo>
                  <a:cubicBezTo>
                    <a:pt x="83" y="404"/>
                    <a:pt x="85" y="343"/>
                    <a:pt x="106" y="290"/>
                  </a:cubicBezTo>
                  <a:cubicBezTo>
                    <a:pt x="133" y="222"/>
                    <a:pt x="179" y="163"/>
                    <a:pt x="240" y="125"/>
                  </a:cubicBezTo>
                  <a:cubicBezTo>
                    <a:pt x="285" y="98"/>
                    <a:pt x="330" y="86"/>
                    <a:pt x="374" y="86"/>
                  </a:cubicBezTo>
                  <a:close/>
                  <a:moveTo>
                    <a:pt x="356" y="1"/>
                  </a:moveTo>
                  <a:cubicBezTo>
                    <a:pt x="326" y="1"/>
                    <a:pt x="295" y="4"/>
                    <a:pt x="264" y="11"/>
                  </a:cubicBezTo>
                  <a:cubicBezTo>
                    <a:pt x="163" y="38"/>
                    <a:pt x="80" y="108"/>
                    <a:pt x="38" y="205"/>
                  </a:cubicBezTo>
                  <a:cubicBezTo>
                    <a:pt x="12" y="261"/>
                    <a:pt x="4" y="325"/>
                    <a:pt x="4" y="389"/>
                  </a:cubicBezTo>
                  <a:lnTo>
                    <a:pt x="4" y="389"/>
                  </a:lnTo>
                  <a:cubicBezTo>
                    <a:pt x="0" y="440"/>
                    <a:pt x="5" y="492"/>
                    <a:pt x="17" y="542"/>
                  </a:cubicBezTo>
                  <a:lnTo>
                    <a:pt x="17" y="542"/>
                  </a:lnTo>
                  <a:cubicBezTo>
                    <a:pt x="18" y="545"/>
                    <a:pt x="18" y="548"/>
                    <a:pt x="19" y="552"/>
                  </a:cubicBezTo>
                  <a:cubicBezTo>
                    <a:pt x="19" y="557"/>
                    <a:pt x="21" y="561"/>
                    <a:pt x="23" y="565"/>
                  </a:cubicBezTo>
                  <a:lnTo>
                    <a:pt x="23" y="565"/>
                  </a:lnTo>
                  <a:cubicBezTo>
                    <a:pt x="48" y="645"/>
                    <a:pt x="93" y="719"/>
                    <a:pt x="155" y="773"/>
                  </a:cubicBezTo>
                  <a:cubicBezTo>
                    <a:pt x="221" y="835"/>
                    <a:pt x="308" y="872"/>
                    <a:pt x="401" y="877"/>
                  </a:cubicBezTo>
                  <a:cubicBezTo>
                    <a:pt x="404" y="877"/>
                    <a:pt x="407" y="877"/>
                    <a:pt x="410" y="877"/>
                  </a:cubicBezTo>
                  <a:cubicBezTo>
                    <a:pt x="501" y="877"/>
                    <a:pt x="587" y="844"/>
                    <a:pt x="655" y="784"/>
                  </a:cubicBezTo>
                  <a:cubicBezTo>
                    <a:pt x="800" y="657"/>
                    <a:pt x="794" y="433"/>
                    <a:pt x="728" y="268"/>
                  </a:cubicBezTo>
                  <a:cubicBezTo>
                    <a:pt x="697" y="172"/>
                    <a:pt x="629" y="93"/>
                    <a:pt x="541" y="44"/>
                  </a:cubicBezTo>
                  <a:cubicBezTo>
                    <a:pt x="483" y="16"/>
                    <a:pt x="420" y="1"/>
                    <a:pt x="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4"/>
            <p:cNvSpPr/>
            <p:nvPr/>
          </p:nvSpPr>
          <p:spPr>
            <a:xfrm>
              <a:off x="7136175" y="1176050"/>
              <a:ext cx="5675" cy="3200"/>
            </a:xfrm>
            <a:custGeom>
              <a:avLst/>
              <a:gdLst/>
              <a:ahLst/>
              <a:cxnLst/>
              <a:rect l="l" t="t" r="r" b="b"/>
              <a:pathLst>
                <a:path w="227" h="128" extrusionOk="0">
                  <a:moveTo>
                    <a:pt x="138" y="0"/>
                  </a:moveTo>
                  <a:cubicBezTo>
                    <a:pt x="129" y="0"/>
                    <a:pt x="119" y="2"/>
                    <a:pt x="110" y="3"/>
                  </a:cubicBezTo>
                  <a:cubicBezTo>
                    <a:pt x="99" y="3"/>
                    <a:pt x="88" y="3"/>
                    <a:pt x="77" y="8"/>
                  </a:cubicBezTo>
                  <a:lnTo>
                    <a:pt x="55" y="14"/>
                  </a:lnTo>
                  <a:cubicBezTo>
                    <a:pt x="46" y="17"/>
                    <a:pt x="37" y="21"/>
                    <a:pt x="29" y="28"/>
                  </a:cubicBezTo>
                  <a:cubicBezTo>
                    <a:pt x="18" y="32"/>
                    <a:pt x="11" y="41"/>
                    <a:pt x="7" y="50"/>
                  </a:cubicBezTo>
                  <a:cubicBezTo>
                    <a:pt x="0" y="63"/>
                    <a:pt x="0" y="76"/>
                    <a:pt x="7" y="87"/>
                  </a:cubicBezTo>
                  <a:lnTo>
                    <a:pt x="9" y="87"/>
                  </a:lnTo>
                  <a:cubicBezTo>
                    <a:pt x="22" y="115"/>
                    <a:pt x="62" y="115"/>
                    <a:pt x="88" y="118"/>
                  </a:cubicBezTo>
                  <a:lnTo>
                    <a:pt x="73" y="118"/>
                  </a:lnTo>
                  <a:cubicBezTo>
                    <a:pt x="81" y="118"/>
                    <a:pt x="92" y="120"/>
                    <a:pt x="101" y="120"/>
                  </a:cubicBezTo>
                  <a:lnTo>
                    <a:pt x="134" y="120"/>
                  </a:lnTo>
                  <a:cubicBezTo>
                    <a:pt x="141" y="124"/>
                    <a:pt x="150" y="126"/>
                    <a:pt x="156" y="126"/>
                  </a:cubicBezTo>
                  <a:cubicBezTo>
                    <a:pt x="159" y="127"/>
                    <a:pt x="163" y="127"/>
                    <a:pt x="166" y="127"/>
                  </a:cubicBezTo>
                  <a:cubicBezTo>
                    <a:pt x="176" y="127"/>
                    <a:pt x="185" y="125"/>
                    <a:pt x="193" y="120"/>
                  </a:cubicBezTo>
                  <a:cubicBezTo>
                    <a:pt x="202" y="115"/>
                    <a:pt x="211" y="107"/>
                    <a:pt x="215" y="98"/>
                  </a:cubicBezTo>
                  <a:cubicBezTo>
                    <a:pt x="224" y="85"/>
                    <a:pt x="226" y="69"/>
                    <a:pt x="222" y="54"/>
                  </a:cubicBezTo>
                  <a:cubicBezTo>
                    <a:pt x="220" y="47"/>
                    <a:pt x="218" y="41"/>
                    <a:pt x="213" y="36"/>
                  </a:cubicBezTo>
                  <a:cubicBezTo>
                    <a:pt x="209" y="25"/>
                    <a:pt x="200" y="17"/>
                    <a:pt x="189" y="12"/>
                  </a:cubicBezTo>
                  <a:cubicBezTo>
                    <a:pt x="178" y="6"/>
                    <a:pt x="165" y="1"/>
                    <a:pt x="150" y="1"/>
                  </a:cubicBezTo>
                  <a:cubicBezTo>
                    <a:pt x="146" y="1"/>
                    <a:pt x="142"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4"/>
            <p:cNvSpPr/>
            <p:nvPr/>
          </p:nvSpPr>
          <p:spPr>
            <a:xfrm>
              <a:off x="7192000" y="1370875"/>
              <a:ext cx="47850" cy="242575"/>
            </a:xfrm>
            <a:custGeom>
              <a:avLst/>
              <a:gdLst/>
              <a:ahLst/>
              <a:cxnLst/>
              <a:rect l="l" t="t" r="r" b="b"/>
              <a:pathLst>
                <a:path w="1914" h="9703" extrusionOk="0">
                  <a:moveTo>
                    <a:pt x="1817" y="0"/>
                  </a:moveTo>
                  <a:lnTo>
                    <a:pt x="108" y="534"/>
                  </a:lnTo>
                  <a:cubicBezTo>
                    <a:pt x="1" y="1678"/>
                    <a:pt x="49" y="2833"/>
                    <a:pt x="255" y="3966"/>
                  </a:cubicBezTo>
                  <a:cubicBezTo>
                    <a:pt x="321" y="4324"/>
                    <a:pt x="403" y="4685"/>
                    <a:pt x="416" y="5049"/>
                  </a:cubicBezTo>
                  <a:cubicBezTo>
                    <a:pt x="438" y="5594"/>
                    <a:pt x="306" y="6136"/>
                    <a:pt x="310" y="6683"/>
                  </a:cubicBezTo>
                  <a:cubicBezTo>
                    <a:pt x="324" y="7718"/>
                    <a:pt x="826" y="8682"/>
                    <a:pt x="1007" y="9703"/>
                  </a:cubicBezTo>
                  <a:lnTo>
                    <a:pt x="1540" y="9703"/>
                  </a:lnTo>
                  <a:cubicBezTo>
                    <a:pt x="1490" y="8888"/>
                    <a:pt x="1518" y="8073"/>
                    <a:pt x="1624" y="7265"/>
                  </a:cubicBezTo>
                  <a:cubicBezTo>
                    <a:pt x="1672" y="6885"/>
                    <a:pt x="1740" y="6505"/>
                    <a:pt x="1711" y="6123"/>
                  </a:cubicBezTo>
                  <a:cubicBezTo>
                    <a:pt x="1690" y="5818"/>
                    <a:pt x="1608" y="5519"/>
                    <a:pt x="1575" y="5216"/>
                  </a:cubicBezTo>
                  <a:cubicBezTo>
                    <a:pt x="1503" y="4577"/>
                    <a:pt x="1635" y="3936"/>
                    <a:pt x="1727" y="3301"/>
                  </a:cubicBezTo>
                  <a:cubicBezTo>
                    <a:pt x="1883" y="2207"/>
                    <a:pt x="1914" y="1098"/>
                    <a:pt x="1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4"/>
            <p:cNvSpPr/>
            <p:nvPr/>
          </p:nvSpPr>
          <p:spPr>
            <a:xfrm>
              <a:off x="7239050" y="1374000"/>
              <a:ext cx="51650" cy="241425"/>
            </a:xfrm>
            <a:custGeom>
              <a:avLst/>
              <a:gdLst/>
              <a:ahLst/>
              <a:cxnLst/>
              <a:rect l="l" t="t" r="r" b="b"/>
              <a:pathLst>
                <a:path w="2066" h="9657" extrusionOk="0">
                  <a:moveTo>
                    <a:pt x="16" y="0"/>
                  </a:moveTo>
                  <a:lnTo>
                    <a:pt x="16" y="0"/>
                  </a:lnTo>
                  <a:cubicBezTo>
                    <a:pt x="1" y="1105"/>
                    <a:pt x="111" y="2208"/>
                    <a:pt x="346" y="3286"/>
                  </a:cubicBezTo>
                  <a:cubicBezTo>
                    <a:pt x="482" y="3914"/>
                    <a:pt x="662" y="4544"/>
                    <a:pt x="635" y="5186"/>
                  </a:cubicBezTo>
                  <a:cubicBezTo>
                    <a:pt x="622" y="5491"/>
                    <a:pt x="563" y="5794"/>
                    <a:pt x="563" y="6101"/>
                  </a:cubicBezTo>
                  <a:cubicBezTo>
                    <a:pt x="565" y="6483"/>
                    <a:pt x="657" y="6859"/>
                    <a:pt x="734" y="7232"/>
                  </a:cubicBezTo>
                  <a:cubicBezTo>
                    <a:pt x="897" y="8032"/>
                    <a:pt x="985" y="8842"/>
                    <a:pt x="996" y="9657"/>
                  </a:cubicBezTo>
                  <a:lnTo>
                    <a:pt x="1527" y="9620"/>
                  </a:lnTo>
                  <a:cubicBezTo>
                    <a:pt x="1633" y="8590"/>
                    <a:pt x="2065" y="7593"/>
                    <a:pt x="2001" y="6558"/>
                  </a:cubicBezTo>
                  <a:cubicBezTo>
                    <a:pt x="1969" y="6013"/>
                    <a:pt x="1797" y="5482"/>
                    <a:pt x="1777" y="4937"/>
                  </a:cubicBezTo>
                  <a:cubicBezTo>
                    <a:pt x="1767" y="4573"/>
                    <a:pt x="1821" y="4208"/>
                    <a:pt x="1861" y="3846"/>
                  </a:cubicBezTo>
                  <a:cubicBezTo>
                    <a:pt x="1984" y="2702"/>
                    <a:pt x="1949" y="1547"/>
                    <a:pt x="1760" y="411"/>
                  </a:cubicBezTo>
                  <a:lnTo>
                    <a:pt x="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4"/>
            <p:cNvSpPr/>
            <p:nvPr/>
          </p:nvSpPr>
          <p:spPr>
            <a:xfrm>
              <a:off x="7177850" y="1129950"/>
              <a:ext cx="103550" cy="64600"/>
            </a:xfrm>
            <a:custGeom>
              <a:avLst/>
              <a:gdLst/>
              <a:ahLst/>
              <a:cxnLst/>
              <a:rect l="l" t="t" r="r" b="b"/>
              <a:pathLst>
                <a:path w="4142" h="2584" extrusionOk="0">
                  <a:moveTo>
                    <a:pt x="2049" y="0"/>
                  </a:moveTo>
                  <a:cubicBezTo>
                    <a:pt x="1753" y="0"/>
                    <a:pt x="1453" y="45"/>
                    <a:pt x="1162" y="134"/>
                  </a:cubicBezTo>
                  <a:cubicBezTo>
                    <a:pt x="1076" y="161"/>
                    <a:pt x="993" y="192"/>
                    <a:pt x="914" y="231"/>
                  </a:cubicBezTo>
                  <a:cubicBezTo>
                    <a:pt x="701" y="334"/>
                    <a:pt x="521" y="506"/>
                    <a:pt x="345" y="677"/>
                  </a:cubicBezTo>
                  <a:cubicBezTo>
                    <a:pt x="264" y="754"/>
                    <a:pt x="182" y="833"/>
                    <a:pt x="125" y="934"/>
                  </a:cubicBezTo>
                  <a:cubicBezTo>
                    <a:pt x="64" y="1050"/>
                    <a:pt x="29" y="1178"/>
                    <a:pt x="20" y="1309"/>
                  </a:cubicBezTo>
                  <a:cubicBezTo>
                    <a:pt x="0" y="1487"/>
                    <a:pt x="9" y="1674"/>
                    <a:pt x="81" y="1828"/>
                  </a:cubicBezTo>
                  <a:cubicBezTo>
                    <a:pt x="220" y="2120"/>
                    <a:pt x="540" y="2225"/>
                    <a:pt x="832" y="2304"/>
                  </a:cubicBezTo>
                  <a:cubicBezTo>
                    <a:pt x="945" y="2335"/>
                    <a:pt x="1060" y="2368"/>
                    <a:pt x="1178" y="2368"/>
                  </a:cubicBezTo>
                  <a:cubicBezTo>
                    <a:pt x="1218" y="2368"/>
                    <a:pt x="1259" y="2364"/>
                    <a:pt x="1300" y="2355"/>
                  </a:cubicBezTo>
                  <a:lnTo>
                    <a:pt x="2056" y="2563"/>
                  </a:lnTo>
                  <a:cubicBezTo>
                    <a:pt x="2148" y="2577"/>
                    <a:pt x="2242" y="2583"/>
                    <a:pt x="2337" y="2583"/>
                  </a:cubicBezTo>
                  <a:cubicBezTo>
                    <a:pt x="2790" y="2583"/>
                    <a:pt x="3254" y="2433"/>
                    <a:pt x="3648" y="2155"/>
                  </a:cubicBezTo>
                  <a:cubicBezTo>
                    <a:pt x="3716" y="2109"/>
                    <a:pt x="3777" y="2054"/>
                    <a:pt x="3835" y="1995"/>
                  </a:cubicBezTo>
                  <a:cubicBezTo>
                    <a:pt x="3900" y="1918"/>
                    <a:pt x="3951" y="1832"/>
                    <a:pt x="3988" y="1738"/>
                  </a:cubicBezTo>
                  <a:cubicBezTo>
                    <a:pt x="4142" y="1342"/>
                    <a:pt x="4032" y="872"/>
                    <a:pt x="3764" y="596"/>
                  </a:cubicBezTo>
                  <a:cubicBezTo>
                    <a:pt x="3652" y="486"/>
                    <a:pt x="3523" y="394"/>
                    <a:pt x="3380" y="323"/>
                  </a:cubicBezTo>
                  <a:cubicBezTo>
                    <a:pt x="2971" y="109"/>
                    <a:pt x="2514" y="0"/>
                    <a:pt x="20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4"/>
            <p:cNvSpPr/>
            <p:nvPr/>
          </p:nvSpPr>
          <p:spPr>
            <a:xfrm>
              <a:off x="7195525" y="1269400"/>
              <a:ext cx="79350" cy="72850"/>
            </a:xfrm>
            <a:custGeom>
              <a:avLst/>
              <a:gdLst/>
              <a:ahLst/>
              <a:cxnLst/>
              <a:rect l="l" t="t" r="r" b="b"/>
              <a:pathLst>
                <a:path w="3174" h="2914" extrusionOk="0">
                  <a:moveTo>
                    <a:pt x="2699" y="1"/>
                  </a:moveTo>
                  <a:lnTo>
                    <a:pt x="363" y="38"/>
                  </a:lnTo>
                  <a:cubicBezTo>
                    <a:pt x="400" y="150"/>
                    <a:pt x="349" y="1417"/>
                    <a:pt x="349" y="1417"/>
                  </a:cubicBezTo>
                  <a:cubicBezTo>
                    <a:pt x="349" y="1417"/>
                    <a:pt x="0" y="2612"/>
                    <a:pt x="38" y="2625"/>
                  </a:cubicBezTo>
                  <a:cubicBezTo>
                    <a:pt x="73" y="2635"/>
                    <a:pt x="839" y="2914"/>
                    <a:pt x="1573" y="2914"/>
                  </a:cubicBezTo>
                  <a:cubicBezTo>
                    <a:pt x="1617" y="2914"/>
                    <a:pt x="1661" y="2913"/>
                    <a:pt x="1704" y="2911"/>
                  </a:cubicBezTo>
                  <a:cubicBezTo>
                    <a:pt x="2475" y="2873"/>
                    <a:pt x="3174" y="2463"/>
                    <a:pt x="3174" y="2463"/>
                  </a:cubicBezTo>
                  <a:lnTo>
                    <a:pt x="2811" y="1468"/>
                  </a:lnTo>
                  <a:lnTo>
                    <a:pt x="26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4"/>
            <p:cNvSpPr/>
            <p:nvPr/>
          </p:nvSpPr>
          <p:spPr>
            <a:xfrm>
              <a:off x="7221225" y="1195450"/>
              <a:ext cx="17350" cy="31125"/>
            </a:xfrm>
            <a:custGeom>
              <a:avLst/>
              <a:gdLst/>
              <a:ahLst/>
              <a:cxnLst/>
              <a:rect l="l" t="t" r="r" b="b"/>
              <a:pathLst>
                <a:path w="694" h="1245" extrusionOk="0">
                  <a:moveTo>
                    <a:pt x="446" y="0"/>
                  </a:moveTo>
                  <a:lnTo>
                    <a:pt x="2" y="11"/>
                  </a:lnTo>
                  <a:lnTo>
                    <a:pt x="2" y="727"/>
                  </a:lnTo>
                  <a:lnTo>
                    <a:pt x="2" y="1162"/>
                  </a:lnTo>
                  <a:cubicBezTo>
                    <a:pt x="0" y="1186"/>
                    <a:pt x="4" y="1211"/>
                    <a:pt x="18" y="1230"/>
                  </a:cubicBezTo>
                  <a:cubicBezTo>
                    <a:pt x="30" y="1239"/>
                    <a:pt x="45" y="1244"/>
                    <a:pt x="61" y="1244"/>
                  </a:cubicBezTo>
                  <a:cubicBezTo>
                    <a:pt x="67" y="1244"/>
                    <a:pt x="74" y="1243"/>
                    <a:pt x="81" y="1241"/>
                  </a:cubicBezTo>
                  <a:cubicBezTo>
                    <a:pt x="290" y="1213"/>
                    <a:pt x="494" y="1164"/>
                    <a:pt x="694" y="1099"/>
                  </a:cubicBezTo>
                  <a:cubicBezTo>
                    <a:pt x="670" y="1077"/>
                    <a:pt x="646" y="1000"/>
                    <a:pt x="617" y="888"/>
                  </a:cubicBezTo>
                  <a:cubicBezTo>
                    <a:pt x="608" y="846"/>
                    <a:pt x="597" y="798"/>
                    <a:pt x="586" y="747"/>
                  </a:cubicBezTo>
                  <a:cubicBezTo>
                    <a:pt x="582" y="723"/>
                    <a:pt x="578" y="699"/>
                    <a:pt x="573" y="670"/>
                  </a:cubicBezTo>
                  <a:cubicBezTo>
                    <a:pt x="558" y="600"/>
                    <a:pt x="545" y="525"/>
                    <a:pt x="529" y="444"/>
                  </a:cubicBezTo>
                  <a:cubicBezTo>
                    <a:pt x="505" y="308"/>
                    <a:pt x="479" y="156"/>
                    <a:pt x="4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4"/>
            <p:cNvSpPr/>
            <p:nvPr/>
          </p:nvSpPr>
          <p:spPr>
            <a:xfrm>
              <a:off x="7224500" y="1206550"/>
              <a:ext cx="11075" cy="6250"/>
            </a:xfrm>
            <a:custGeom>
              <a:avLst/>
              <a:gdLst/>
              <a:ahLst/>
              <a:cxnLst/>
              <a:rect l="l" t="t" r="r" b="b"/>
              <a:pathLst>
                <a:path w="443" h="250" extrusionOk="0">
                  <a:moveTo>
                    <a:pt x="401" y="0"/>
                  </a:moveTo>
                  <a:cubicBezTo>
                    <a:pt x="327" y="6"/>
                    <a:pt x="254" y="10"/>
                    <a:pt x="181" y="10"/>
                  </a:cubicBezTo>
                  <a:cubicBezTo>
                    <a:pt x="121" y="10"/>
                    <a:pt x="61" y="7"/>
                    <a:pt x="1" y="2"/>
                  </a:cubicBezTo>
                  <a:lnTo>
                    <a:pt x="1" y="2"/>
                  </a:lnTo>
                  <a:cubicBezTo>
                    <a:pt x="82" y="204"/>
                    <a:pt x="188" y="249"/>
                    <a:pt x="291" y="249"/>
                  </a:cubicBezTo>
                  <a:cubicBezTo>
                    <a:pt x="344" y="249"/>
                    <a:pt x="395" y="237"/>
                    <a:pt x="442" y="229"/>
                  </a:cubicBezTo>
                  <a:cubicBezTo>
                    <a:pt x="429" y="158"/>
                    <a:pt x="416" y="81"/>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4"/>
            <p:cNvSpPr/>
            <p:nvPr/>
          </p:nvSpPr>
          <p:spPr>
            <a:xfrm>
              <a:off x="7202650" y="1147400"/>
              <a:ext cx="49550" cy="61475"/>
            </a:xfrm>
            <a:custGeom>
              <a:avLst/>
              <a:gdLst/>
              <a:ahLst/>
              <a:cxnLst/>
              <a:rect l="l" t="t" r="r" b="b"/>
              <a:pathLst>
                <a:path w="1982" h="2459" extrusionOk="0">
                  <a:moveTo>
                    <a:pt x="860" y="0"/>
                  </a:moveTo>
                  <a:cubicBezTo>
                    <a:pt x="383" y="0"/>
                    <a:pt x="107" y="214"/>
                    <a:pt x="62" y="372"/>
                  </a:cubicBezTo>
                  <a:cubicBezTo>
                    <a:pt x="1" y="598"/>
                    <a:pt x="40" y="840"/>
                    <a:pt x="23" y="1073"/>
                  </a:cubicBezTo>
                  <a:cubicBezTo>
                    <a:pt x="10" y="1283"/>
                    <a:pt x="119" y="1720"/>
                    <a:pt x="192" y="1828"/>
                  </a:cubicBezTo>
                  <a:cubicBezTo>
                    <a:pt x="324" y="2019"/>
                    <a:pt x="418" y="2287"/>
                    <a:pt x="820" y="2412"/>
                  </a:cubicBezTo>
                  <a:cubicBezTo>
                    <a:pt x="921" y="2444"/>
                    <a:pt x="1009" y="2458"/>
                    <a:pt x="1088" y="2458"/>
                  </a:cubicBezTo>
                  <a:cubicBezTo>
                    <a:pt x="1320" y="2458"/>
                    <a:pt x="1474" y="2333"/>
                    <a:pt x="1652" y="2160"/>
                  </a:cubicBezTo>
                  <a:cubicBezTo>
                    <a:pt x="1808" y="2004"/>
                    <a:pt x="1881" y="1769"/>
                    <a:pt x="1918" y="1540"/>
                  </a:cubicBezTo>
                  <a:cubicBezTo>
                    <a:pt x="1971" y="1242"/>
                    <a:pt x="1982" y="936"/>
                    <a:pt x="1951" y="636"/>
                  </a:cubicBezTo>
                  <a:cubicBezTo>
                    <a:pt x="1951" y="636"/>
                    <a:pt x="1942" y="188"/>
                    <a:pt x="1235" y="40"/>
                  </a:cubicBezTo>
                  <a:cubicBezTo>
                    <a:pt x="1099" y="13"/>
                    <a:pt x="974" y="0"/>
                    <a:pt x="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4"/>
            <p:cNvSpPr/>
            <p:nvPr/>
          </p:nvSpPr>
          <p:spPr>
            <a:xfrm>
              <a:off x="7222300" y="1195450"/>
              <a:ext cx="16275" cy="7000"/>
            </a:xfrm>
            <a:custGeom>
              <a:avLst/>
              <a:gdLst/>
              <a:ahLst/>
              <a:cxnLst/>
              <a:rect l="l" t="t" r="r" b="b"/>
              <a:pathLst>
                <a:path w="651" h="280" extrusionOk="0">
                  <a:moveTo>
                    <a:pt x="14" y="0"/>
                  </a:moveTo>
                  <a:lnTo>
                    <a:pt x="1" y="5"/>
                  </a:lnTo>
                  <a:cubicBezTo>
                    <a:pt x="1" y="5"/>
                    <a:pt x="25" y="275"/>
                    <a:pt x="315" y="279"/>
                  </a:cubicBezTo>
                  <a:cubicBezTo>
                    <a:pt x="318" y="279"/>
                    <a:pt x="322" y="280"/>
                    <a:pt x="325" y="280"/>
                  </a:cubicBezTo>
                  <a:cubicBezTo>
                    <a:pt x="604" y="280"/>
                    <a:pt x="651" y="0"/>
                    <a:pt x="6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4"/>
            <p:cNvSpPr/>
            <p:nvPr/>
          </p:nvSpPr>
          <p:spPr>
            <a:xfrm>
              <a:off x="7211325" y="1170050"/>
              <a:ext cx="13250" cy="3025"/>
            </a:xfrm>
            <a:custGeom>
              <a:avLst/>
              <a:gdLst/>
              <a:ahLst/>
              <a:cxnLst/>
              <a:rect l="l" t="t" r="r" b="b"/>
              <a:pathLst>
                <a:path w="530" h="121" extrusionOk="0">
                  <a:moveTo>
                    <a:pt x="269" y="0"/>
                  </a:moveTo>
                  <a:cubicBezTo>
                    <a:pt x="176" y="0"/>
                    <a:pt x="82" y="21"/>
                    <a:pt x="27" y="57"/>
                  </a:cubicBezTo>
                  <a:cubicBezTo>
                    <a:pt x="1" y="74"/>
                    <a:pt x="12" y="116"/>
                    <a:pt x="45" y="116"/>
                  </a:cubicBezTo>
                  <a:cubicBezTo>
                    <a:pt x="52" y="116"/>
                    <a:pt x="60" y="117"/>
                    <a:pt x="67" y="117"/>
                  </a:cubicBezTo>
                  <a:cubicBezTo>
                    <a:pt x="139" y="117"/>
                    <a:pt x="209" y="102"/>
                    <a:pt x="281" y="102"/>
                  </a:cubicBezTo>
                  <a:cubicBezTo>
                    <a:pt x="292" y="102"/>
                    <a:pt x="304" y="102"/>
                    <a:pt x="315" y="103"/>
                  </a:cubicBezTo>
                  <a:cubicBezTo>
                    <a:pt x="357" y="106"/>
                    <a:pt x="405" y="121"/>
                    <a:pt x="449" y="121"/>
                  </a:cubicBezTo>
                  <a:cubicBezTo>
                    <a:pt x="474" y="121"/>
                    <a:pt x="497" y="116"/>
                    <a:pt x="519" y="103"/>
                  </a:cubicBezTo>
                  <a:cubicBezTo>
                    <a:pt x="528" y="96"/>
                    <a:pt x="530" y="81"/>
                    <a:pt x="521" y="72"/>
                  </a:cubicBezTo>
                  <a:lnTo>
                    <a:pt x="521" y="72"/>
                  </a:lnTo>
                  <a:lnTo>
                    <a:pt x="521" y="74"/>
                  </a:lnTo>
                  <a:cubicBezTo>
                    <a:pt x="468" y="23"/>
                    <a:pt x="369"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4"/>
            <p:cNvSpPr/>
            <p:nvPr/>
          </p:nvSpPr>
          <p:spPr>
            <a:xfrm>
              <a:off x="7234675" y="1170575"/>
              <a:ext cx="12250" cy="2725"/>
            </a:xfrm>
            <a:custGeom>
              <a:avLst/>
              <a:gdLst/>
              <a:ahLst/>
              <a:cxnLst/>
              <a:rect l="l" t="t" r="r" b="b"/>
              <a:pathLst>
                <a:path w="490" h="109" extrusionOk="0">
                  <a:moveTo>
                    <a:pt x="272" y="2"/>
                  </a:moveTo>
                  <a:cubicBezTo>
                    <a:pt x="248" y="2"/>
                    <a:pt x="226" y="2"/>
                    <a:pt x="204" y="3"/>
                  </a:cubicBezTo>
                  <a:cubicBezTo>
                    <a:pt x="136" y="7"/>
                    <a:pt x="46" y="1"/>
                    <a:pt x="4" y="60"/>
                  </a:cubicBezTo>
                  <a:cubicBezTo>
                    <a:pt x="0" y="71"/>
                    <a:pt x="2" y="82"/>
                    <a:pt x="13" y="88"/>
                  </a:cubicBezTo>
                  <a:cubicBezTo>
                    <a:pt x="34" y="104"/>
                    <a:pt x="60" y="109"/>
                    <a:pt x="88" y="109"/>
                  </a:cubicBezTo>
                  <a:cubicBezTo>
                    <a:pt x="131" y="109"/>
                    <a:pt x="179" y="96"/>
                    <a:pt x="220" y="95"/>
                  </a:cubicBezTo>
                  <a:cubicBezTo>
                    <a:pt x="224" y="95"/>
                    <a:pt x="228" y="95"/>
                    <a:pt x="233" y="95"/>
                  </a:cubicBezTo>
                  <a:cubicBezTo>
                    <a:pt x="281" y="95"/>
                    <a:pt x="330" y="102"/>
                    <a:pt x="379" y="102"/>
                  </a:cubicBezTo>
                  <a:cubicBezTo>
                    <a:pt x="406" y="102"/>
                    <a:pt x="433" y="100"/>
                    <a:pt x="459" y="93"/>
                  </a:cubicBezTo>
                  <a:cubicBezTo>
                    <a:pt x="485" y="88"/>
                    <a:pt x="490" y="53"/>
                    <a:pt x="466" y="40"/>
                  </a:cubicBezTo>
                  <a:cubicBezTo>
                    <a:pt x="410" y="8"/>
                    <a:pt x="339" y="2"/>
                    <a:pt x="272"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4"/>
            <p:cNvSpPr/>
            <p:nvPr/>
          </p:nvSpPr>
          <p:spPr>
            <a:xfrm>
              <a:off x="7199750" y="1178200"/>
              <a:ext cx="8650" cy="13600"/>
            </a:xfrm>
            <a:custGeom>
              <a:avLst/>
              <a:gdLst/>
              <a:ahLst/>
              <a:cxnLst/>
              <a:rect l="l" t="t" r="r" b="b"/>
              <a:pathLst>
                <a:path w="346" h="544" extrusionOk="0">
                  <a:moveTo>
                    <a:pt x="150" y="1"/>
                  </a:moveTo>
                  <a:cubicBezTo>
                    <a:pt x="117" y="1"/>
                    <a:pt x="87" y="16"/>
                    <a:pt x="66" y="40"/>
                  </a:cubicBezTo>
                  <a:cubicBezTo>
                    <a:pt x="46" y="67"/>
                    <a:pt x="31" y="98"/>
                    <a:pt x="22" y="133"/>
                  </a:cubicBezTo>
                  <a:cubicBezTo>
                    <a:pt x="14" y="157"/>
                    <a:pt x="9" y="185"/>
                    <a:pt x="7" y="212"/>
                  </a:cubicBezTo>
                  <a:cubicBezTo>
                    <a:pt x="0" y="341"/>
                    <a:pt x="68" y="462"/>
                    <a:pt x="185" y="521"/>
                  </a:cubicBezTo>
                  <a:cubicBezTo>
                    <a:pt x="213" y="535"/>
                    <a:pt x="244" y="543"/>
                    <a:pt x="275" y="543"/>
                  </a:cubicBezTo>
                  <a:cubicBezTo>
                    <a:pt x="300" y="543"/>
                    <a:pt x="324" y="537"/>
                    <a:pt x="345" y="524"/>
                  </a:cubicBezTo>
                  <a:lnTo>
                    <a:pt x="257" y="78"/>
                  </a:lnTo>
                  <a:cubicBezTo>
                    <a:pt x="233" y="40"/>
                    <a:pt x="200" y="3"/>
                    <a:pt x="156" y="1"/>
                  </a:cubicBezTo>
                  <a:cubicBezTo>
                    <a:pt x="154" y="1"/>
                    <a:pt x="152"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4"/>
            <p:cNvSpPr/>
            <p:nvPr/>
          </p:nvSpPr>
          <p:spPr>
            <a:xfrm>
              <a:off x="7246975" y="1178225"/>
              <a:ext cx="9125" cy="13100"/>
            </a:xfrm>
            <a:custGeom>
              <a:avLst/>
              <a:gdLst/>
              <a:ahLst/>
              <a:cxnLst/>
              <a:rect l="l" t="t" r="r" b="b"/>
              <a:pathLst>
                <a:path w="365" h="524" extrusionOk="0">
                  <a:moveTo>
                    <a:pt x="266" y="0"/>
                  </a:moveTo>
                  <a:cubicBezTo>
                    <a:pt x="244" y="0"/>
                    <a:pt x="221" y="5"/>
                    <a:pt x="200" y="15"/>
                  </a:cubicBezTo>
                  <a:cubicBezTo>
                    <a:pt x="160" y="28"/>
                    <a:pt x="127" y="57"/>
                    <a:pt x="108" y="94"/>
                  </a:cubicBezTo>
                  <a:lnTo>
                    <a:pt x="0" y="512"/>
                  </a:lnTo>
                  <a:cubicBezTo>
                    <a:pt x="3" y="520"/>
                    <a:pt x="15" y="523"/>
                    <a:pt x="26" y="523"/>
                  </a:cubicBezTo>
                  <a:cubicBezTo>
                    <a:pt x="29" y="523"/>
                    <a:pt x="32" y="523"/>
                    <a:pt x="35" y="523"/>
                  </a:cubicBezTo>
                  <a:cubicBezTo>
                    <a:pt x="224" y="496"/>
                    <a:pt x="365" y="334"/>
                    <a:pt x="365" y="143"/>
                  </a:cubicBezTo>
                  <a:cubicBezTo>
                    <a:pt x="365" y="86"/>
                    <a:pt x="343" y="20"/>
                    <a:pt x="288" y="2"/>
                  </a:cubicBezTo>
                  <a:cubicBezTo>
                    <a:pt x="281" y="1"/>
                    <a:pt x="273"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4"/>
            <p:cNvSpPr/>
            <p:nvPr/>
          </p:nvSpPr>
          <p:spPr>
            <a:xfrm>
              <a:off x="7202050" y="1218075"/>
              <a:ext cx="53825" cy="23025"/>
            </a:xfrm>
            <a:custGeom>
              <a:avLst/>
              <a:gdLst/>
              <a:ahLst/>
              <a:cxnLst/>
              <a:rect l="l" t="t" r="r" b="b"/>
              <a:pathLst>
                <a:path w="2153" h="921" extrusionOk="0">
                  <a:moveTo>
                    <a:pt x="1331" y="0"/>
                  </a:moveTo>
                  <a:lnTo>
                    <a:pt x="747" y="38"/>
                  </a:lnTo>
                  <a:cubicBezTo>
                    <a:pt x="710" y="38"/>
                    <a:pt x="1" y="387"/>
                    <a:pt x="1" y="387"/>
                  </a:cubicBezTo>
                  <a:lnTo>
                    <a:pt x="1182" y="921"/>
                  </a:lnTo>
                  <a:lnTo>
                    <a:pt x="2153" y="312"/>
                  </a:lnTo>
                  <a:lnTo>
                    <a:pt x="13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4"/>
            <p:cNvSpPr/>
            <p:nvPr/>
          </p:nvSpPr>
          <p:spPr>
            <a:xfrm>
              <a:off x="7227950" y="1175150"/>
              <a:ext cx="8550" cy="18000"/>
            </a:xfrm>
            <a:custGeom>
              <a:avLst/>
              <a:gdLst/>
              <a:ahLst/>
              <a:cxnLst/>
              <a:rect l="l" t="t" r="r" b="b"/>
              <a:pathLst>
                <a:path w="342" h="720" extrusionOk="0">
                  <a:moveTo>
                    <a:pt x="131" y="0"/>
                  </a:moveTo>
                  <a:cubicBezTo>
                    <a:pt x="124" y="0"/>
                    <a:pt x="117" y="5"/>
                    <a:pt x="115" y="13"/>
                  </a:cubicBezTo>
                  <a:lnTo>
                    <a:pt x="113" y="13"/>
                  </a:lnTo>
                  <a:cubicBezTo>
                    <a:pt x="78" y="119"/>
                    <a:pt x="89" y="239"/>
                    <a:pt x="120" y="345"/>
                  </a:cubicBezTo>
                  <a:cubicBezTo>
                    <a:pt x="141" y="418"/>
                    <a:pt x="176" y="488"/>
                    <a:pt x="231" y="539"/>
                  </a:cubicBezTo>
                  <a:lnTo>
                    <a:pt x="231" y="539"/>
                  </a:lnTo>
                  <a:cubicBezTo>
                    <a:pt x="211" y="555"/>
                    <a:pt x="189" y="570"/>
                    <a:pt x="166" y="582"/>
                  </a:cubicBezTo>
                  <a:cubicBezTo>
                    <a:pt x="131" y="599"/>
                    <a:pt x="93" y="613"/>
                    <a:pt x="56" y="624"/>
                  </a:cubicBezTo>
                  <a:cubicBezTo>
                    <a:pt x="1" y="639"/>
                    <a:pt x="18" y="719"/>
                    <a:pt x="64" y="719"/>
                  </a:cubicBezTo>
                  <a:cubicBezTo>
                    <a:pt x="69" y="719"/>
                    <a:pt x="74" y="718"/>
                    <a:pt x="80" y="716"/>
                  </a:cubicBezTo>
                  <a:cubicBezTo>
                    <a:pt x="170" y="681"/>
                    <a:pt x="252" y="630"/>
                    <a:pt x="322" y="567"/>
                  </a:cubicBezTo>
                  <a:cubicBezTo>
                    <a:pt x="342" y="547"/>
                    <a:pt x="337" y="516"/>
                    <a:pt x="315" y="503"/>
                  </a:cubicBezTo>
                  <a:cubicBezTo>
                    <a:pt x="159" y="406"/>
                    <a:pt x="166" y="178"/>
                    <a:pt x="150" y="20"/>
                  </a:cubicBezTo>
                  <a:cubicBezTo>
                    <a:pt x="150" y="7"/>
                    <a:pt x="141" y="0"/>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4"/>
            <p:cNvSpPr/>
            <p:nvPr/>
          </p:nvSpPr>
          <p:spPr>
            <a:xfrm>
              <a:off x="7211600" y="1142475"/>
              <a:ext cx="46975" cy="27750"/>
            </a:xfrm>
            <a:custGeom>
              <a:avLst/>
              <a:gdLst/>
              <a:ahLst/>
              <a:cxnLst/>
              <a:rect l="l" t="t" r="r" b="b"/>
              <a:pathLst>
                <a:path w="1879" h="1110" extrusionOk="0">
                  <a:moveTo>
                    <a:pt x="9" y="139"/>
                  </a:moveTo>
                  <a:lnTo>
                    <a:pt x="5" y="143"/>
                  </a:lnTo>
                  <a:cubicBezTo>
                    <a:pt x="7" y="142"/>
                    <a:pt x="8" y="141"/>
                    <a:pt x="9" y="140"/>
                  </a:cubicBezTo>
                  <a:lnTo>
                    <a:pt x="9" y="140"/>
                  </a:lnTo>
                  <a:cubicBezTo>
                    <a:pt x="9" y="140"/>
                    <a:pt x="9" y="139"/>
                    <a:pt x="9" y="139"/>
                  </a:cubicBezTo>
                  <a:close/>
                  <a:moveTo>
                    <a:pt x="666" y="0"/>
                  </a:moveTo>
                  <a:cubicBezTo>
                    <a:pt x="438" y="0"/>
                    <a:pt x="204" y="20"/>
                    <a:pt x="9" y="140"/>
                  </a:cubicBezTo>
                  <a:lnTo>
                    <a:pt x="9" y="140"/>
                  </a:lnTo>
                  <a:cubicBezTo>
                    <a:pt x="1" y="280"/>
                    <a:pt x="23" y="420"/>
                    <a:pt x="71" y="554"/>
                  </a:cubicBezTo>
                  <a:cubicBezTo>
                    <a:pt x="111" y="679"/>
                    <a:pt x="170" y="800"/>
                    <a:pt x="262" y="894"/>
                  </a:cubicBezTo>
                  <a:cubicBezTo>
                    <a:pt x="347" y="979"/>
                    <a:pt x="465" y="1040"/>
                    <a:pt x="584" y="1040"/>
                  </a:cubicBezTo>
                  <a:cubicBezTo>
                    <a:pt x="594" y="1040"/>
                    <a:pt x="604" y="1040"/>
                    <a:pt x="613" y="1039"/>
                  </a:cubicBezTo>
                  <a:cubicBezTo>
                    <a:pt x="567" y="918"/>
                    <a:pt x="438" y="833"/>
                    <a:pt x="429" y="703"/>
                  </a:cubicBezTo>
                  <a:lnTo>
                    <a:pt x="429" y="703"/>
                  </a:lnTo>
                  <a:cubicBezTo>
                    <a:pt x="455" y="710"/>
                    <a:pt x="479" y="725"/>
                    <a:pt x="495" y="749"/>
                  </a:cubicBezTo>
                  <a:cubicBezTo>
                    <a:pt x="583" y="852"/>
                    <a:pt x="686" y="942"/>
                    <a:pt x="800" y="1013"/>
                  </a:cubicBezTo>
                  <a:cubicBezTo>
                    <a:pt x="904" y="1076"/>
                    <a:pt x="1019" y="1109"/>
                    <a:pt x="1138" y="1109"/>
                  </a:cubicBezTo>
                  <a:cubicBezTo>
                    <a:pt x="1155" y="1109"/>
                    <a:pt x="1172" y="1108"/>
                    <a:pt x="1189" y="1107"/>
                  </a:cubicBezTo>
                  <a:cubicBezTo>
                    <a:pt x="1206" y="1107"/>
                    <a:pt x="1226" y="1103"/>
                    <a:pt x="1233" y="1085"/>
                  </a:cubicBezTo>
                  <a:cubicBezTo>
                    <a:pt x="1198" y="1041"/>
                    <a:pt x="1145" y="1019"/>
                    <a:pt x="1097" y="988"/>
                  </a:cubicBezTo>
                  <a:cubicBezTo>
                    <a:pt x="1050" y="960"/>
                    <a:pt x="1004" y="914"/>
                    <a:pt x="1009" y="859"/>
                  </a:cubicBezTo>
                  <a:lnTo>
                    <a:pt x="1009" y="859"/>
                  </a:lnTo>
                  <a:cubicBezTo>
                    <a:pt x="1189" y="971"/>
                    <a:pt x="1391" y="1043"/>
                    <a:pt x="1602" y="1068"/>
                  </a:cubicBezTo>
                  <a:cubicBezTo>
                    <a:pt x="1623" y="1070"/>
                    <a:pt x="1646" y="1072"/>
                    <a:pt x="1668" y="1072"/>
                  </a:cubicBezTo>
                  <a:cubicBezTo>
                    <a:pt x="1717" y="1072"/>
                    <a:pt x="1766" y="1063"/>
                    <a:pt x="1804" y="1032"/>
                  </a:cubicBezTo>
                  <a:cubicBezTo>
                    <a:pt x="1878" y="971"/>
                    <a:pt x="1874" y="857"/>
                    <a:pt x="1848" y="767"/>
                  </a:cubicBezTo>
                  <a:cubicBezTo>
                    <a:pt x="1795" y="580"/>
                    <a:pt x="1681" y="420"/>
                    <a:pt x="1549" y="279"/>
                  </a:cubicBezTo>
                  <a:cubicBezTo>
                    <a:pt x="1509" y="231"/>
                    <a:pt x="1461" y="189"/>
                    <a:pt x="1411" y="154"/>
                  </a:cubicBezTo>
                  <a:cubicBezTo>
                    <a:pt x="1362" y="121"/>
                    <a:pt x="1310" y="97"/>
                    <a:pt x="1255" y="79"/>
                  </a:cubicBezTo>
                  <a:cubicBezTo>
                    <a:pt x="1079" y="16"/>
                    <a:pt x="890" y="2"/>
                    <a:pt x="706" y="0"/>
                  </a:cubicBezTo>
                  <a:cubicBezTo>
                    <a:pt x="693" y="0"/>
                    <a:pt x="679"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4"/>
            <p:cNvSpPr/>
            <p:nvPr/>
          </p:nvSpPr>
          <p:spPr>
            <a:xfrm>
              <a:off x="7199850" y="1145525"/>
              <a:ext cx="14075" cy="38575"/>
            </a:xfrm>
            <a:custGeom>
              <a:avLst/>
              <a:gdLst/>
              <a:ahLst/>
              <a:cxnLst/>
              <a:rect l="l" t="t" r="r" b="b"/>
              <a:pathLst>
                <a:path w="563" h="1543" extrusionOk="0">
                  <a:moveTo>
                    <a:pt x="459" y="0"/>
                  </a:moveTo>
                  <a:cubicBezTo>
                    <a:pt x="453" y="0"/>
                    <a:pt x="447" y="1"/>
                    <a:pt x="440" y="3"/>
                  </a:cubicBezTo>
                  <a:cubicBezTo>
                    <a:pt x="275" y="43"/>
                    <a:pt x="148" y="179"/>
                    <a:pt x="80" y="333"/>
                  </a:cubicBezTo>
                  <a:cubicBezTo>
                    <a:pt x="12" y="489"/>
                    <a:pt x="1" y="662"/>
                    <a:pt x="12" y="831"/>
                  </a:cubicBezTo>
                  <a:cubicBezTo>
                    <a:pt x="23" y="1000"/>
                    <a:pt x="53" y="1167"/>
                    <a:pt x="67" y="1336"/>
                  </a:cubicBezTo>
                  <a:lnTo>
                    <a:pt x="71" y="1332"/>
                  </a:lnTo>
                  <a:cubicBezTo>
                    <a:pt x="72" y="1332"/>
                    <a:pt x="73" y="1332"/>
                    <a:pt x="74" y="1332"/>
                  </a:cubicBezTo>
                  <a:cubicBezTo>
                    <a:pt x="118" y="1332"/>
                    <a:pt x="144" y="1384"/>
                    <a:pt x="157" y="1429"/>
                  </a:cubicBezTo>
                  <a:cubicBezTo>
                    <a:pt x="168" y="1475"/>
                    <a:pt x="181" y="1530"/>
                    <a:pt x="227" y="1543"/>
                  </a:cubicBezTo>
                  <a:cubicBezTo>
                    <a:pt x="306" y="1299"/>
                    <a:pt x="244" y="1016"/>
                    <a:pt x="381" y="801"/>
                  </a:cubicBezTo>
                  <a:cubicBezTo>
                    <a:pt x="436" y="713"/>
                    <a:pt x="523" y="640"/>
                    <a:pt x="552" y="537"/>
                  </a:cubicBezTo>
                  <a:cubicBezTo>
                    <a:pt x="563" y="471"/>
                    <a:pt x="563" y="405"/>
                    <a:pt x="550" y="342"/>
                  </a:cubicBezTo>
                  <a:cubicBezTo>
                    <a:pt x="534" y="247"/>
                    <a:pt x="521" y="153"/>
                    <a:pt x="508" y="58"/>
                  </a:cubicBezTo>
                  <a:cubicBezTo>
                    <a:pt x="504" y="36"/>
                    <a:pt x="499" y="10"/>
                    <a:pt x="477" y="3"/>
                  </a:cubicBezTo>
                  <a:cubicBezTo>
                    <a:pt x="472" y="1"/>
                    <a:pt x="466"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4"/>
            <p:cNvSpPr/>
            <p:nvPr/>
          </p:nvSpPr>
          <p:spPr>
            <a:xfrm>
              <a:off x="7248725" y="1167400"/>
              <a:ext cx="5225" cy="16650"/>
            </a:xfrm>
            <a:custGeom>
              <a:avLst/>
              <a:gdLst/>
              <a:ahLst/>
              <a:cxnLst/>
              <a:rect l="l" t="t" r="r" b="b"/>
              <a:pathLst>
                <a:path w="209" h="666" extrusionOk="0">
                  <a:moveTo>
                    <a:pt x="189" y="0"/>
                  </a:moveTo>
                  <a:lnTo>
                    <a:pt x="0" y="64"/>
                  </a:lnTo>
                  <a:cubicBezTo>
                    <a:pt x="73" y="253"/>
                    <a:pt x="13" y="466"/>
                    <a:pt x="51" y="666"/>
                  </a:cubicBezTo>
                  <a:cubicBezTo>
                    <a:pt x="66" y="582"/>
                    <a:pt x="90" y="492"/>
                    <a:pt x="163" y="450"/>
                  </a:cubicBezTo>
                  <a:cubicBezTo>
                    <a:pt x="176" y="446"/>
                    <a:pt x="187" y="437"/>
                    <a:pt x="198" y="426"/>
                  </a:cubicBezTo>
                  <a:cubicBezTo>
                    <a:pt x="207" y="413"/>
                    <a:pt x="209" y="396"/>
                    <a:pt x="207" y="378"/>
                  </a:cubicBezTo>
                  <a:cubicBezTo>
                    <a:pt x="202" y="251"/>
                    <a:pt x="196" y="125"/>
                    <a:pt x="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4"/>
            <p:cNvSpPr/>
            <p:nvPr/>
          </p:nvSpPr>
          <p:spPr>
            <a:xfrm>
              <a:off x="7185075" y="1221025"/>
              <a:ext cx="96275" cy="72450"/>
            </a:xfrm>
            <a:custGeom>
              <a:avLst/>
              <a:gdLst/>
              <a:ahLst/>
              <a:cxnLst/>
              <a:rect l="l" t="t" r="r" b="b"/>
              <a:pathLst>
                <a:path w="3851" h="2898" extrusionOk="0">
                  <a:moveTo>
                    <a:pt x="1226" y="1"/>
                  </a:moveTo>
                  <a:cubicBezTo>
                    <a:pt x="425" y="205"/>
                    <a:pt x="381" y="524"/>
                    <a:pt x="27" y="1033"/>
                  </a:cubicBezTo>
                  <a:cubicBezTo>
                    <a:pt x="1" y="1077"/>
                    <a:pt x="798" y="1604"/>
                    <a:pt x="798" y="1604"/>
                  </a:cubicBezTo>
                  <a:lnTo>
                    <a:pt x="763" y="1958"/>
                  </a:lnTo>
                  <a:lnTo>
                    <a:pt x="737" y="2245"/>
                  </a:lnTo>
                  <a:lnTo>
                    <a:pt x="673" y="2887"/>
                  </a:lnTo>
                  <a:lnTo>
                    <a:pt x="3335" y="2898"/>
                  </a:lnTo>
                  <a:lnTo>
                    <a:pt x="3251" y="2278"/>
                  </a:lnTo>
                  <a:lnTo>
                    <a:pt x="3205" y="1949"/>
                  </a:lnTo>
                  <a:lnTo>
                    <a:pt x="3179" y="1762"/>
                  </a:lnTo>
                  <a:lnTo>
                    <a:pt x="3159" y="1615"/>
                  </a:lnTo>
                  <a:lnTo>
                    <a:pt x="3297" y="1521"/>
                  </a:lnTo>
                  <a:lnTo>
                    <a:pt x="3851" y="1132"/>
                  </a:lnTo>
                  <a:cubicBezTo>
                    <a:pt x="3851" y="1132"/>
                    <a:pt x="3763" y="1013"/>
                    <a:pt x="3484" y="589"/>
                  </a:cubicBezTo>
                  <a:cubicBezTo>
                    <a:pt x="3203" y="168"/>
                    <a:pt x="2426" y="36"/>
                    <a:pt x="2426" y="36"/>
                  </a:cubicBezTo>
                  <a:cubicBezTo>
                    <a:pt x="2426" y="36"/>
                    <a:pt x="2245" y="214"/>
                    <a:pt x="1804" y="247"/>
                  </a:cubicBezTo>
                  <a:cubicBezTo>
                    <a:pt x="1779" y="249"/>
                    <a:pt x="1756" y="250"/>
                    <a:pt x="1733" y="250"/>
                  </a:cubicBezTo>
                  <a:cubicBezTo>
                    <a:pt x="1348" y="250"/>
                    <a:pt x="1226" y="1"/>
                    <a:pt x="1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4"/>
            <p:cNvSpPr/>
            <p:nvPr/>
          </p:nvSpPr>
          <p:spPr>
            <a:xfrm>
              <a:off x="7253825" y="1232075"/>
              <a:ext cx="5625" cy="8025"/>
            </a:xfrm>
            <a:custGeom>
              <a:avLst/>
              <a:gdLst/>
              <a:ahLst/>
              <a:cxnLst/>
              <a:rect l="l" t="t" r="r" b="b"/>
              <a:pathLst>
                <a:path w="225" h="321" extrusionOk="0">
                  <a:moveTo>
                    <a:pt x="163" y="0"/>
                  </a:moveTo>
                  <a:cubicBezTo>
                    <a:pt x="163" y="0"/>
                    <a:pt x="1" y="14"/>
                    <a:pt x="20" y="163"/>
                  </a:cubicBezTo>
                  <a:cubicBezTo>
                    <a:pt x="33" y="275"/>
                    <a:pt x="111" y="320"/>
                    <a:pt x="172" y="320"/>
                  </a:cubicBezTo>
                  <a:cubicBezTo>
                    <a:pt x="192" y="320"/>
                    <a:pt x="211" y="315"/>
                    <a:pt x="225" y="306"/>
                  </a:cubicBezTo>
                  <a:lnTo>
                    <a:pt x="1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4"/>
            <p:cNvSpPr/>
            <p:nvPr/>
          </p:nvSpPr>
          <p:spPr>
            <a:xfrm>
              <a:off x="7187600" y="1304825"/>
              <a:ext cx="102900" cy="111575"/>
            </a:xfrm>
            <a:custGeom>
              <a:avLst/>
              <a:gdLst/>
              <a:ahLst/>
              <a:cxnLst/>
              <a:rect l="l" t="t" r="r" b="b"/>
              <a:pathLst>
                <a:path w="4116" h="4463" extrusionOk="0">
                  <a:moveTo>
                    <a:pt x="664" y="0"/>
                  </a:moveTo>
                  <a:cubicBezTo>
                    <a:pt x="614" y="121"/>
                    <a:pt x="568" y="248"/>
                    <a:pt x="526" y="380"/>
                  </a:cubicBezTo>
                  <a:cubicBezTo>
                    <a:pt x="517" y="409"/>
                    <a:pt x="506" y="437"/>
                    <a:pt x="497" y="468"/>
                  </a:cubicBezTo>
                  <a:cubicBezTo>
                    <a:pt x="1" y="2113"/>
                    <a:pt x="111" y="4458"/>
                    <a:pt x="111" y="4458"/>
                  </a:cubicBezTo>
                  <a:lnTo>
                    <a:pt x="4042" y="4458"/>
                  </a:lnTo>
                  <a:cubicBezTo>
                    <a:pt x="4042" y="4458"/>
                    <a:pt x="4045" y="4462"/>
                    <a:pt x="4048" y="4462"/>
                  </a:cubicBezTo>
                  <a:cubicBezTo>
                    <a:pt x="4068" y="4462"/>
                    <a:pt x="4116" y="4349"/>
                    <a:pt x="3937" y="2908"/>
                  </a:cubicBezTo>
                  <a:cubicBezTo>
                    <a:pt x="3833" y="2078"/>
                    <a:pt x="3631" y="1265"/>
                    <a:pt x="3335" y="483"/>
                  </a:cubicBezTo>
                  <a:cubicBezTo>
                    <a:pt x="3315" y="431"/>
                    <a:pt x="3295" y="380"/>
                    <a:pt x="3278" y="338"/>
                  </a:cubicBezTo>
                  <a:cubicBezTo>
                    <a:pt x="3190" y="119"/>
                    <a:pt x="3131" y="0"/>
                    <a:pt x="3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4"/>
            <p:cNvSpPr/>
            <p:nvPr/>
          </p:nvSpPr>
          <p:spPr>
            <a:xfrm>
              <a:off x="7200025" y="1313225"/>
              <a:ext cx="70900" cy="5025"/>
            </a:xfrm>
            <a:custGeom>
              <a:avLst/>
              <a:gdLst/>
              <a:ahLst/>
              <a:cxnLst/>
              <a:rect l="l" t="t" r="r" b="b"/>
              <a:pathLst>
                <a:path w="2836" h="201" extrusionOk="0">
                  <a:moveTo>
                    <a:pt x="2778" y="0"/>
                  </a:moveTo>
                  <a:cubicBezTo>
                    <a:pt x="2372" y="16"/>
                    <a:pt x="1964" y="46"/>
                    <a:pt x="1557" y="51"/>
                  </a:cubicBezTo>
                  <a:cubicBezTo>
                    <a:pt x="1468" y="52"/>
                    <a:pt x="1378" y="52"/>
                    <a:pt x="1288" y="52"/>
                  </a:cubicBezTo>
                  <a:cubicBezTo>
                    <a:pt x="870" y="52"/>
                    <a:pt x="448" y="42"/>
                    <a:pt x="29" y="42"/>
                  </a:cubicBezTo>
                  <a:cubicBezTo>
                    <a:pt x="20" y="71"/>
                    <a:pt x="11" y="101"/>
                    <a:pt x="0" y="130"/>
                  </a:cubicBezTo>
                  <a:cubicBezTo>
                    <a:pt x="360" y="161"/>
                    <a:pt x="729" y="183"/>
                    <a:pt x="1101" y="191"/>
                  </a:cubicBezTo>
                  <a:cubicBezTo>
                    <a:pt x="1136" y="194"/>
                    <a:pt x="1169" y="194"/>
                    <a:pt x="1202" y="194"/>
                  </a:cubicBezTo>
                  <a:cubicBezTo>
                    <a:pt x="1344" y="200"/>
                    <a:pt x="1487" y="200"/>
                    <a:pt x="1630" y="200"/>
                  </a:cubicBezTo>
                  <a:lnTo>
                    <a:pt x="1713" y="200"/>
                  </a:lnTo>
                  <a:cubicBezTo>
                    <a:pt x="2091" y="198"/>
                    <a:pt x="2469" y="180"/>
                    <a:pt x="2836" y="147"/>
                  </a:cubicBezTo>
                  <a:cubicBezTo>
                    <a:pt x="2816" y="95"/>
                    <a:pt x="2798" y="44"/>
                    <a:pt x="2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4"/>
            <p:cNvSpPr/>
            <p:nvPr/>
          </p:nvSpPr>
          <p:spPr>
            <a:xfrm>
              <a:off x="7226200" y="1314725"/>
              <a:ext cx="7225" cy="101575"/>
            </a:xfrm>
            <a:custGeom>
              <a:avLst/>
              <a:gdLst/>
              <a:ahLst/>
              <a:cxnLst/>
              <a:rect l="l" t="t" r="r" b="b"/>
              <a:pathLst>
                <a:path w="289" h="4063" extrusionOk="0">
                  <a:moveTo>
                    <a:pt x="103" y="1"/>
                  </a:moveTo>
                  <a:cubicBezTo>
                    <a:pt x="82" y="1"/>
                    <a:pt x="60" y="15"/>
                    <a:pt x="60" y="43"/>
                  </a:cubicBezTo>
                  <a:cubicBezTo>
                    <a:pt x="58" y="72"/>
                    <a:pt x="54" y="103"/>
                    <a:pt x="54" y="134"/>
                  </a:cubicBezTo>
                  <a:cubicBezTo>
                    <a:pt x="1" y="849"/>
                    <a:pt x="56" y="1587"/>
                    <a:pt x="80" y="2308"/>
                  </a:cubicBezTo>
                  <a:cubicBezTo>
                    <a:pt x="98" y="2892"/>
                    <a:pt x="115" y="3478"/>
                    <a:pt x="148" y="4062"/>
                  </a:cubicBezTo>
                  <a:lnTo>
                    <a:pt x="289" y="4062"/>
                  </a:lnTo>
                  <a:cubicBezTo>
                    <a:pt x="267" y="3478"/>
                    <a:pt x="234" y="2892"/>
                    <a:pt x="216" y="2308"/>
                  </a:cubicBezTo>
                  <a:cubicBezTo>
                    <a:pt x="196" y="1587"/>
                    <a:pt x="223" y="852"/>
                    <a:pt x="155" y="136"/>
                  </a:cubicBezTo>
                  <a:cubicBezTo>
                    <a:pt x="152" y="103"/>
                    <a:pt x="148" y="74"/>
                    <a:pt x="146" y="43"/>
                  </a:cubicBezTo>
                  <a:cubicBezTo>
                    <a:pt x="146" y="15"/>
                    <a:pt x="124"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4"/>
            <p:cNvSpPr/>
            <p:nvPr/>
          </p:nvSpPr>
          <p:spPr>
            <a:xfrm>
              <a:off x="7238900" y="1315000"/>
              <a:ext cx="8250" cy="101300"/>
            </a:xfrm>
            <a:custGeom>
              <a:avLst/>
              <a:gdLst/>
              <a:ahLst/>
              <a:cxnLst/>
              <a:rect l="l" t="t" r="r" b="b"/>
              <a:pathLst>
                <a:path w="330" h="4052" extrusionOk="0">
                  <a:moveTo>
                    <a:pt x="121" y="0"/>
                  </a:moveTo>
                  <a:cubicBezTo>
                    <a:pt x="105" y="0"/>
                    <a:pt x="86" y="13"/>
                    <a:pt x="84" y="32"/>
                  </a:cubicBezTo>
                  <a:cubicBezTo>
                    <a:pt x="79" y="63"/>
                    <a:pt x="77" y="96"/>
                    <a:pt x="75" y="129"/>
                  </a:cubicBezTo>
                  <a:cubicBezTo>
                    <a:pt x="0" y="845"/>
                    <a:pt x="64" y="1598"/>
                    <a:pt x="92" y="2316"/>
                  </a:cubicBezTo>
                  <a:cubicBezTo>
                    <a:pt x="114" y="2894"/>
                    <a:pt x="145" y="3474"/>
                    <a:pt x="182" y="4051"/>
                  </a:cubicBezTo>
                  <a:lnTo>
                    <a:pt x="330" y="4051"/>
                  </a:lnTo>
                  <a:cubicBezTo>
                    <a:pt x="292" y="3439"/>
                    <a:pt x="262" y="2826"/>
                    <a:pt x="240" y="2211"/>
                  </a:cubicBezTo>
                  <a:cubicBezTo>
                    <a:pt x="211" y="1524"/>
                    <a:pt x="242" y="814"/>
                    <a:pt x="158" y="127"/>
                  </a:cubicBezTo>
                  <a:cubicBezTo>
                    <a:pt x="154" y="92"/>
                    <a:pt x="152" y="63"/>
                    <a:pt x="145" y="24"/>
                  </a:cubicBezTo>
                  <a:cubicBezTo>
                    <a:pt x="143" y="7"/>
                    <a:pt x="133"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4"/>
            <p:cNvSpPr/>
            <p:nvPr/>
          </p:nvSpPr>
          <p:spPr>
            <a:xfrm>
              <a:off x="7231750" y="1323825"/>
              <a:ext cx="8100" cy="6225"/>
            </a:xfrm>
            <a:custGeom>
              <a:avLst/>
              <a:gdLst/>
              <a:ahLst/>
              <a:cxnLst/>
              <a:rect l="l" t="t" r="r" b="b"/>
              <a:pathLst>
                <a:path w="324" h="249" extrusionOk="0">
                  <a:moveTo>
                    <a:pt x="161" y="0"/>
                  </a:moveTo>
                  <a:cubicBezTo>
                    <a:pt x="1" y="0"/>
                    <a:pt x="1" y="248"/>
                    <a:pt x="161" y="248"/>
                  </a:cubicBezTo>
                  <a:cubicBezTo>
                    <a:pt x="321" y="248"/>
                    <a:pt x="324" y="0"/>
                    <a:pt x="1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4"/>
            <p:cNvSpPr/>
            <p:nvPr/>
          </p:nvSpPr>
          <p:spPr>
            <a:xfrm>
              <a:off x="7232425" y="1339850"/>
              <a:ext cx="9125" cy="7100"/>
            </a:xfrm>
            <a:custGeom>
              <a:avLst/>
              <a:gdLst/>
              <a:ahLst/>
              <a:cxnLst/>
              <a:rect l="l" t="t" r="r" b="b"/>
              <a:pathLst>
                <a:path w="365" h="284" extrusionOk="0">
                  <a:moveTo>
                    <a:pt x="182" y="0"/>
                  </a:moveTo>
                  <a:cubicBezTo>
                    <a:pt x="0" y="0"/>
                    <a:pt x="0" y="284"/>
                    <a:pt x="182" y="284"/>
                  </a:cubicBezTo>
                  <a:cubicBezTo>
                    <a:pt x="365" y="284"/>
                    <a:pt x="365" y="0"/>
                    <a:pt x="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4"/>
            <p:cNvSpPr/>
            <p:nvPr/>
          </p:nvSpPr>
          <p:spPr>
            <a:xfrm>
              <a:off x="7235000" y="1359925"/>
              <a:ext cx="5725" cy="5750"/>
            </a:xfrm>
            <a:custGeom>
              <a:avLst/>
              <a:gdLst/>
              <a:ahLst/>
              <a:cxnLst/>
              <a:rect l="l" t="t" r="r" b="b"/>
              <a:pathLst>
                <a:path w="229" h="230" extrusionOk="0">
                  <a:moveTo>
                    <a:pt x="123" y="1"/>
                  </a:moveTo>
                  <a:cubicBezTo>
                    <a:pt x="120" y="1"/>
                    <a:pt x="117" y="1"/>
                    <a:pt x="114" y="1"/>
                  </a:cubicBezTo>
                  <a:lnTo>
                    <a:pt x="86" y="3"/>
                  </a:lnTo>
                  <a:lnTo>
                    <a:pt x="57" y="17"/>
                  </a:lnTo>
                  <a:cubicBezTo>
                    <a:pt x="44" y="23"/>
                    <a:pt x="33" y="32"/>
                    <a:pt x="27" y="45"/>
                  </a:cubicBezTo>
                  <a:cubicBezTo>
                    <a:pt x="18" y="52"/>
                    <a:pt x="13" y="60"/>
                    <a:pt x="11" y="69"/>
                  </a:cubicBezTo>
                  <a:cubicBezTo>
                    <a:pt x="2" y="85"/>
                    <a:pt x="0" y="98"/>
                    <a:pt x="0" y="113"/>
                  </a:cubicBezTo>
                  <a:lnTo>
                    <a:pt x="5" y="144"/>
                  </a:lnTo>
                  <a:lnTo>
                    <a:pt x="16" y="172"/>
                  </a:lnTo>
                  <a:cubicBezTo>
                    <a:pt x="27" y="188"/>
                    <a:pt x="40" y="203"/>
                    <a:pt x="57" y="212"/>
                  </a:cubicBezTo>
                  <a:lnTo>
                    <a:pt x="60" y="214"/>
                  </a:lnTo>
                  <a:cubicBezTo>
                    <a:pt x="77" y="224"/>
                    <a:pt x="96" y="229"/>
                    <a:pt x="115" y="229"/>
                  </a:cubicBezTo>
                  <a:cubicBezTo>
                    <a:pt x="134" y="229"/>
                    <a:pt x="153" y="224"/>
                    <a:pt x="169" y="214"/>
                  </a:cubicBezTo>
                  <a:lnTo>
                    <a:pt x="174" y="212"/>
                  </a:lnTo>
                  <a:cubicBezTo>
                    <a:pt x="185" y="205"/>
                    <a:pt x="196" y="194"/>
                    <a:pt x="205" y="183"/>
                  </a:cubicBezTo>
                  <a:cubicBezTo>
                    <a:pt x="211" y="177"/>
                    <a:pt x="215" y="168"/>
                    <a:pt x="220" y="159"/>
                  </a:cubicBezTo>
                  <a:cubicBezTo>
                    <a:pt x="226" y="144"/>
                    <a:pt x="229" y="129"/>
                    <a:pt x="229" y="115"/>
                  </a:cubicBezTo>
                  <a:lnTo>
                    <a:pt x="224" y="85"/>
                  </a:lnTo>
                  <a:lnTo>
                    <a:pt x="213" y="56"/>
                  </a:lnTo>
                  <a:cubicBezTo>
                    <a:pt x="207" y="43"/>
                    <a:pt x="196" y="32"/>
                    <a:pt x="185" y="25"/>
                  </a:cubicBezTo>
                  <a:cubicBezTo>
                    <a:pt x="178" y="19"/>
                    <a:pt x="169" y="12"/>
                    <a:pt x="158" y="10"/>
                  </a:cubicBezTo>
                  <a:cubicBezTo>
                    <a:pt x="148" y="5"/>
                    <a:pt x="135"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4"/>
            <p:cNvSpPr/>
            <p:nvPr/>
          </p:nvSpPr>
          <p:spPr>
            <a:xfrm>
              <a:off x="7234600" y="1378000"/>
              <a:ext cx="7400" cy="5750"/>
            </a:xfrm>
            <a:custGeom>
              <a:avLst/>
              <a:gdLst/>
              <a:ahLst/>
              <a:cxnLst/>
              <a:rect l="l" t="t" r="r" b="b"/>
              <a:pathLst>
                <a:path w="296" h="230" extrusionOk="0">
                  <a:moveTo>
                    <a:pt x="148" y="1"/>
                  </a:moveTo>
                  <a:cubicBezTo>
                    <a:pt x="1" y="1"/>
                    <a:pt x="1" y="229"/>
                    <a:pt x="148" y="229"/>
                  </a:cubicBezTo>
                  <a:cubicBezTo>
                    <a:pt x="295" y="229"/>
                    <a:pt x="295"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4"/>
            <p:cNvSpPr/>
            <p:nvPr/>
          </p:nvSpPr>
          <p:spPr>
            <a:xfrm>
              <a:off x="7233850" y="1398825"/>
              <a:ext cx="8900" cy="6875"/>
            </a:xfrm>
            <a:custGeom>
              <a:avLst/>
              <a:gdLst/>
              <a:ahLst/>
              <a:cxnLst/>
              <a:rect l="l" t="t" r="r" b="b"/>
              <a:pathLst>
                <a:path w="356" h="275" extrusionOk="0">
                  <a:moveTo>
                    <a:pt x="178" y="0"/>
                  </a:moveTo>
                  <a:cubicBezTo>
                    <a:pt x="0" y="0"/>
                    <a:pt x="0" y="275"/>
                    <a:pt x="178" y="275"/>
                  </a:cubicBezTo>
                  <a:cubicBezTo>
                    <a:pt x="356" y="275"/>
                    <a:pt x="356" y="0"/>
                    <a:pt x="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4"/>
            <p:cNvSpPr/>
            <p:nvPr/>
          </p:nvSpPr>
          <p:spPr>
            <a:xfrm>
              <a:off x="7204250" y="1587250"/>
              <a:ext cx="27650" cy="37950"/>
            </a:xfrm>
            <a:custGeom>
              <a:avLst/>
              <a:gdLst/>
              <a:ahLst/>
              <a:cxnLst/>
              <a:rect l="l" t="t" r="r" b="b"/>
              <a:pathLst>
                <a:path w="1106" h="1518" extrusionOk="0">
                  <a:moveTo>
                    <a:pt x="216" y="0"/>
                  </a:moveTo>
                  <a:cubicBezTo>
                    <a:pt x="216" y="0"/>
                    <a:pt x="525" y="1300"/>
                    <a:pt x="495" y="1303"/>
                  </a:cubicBezTo>
                  <a:cubicBezTo>
                    <a:pt x="88" y="1329"/>
                    <a:pt x="0" y="1518"/>
                    <a:pt x="0" y="1518"/>
                  </a:cubicBezTo>
                  <a:lnTo>
                    <a:pt x="1105" y="1518"/>
                  </a:lnTo>
                  <a:lnTo>
                    <a:pt x="10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4"/>
            <p:cNvSpPr/>
            <p:nvPr/>
          </p:nvSpPr>
          <p:spPr>
            <a:xfrm>
              <a:off x="7261400" y="1587250"/>
              <a:ext cx="27600" cy="37950"/>
            </a:xfrm>
            <a:custGeom>
              <a:avLst/>
              <a:gdLst/>
              <a:ahLst/>
              <a:cxnLst/>
              <a:rect l="l" t="t" r="r" b="b"/>
              <a:pathLst>
                <a:path w="1104" h="1518" extrusionOk="0">
                  <a:moveTo>
                    <a:pt x="27" y="0"/>
                  </a:moveTo>
                  <a:lnTo>
                    <a:pt x="1" y="1518"/>
                  </a:lnTo>
                  <a:lnTo>
                    <a:pt x="1103" y="1518"/>
                  </a:lnTo>
                  <a:cubicBezTo>
                    <a:pt x="1103" y="1518"/>
                    <a:pt x="1017" y="1329"/>
                    <a:pt x="609" y="1303"/>
                  </a:cubicBezTo>
                  <a:cubicBezTo>
                    <a:pt x="580" y="1300"/>
                    <a:pt x="890"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4"/>
            <p:cNvSpPr/>
            <p:nvPr/>
          </p:nvSpPr>
          <p:spPr>
            <a:xfrm>
              <a:off x="7214400" y="1178650"/>
              <a:ext cx="5900" cy="4625"/>
            </a:xfrm>
            <a:custGeom>
              <a:avLst/>
              <a:gdLst/>
              <a:ahLst/>
              <a:cxnLst/>
              <a:rect l="l" t="t" r="r" b="b"/>
              <a:pathLst>
                <a:path w="236" h="185" extrusionOk="0">
                  <a:moveTo>
                    <a:pt x="119" y="0"/>
                  </a:moveTo>
                  <a:cubicBezTo>
                    <a:pt x="1" y="0"/>
                    <a:pt x="1" y="185"/>
                    <a:pt x="119" y="185"/>
                  </a:cubicBezTo>
                  <a:cubicBezTo>
                    <a:pt x="236" y="185"/>
                    <a:pt x="236"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4"/>
            <p:cNvSpPr/>
            <p:nvPr/>
          </p:nvSpPr>
          <p:spPr>
            <a:xfrm>
              <a:off x="7235775" y="1178650"/>
              <a:ext cx="5950" cy="4625"/>
            </a:xfrm>
            <a:custGeom>
              <a:avLst/>
              <a:gdLst/>
              <a:ahLst/>
              <a:cxnLst/>
              <a:rect l="l" t="t" r="r" b="b"/>
              <a:pathLst>
                <a:path w="238" h="185" extrusionOk="0">
                  <a:moveTo>
                    <a:pt x="119" y="0"/>
                  </a:moveTo>
                  <a:cubicBezTo>
                    <a:pt x="0" y="0"/>
                    <a:pt x="0" y="185"/>
                    <a:pt x="119" y="185"/>
                  </a:cubicBezTo>
                  <a:cubicBezTo>
                    <a:pt x="237" y="185"/>
                    <a:pt x="237"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34"/>
          <p:cNvGrpSpPr/>
          <p:nvPr/>
        </p:nvGrpSpPr>
        <p:grpSpPr>
          <a:xfrm>
            <a:off x="8336129" y="3831533"/>
            <a:ext cx="518313" cy="517465"/>
            <a:chOff x="5721625" y="4984150"/>
            <a:chExt cx="196950" cy="196650"/>
          </a:xfrm>
        </p:grpSpPr>
        <p:sp>
          <p:nvSpPr>
            <p:cNvPr id="423" name="Google Shape;423;p34"/>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4"/>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4"/>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4"/>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4"/>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34"/>
          <p:cNvGrpSpPr/>
          <p:nvPr/>
        </p:nvGrpSpPr>
        <p:grpSpPr>
          <a:xfrm>
            <a:off x="8165737" y="1075495"/>
            <a:ext cx="1551432" cy="2389819"/>
            <a:chOff x="5283050" y="4042750"/>
            <a:chExt cx="399000" cy="595950"/>
          </a:xfrm>
        </p:grpSpPr>
        <p:sp>
          <p:nvSpPr>
            <p:cNvPr id="429" name="Google Shape;429;p34"/>
            <p:cNvSpPr/>
            <p:nvPr/>
          </p:nvSpPr>
          <p:spPr>
            <a:xfrm>
              <a:off x="5283050" y="4042750"/>
              <a:ext cx="399000" cy="344900"/>
            </a:xfrm>
            <a:custGeom>
              <a:avLst/>
              <a:gdLst/>
              <a:ahLst/>
              <a:cxnLst/>
              <a:rect l="l" t="t" r="r" b="b"/>
              <a:pathLst>
                <a:path w="15960" h="13796" extrusionOk="0">
                  <a:moveTo>
                    <a:pt x="8041" y="0"/>
                  </a:moveTo>
                  <a:cubicBezTo>
                    <a:pt x="6475" y="0"/>
                    <a:pt x="4915" y="432"/>
                    <a:pt x="3622" y="1312"/>
                  </a:cubicBezTo>
                  <a:cubicBezTo>
                    <a:pt x="1300" y="2891"/>
                    <a:pt x="0" y="5920"/>
                    <a:pt x="633" y="8656"/>
                  </a:cubicBezTo>
                  <a:cubicBezTo>
                    <a:pt x="1259" y="11376"/>
                    <a:pt x="3849" y="13561"/>
                    <a:pt x="6636" y="13561"/>
                  </a:cubicBezTo>
                  <a:cubicBezTo>
                    <a:pt x="6655" y="13561"/>
                    <a:pt x="6675" y="13561"/>
                    <a:pt x="6694" y="13560"/>
                  </a:cubicBezTo>
                  <a:lnTo>
                    <a:pt x="4984" y="12908"/>
                  </a:lnTo>
                  <a:lnTo>
                    <a:pt x="4984" y="12908"/>
                  </a:lnTo>
                  <a:cubicBezTo>
                    <a:pt x="6366" y="13418"/>
                    <a:pt x="7864" y="13796"/>
                    <a:pt x="9308" y="13796"/>
                  </a:cubicBezTo>
                  <a:cubicBezTo>
                    <a:pt x="10436" y="13796"/>
                    <a:pt x="11532" y="13565"/>
                    <a:pt x="12514" y="12987"/>
                  </a:cubicBezTo>
                  <a:cubicBezTo>
                    <a:pt x="15162" y="11426"/>
                    <a:pt x="15960" y="7754"/>
                    <a:pt x="15026" y="4822"/>
                  </a:cubicBezTo>
                  <a:cubicBezTo>
                    <a:pt x="14664" y="3680"/>
                    <a:pt x="14071" y="2588"/>
                    <a:pt x="13175" y="1793"/>
                  </a:cubicBezTo>
                  <a:cubicBezTo>
                    <a:pt x="12722" y="1389"/>
                    <a:pt x="12202" y="1071"/>
                    <a:pt x="11655" y="809"/>
                  </a:cubicBezTo>
                  <a:cubicBezTo>
                    <a:pt x="10533" y="273"/>
                    <a:pt x="9285" y="0"/>
                    <a:pt x="8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4"/>
            <p:cNvSpPr/>
            <p:nvPr/>
          </p:nvSpPr>
          <p:spPr>
            <a:xfrm>
              <a:off x="5478275" y="4137575"/>
              <a:ext cx="15450" cy="501125"/>
            </a:xfrm>
            <a:custGeom>
              <a:avLst/>
              <a:gdLst/>
              <a:ahLst/>
              <a:cxnLst/>
              <a:rect l="l" t="t" r="r" b="b"/>
              <a:pathLst>
                <a:path w="618" h="20045" extrusionOk="0">
                  <a:moveTo>
                    <a:pt x="154" y="1"/>
                  </a:moveTo>
                  <a:cubicBezTo>
                    <a:pt x="98" y="1"/>
                    <a:pt x="42" y="39"/>
                    <a:pt x="38" y="115"/>
                  </a:cubicBezTo>
                  <a:lnTo>
                    <a:pt x="38" y="117"/>
                  </a:lnTo>
                  <a:cubicBezTo>
                    <a:pt x="1" y="763"/>
                    <a:pt x="16" y="1418"/>
                    <a:pt x="14" y="2063"/>
                  </a:cubicBezTo>
                  <a:cubicBezTo>
                    <a:pt x="12" y="2705"/>
                    <a:pt x="18" y="3344"/>
                    <a:pt x="20" y="3985"/>
                  </a:cubicBezTo>
                  <a:cubicBezTo>
                    <a:pt x="25" y="5274"/>
                    <a:pt x="40" y="6561"/>
                    <a:pt x="53" y="7850"/>
                  </a:cubicBezTo>
                  <a:lnTo>
                    <a:pt x="130" y="15559"/>
                  </a:lnTo>
                  <a:cubicBezTo>
                    <a:pt x="137" y="16277"/>
                    <a:pt x="146" y="16997"/>
                    <a:pt x="152" y="17717"/>
                  </a:cubicBezTo>
                  <a:cubicBezTo>
                    <a:pt x="154" y="18073"/>
                    <a:pt x="159" y="18429"/>
                    <a:pt x="159" y="18785"/>
                  </a:cubicBezTo>
                  <a:cubicBezTo>
                    <a:pt x="159" y="19158"/>
                    <a:pt x="143" y="19531"/>
                    <a:pt x="198" y="19903"/>
                  </a:cubicBezTo>
                  <a:cubicBezTo>
                    <a:pt x="210" y="19989"/>
                    <a:pt x="308" y="20045"/>
                    <a:pt x="390" y="20045"/>
                  </a:cubicBezTo>
                  <a:cubicBezTo>
                    <a:pt x="397" y="20045"/>
                    <a:pt x="404" y="20044"/>
                    <a:pt x="411" y="20043"/>
                  </a:cubicBezTo>
                  <a:cubicBezTo>
                    <a:pt x="515" y="20028"/>
                    <a:pt x="567" y="19949"/>
                    <a:pt x="580" y="19850"/>
                  </a:cubicBezTo>
                  <a:cubicBezTo>
                    <a:pt x="618" y="19531"/>
                    <a:pt x="596" y="19211"/>
                    <a:pt x="589" y="18890"/>
                  </a:cubicBezTo>
                  <a:cubicBezTo>
                    <a:pt x="583" y="18567"/>
                    <a:pt x="576" y="18249"/>
                    <a:pt x="572" y="17928"/>
                  </a:cubicBezTo>
                  <a:cubicBezTo>
                    <a:pt x="563" y="17287"/>
                    <a:pt x="554" y="16648"/>
                    <a:pt x="545" y="16009"/>
                  </a:cubicBezTo>
                  <a:lnTo>
                    <a:pt x="495" y="12141"/>
                  </a:lnTo>
                  <a:cubicBezTo>
                    <a:pt x="460" y="9574"/>
                    <a:pt x="442" y="7005"/>
                    <a:pt x="392" y="4435"/>
                  </a:cubicBezTo>
                  <a:cubicBezTo>
                    <a:pt x="376" y="3724"/>
                    <a:pt x="363" y="3012"/>
                    <a:pt x="348" y="2303"/>
                  </a:cubicBezTo>
                  <a:cubicBezTo>
                    <a:pt x="334" y="1576"/>
                    <a:pt x="334" y="840"/>
                    <a:pt x="275" y="115"/>
                  </a:cubicBezTo>
                  <a:cubicBezTo>
                    <a:pt x="269" y="39"/>
                    <a:pt x="211"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4"/>
            <p:cNvSpPr/>
            <p:nvPr/>
          </p:nvSpPr>
          <p:spPr>
            <a:xfrm>
              <a:off x="5390175" y="4217750"/>
              <a:ext cx="220175" cy="141200"/>
            </a:xfrm>
            <a:custGeom>
              <a:avLst/>
              <a:gdLst/>
              <a:ahLst/>
              <a:cxnLst/>
              <a:rect l="l" t="t" r="r" b="b"/>
              <a:pathLst>
                <a:path w="8807" h="5648" extrusionOk="0">
                  <a:moveTo>
                    <a:pt x="8503" y="0"/>
                  </a:moveTo>
                  <a:cubicBezTo>
                    <a:pt x="8453" y="0"/>
                    <a:pt x="8404" y="19"/>
                    <a:pt x="8365" y="62"/>
                  </a:cubicBezTo>
                  <a:cubicBezTo>
                    <a:pt x="8062" y="394"/>
                    <a:pt x="7790" y="756"/>
                    <a:pt x="7506" y="1103"/>
                  </a:cubicBezTo>
                  <a:lnTo>
                    <a:pt x="6654" y="2148"/>
                  </a:lnTo>
                  <a:lnTo>
                    <a:pt x="4950" y="4241"/>
                  </a:lnTo>
                  <a:cubicBezTo>
                    <a:pt x="4708" y="4538"/>
                    <a:pt x="4482" y="4885"/>
                    <a:pt x="4162" y="5102"/>
                  </a:cubicBezTo>
                  <a:cubicBezTo>
                    <a:pt x="4055" y="5177"/>
                    <a:pt x="3922" y="5253"/>
                    <a:pt x="3787" y="5253"/>
                  </a:cubicBezTo>
                  <a:cubicBezTo>
                    <a:pt x="3775" y="5253"/>
                    <a:pt x="3763" y="5253"/>
                    <a:pt x="3751" y="5251"/>
                  </a:cubicBezTo>
                  <a:cubicBezTo>
                    <a:pt x="3588" y="5234"/>
                    <a:pt x="3498" y="5093"/>
                    <a:pt x="3417" y="4968"/>
                  </a:cubicBezTo>
                  <a:cubicBezTo>
                    <a:pt x="2916" y="4202"/>
                    <a:pt x="2422" y="3433"/>
                    <a:pt x="1919" y="2669"/>
                  </a:cubicBezTo>
                  <a:cubicBezTo>
                    <a:pt x="1361" y="1812"/>
                    <a:pt x="817" y="943"/>
                    <a:pt x="200" y="128"/>
                  </a:cubicBezTo>
                  <a:cubicBezTo>
                    <a:pt x="178" y="99"/>
                    <a:pt x="148" y="87"/>
                    <a:pt x="120" y="87"/>
                  </a:cubicBezTo>
                  <a:cubicBezTo>
                    <a:pt x="58" y="87"/>
                    <a:pt x="1" y="146"/>
                    <a:pt x="42" y="220"/>
                  </a:cubicBezTo>
                  <a:lnTo>
                    <a:pt x="42" y="222"/>
                  </a:lnTo>
                  <a:cubicBezTo>
                    <a:pt x="492" y="1068"/>
                    <a:pt x="1017" y="1872"/>
                    <a:pt x="1524" y="2684"/>
                  </a:cubicBezTo>
                  <a:cubicBezTo>
                    <a:pt x="2031" y="3497"/>
                    <a:pt x="2541" y="4309"/>
                    <a:pt x="3055" y="5120"/>
                  </a:cubicBezTo>
                  <a:cubicBezTo>
                    <a:pt x="3158" y="5284"/>
                    <a:pt x="3266" y="5458"/>
                    <a:pt x="3441" y="5557"/>
                  </a:cubicBezTo>
                  <a:cubicBezTo>
                    <a:pt x="3551" y="5617"/>
                    <a:pt x="3673" y="5648"/>
                    <a:pt x="3796" y="5648"/>
                  </a:cubicBezTo>
                  <a:cubicBezTo>
                    <a:pt x="3848" y="5648"/>
                    <a:pt x="3901" y="5642"/>
                    <a:pt x="3953" y="5631"/>
                  </a:cubicBezTo>
                  <a:cubicBezTo>
                    <a:pt x="4309" y="5563"/>
                    <a:pt x="4621" y="5284"/>
                    <a:pt x="4851" y="5016"/>
                  </a:cubicBezTo>
                  <a:cubicBezTo>
                    <a:pt x="5468" y="4298"/>
                    <a:pt x="6055" y="3554"/>
                    <a:pt x="6656" y="2820"/>
                  </a:cubicBezTo>
                  <a:lnTo>
                    <a:pt x="7664" y="1595"/>
                  </a:lnTo>
                  <a:cubicBezTo>
                    <a:pt x="8009" y="1173"/>
                    <a:pt x="8378" y="760"/>
                    <a:pt x="8699" y="319"/>
                  </a:cubicBezTo>
                  <a:cubicBezTo>
                    <a:pt x="8806" y="172"/>
                    <a:pt x="8653" y="0"/>
                    <a:pt x="8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4"/>
            <p:cNvSpPr/>
            <p:nvPr/>
          </p:nvSpPr>
          <p:spPr>
            <a:xfrm>
              <a:off x="5430325" y="4165850"/>
              <a:ext cx="85525" cy="68950"/>
            </a:xfrm>
            <a:custGeom>
              <a:avLst/>
              <a:gdLst/>
              <a:ahLst/>
              <a:cxnLst/>
              <a:rect l="l" t="t" r="r" b="b"/>
              <a:pathLst>
                <a:path w="3421" h="2758" extrusionOk="0">
                  <a:moveTo>
                    <a:pt x="107" y="1"/>
                  </a:moveTo>
                  <a:cubicBezTo>
                    <a:pt x="51" y="1"/>
                    <a:pt x="0" y="59"/>
                    <a:pt x="37" y="120"/>
                  </a:cubicBezTo>
                  <a:lnTo>
                    <a:pt x="37" y="122"/>
                  </a:lnTo>
                  <a:cubicBezTo>
                    <a:pt x="72" y="183"/>
                    <a:pt x="91" y="247"/>
                    <a:pt x="129" y="306"/>
                  </a:cubicBezTo>
                  <a:cubicBezTo>
                    <a:pt x="166" y="366"/>
                    <a:pt x="208" y="418"/>
                    <a:pt x="245" y="475"/>
                  </a:cubicBezTo>
                  <a:cubicBezTo>
                    <a:pt x="313" y="576"/>
                    <a:pt x="379" y="675"/>
                    <a:pt x="452" y="772"/>
                  </a:cubicBezTo>
                  <a:cubicBezTo>
                    <a:pt x="608" y="981"/>
                    <a:pt x="763" y="1187"/>
                    <a:pt x="919" y="1393"/>
                  </a:cubicBezTo>
                  <a:cubicBezTo>
                    <a:pt x="1229" y="1811"/>
                    <a:pt x="1523" y="2237"/>
                    <a:pt x="1831" y="2654"/>
                  </a:cubicBezTo>
                  <a:cubicBezTo>
                    <a:pt x="1874" y="2713"/>
                    <a:pt x="1950" y="2757"/>
                    <a:pt x="2024" y="2757"/>
                  </a:cubicBezTo>
                  <a:cubicBezTo>
                    <a:pt x="2072" y="2757"/>
                    <a:pt x="2118" y="2739"/>
                    <a:pt x="2154" y="2696"/>
                  </a:cubicBezTo>
                  <a:lnTo>
                    <a:pt x="2813" y="1910"/>
                  </a:lnTo>
                  <a:lnTo>
                    <a:pt x="3133" y="1525"/>
                  </a:lnTo>
                  <a:cubicBezTo>
                    <a:pt x="3188" y="1457"/>
                    <a:pt x="3247" y="1391"/>
                    <a:pt x="3302" y="1323"/>
                  </a:cubicBezTo>
                  <a:cubicBezTo>
                    <a:pt x="3357" y="1255"/>
                    <a:pt x="3368" y="1174"/>
                    <a:pt x="3392" y="1093"/>
                  </a:cubicBezTo>
                  <a:cubicBezTo>
                    <a:pt x="3420" y="991"/>
                    <a:pt x="3339" y="914"/>
                    <a:pt x="3251" y="914"/>
                  </a:cubicBezTo>
                  <a:cubicBezTo>
                    <a:pt x="3228" y="914"/>
                    <a:pt x="3205" y="919"/>
                    <a:pt x="3184" y="930"/>
                  </a:cubicBezTo>
                  <a:cubicBezTo>
                    <a:pt x="3100" y="972"/>
                    <a:pt x="3037" y="998"/>
                    <a:pt x="2973" y="1068"/>
                  </a:cubicBezTo>
                  <a:cubicBezTo>
                    <a:pt x="2920" y="1128"/>
                    <a:pt x="2872" y="1189"/>
                    <a:pt x="2821" y="1251"/>
                  </a:cubicBezTo>
                  <a:lnTo>
                    <a:pt x="2503" y="1635"/>
                  </a:lnTo>
                  <a:lnTo>
                    <a:pt x="2017" y="2220"/>
                  </a:lnTo>
                  <a:lnTo>
                    <a:pt x="2017" y="2220"/>
                  </a:lnTo>
                  <a:cubicBezTo>
                    <a:pt x="1754" y="1875"/>
                    <a:pt x="1480" y="1538"/>
                    <a:pt x="1212" y="1200"/>
                  </a:cubicBezTo>
                  <a:cubicBezTo>
                    <a:pt x="1049" y="996"/>
                    <a:pt x="886" y="794"/>
                    <a:pt x="722" y="596"/>
                  </a:cubicBezTo>
                  <a:cubicBezTo>
                    <a:pt x="638" y="495"/>
                    <a:pt x="553" y="401"/>
                    <a:pt x="463" y="306"/>
                  </a:cubicBezTo>
                  <a:cubicBezTo>
                    <a:pt x="414" y="256"/>
                    <a:pt x="370" y="203"/>
                    <a:pt x="322" y="155"/>
                  </a:cubicBezTo>
                  <a:cubicBezTo>
                    <a:pt x="274" y="104"/>
                    <a:pt x="214" y="71"/>
                    <a:pt x="162" y="23"/>
                  </a:cubicBezTo>
                  <a:cubicBezTo>
                    <a:pt x="145" y="7"/>
                    <a:pt x="126"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4"/>
            <p:cNvSpPr/>
            <p:nvPr/>
          </p:nvSpPr>
          <p:spPr>
            <a:xfrm>
              <a:off x="5373400" y="4126775"/>
              <a:ext cx="7775" cy="6000"/>
            </a:xfrm>
            <a:custGeom>
              <a:avLst/>
              <a:gdLst/>
              <a:ahLst/>
              <a:cxnLst/>
              <a:rect l="l" t="t" r="r" b="b"/>
              <a:pathLst>
                <a:path w="311" h="240" extrusionOk="0">
                  <a:moveTo>
                    <a:pt x="157" y="0"/>
                  </a:moveTo>
                  <a:cubicBezTo>
                    <a:pt x="1" y="0"/>
                    <a:pt x="1" y="240"/>
                    <a:pt x="157" y="240"/>
                  </a:cubicBezTo>
                  <a:cubicBezTo>
                    <a:pt x="311" y="240"/>
                    <a:pt x="311"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4"/>
            <p:cNvSpPr/>
            <p:nvPr/>
          </p:nvSpPr>
          <p:spPr>
            <a:xfrm>
              <a:off x="5396525" y="4104525"/>
              <a:ext cx="9025" cy="9000"/>
            </a:xfrm>
            <a:custGeom>
              <a:avLst/>
              <a:gdLst/>
              <a:ahLst/>
              <a:cxnLst/>
              <a:rect l="l" t="t" r="r" b="b"/>
              <a:pathLst>
                <a:path w="361" h="360" extrusionOk="0">
                  <a:moveTo>
                    <a:pt x="157" y="1"/>
                  </a:moveTo>
                  <a:lnTo>
                    <a:pt x="115" y="8"/>
                  </a:lnTo>
                  <a:cubicBezTo>
                    <a:pt x="88" y="14"/>
                    <a:pt x="66" y="27"/>
                    <a:pt x="47" y="47"/>
                  </a:cubicBezTo>
                  <a:cubicBezTo>
                    <a:pt x="31" y="60"/>
                    <a:pt x="20" y="78"/>
                    <a:pt x="14" y="98"/>
                  </a:cubicBezTo>
                  <a:cubicBezTo>
                    <a:pt x="5" y="115"/>
                    <a:pt x="1" y="137"/>
                    <a:pt x="1" y="157"/>
                  </a:cubicBezTo>
                  <a:cubicBezTo>
                    <a:pt x="1" y="212"/>
                    <a:pt x="29" y="262"/>
                    <a:pt x="77" y="291"/>
                  </a:cubicBezTo>
                  <a:lnTo>
                    <a:pt x="143" y="339"/>
                  </a:lnTo>
                  <a:lnTo>
                    <a:pt x="178" y="355"/>
                  </a:lnTo>
                  <a:cubicBezTo>
                    <a:pt x="188" y="358"/>
                    <a:pt x="198" y="360"/>
                    <a:pt x="209" y="360"/>
                  </a:cubicBezTo>
                  <a:cubicBezTo>
                    <a:pt x="218" y="360"/>
                    <a:pt x="227" y="359"/>
                    <a:pt x="236" y="357"/>
                  </a:cubicBezTo>
                  <a:cubicBezTo>
                    <a:pt x="249" y="357"/>
                    <a:pt x="260" y="355"/>
                    <a:pt x="271" y="348"/>
                  </a:cubicBezTo>
                  <a:cubicBezTo>
                    <a:pt x="288" y="341"/>
                    <a:pt x="304" y="330"/>
                    <a:pt x="317" y="317"/>
                  </a:cubicBezTo>
                  <a:lnTo>
                    <a:pt x="339" y="289"/>
                  </a:lnTo>
                  <a:lnTo>
                    <a:pt x="354" y="256"/>
                  </a:lnTo>
                  <a:cubicBezTo>
                    <a:pt x="359" y="236"/>
                    <a:pt x="361" y="216"/>
                    <a:pt x="356" y="199"/>
                  </a:cubicBezTo>
                  <a:cubicBezTo>
                    <a:pt x="356" y="179"/>
                    <a:pt x="350" y="161"/>
                    <a:pt x="339" y="146"/>
                  </a:cubicBezTo>
                  <a:lnTo>
                    <a:pt x="290" y="78"/>
                  </a:lnTo>
                  <a:cubicBezTo>
                    <a:pt x="262" y="32"/>
                    <a:pt x="211"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4"/>
            <p:cNvSpPr/>
            <p:nvPr/>
          </p:nvSpPr>
          <p:spPr>
            <a:xfrm>
              <a:off x="5400650" y="4150700"/>
              <a:ext cx="10225" cy="7950"/>
            </a:xfrm>
            <a:custGeom>
              <a:avLst/>
              <a:gdLst/>
              <a:ahLst/>
              <a:cxnLst/>
              <a:rect l="l" t="t" r="r" b="b"/>
              <a:pathLst>
                <a:path w="409" h="318" extrusionOk="0">
                  <a:moveTo>
                    <a:pt x="205" y="1"/>
                  </a:moveTo>
                  <a:cubicBezTo>
                    <a:pt x="0" y="1"/>
                    <a:pt x="0" y="317"/>
                    <a:pt x="205" y="317"/>
                  </a:cubicBezTo>
                  <a:cubicBezTo>
                    <a:pt x="409" y="317"/>
                    <a:pt x="40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4"/>
            <p:cNvSpPr/>
            <p:nvPr/>
          </p:nvSpPr>
          <p:spPr>
            <a:xfrm>
              <a:off x="5600500" y="4299225"/>
              <a:ext cx="12375" cy="9625"/>
            </a:xfrm>
            <a:custGeom>
              <a:avLst/>
              <a:gdLst/>
              <a:ahLst/>
              <a:cxnLst/>
              <a:rect l="l" t="t" r="r" b="b"/>
              <a:pathLst>
                <a:path w="495" h="385" extrusionOk="0">
                  <a:moveTo>
                    <a:pt x="246" y="1"/>
                  </a:moveTo>
                  <a:cubicBezTo>
                    <a:pt x="0" y="1"/>
                    <a:pt x="0" y="385"/>
                    <a:pt x="246" y="385"/>
                  </a:cubicBezTo>
                  <a:cubicBezTo>
                    <a:pt x="494" y="385"/>
                    <a:pt x="494" y="1"/>
                    <a:pt x="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34"/>
          <p:cNvGrpSpPr/>
          <p:nvPr/>
        </p:nvGrpSpPr>
        <p:grpSpPr>
          <a:xfrm>
            <a:off x="1019386" y="675833"/>
            <a:ext cx="1165945" cy="925787"/>
            <a:chOff x="4725050" y="4107925"/>
            <a:chExt cx="398900" cy="316725"/>
          </a:xfrm>
        </p:grpSpPr>
        <p:sp>
          <p:nvSpPr>
            <p:cNvPr id="438" name="Google Shape;438;p34"/>
            <p:cNvSpPr/>
            <p:nvPr/>
          </p:nvSpPr>
          <p:spPr>
            <a:xfrm>
              <a:off x="4725050" y="4107925"/>
              <a:ext cx="398900" cy="232975"/>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4"/>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4"/>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4"/>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4"/>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4"/>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4"/>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34"/>
          <p:cNvGrpSpPr/>
          <p:nvPr/>
        </p:nvGrpSpPr>
        <p:grpSpPr>
          <a:xfrm>
            <a:off x="278350" y="2030902"/>
            <a:ext cx="1751328" cy="2848361"/>
            <a:chOff x="6362575" y="3991175"/>
            <a:chExt cx="336425" cy="510075"/>
          </a:xfrm>
        </p:grpSpPr>
        <p:sp>
          <p:nvSpPr>
            <p:cNvPr id="446" name="Google Shape;446;p34"/>
            <p:cNvSpPr/>
            <p:nvPr/>
          </p:nvSpPr>
          <p:spPr>
            <a:xfrm>
              <a:off x="6545950" y="4311575"/>
              <a:ext cx="22250" cy="185825"/>
            </a:xfrm>
            <a:custGeom>
              <a:avLst/>
              <a:gdLst/>
              <a:ahLst/>
              <a:cxnLst/>
              <a:rect l="l" t="t" r="r" b="b"/>
              <a:pathLst>
                <a:path w="890" h="7433" extrusionOk="0">
                  <a:moveTo>
                    <a:pt x="729" y="1"/>
                  </a:moveTo>
                  <a:lnTo>
                    <a:pt x="729" y="1"/>
                  </a:lnTo>
                  <a:cubicBezTo>
                    <a:pt x="180" y="2414"/>
                    <a:pt x="0" y="4898"/>
                    <a:pt x="198" y="7364"/>
                  </a:cubicBezTo>
                  <a:lnTo>
                    <a:pt x="459" y="7432"/>
                  </a:lnTo>
                  <a:cubicBezTo>
                    <a:pt x="800" y="4971"/>
                    <a:pt x="890" y="2480"/>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4"/>
            <p:cNvSpPr/>
            <p:nvPr/>
          </p:nvSpPr>
          <p:spPr>
            <a:xfrm>
              <a:off x="6461950" y="4313175"/>
              <a:ext cx="50100" cy="186200"/>
            </a:xfrm>
            <a:custGeom>
              <a:avLst/>
              <a:gdLst/>
              <a:ahLst/>
              <a:cxnLst/>
              <a:rect l="l" t="t" r="r" b="b"/>
              <a:pathLst>
                <a:path w="2004" h="7448" extrusionOk="0">
                  <a:moveTo>
                    <a:pt x="0" y="0"/>
                  </a:moveTo>
                  <a:lnTo>
                    <a:pt x="0" y="0"/>
                  </a:lnTo>
                  <a:cubicBezTo>
                    <a:pt x="668" y="2447"/>
                    <a:pt x="1294" y="4902"/>
                    <a:pt x="1880" y="7368"/>
                  </a:cubicBezTo>
                  <a:lnTo>
                    <a:pt x="1997" y="7448"/>
                  </a:lnTo>
                  <a:cubicBezTo>
                    <a:pt x="2003" y="5945"/>
                    <a:pt x="1836" y="4448"/>
                    <a:pt x="1496" y="2983"/>
                  </a:cubicBezTo>
                  <a:cubicBezTo>
                    <a:pt x="1239" y="1882"/>
                    <a:pt x="852" y="74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4"/>
            <p:cNvSpPr/>
            <p:nvPr/>
          </p:nvSpPr>
          <p:spPr>
            <a:xfrm>
              <a:off x="6576425" y="4372250"/>
              <a:ext cx="40800" cy="129000"/>
            </a:xfrm>
            <a:custGeom>
              <a:avLst/>
              <a:gdLst/>
              <a:ahLst/>
              <a:cxnLst/>
              <a:rect l="l" t="t" r="r" b="b"/>
              <a:pathLst>
                <a:path w="1632" h="5160" extrusionOk="0">
                  <a:moveTo>
                    <a:pt x="1213" y="0"/>
                  </a:moveTo>
                  <a:lnTo>
                    <a:pt x="497" y="2719"/>
                  </a:lnTo>
                  <a:cubicBezTo>
                    <a:pt x="374" y="3185"/>
                    <a:pt x="251" y="3655"/>
                    <a:pt x="224" y="4136"/>
                  </a:cubicBezTo>
                  <a:cubicBezTo>
                    <a:pt x="207" y="4492"/>
                    <a:pt x="229" y="4887"/>
                    <a:pt x="0" y="5159"/>
                  </a:cubicBezTo>
                  <a:lnTo>
                    <a:pt x="448" y="5027"/>
                  </a:lnTo>
                  <a:cubicBezTo>
                    <a:pt x="1351" y="3541"/>
                    <a:pt x="1632"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4"/>
            <p:cNvSpPr/>
            <p:nvPr/>
          </p:nvSpPr>
          <p:spPr>
            <a:xfrm>
              <a:off x="6566800" y="4320550"/>
              <a:ext cx="36350" cy="180650"/>
            </a:xfrm>
            <a:custGeom>
              <a:avLst/>
              <a:gdLst/>
              <a:ahLst/>
              <a:cxnLst/>
              <a:rect l="l" t="t" r="r" b="b"/>
              <a:pathLst>
                <a:path w="1454" h="7226" extrusionOk="0">
                  <a:moveTo>
                    <a:pt x="1426" y="1"/>
                  </a:moveTo>
                  <a:cubicBezTo>
                    <a:pt x="1418" y="1"/>
                    <a:pt x="1411" y="5"/>
                    <a:pt x="1406" y="13"/>
                  </a:cubicBezTo>
                  <a:cubicBezTo>
                    <a:pt x="897" y="1164"/>
                    <a:pt x="717" y="2459"/>
                    <a:pt x="535" y="3696"/>
                  </a:cubicBezTo>
                  <a:cubicBezTo>
                    <a:pt x="440" y="4335"/>
                    <a:pt x="352" y="4976"/>
                    <a:pt x="260" y="5617"/>
                  </a:cubicBezTo>
                  <a:cubicBezTo>
                    <a:pt x="216" y="5936"/>
                    <a:pt x="170" y="6254"/>
                    <a:pt x="124" y="6575"/>
                  </a:cubicBezTo>
                  <a:cubicBezTo>
                    <a:pt x="100" y="6744"/>
                    <a:pt x="1" y="7010"/>
                    <a:pt x="78" y="7172"/>
                  </a:cubicBezTo>
                  <a:cubicBezTo>
                    <a:pt x="92" y="7207"/>
                    <a:pt x="125" y="7226"/>
                    <a:pt x="158" y="7226"/>
                  </a:cubicBezTo>
                  <a:cubicBezTo>
                    <a:pt x="182" y="7226"/>
                    <a:pt x="205" y="7216"/>
                    <a:pt x="223" y="7196"/>
                  </a:cubicBezTo>
                  <a:lnTo>
                    <a:pt x="236" y="7179"/>
                  </a:lnTo>
                  <a:cubicBezTo>
                    <a:pt x="249" y="7164"/>
                    <a:pt x="253" y="7142"/>
                    <a:pt x="245" y="7124"/>
                  </a:cubicBezTo>
                  <a:cubicBezTo>
                    <a:pt x="242" y="7117"/>
                    <a:pt x="240" y="7109"/>
                    <a:pt x="238" y="7102"/>
                  </a:cubicBezTo>
                  <a:cubicBezTo>
                    <a:pt x="232" y="7088"/>
                    <a:pt x="218" y="7079"/>
                    <a:pt x="204" y="7079"/>
                  </a:cubicBezTo>
                  <a:cubicBezTo>
                    <a:pt x="200" y="7079"/>
                    <a:pt x="196" y="7080"/>
                    <a:pt x="192" y="7081"/>
                  </a:cubicBezTo>
                  <a:lnTo>
                    <a:pt x="192" y="7081"/>
                  </a:lnTo>
                  <a:cubicBezTo>
                    <a:pt x="322" y="6988"/>
                    <a:pt x="324" y="6422"/>
                    <a:pt x="348" y="6243"/>
                  </a:cubicBezTo>
                  <a:cubicBezTo>
                    <a:pt x="387" y="5964"/>
                    <a:pt x="425" y="5685"/>
                    <a:pt x="464" y="5407"/>
                  </a:cubicBezTo>
                  <a:cubicBezTo>
                    <a:pt x="548" y="4805"/>
                    <a:pt x="629" y="4203"/>
                    <a:pt x="717" y="3601"/>
                  </a:cubicBezTo>
                  <a:cubicBezTo>
                    <a:pt x="895" y="2391"/>
                    <a:pt x="1160" y="1214"/>
                    <a:pt x="1450" y="26"/>
                  </a:cubicBezTo>
                  <a:cubicBezTo>
                    <a:pt x="1453" y="11"/>
                    <a:pt x="1440"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4"/>
            <p:cNvSpPr/>
            <p:nvPr/>
          </p:nvSpPr>
          <p:spPr>
            <a:xfrm>
              <a:off x="6578850" y="4324375"/>
              <a:ext cx="38150" cy="27425"/>
            </a:xfrm>
            <a:custGeom>
              <a:avLst/>
              <a:gdLst/>
              <a:ahLst/>
              <a:cxnLst/>
              <a:rect l="l" t="t" r="r" b="b"/>
              <a:pathLst>
                <a:path w="1526" h="1097" extrusionOk="0">
                  <a:moveTo>
                    <a:pt x="19" y="1"/>
                  </a:moveTo>
                  <a:cubicBezTo>
                    <a:pt x="10" y="1"/>
                    <a:pt x="1" y="8"/>
                    <a:pt x="2" y="20"/>
                  </a:cubicBezTo>
                  <a:cubicBezTo>
                    <a:pt x="33" y="310"/>
                    <a:pt x="72" y="1076"/>
                    <a:pt x="476" y="1096"/>
                  </a:cubicBezTo>
                  <a:cubicBezTo>
                    <a:pt x="484" y="1097"/>
                    <a:pt x="492" y="1097"/>
                    <a:pt x="499" y="1097"/>
                  </a:cubicBezTo>
                  <a:cubicBezTo>
                    <a:pt x="928" y="1097"/>
                    <a:pt x="1388" y="558"/>
                    <a:pt x="1504" y="194"/>
                  </a:cubicBezTo>
                  <a:cubicBezTo>
                    <a:pt x="1526" y="149"/>
                    <a:pt x="1489" y="113"/>
                    <a:pt x="1453" y="113"/>
                  </a:cubicBezTo>
                  <a:cubicBezTo>
                    <a:pt x="1435" y="113"/>
                    <a:pt x="1416" y="123"/>
                    <a:pt x="1405" y="145"/>
                  </a:cubicBezTo>
                  <a:cubicBezTo>
                    <a:pt x="1225" y="448"/>
                    <a:pt x="1047" y="716"/>
                    <a:pt x="738" y="903"/>
                  </a:cubicBezTo>
                  <a:cubicBezTo>
                    <a:pt x="665" y="947"/>
                    <a:pt x="600" y="966"/>
                    <a:pt x="542" y="966"/>
                  </a:cubicBezTo>
                  <a:cubicBezTo>
                    <a:pt x="197" y="966"/>
                    <a:pt x="81" y="294"/>
                    <a:pt x="39" y="18"/>
                  </a:cubicBezTo>
                  <a:cubicBezTo>
                    <a:pt x="37" y="6"/>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4"/>
            <p:cNvSpPr/>
            <p:nvPr/>
          </p:nvSpPr>
          <p:spPr>
            <a:xfrm>
              <a:off x="6587625" y="4317325"/>
              <a:ext cx="7650" cy="33550"/>
            </a:xfrm>
            <a:custGeom>
              <a:avLst/>
              <a:gdLst/>
              <a:ahLst/>
              <a:cxnLst/>
              <a:rect l="l" t="t" r="r" b="b"/>
              <a:pathLst>
                <a:path w="306" h="1342" extrusionOk="0">
                  <a:moveTo>
                    <a:pt x="129" y="1"/>
                  </a:moveTo>
                  <a:cubicBezTo>
                    <a:pt x="114" y="1"/>
                    <a:pt x="98" y="10"/>
                    <a:pt x="95" y="25"/>
                  </a:cubicBezTo>
                  <a:cubicBezTo>
                    <a:pt x="0" y="401"/>
                    <a:pt x="51" y="954"/>
                    <a:pt x="202" y="1310"/>
                  </a:cubicBezTo>
                  <a:cubicBezTo>
                    <a:pt x="212" y="1332"/>
                    <a:pt x="232" y="1342"/>
                    <a:pt x="251" y="1342"/>
                  </a:cubicBezTo>
                  <a:cubicBezTo>
                    <a:pt x="279" y="1342"/>
                    <a:pt x="306" y="1321"/>
                    <a:pt x="303" y="1286"/>
                  </a:cubicBezTo>
                  <a:cubicBezTo>
                    <a:pt x="295" y="1073"/>
                    <a:pt x="213" y="867"/>
                    <a:pt x="178" y="658"/>
                  </a:cubicBezTo>
                  <a:cubicBezTo>
                    <a:pt x="143" y="449"/>
                    <a:pt x="154" y="241"/>
                    <a:pt x="156" y="28"/>
                  </a:cubicBezTo>
                  <a:cubicBezTo>
                    <a:pt x="156" y="9"/>
                    <a:pt x="143"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4"/>
            <p:cNvSpPr/>
            <p:nvPr/>
          </p:nvSpPr>
          <p:spPr>
            <a:xfrm>
              <a:off x="6573450" y="4321200"/>
              <a:ext cx="9025" cy="7600"/>
            </a:xfrm>
            <a:custGeom>
              <a:avLst/>
              <a:gdLst/>
              <a:ahLst/>
              <a:cxnLst/>
              <a:rect l="l" t="t" r="r" b="b"/>
              <a:pathLst>
                <a:path w="361" h="304" extrusionOk="0">
                  <a:moveTo>
                    <a:pt x="165" y="0"/>
                  </a:moveTo>
                  <a:cubicBezTo>
                    <a:pt x="96" y="0"/>
                    <a:pt x="27" y="47"/>
                    <a:pt x="14" y="127"/>
                  </a:cubicBezTo>
                  <a:cubicBezTo>
                    <a:pt x="1" y="209"/>
                    <a:pt x="58" y="288"/>
                    <a:pt x="139" y="301"/>
                  </a:cubicBezTo>
                  <a:cubicBezTo>
                    <a:pt x="148" y="302"/>
                    <a:pt x="157" y="303"/>
                    <a:pt x="165" y="303"/>
                  </a:cubicBezTo>
                  <a:cubicBezTo>
                    <a:pt x="285" y="303"/>
                    <a:pt x="360" y="166"/>
                    <a:pt x="288" y="64"/>
                  </a:cubicBezTo>
                  <a:cubicBezTo>
                    <a:pt x="257" y="20"/>
                    <a:pt x="211"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4"/>
            <p:cNvSpPr/>
            <p:nvPr/>
          </p:nvSpPr>
          <p:spPr>
            <a:xfrm>
              <a:off x="6586425" y="4313675"/>
              <a:ext cx="8200" cy="7425"/>
            </a:xfrm>
            <a:custGeom>
              <a:avLst/>
              <a:gdLst/>
              <a:ahLst/>
              <a:cxnLst/>
              <a:rect l="l" t="t" r="r" b="b"/>
              <a:pathLst>
                <a:path w="328" h="297" extrusionOk="0">
                  <a:moveTo>
                    <a:pt x="169" y="1"/>
                  </a:moveTo>
                  <a:cubicBezTo>
                    <a:pt x="78" y="1"/>
                    <a:pt x="0" y="85"/>
                    <a:pt x="22" y="182"/>
                  </a:cubicBezTo>
                  <a:cubicBezTo>
                    <a:pt x="33" y="233"/>
                    <a:pt x="72" y="275"/>
                    <a:pt x="123" y="290"/>
                  </a:cubicBezTo>
                  <a:cubicBezTo>
                    <a:pt x="138" y="295"/>
                    <a:pt x="152" y="297"/>
                    <a:pt x="166" y="297"/>
                  </a:cubicBezTo>
                  <a:cubicBezTo>
                    <a:pt x="209" y="297"/>
                    <a:pt x="246" y="275"/>
                    <a:pt x="281" y="244"/>
                  </a:cubicBezTo>
                  <a:lnTo>
                    <a:pt x="281" y="244"/>
                  </a:lnTo>
                  <a:lnTo>
                    <a:pt x="268" y="257"/>
                  </a:lnTo>
                  <a:cubicBezTo>
                    <a:pt x="307" y="229"/>
                    <a:pt x="327" y="180"/>
                    <a:pt x="323" y="132"/>
                  </a:cubicBezTo>
                  <a:cubicBezTo>
                    <a:pt x="318" y="84"/>
                    <a:pt x="290" y="42"/>
                    <a:pt x="246" y="22"/>
                  </a:cubicBezTo>
                  <a:cubicBezTo>
                    <a:pt x="239" y="20"/>
                    <a:pt x="235" y="18"/>
                    <a:pt x="228" y="13"/>
                  </a:cubicBezTo>
                  <a:cubicBezTo>
                    <a:pt x="208" y="5"/>
                    <a:pt x="188"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4"/>
            <p:cNvSpPr/>
            <p:nvPr/>
          </p:nvSpPr>
          <p:spPr>
            <a:xfrm>
              <a:off x="6597275" y="4315250"/>
              <a:ext cx="10525" cy="8775"/>
            </a:xfrm>
            <a:custGeom>
              <a:avLst/>
              <a:gdLst/>
              <a:ahLst/>
              <a:cxnLst/>
              <a:rect l="l" t="t" r="r" b="b"/>
              <a:pathLst>
                <a:path w="421" h="351" extrusionOk="0">
                  <a:moveTo>
                    <a:pt x="228" y="1"/>
                  </a:moveTo>
                  <a:cubicBezTo>
                    <a:pt x="194" y="1"/>
                    <a:pt x="160" y="11"/>
                    <a:pt x="128" y="34"/>
                  </a:cubicBezTo>
                  <a:cubicBezTo>
                    <a:pt x="1" y="124"/>
                    <a:pt x="47" y="324"/>
                    <a:pt x="201" y="348"/>
                  </a:cubicBezTo>
                  <a:cubicBezTo>
                    <a:pt x="210" y="349"/>
                    <a:pt x="219" y="350"/>
                    <a:pt x="228" y="350"/>
                  </a:cubicBezTo>
                  <a:cubicBezTo>
                    <a:pt x="310" y="350"/>
                    <a:pt x="391" y="290"/>
                    <a:pt x="400" y="205"/>
                  </a:cubicBezTo>
                  <a:cubicBezTo>
                    <a:pt x="420" y="90"/>
                    <a:pt x="328"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4"/>
            <p:cNvSpPr/>
            <p:nvPr/>
          </p:nvSpPr>
          <p:spPr>
            <a:xfrm>
              <a:off x="6611175" y="4323175"/>
              <a:ext cx="9750" cy="9125"/>
            </a:xfrm>
            <a:custGeom>
              <a:avLst/>
              <a:gdLst/>
              <a:ahLst/>
              <a:cxnLst/>
              <a:rect l="l" t="t" r="r" b="b"/>
              <a:pathLst>
                <a:path w="390" h="365" extrusionOk="0">
                  <a:moveTo>
                    <a:pt x="198" y="0"/>
                  </a:moveTo>
                  <a:cubicBezTo>
                    <a:pt x="113" y="0"/>
                    <a:pt x="26" y="64"/>
                    <a:pt x="16" y="152"/>
                  </a:cubicBezTo>
                  <a:cubicBezTo>
                    <a:pt x="0" y="250"/>
                    <a:pt x="66" y="343"/>
                    <a:pt x="165" y="362"/>
                  </a:cubicBezTo>
                  <a:cubicBezTo>
                    <a:pt x="174" y="364"/>
                    <a:pt x="183" y="365"/>
                    <a:pt x="192" y="365"/>
                  </a:cubicBezTo>
                  <a:cubicBezTo>
                    <a:pt x="278" y="365"/>
                    <a:pt x="364" y="301"/>
                    <a:pt x="376" y="213"/>
                  </a:cubicBezTo>
                  <a:cubicBezTo>
                    <a:pt x="389" y="114"/>
                    <a:pt x="323" y="20"/>
                    <a:pt x="224" y="2"/>
                  </a:cubicBezTo>
                  <a:cubicBezTo>
                    <a:pt x="216" y="1"/>
                    <a:pt x="207"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4"/>
            <p:cNvSpPr/>
            <p:nvPr/>
          </p:nvSpPr>
          <p:spPr>
            <a:xfrm>
              <a:off x="6590800" y="4338275"/>
              <a:ext cx="45075" cy="14200"/>
            </a:xfrm>
            <a:custGeom>
              <a:avLst/>
              <a:gdLst/>
              <a:ahLst/>
              <a:cxnLst/>
              <a:rect l="l" t="t" r="r" b="b"/>
              <a:pathLst>
                <a:path w="1803" h="568" extrusionOk="0">
                  <a:moveTo>
                    <a:pt x="1745" y="1"/>
                  </a:moveTo>
                  <a:cubicBezTo>
                    <a:pt x="1734" y="1"/>
                    <a:pt x="1723" y="5"/>
                    <a:pt x="1714" y="15"/>
                  </a:cubicBezTo>
                  <a:cubicBezTo>
                    <a:pt x="1417" y="301"/>
                    <a:pt x="944" y="451"/>
                    <a:pt x="505" y="451"/>
                  </a:cubicBezTo>
                  <a:cubicBezTo>
                    <a:pt x="343" y="451"/>
                    <a:pt x="185" y="430"/>
                    <a:pt x="42" y="389"/>
                  </a:cubicBezTo>
                  <a:cubicBezTo>
                    <a:pt x="39" y="388"/>
                    <a:pt x="36" y="387"/>
                    <a:pt x="33" y="387"/>
                  </a:cubicBezTo>
                  <a:cubicBezTo>
                    <a:pt x="8" y="387"/>
                    <a:pt x="1" y="430"/>
                    <a:pt x="25" y="444"/>
                  </a:cubicBezTo>
                  <a:cubicBezTo>
                    <a:pt x="182" y="535"/>
                    <a:pt x="346" y="568"/>
                    <a:pt x="514" y="568"/>
                  </a:cubicBezTo>
                  <a:cubicBezTo>
                    <a:pt x="695" y="568"/>
                    <a:pt x="878" y="530"/>
                    <a:pt x="1059" y="485"/>
                  </a:cubicBezTo>
                  <a:cubicBezTo>
                    <a:pt x="1336" y="419"/>
                    <a:pt x="1672" y="354"/>
                    <a:pt x="1788" y="64"/>
                  </a:cubicBezTo>
                  <a:cubicBezTo>
                    <a:pt x="1803" y="30"/>
                    <a:pt x="1775" y="1"/>
                    <a:pt x="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4"/>
            <p:cNvSpPr/>
            <p:nvPr/>
          </p:nvSpPr>
          <p:spPr>
            <a:xfrm>
              <a:off x="6628600" y="4334775"/>
              <a:ext cx="12650" cy="9300"/>
            </a:xfrm>
            <a:custGeom>
              <a:avLst/>
              <a:gdLst/>
              <a:ahLst/>
              <a:cxnLst/>
              <a:rect l="l" t="t" r="r" b="b"/>
              <a:pathLst>
                <a:path w="506" h="372" extrusionOk="0">
                  <a:moveTo>
                    <a:pt x="248" y="1"/>
                  </a:moveTo>
                  <a:cubicBezTo>
                    <a:pt x="43" y="1"/>
                    <a:pt x="1" y="331"/>
                    <a:pt x="221" y="368"/>
                  </a:cubicBezTo>
                  <a:cubicBezTo>
                    <a:pt x="233" y="370"/>
                    <a:pt x="245" y="371"/>
                    <a:pt x="256" y="371"/>
                  </a:cubicBezTo>
                  <a:cubicBezTo>
                    <a:pt x="462" y="371"/>
                    <a:pt x="506" y="41"/>
                    <a:pt x="283" y="4"/>
                  </a:cubicBezTo>
                  <a:cubicBezTo>
                    <a:pt x="271" y="2"/>
                    <a:pt x="259"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4"/>
            <p:cNvSpPr/>
            <p:nvPr/>
          </p:nvSpPr>
          <p:spPr>
            <a:xfrm>
              <a:off x="6362575" y="3991175"/>
              <a:ext cx="336425" cy="290775"/>
            </a:xfrm>
            <a:custGeom>
              <a:avLst/>
              <a:gdLst/>
              <a:ahLst/>
              <a:cxnLst/>
              <a:rect l="l" t="t" r="r" b="b"/>
              <a:pathLst>
                <a:path w="13457" h="11631" extrusionOk="0">
                  <a:moveTo>
                    <a:pt x="6784" y="0"/>
                  </a:moveTo>
                  <a:cubicBezTo>
                    <a:pt x="5458" y="0"/>
                    <a:pt x="4138" y="366"/>
                    <a:pt x="3044" y="1113"/>
                  </a:cubicBezTo>
                  <a:cubicBezTo>
                    <a:pt x="1089" y="2451"/>
                    <a:pt x="0" y="5005"/>
                    <a:pt x="536" y="7313"/>
                  </a:cubicBezTo>
                  <a:cubicBezTo>
                    <a:pt x="1067" y="9600"/>
                    <a:pt x="3252" y="11438"/>
                    <a:pt x="5597" y="11438"/>
                  </a:cubicBezTo>
                  <a:cubicBezTo>
                    <a:pt x="5616" y="11438"/>
                    <a:pt x="5636" y="11438"/>
                    <a:pt x="5655" y="11437"/>
                  </a:cubicBezTo>
                  <a:lnTo>
                    <a:pt x="4195" y="10883"/>
                  </a:lnTo>
                  <a:lnTo>
                    <a:pt x="4195" y="10883"/>
                  </a:lnTo>
                  <a:cubicBezTo>
                    <a:pt x="5361" y="11312"/>
                    <a:pt x="6627" y="11631"/>
                    <a:pt x="7847" y="11631"/>
                  </a:cubicBezTo>
                  <a:cubicBezTo>
                    <a:pt x="8803" y="11631"/>
                    <a:pt x="9731" y="11435"/>
                    <a:pt x="10562" y="10943"/>
                  </a:cubicBezTo>
                  <a:cubicBezTo>
                    <a:pt x="12793" y="9621"/>
                    <a:pt x="13456" y="6525"/>
                    <a:pt x="12665" y="4054"/>
                  </a:cubicBezTo>
                  <a:cubicBezTo>
                    <a:pt x="12358" y="3092"/>
                    <a:pt x="11857" y="2172"/>
                    <a:pt x="11102" y="1502"/>
                  </a:cubicBezTo>
                  <a:cubicBezTo>
                    <a:pt x="10720" y="1164"/>
                    <a:pt x="10278" y="894"/>
                    <a:pt x="9817" y="674"/>
                  </a:cubicBezTo>
                  <a:cubicBezTo>
                    <a:pt x="8875" y="227"/>
                    <a:pt x="7828" y="0"/>
                    <a:pt x="6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4"/>
            <p:cNvSpPr/>
            <p:nvPr/>
          </p:nvSpPr>
          <p:spPr>
            <a:xfrm>
              <a:off x="6526450" y="4070700"/>
              <a:ext cx="15350" cy="423675"/>
            </a:xfrm>
            <a:custGeom>
              <a:avLst/>
              <a:gdLst/>
              <a:ahLst/>
              <a:cxnLst/>
              <a:rect l="l" t="t" r="r" b="b"/>
              <a:pathLst>
                <a:path w="614" h="16947" extrusionOk="0">
                  <a:moveTo>
                    <a:pt x="155" y="1"/>
                  </a:moveTo>
                  <a:cubicBezTo>
                    <a:pt x="99" y="1"/>
                    <a:pt x="44" y="39"/>
                    <a:pt x="38" y="115"/>
                  </a:cubicBezTo>
                  <a:cubicBezTo>
                    <a:pt x="1" y="656"/>
                    <a:pt x="18" y="1202"/>
                    <a:pt x="16" y="1743"/>
                  </a:cubicBezTo>
                  <a:cubicBezTo>
                    <a:pt x="12" y="2283"/>
                    <a:pt x="18" y="2828"/>
                    <a:pt x="20" y="3370"/>
                  </a:cubicBezTo>
                  <a:cubicBezTo>
                    <a:pt x="25" y="4455"/>
                    <a:pt x="42" y="5538"/>
                    <a:pt x="53" y="6623"/>
                  </a:cubicBezTo>
                  <a:cubicBezTo>
                    <a:pt x="80" y="8792"/>
                    <a:pt x="104" y="10960"/>
                    <a:pt x="130" y="13130"/>
                  </a:cubicBezTo>
                  <a:lnTo>
                    <a:pt x="152" y="14968"/>
                  </a:lnTo>
                  <a:cubicBezTo>
                    <a:pt x="154" y="15271"/>
                    <a:pt x="159" y="15572"/>
                    <a:pt x="159" y="15875"/>
                  </a:cubicBezTo>
                  <a:cubicBezTo>
                    <a:pt x="159" y="16187"/>
                    <a:pt x="143" y="16499"/>
                    <a:pt x="196" y="16806"/>
                  </a:cubicBezTo>
                  <a:cubicBezTo>
                    <a:pt x="213" y="16899"/>
                    <a:pt x="301" y="16946"/>
                    <a:pt x="388" y="16946"/>
                  </a:cubicBezTo>
                  <a:cubicBezTo>
                    <a:pt x="474" y="16946"/>
                    <a:pt x="560" y="16900"/>
                    <a:pt x="574" y="16806"/>
                  </a:cubicBezTo>
                  <a:cubicBezTo>
                    <a:pt x="613" y="16532"/>
                    <a:pt x="596" y="16259"/>
                    <a:pt x="589" y="15980"/>
                  </a:cubicBezTo>
                  <a:cubicBezTo>
                    <a:pt x="583" y="15715"/>
                    <a:pt x="576" y="15447"/>
                    <a:pt x="572" y="15181"/>
                  </a:cubicBezTo>
                  <a:lnTo>
                    <a:pt x="545" y="13554"/>
                  </a:lnTo>
                  <a:cubicBezTo>
                    <a:pt x="530" y="12469"/>
                    <a:pt x="512" y="11386"/>
                    <a:pt x="495" y="10301"/>
                  </a:cubicBezTo>
                  <a:cubicBezTo>
                    <a:pt x="462" y="8131"/>
                    <a:pt x="442" y="5964"/>
                    <a:pt x="392" y="3794"/>
                  </a:cubicBezTo>
                  <a:lnTo>
                    <a:pt x="348" y="1956"/>
                  </a:lnTo>
                  <a:cubicBezTo>
                    <a:pt x="335" y="1345"/>
                    <a:pt x="335" y="724"/>
                    <a:pt x="275" y="115"/>
                  </a:cubicBezTo>
                  <a:cubicBezTo>
                    <a:pt x="269" y="39"/>
                    <a:pt x="212"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4"/>
            <p:cNvSpPr/>
            <p:nvPr/>
          </p:nvSpPr>
          <p:spPr>
            <a:xfrm>
              <a:off x="6452575" y="4137750"/>
              <a:ext cx="187125" cy="120825"/>
            </a:xfrm>
            <a:custGeom>
              <a:avLst/>
              <a:gdLst/>
              <a:ahLst/>
              <a:cxnLst/>
              <a:rect l="l" t="t" r="r" b="b"/>
              <a:pathLst>
                <a:path w="7485" h="4833" extrusionOk="0">
                  <a:moveTo>
                    <a:pt x="7184" y="0"/>
                  </a:moveTo>
                  <a:cubicBezTo>
                    <a:pt x="7134" y="0"/>
                    <a:pt x="7085" y="19"/>
                    <a:pt x="7045" y="62"/>
                  </a:cubicBezTo>
                  <a:cubicBezTo>
                    <a:pt x="6781" y="345"/>
                    <a:pt x="6546" y="662"/>
                    <a:pt x="6303" y="963"/>
                  </a:cubicBezTo>
                  <a:lnTo>
                    <a:pt x="5602" y="1828"/>
                  </a:lnTo>
                  <a:lnTo>
                    <a:pt x="4164" y="3600"/>
                  </a:lnTo>
                  <a:cubicBezTo>
                    <a:pt x="3959" y="3855"/>
                    <a:pt x="3764" y="4156"/>
                    <a:pt x="3485" y="4336"/>
                  </a:cubicBezTo>
                  <a:cubicBezTo>
                    <a:pt x="3408" y="4385"/>
                    <a:pt x="3314" y="4439"/>
                    <a:pt x="3217" y="4439"/>
                  </a:cubicBezTo>
                  <a:cubicBezTo>
                    <a:pt x="3207" y="4439"/>
                    <a:pt x="3197" y="4438"/>
                    <a:pt x="3186" y="4437"/>
                  </a:cubicBezTo>
                  <a:cubicBezTo>
                    <a:pt x="3044" y="4421"/>
                    <a:pt x="2971" y="4277"/>
                    <a:pt x="2901" y="4171"/>
                  </a:cubicBezTo>
                  <a:cubicBezTo>
                    <a:pt x="2484" y="3532"/>
                    <a:pt x="2064" y="2893"/>
                    <a:pt x="1645" y="2256"/>
                  </a:cubicBezTo>
                  <a:cubicBezTo>
                    <a:pt x="1170" y="1538"/>
                    <a:pt x="711" y="804"/>
                    <a:pt x="180" y="128"/>
                  </a:cubicBezTo>
                  <a:cubicBezTo>
                    <a:pt x="163" y="106"/>
                    <a:pt x="142" y="97"/>
                    <a:pt x="121" y="97"/>
                  </a:cubicBezTo>
                  <a:cubicBezTo>
                    <a:pt x="61" y="97"/>
                    <a:pt x="1" y="173"/>
                    <a:pt x="35" y="240"/>
                  </a:cubicBezTo>
                  <a:cubicBezTo>
                    <a:pt x="410" y="965"/>
                    <a:pt x="858" y="1648"/>
                    <a:pt x="1291" y="2340"/>
                  </a:cubicBezTo>
                  <a:cubicBezTo>
                    <a:pt x="1724" y="3029"/>
                    <a:pt x="2156" y="3723"/>
                    <a:pt x="2596" y="4411"/>
                  </a:cubicBezTo>
                  <a:cubicBezTo>
                    <a:pt x="2750" y="4650"/>
                    <a:pt x="2950" y="4832"/>
                    <a:pt x="3227" y="4832"/>
                  </a:cubicBezTo>
                  <a:cubicBezTo>
                    <a:pt x="3269" y="4832"/>
                    <a:pt x="3314" y="4828"/>
                    <a:pt x="3360" y="4819"/>
                  </a:cubicBezTo>
                  <a:cubicBezTo>
                    <a:pt x="3667" y="4760"/>
                    <a:pt x="3933" y="4525"/>
                    <a:pt x="4131" y="4296"/>
                  </a:cubicBezTo>
                  <a:cubicBezTo>
                    <a:pt x="4649" y="3699"/>
                    <a:pt x="5137" y="3073"/>
                    <a:pt x="5637" y="2460"/>
                  </a:cubicBezTo>
                  <a:lnTo>
                    <a:pt x="6509" y="1393"/>
                  </a:lnTo>
                  <a:cubicBezTo>
                    <a:pt x="6801" y="1039"/>
                    <a:pt x="7113" y="692"/>
                    <a:pt x="7379" y="319"/>
                  </a:cubicBezTo>
                  <a:cubicBezTo>
                    <a:pt x="7485" y="170"/>
                    <a:pt x="7334" y="0"/>
                    <a:pt x="7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4"/>
            <p:cNvSpPr/>
            <p:nvPr/>
          </p:nvSpPr>
          <p:spPr>
            <a:xfrm>
              <a:off x="6486275" y="4094825"/>
              <a:ext cx="72825" cy="59100"/>
            </a:xfrm>
            <a:custGeom>
              <a:avLst/>
              <a:gdLst/>
              <a:ahLst/>
              <a:cxnLst/>
              <a:rect l="l" t="t" r="r" b="b"/>
              <a:pathLst>
                <a:path w="2913" h="2364" extrusionOk="0">
                  <a:moveTo>
                    <a:pt x="105" y="1"/>
                  </a:moveTo>
                  <a:cubicBezTo>
                    <a:pt x="49" y="1"/>
                    <a:pt x="0" y="57"/>
                    <a:pt x="33" y="119"/>
                  </a:cubicBezTo>
                  <a:lnTo>
                    <a:pt x="35" y="119"/>
                  </a:lnTo>
                  <a:cubicBezTo>
                    <a:pt x="64" y="172"/>
                    <a:pt x="79" y="229"/>
                    <a:pt x="110" y="281"/>
                  </a:cubicBezTo>
                  <a:cubicBezTo>
                    <a:pt x="136" y="325"/>
                    <a:pt x="169" y="365"/>
                    <a:pt x="198" y="407"/>
                  </a:cubicBezTo>
                  <a:cubicBezTo>
                    <a:pt x="257" y="501"/>
                    <a:pt x="319" y="593"/>
                    <a:pt x="384" y="681"/>
                  </a:cubicBezTo>
                  <a:cubicBezTo>
                    <a:pt x="512" y="855"/>
                    <a:pt x="641" y="1024"/>
                    <a:pt x="769" y="1197"/>
                  </a:cubicBezTo>
                  <a:cubicBezTo>
                    <a:pt x="1030" y="1546"/>
                    <a:pt x="1276" y="1909"/>
                    <a:pt x="1535" y="2260"/>
                  </a:cubicBezTo>
                  <a:cubicBezTo>
                    <a:pt x="1580" y="2319"/>
                    <a:pt x="1656" y="2363"/>
                    <a:pt x="1729" y="2363"/>
                  </a:cubicBezTo>
                  <a:cubicBezTo>
                    <a:pt x="1776" y="2363"/>
                    <a:pt x="1822" y="2345"/>
                    <a:pt x="1858" y="2302"/>
                  </a:cubicBezTo>
                  <a:lnTo>
                    <a:pt x="2418" y="1632"/>
                  </a:lnTo>
                  <a:lnTo>
                    <a:pt x="2688" y="1307"/>
                  </a:lnTo>
                  <a:cubicBezTo>
                    <a:pt x="2789" y="1184"/>
                    <a:pt x="2871" y="1092"/>
                    <a:pt x="2899" y="931"/>
                  </a:cubicBezTo>
                  <a:cubicBezTo>
                    <a:pt x="2912" y="848"/>
                    <a:pt x="2856" y="747"/>
                    <a:pt x="2768" y="747"/>
                  </a:cubicBezTo>
                  <a:cubicBezTo>
                    <a:pt x="2754" y="747"/>
                    <a:pt x="2739" y="750"/>
                    <a:pt x="2723" y="756"/>
                  </a:cubicBezTo>
                  <a:cubicBezTo>
                    <a:pt x="2581" y="808"/>
                    <a:pt x="2506" y="874"/>
                    <a:pt x="2412" y="991"/>
                  </a:cubicBezTo>
                  <a:lnTo>
                    <a:pt x="2124" y="1338"/>
                  </a:lnTo>
                  <a:lnTo>
                    <a:pt x="1719" y="1829"/>
                  </a:lnTo>
                  <a:lnTo>
                    <a:pt x="1719" y="1829"/>
                  </a:lnTo>
                  <a:cubicBezTo>
                    <a:pt x="1503" y="1550"/>
                    <a:pt x="1279" y="1278"/>
                    <a:pt x="1059" y="1004"/>
                  </a:cubicBezTo>
                  <a:cubicBezTo>
                    <a:pt x="920" y="830"/>
                    <a:pt x="780" y="657"/>
                    <a:pt x="635" y="488"/>
                  </a:cubicBezTo>
                  <a:cubicBezTo>
                    <a:pt x="569" y="409"/>
                    <a:pt x="501" y="334"/>
                    <a:pt x="428" y="259"/>
                  </a:cubicBezTo>
                  <a:cubicBezTo>
                    <a:pt x="391" y="224"/>
                    <a:pt x="358" y="185"/>
                    <a:pt x="321" y="150"/>
                  </a:cubicBezTo>
                  <a:cubicBezTo>
                    <a:pt x="270" y="99"/>
                    <a:pt x="213" y="66"/>
                    <a:pt x="160" y="22"/>
                  </a:cubicBezTo>
                  <a:cubicBezTo>
                    <a:pt x="143" y="7"/>
                    <a:pt x="123"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4"/>
            <p:cNvSpPr/>
            <p:nvPr/>
          </p:nvSpPr>
          <p:spPr>
            <a:xfrm>
              <a:off x="6405000" y="4072900"/>
              <a:ext cx="11450" cy="8925"/>
            </a:xfrm>
            <a:custGeom>
              <a:avLst/>
              <a:gdLst/>
              <a:ahLst/>
              <a:cxnLst/>
              <a:rect l="l" t="t" r="r" b="b"/>
              <a:pathLst>
                <a:path w="458" h="357" extrusionOk="0">
                  <a:moveTo>
                    <a:pt x="229" y="1"/>
                  </a:moveTo>
                  <a:cubicBezTo>
                    <a:pt x="1" y="1"/>
                    <a:pt x="1" y="357"/>
                    <a:pt x="229" y="357"/>
                  </a:cubicBezTo>
                  <a:cubicBezTo>
                    <a:pt x="458" y="357"/>
                    <a:pt x="458"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4"/>
            <p:cNvSpPr/>
            <p:nvPr/>
          </p:nvSpPr>
          <p:spPr>
            <a:xfrm>
              <a:off x="6430475" y="4054800"/>
              <a:ext cx="10850" cy="8375"/>
            </a:xfrm>
            <a:custGeom>
              <a:avLst/>
              <a:gdLst/>
              <a:ahLst/>
              <a:cxnLst/>
              <a:rect l="l" t="t" r="r" b="b"/>
              <a:pathLst>
                <a:path w="434" h="335" extrusionOk="0">
                  <a:moveTo>
                    <a:pt x="218" y="0"/>
                  </a:moveTo>
                  <a:cubicBezTo>
                    <a:pt x="1" y="0"/>
                    <a:pt x="1" y="334"/>
                    <a:pt x="218" y="334"/>
                  </a:cubicBezTo>
                  <a:cubicBezTo>
                    <a:pt x="433" y="334"/>
                    <a:pt x="433"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4"/>
            <p:cNvSpPr/>
            <p:nvPr/>
          </p:nvSpPr>
          <p:spPr>
            <a:xfrm>
              <a:off x="6434225" y="4081575"/>
              <a:ext cx="10500" cy="8150"/>
            </a:xfrm>
            <a:custGeom>
              <a:avLst/>
              <a:gdLst/>
              <a:ahLst/>
              <a:cxnLst/>
              <a:rect l="l" t="t" r="r" b="b"/>
              <a:pathLst>
                <a:path w="420" h="326" extrusionOk="0">
                  <a:moveTo>
                    <a:pt x="211" y="1"/>
                  </a:moveTo>
                  <a:cubicBezTo>
                    <a:pt x="0" y="1"/>
                    <a:pt x="0" y="326"/>
                    <a:pt x="211" y="326"/>
                  </a:cubicBezTo>
                  <a:cubicBezTo>
                    <a:pt x="420" y="326"/>
                    <a:pt x="420"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4"/>
          <p:cNvGrpSpPr/>
          <p:nvPr/>
        </p:nvGrpSpPr>
        <p:grpSpPr>
          <a:xfrm>
            <a:off x="7558440" y="4205489"/>
            <a:ext cx="830933" cy="670529"/>
            <a:chOff x="7514750" y="4210883"/>
            <a:chExt cx="953999" cy="769838"/>
          </a:xfrm>
        </p:grpSpPr>
        <p:sp>
          <p:nvSpPr>
            <p:cNvPr id="466" name="Google Shape;466;p34"/>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4"/>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4"/>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4"/>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34"/>
          <p:cNvGrpSpPr/>
          <p:nvPr/>
        </p:nvGrpSpPr>
        <p:grpSpPr>
          <a:xfrm>
            <a:off x="1991626" y="1573307"/>
            <a:ext cx="518333" cy="517543"/>
            <a:chOff x="5550100" y="4738125"/>
            <a:chExt cx="196950" cy="196650"/>
          </a:xfrm>
        </p:grpSpPr>
        <p:sp>
          <p:nvSpPr>
            <p:cNvPr id="474" name="Google Shape;474;p34"/>
            <p:cNvSpPr/>
            <p:nvPr/>
          </p:nvSpPr>
          <p:spPr>
            <a:xfrm>
              <a:off x="5599125" y="4738125"/>
              <a:ext cx="22250" cy="185825"/>
            </a:xfrm>
            <a:custGeom>
              <a:avLst/>
              <a:gdLst/>
              <a:ahLst/>
              <a:cxnLst/>
              <a:rect l="l" t="t" r="r" b="b"/>
              <a:pathLst>
                <a:path w="890" h="7433" extrusionOk="0">
                  <a:moveTo>
                    <a:pt x="161" y="1"/>
                  </a:moveTo>
                  <a:lnTo>
                    <a:pt x="161" y="1"/>
                  </a:lnTo>
                  <a:cubicBezTo>
                    <a:pt x="0" y="2480"/>
                    <a:pt x="90" y="4971"/>
                    <a:pt x="431" y="7432"/>
                  </a:cubicBezTo>
                  <a:lnTo>
                    <a:pt x="694" y="7364"/>
                  </a:lnTo>
                  <a:cubicBezTo>
                    <a:pt x="890" y="4898"/>
                    <a:pt x="710" y="2414"/>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5631300" y="4739725"/>
              <a:ext cx="50100" cy="186200"/>
            </a:xfrm>
            <a:custGeom>
              <a:avLst/>
              <a:gdLst/>
              <a:ahLst/>
              <a:cxnLst/>
              <a:rect l="l" t="t" r="r" b="b"/>
              <a:pathLst>
                <a:path w="2004" h="7448" extrusionOk="0">
                  <a:moveTo>
                    <a:pt x="2003" y="0"/>
                  </a:moveTo>
                  <a:lnTo>
                    <a:pt x="2003" y="0"/>
                  </a:lnTo>
                  <a:cubicBezTo>
                    <a:pt x="1153" y="745"/>
                    <a:pt x="765" y="1880"/>
                    <a:pt x="508" y="2983"/>
                  </a:cubicBezTo>
                  <a:cubicBezTo>
                    <a:pt x="167" y="4445"/>
                    <a:pt x="0" y="5943"/>
                    <a:pt x="7" y="7447"/>
                  </a:cubicBezTo>
                  <a:lnTo>
                    <a:pt x="123" y="7366"/>
                  </a:lnTo>
                  <a:cubicBezTo>
                    <a:pt x="710" y="4900"/>
                    <a:pt x="1336" y="2445"/>
                    <a:pt x="2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4"/>
            <p:cNvSpPr/>
            <p:nvPr/>
          </p:nvSpPr>
          <p:spPr>
            <a:xfrm>
              <a:off x="5666650" y="4823825"/>
              <a:ext cx="24950" cy="110950"/>
            </a:xfrm>
            <a:custGeom>
              <a:avLst/>
              <a:gdLst/>
              <a:ahLst/>
              <a:cxnLst/>
              <a:rect l="l" t="t" r="r" b="b"/>
              <a:pathLst>
                <a:path w="998" h="4438" extrusionOk="0">
                  <a:moveTo>
                    <a:pt x="310" y="1"/>
                  </a:moveTo>
                  <a:cubicBezTo>
                    <a:pt x="1" y="458"/>
                    <a:pt x="18" y="1053"/>
                    <a:pt x="47" y="1604"/>
                  </a:cubicBezTo>
                  <a:cubicBezTo>
                    <a:pt x="93" y="2491"/>
                    <a:pt x="141" y="3394"/>
                    <a:pt x="436" y="4233"/>
                  </a:cubicBezTo>
                  <a:lnTo>
                    <a:pt x="998" y="4437"/>
                  </a:lnTo>
                  <a:cubicBezTo>
                    <a:pt x="917" y="2939"/>
                    <a:pt x="686" y="1452"/>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4"/>
            <p:cNvSpPr/>
            <p:nvPr/>
          </p:nvSpPr>
          <p:spPr>
            <a:xfrm>
              <a:off x="5699275" y="4765300"/>
              <a:ext cx="47775" cy="157100"/>
            </a:xfrm>
            <a:custGeom>
              <a:avLst/>
              <a:gdLst/>
              <a:ahLst/>
              <a:cxnLst/>
              <a:rect l="l" t="t" r="r" b="b"/>
              <a:pathLst>
                <a:path w="1911" h="6284" extrusionOk="0">
                  <a:moveTo>
                    <a:pt x="1852" y="1"/>
                  </a:moveTo>
                  <a:lnTo>
                    <a:pt x="1852" y="1"/>
                  </a:lnTo>
                  <a:cubicBezTo>
                    <a:pt x="707" y="1545"/>
                    <a:pt x="64" y="3405"/>
                    <a:pt x="9" y="5326"/>
                  </a:cubicBezTo>
                  <a:cubicBezTo>
                    <a:pt x="0" y="5651"/>
                    <a:pt x="11" y="5985"/>
                    <a:pt x="141" y="6284"/>
                  </a:cubicBezTo>
                  <a:lnTo>
                    <a:pt x="558" y="6282"/>
                  </a:lnTo>
                  <a:cubicBezTo>
                    <a:pt x="738" y="5485"/>
                    <a:pt x="1184" y="4775"/>
                    <a:pt x="1459" y="4007"/>
                  </a:cubicBezTo>
                  <a:cubicBezTo>
                    <a:pt x="1911" y="2735"/>
                    <a:pt x="1885" y="1349"/>
                    <a:pt x="1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a:off x="5550100" y="4798800"/>
              <a:ext cx="40800" cy="129000"/>
            </a:xfrm>
            <a:custGeom>
              <a:avLst/>
              <a:gdLst/>
              <a:ahLst/>
              <a:cxnLst/>
              <a:rect l="l" t="t" r="r" b="b"/>
              <a:pathLst>
                <a:path w="1632" h="5160" extrusionOk="0">
                  <a:moveTo>
                    <a:pt x="420" y="0"/>
                  </a:moveTo>
                  <a:lnTo>
                    <a:pt x="420" y="0"/>
                  </a:lnTo>
                  <a:cubicBezTo>
                    <a:pt x="0" y="1687"/>
                    <a:pt x="281" y="3538"/>
                    <a:pt x="1184" y="5025"/>
                  </a:cubicBezTo>
                  <a:lnTo>
                    <a:pt x="1632" y="5159"/>
                  </a:lnTo>
                  <a:cubicBezTo>
                    <a:pt x="1404" y="4885"/>
                    <a:pt x="1426" y="4492"/>
                    <a:pt x="1408" y="4136"/>
                  </a:cubicBezTo>
                  <a:cubicBezTo>
                    <a:pt x="1384" y="3655"/>
                    <a:pt x="1259" y="3185"/>
                    <a:pt x="1136" y="2717"/>
                  </a:cubicBezTo>
                  <a:cubicBezTo>
                    <a:pt x="896" y="1812"/>
                    <a:pt x="659" y="905"/>
                    <a:pt x="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34"/>
          <p:cNvGrpSpPr/>
          <p:nvPr/>
        </p:nvGrpSpPr>
        <p:grpSpPr>
          <a:xfrm>
            <a:off x="278353" y="156809"/>
            <a:ext cx="681823" cy="550203"/>
            <a:chOff x="7514750" y="4210883"/>
            <a:chExt cx="953999" cy="769838"/>
          </a:xfrm>
        </p:grpSpPr>
        <p:sp>
          <p:nvSpPr>
            <p:cNvPr id="480" name="Google Shape;480;p34"/>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4"/>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4"/>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4"/>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4"/>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4"/>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תמונה 1" descr="תמונה שמכילה טקסט&#10;&#10;התיאור נוצר באופן אוטומטי">
            <a:extLst>
              <a:ext uri="{FF2B5EF4-FFF2-40B4-BE49-F238E27FC236}">
                <a16:creationId xmlns:a16="http://schemas.microsoft.com/office/drawing/2014/main" id="{969402F1-8832-78EF-836A-12E7578383A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1755007" y="162835"/>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15"/>
        <p:cNvGrpSpPr/>
        <p:nvPr/>
      </p:nvGrpSpPr>
      <p:grpSpPr>
        <a:xfrm>
          <a:off x="0" y="0"/>
          <a:ext cx="0" cy="0"/>
          <a:chOff x="0" y="0"/>
          <a:chExt cx="0" cy="0"/>
        </a:xfrm>
      </p:grpSpPr>
      <p:sp>
        <p:nvSpPr>
          <p:cNvPr id="2416" name="Google Shape;2416;p70"/>
          <p:cNvSpPr txBox="1">
            <a:spLocks noGrp="1"/>
          </p:cNvSpPr>
          <p:nvPr>
            <p:ph type="title"/>
          </p:nvPr>
        </p:nvSpPr>
        <p:spPr>
          <a:xfrm>
            <a:off x="4983959" y="79920"/>
            <a:ext cx="4128616" cy="524251"/>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hlink"/>
              </a:buClr>
              <a:buSzPts val="1100"/>
              <a:buFont typeface="Arial"/>
              <a:buNone/>
            </a:pPr>
            <a:r>
              <a:rPr lang="he-IL" sz="3600" b="1" dirty="0">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אז מה עוד נעשה?</a:t>
            </a:r>
            <a:endParaRPr sz="3600" b="1" dirty="0">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endParaRPr>
          </a:p>
        </p:txBody>
      </p:sp>
      <p:sp>
        <p:nvSpPr>
          <p:cNvPr id="2417" name="Google Shape;2417;p70"/>
          <p:cNvSpPr txBox="1">
            <a:spLocks noGrp="1"/>
          </p:cNvSpPr>
          <p:nvPr>
            <p:ph type="ctrTitle" idx="3"/>
          </p:nvPr>
        </p:nvSpPr>
        <p:spPr>
          <a:xfrm>
            <a:off x="6567186" y="1762986"/>
            <a:ext cx="2297931" cy="705239"/>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התאמת תפקיד משמעותי </a:t>
            </a:r>
            <a:r>
              <a:rPr lang="he-IL" dirty="0" err="1">
                <a:latin typeface="Cascadia Mono" panose="020B0609020000020004" pitchFamily="49" charset="0"/>
                <a:ea typeface="Cascadia Mono" panose="020B0609020000020004" pitchFamily="49" charset="0"/>
                <a:cs typeface="Cascadia Mono" panose="020B0609020000020004" pitchFamily="49" charset="0"/>
              </a:rPr>
              <a:t>לחניכ.ה</a:t>
            </a:r>
            <a:endParaRPr dirty="0">
              <a:latin typeface="Cascadia Mono" panose="020B0609020000020004" pitchFamily="49" charset="0"/>
              <a:ea typeface="Cascadia Mono" panose="020B0609020000020004" pitchFamily="49" charset="0"/>
              <a:cs typeface="Cascadia Mono" panose="020B0609020000020004" pitchFamily="49" charset="0"/>
            </a:endParaRPr>
          </a:p>
        </p:txBody>
      </p:sp>
      <p:sp>
        <p:nvSpPr>
          <p:cNvPr id="2418" name="Google Shape;2418;p70"/>
          <p:cNvSpPr txBox="1">
            <a:spLocks noGrp="1"/>
          </p:cNvSpPr>
          <p:nvPr>
            <p:ph type="ctrTitle" idx="2"/>
          </p:nvPr>
        </p:nvSpPr>
        <p:spPr>
          <a:xfrm>
            <a:off x="2680898" y="679800"/>
            <a:ext cx="3142810" cy="36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יצירת סביבה מכילה ולא הנגשה ספציפית לחניכה.</a:t>
            </a:r>
          </a:p>
        </p:txBody>
      </p:sp>
      <p:sp>
        <p:nvSpPr>
          <p:cNvPr id="2419" name="Google Shape;2419;p70"/>
          <p:cNvSpPr txBox="1">
            <a:spLocks noGrp="1"/>
          </p:cNvSpPr>
          <p:nvPr>
            <p:ph type="subTitle" idx="1"/>
          </p:nvPr>
        </p:nvSpPr>
        <p:spPr>
          <a:xfrm>
            <a:off x="2285586" y="931249"/>
            <a:ext cx="3538122" cy="1576893"/>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he-IL" dirty="0">
                <a:latin typeface="Calibri Light" panose="020F0302020204030204" pitchFamily="34" charset="0"/>
                <a:cs typeface="Calibri Light" panose="020F0302020204030204" pitchFamily="34" charset="0"/>
              </a:rPr>
              <a:t>הסתכלות אינדיבידואלית על כלל </a:t>
            </a:r>
            <a:r>
              <a:rPr lang="he-IL" dirty="0" err="1">
                <a:latin typeface="Calibri Light" panose="020F0302020204030204" pitchFamily="34" charset="0"/>
                <a:cs typeface="Calibri Light" panose="020F0302020204030204" pitchFamily="34" charset="0"/>
              </a:rPr>
              <a:t>החניכים.ות</a:t>
            </a:r>
            <a:r>
              <a:rPr lang="he-IL" dirty="0">
                <a:latin typeface="Calibri Light" panose="020F0302020204030204" pitchFamily="34" charset="0"/>
                <a:cs typeface="Calibri Light" panose="020F0302020204030204" pitchFamily="34" charset="0"/>
              </a:rPr>
              <a:t> – מיפוי צרכים וכוחות </a:t>
            </a:r>
          </a:p>
          <a:p>
            <a:pPr marL="0" lvl="0" indent="0" algn="r" rtl="1">
              <a:spcBef>
                <a:spcPts val="0"/>
              </a:spcBef>
              <a:spcAft>
                <a:spcPts val="0"/>
              </a:spcAft>
              <a:buNone/>
            </a:pPr>
            <a:r>
              <a:rPr lang="he-IL" dirty="0">
                <a:latin typeface="Calibri Light" panose="020F0302020204030204" pitchFamily="34" charset="0"/>
                <a:cs typeface="Calibri Light" panose="020F0302020204030204" pitchFamily="34" charset="0"/>
              </a:rPr>
              <a:t>עבודה על הכלה בקבוצות ההשתייכות (שכבה, צוות) </a:t>
            </a:r>
          </a:p>
          <a:p>
            <a:pPr marL="0" lvl="0" indent="0" algn="r" rtl="1">
              <a:spcBef>
                <a:spcPts val="0"/>
              </a:spcBef>
              <a:spcAft>
                <a:spcPts val="0"/>
              </a:spcAft>
              <a:buNone/>
            </a:pPr>
            <a:r>
              <a:rPr lang="he-IL" dirty="0">
                <a:latin typeface="Calibri Light" panose="020F0302020204030204" pitchFamily="34" charset="0"/>
                <a:cs typeface="Calibri Light" panose="020F0302020204030204" pitchFamily="34" charset="0"/>
              </a:rPr>
              <a:t>מתן כלים לניהול ההכלה בקבוצה </a:t>
            </a:r>
            <a:r>
              <a:rPr lang="he-IL" dirty="0" err="1">
                <a:latin typeface="Calibri Light" panose="020F0302020204030204" pitchFamily="34" charset="0"/>
                <a:cs typeface="Calibri Light" panose="020F0302020204030204" pitchFamily="34" charset="0"/>
              </a:rPr>
              <a:t>למדריכי.ות</a:t>
            </a:r>
            <a:r>
              <a:rPr lang="he-IL" dirty="0">
                <a:latin typeface="Calibri Light" panose="020F0302020204030204" pitchFamily="34" charset="0"/>
                <a:cs typeface="Calibri Light" panose="020F0302020204030204" pitchFamily="34" charset="0"/>
              </a:rPr>
              <a:t> השכבה </a:t>
            </a:r>
            <a:r>
              <a:rPr lang="he-IL" dirty="0" err="1">
                <a:latin typeface="Calibri Light" panose="020F0302020204030204" pitchFamily="34" charset="0"/>
                <a:cs typeface="Calibri Light" panose="020F0302020204030204" pitchFamily="34" charset="0"/>
              </a:rPr>
              <a:t>והמרכזים.ות</a:t>
            </a:r>
            <a:endParaRPr lang="he-IL" dirty="0">
              <a:latin typeface="Calibri Light" panose="020F0302020204030204" pitchFamily="34" charset="0"/>
              <a:cs typeface="Calibri Light" panose="020F0302020204030204" pitchFamily="34" charset="0"/>
            </a:endParaRPr>
          </a:p>
          <a:p>
            <a:pPr marL="0" lvl="0" indent="0" algn="r" rtl="0">
              <a:spcBef>
                <a:spcPts val="0"/>
              </a:spcBef>
              <a:spcAft>
                <a:spcPts val="0"/>
              </a:spcAft>
              <a:buNone/>
            </a:pPr>
            <a:endParaRPr dirty="0">
              <a:latin typeface="Calibri Light" panose="020F0302020204030204" pitchFamily="34" charset="0"/>
              <a:cs typeface="Calibri Light" panose="020F0302020204030204" pitchFamily="34" charset="0"/>
            </a:endParaRPr>
          </a:p>
        </p:txBody>
      </p:sp>
      <p:sp>
        <p:nvSpPr>
          <p:cNvPr id="2420" name="Google Shape;2420;p70"/>
          <p:cNvSpPr txBox="1">
            <a:spLocks noGrp="1"/>
          </p:cNvSpPr>
          <p:nvPr>
            <p:ph type="subTitle" idx="4"/>
          </p:nvPr>
        </p:nvSpPr>
        <p:spPr>
          <a:xfrm>
            <a:off x="6672769" y="2360455"/>
            <a:ext cx="2422161" cy="1262137"/>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dirty="0">
                <a:latin typeface="Calibri Light" panose="020F0302020204030204" pitchFamily="34" charset="0"/>
                <a:cs typeface="Calibri Light" panose="020F0302020204030204" pitchFamily="34" charset="0"/>
              </a:rPr>
              <a:t>בהתאם לרצון, ליכולת, למוטיבציה. </a:t>
            </a:r>
          </a:p>
          <a:p>
            <a:pPr marL="0" lvl="0" indent="0" algn="r" rtl="0">
              <a:spcBef>
                <a:spcPts val="0"/>
              </a:spcBef>
              <a:spcAft>
                <a:spcPts val="0"/>
              </a:spcAft>
              <a:buNone/>
            </a:pPr>
            <a:r>
              <a:rPr lang="he-IL" dirty="0">
                <a:latin typeface="Calibri Light" panose="020F0302020204030204" pitchFamily="34" charset="0"/>
                <a:cs typeface="Calibri Light" panose="020F0302020204030204" pitchFamily="34" charset="0"/>
              </a:rPr>
              <a:t>עוד בתחילת השנה בניית תוכנית ליווי, הגדרת שגרות עבודה, ונקודות עצירה במהלך השנה להתבוננות, למידה והתכווננות.</a:t>
            </a:r>
          </a:p>
          <a:p>
            <a:pPr marL="0" lvl="0" indent="0" algn="r" rtl="0">
              <a:spcBef>
                <a:spcPts val="0"/>
              </a:spcBef>
              <a:spcAft>
                <a:spcPts val="0"/>
              </a:spcAft>
              <a:buNone/>
            </a:pPr>
            <a:endParaRPr dirty="0">
              <a:latin typeface="Calibri Light" panose="020F0302020204030204" pitchFamily="34" charset="0"/>
              <a:cs typeface="Calibri Light" panose="020F0302020204030204" pitchFamily="34" charset="0"/>
            </a:endParaRPr>
          </a:p>
        </p:txBody>
      </p:sp>
      <p:sp>
        <p:nvSpPr>
          <p:cNvPr id="2421" name="Google Shape;2421;p70"/>
          <p:cNvSpPr txBox="1">
            <a:spLocks noGrp="1"/>
          </p:cNvSpPr>
          <p:nvPr>
            <p:ph type="ctrTitle" idx="5"/>
          </p:nvPr>
        </p:nvSpPr>
        <p:spPr>
          <a:xfrm>
            <a:off x="3812721" y="3444850"/>
            <a:ext cx="2010987" cy="367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שיח פתוח על צרכים וכוחות </a:t>
            </a:r>
            <a:endParaRPr dirty="0">
              <a:latin typeface="Cascadia Mono" panose="020B0609020000020004" pitchFamily="49" charset="0"/>
              <a:ea typeface="Cascadia Mono" panose="020B0609020000020004" pitchFamily="49" charset="0"/>
              <a:cs typeface="Cascadia Mono" panose="020B0609020000020004" pitchFamily="49" charset="0"/>
            </a:endParaRPr>
          </a:p>
        </p:txBody>
      </p:sp>
      <p:sp>
        <p:nvSpPr>
          <p:cNvPr id="2422" name="Google Shape;2422;p70"/>
          <p:cNvSpPr txBox="1">
            <a:spLocks noGrp="1"/>
          </p:cNvSpPr>
          <p:nvPr>
            <p:ph type="subTitle" idx="6"/>
          </p:nvPr>
        </p:nvSpPr>
        <p:spPr>
          <a:xfrm>
            <a:off x="3102750" y="3696300"/>
            <a:ext cx="2720950" cy="882302"/>
          </a:xfrm>
          <a:prstGeom prst="rect">
            <a:avLst/>
          </a:prstGeom>
        </p:spPr>
        <p:txBody>
          <a:bodyPr spcFirstLastPara="1" wrap="square" lIns="91425" tIns="91425" rIns="91425" bIns="91425" anchor="t" anchorCtr="0">
            <a:noAutofit/>
          </a:bodyPr>
          <a:lstStyle/>
          <a:p>
            <a:pPr marL="0" lvl="0" indent="0" algn="r" rtl="1">
              <a:lnSpc>
                <a:spcPct val="115000"/>
              </a:lnSpc>
              <a:spcAft>
                <a:spcPts val="1200"/>
              </a:spcAft>
            </a:pPr>
            <a:r>
              <a:rPr lang="he-IL" sz="1400" dirty="0">
                <a:effectLst/>
                <a:latin typeface="Calibri" panose="020F0502020204030204" pitchFamily="34" charset="0"/>
                <a:ea typeface="Calibri" panose="020F0502020204030204" pitchFamily="34" charset="0"/>
                <a:cs typeface="Calibri Light" panose="020F0302020204030204" pitchFamily="34" charset="0"/>
              </a:rPr>
              <a:t>שיח פתוח וכנה על צרכים, אתגרים וכוחות עם כל הגורמים- החניך, ההורים, מדריך השכבה ושותפים.</a:t>
            </a:r>
            <a:endParaRPr lang="en-US" sz="1400" dirty="0">
              <a:effectLst/>
              <a:latin typeface="Calibri" panose="020F0502020204030204" pitchFamily="34" charset="0"/>
              <a:ea typeface="Calibri" panose="020F0502020204030204" pitchFamily="34" charset="0"/>
              <a:cs typeface="Arial" panose="020B0604020202020204" pitchFamily="34" charset="0"/>
            </a:endParaRPr>
          </a:p>
          <a:p>
            <a:pPr marL="0" lvl="0" indent="0" algn="l" rtl="0">
              <a:spcBef>
                <a:spcPts val="0"/>
              </a:spcBef>
              <a:spcAft>
                <a:spcPts val="0"/>
              </a:spcAft>
              <a:buNone/>
            </a:pPr>
            <a:endParaRPr dirty="0"/>
          </a:p>
        </p:txBody>
      </p:sp>
      <p:cxnSp>
        <p:nvCxnSpPr>
          <p:cNvPr id="2423" name="Google Shape;2423;p70"/>
          <p:cNvCxnSpPr/>
          <p:nvPr/>
        </p:nvCxnSpPr>
        <p:spPr>
          <a:xfrm>
            <a:off x="5926475" y="3927175"/>
            <a:ext cx="995400" cy="0"/>
          </a:xfrm>
          <a:prstGeom prst="straightConnector1">
            <a:avLst/>
          </a:prstGeom>
          <a:noFill/>
          <a:ln w="19050" cap="flat" cmpd="sng">
            <a:solidFill>
              <a:schemeClr val="accent2"/>
            </a:solidFill>
            <a:prstDash val="dash"/>
            <a:round/>
            <a:headEnd type="none" w="med" len="med"/>
            <a:tailEnd type="none" w="med" len="med"/>
          </a:ln>
        </p:spPr>
      </p:cxnSp>
      <p:cxnSp>
        <p:nvCxnSpPr>
          <p:cNvPr id="2424" name="Google Shape;2424;p70"/>
          <p:cNvCxnSpPr/>
          <p:nvPr/>
        </p:nvCxnSpPr>
        <p:spPr>
          <a:xfrm>
            <a:off x="5926475" y="1140300"/>
            <a:ext cx="995400" cy="0"/>
          </a:xfrm>
          <a:prstGeom prst="straightConnector1">
            <a:avLst/>
          </a:prstGeom>
          <a:noFill/>
          <a:ln w="19050" cap="flat" cmpd="sng">
            <a:solidFill>
              <a:schemeClr val="accent2"/>
            </a:solidFill>
            <a:prstDash val="dash"/>
            <a:round/>
            <a:headEnd type="none" w="med" len="med"/>
            <a:tailEnd type="none" w="med" len="med"/>
          </a:ln>
        </p:spPr>
      </p:cxnSp>
      <p:grpSp>
        <p:nvGrpSpPr>
          <p:cNvPr id="2425" name="Google Shape;2425;p70"/>
          <p:cNvGrpSpPr/>
          <p:nvPr/>
        </p:nvGrpSpPr>
        <p:grpSpPr>
          <a:xfrm>
            <a:off x="6549587" y="3464993"/>
            <a:ext cx="779269" cy="713457"/>
            <a:chOff x="5606375" y="3143750"/>
            <a:chExt cx="667525" cy="611150"/>
          </a:xfrm>
        </p:grpSpPr>
        <p:sp>
          <p:nvSpPr>
            <p:cNvPr id="2426" name="Google Shape;2426;p70"/>
            <p:cNvSpPr/>
            <p:nvPr/>
          </p:nvSpPr>
          <p:spPr>
            <a:xfrm>
              <a:off x="5621450" y="3308300"/>
              <a:ext cx="641625" cy="435100"/>
            </a:xfrm>
            <a:custGeom>
              <a:avLst/>
              <a:gdLst/>
              <a:ahLst/>
              <a:cxnLst/>
              <a:rect l="l" t="t" r="r" b="b"/>
              <a:pathLst>
                <a:path w="25665" h="17404" extrusionOk="0">
                  <a:moveTo>
                    <a:pt x="17270" y="1"/>
                  </a:moveTo>
                  <a:cubicBezTo>
                    <a:pt x="16127" y="1"/>
                    <a:pt x="14983" y="438"/>
                    <a:pt x="14109" y="1312"/>
                  </a:cubicBezTo>
                  <a:lnTo>
                    <a:pt x="13119" y="2286"/>
                  </a:lnTo>
                  <a:cubicBezTo>
                    <a:pt x="13002" y="2410"/>
                    <a:pt x="12852" y="2472"/>
                    <a:pt x="12699" y="2472"/>
                  </a:cubicBezTo>
                  <a:cubicBezTo>
                    <a:pt x="12546" y="2472"/>
                    <a:pt x="12391" y="2410"/>
                    <a:pt x="12268" y="2286"/>
                  </a:cubicBezTo>
                  <a:lnTo>
                    <a:pt x="11309" y="1327"/>
                  </a:lnTo>
                  <a:cubicBezTo>
                    <a:pt x="10435" y="453"/>
                    <a:pt x="9290" y="16"/>
                    <a:pt x="8147" y="16"/>
                  </a:cubicBezTo>
                  <a:cubicBezTo>
                    <a:pt x="7004" y="16"/>
                    <a:pt x="5863" y="453"/>
                    <a:pt x="4997" y="1327"/>
                  </a:cubicBezTo>
                  <a:cubicBezTo>
                    <a:pt x="0" y="6293"/>
                    <a:pt x="12268" y="17230"/>
                    <a:pt x="12268" y="17230"/>
                  </a:cubicBezTo>
                  <a:cubicBezTo>
                    <a:pt x="12384" y="17346"/>
                    <a:pt x="12538" y="17404"/>
                    <a:pt x="12693" y="17404"/>
                  </a:cubicBezTo>
                  <a:cubicBezTo>
                    <a:pt x="12848" y="17404"/>
                    <a:pt x="13002" y="17346"/>
                    <a:pt x="13119" y="17230"/>
                  </a:cubicBezTo>
                  <a:cubicBezTo>
                    <a:pt x="13119" y="17230"/>
                    <a:pt x="25664" y="5674"/>
                    <a:pt x="20420" y="1312"/>
                  </a:cubicBezTo>
                  <a:cubicBezTo>
                    <a:pt x="19554" y="438"/>
                    <a:pt x="18413" y="1"/>
                    <a:pt x="17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5621450" y="3308550"/>
              <a:ext cx="337650" cy="434850"/>
            </a:xfrm>
            <a:custGeom>
              <a:avLst/>
              <a:gdLst/>
              <a:ahLst/>
              <a:cxnLst/>
              <a:rect l="l" t="t" r="r" b="b"/>
              <a:pathLst>
                <a:path w="13506" h="17394" extrusionOk="0">
                  <a:moveTo>
                    <a:pt x="8122" y="0"/>
                  </a:moveTo>
                  <a:cubicBezTo>
                    <a:pt x="6956" y="0"/>
                    <a:pt x="5835" y="464"/>
                    <a:pt x="4997" y="1302"/>
                  </a:cubicBezTo>
                  <a:cubicBezTo>
                    <a:pt x="0" y="6283"/>
                    <a:pt x="12268" y="17220"/>
                    <a:pt x="12268" y="17220"/>
                  </a:cubicBezTo>
                  <a:cubicBezTo>
                    <a:pt x="12384" y="17336"/>
                    <a:pt x="12538" y="17394"/>
                    <a:pt x="12693" y="17394"/>
                  </a:cubicBezTo>
                  <a:cubicBezTo>
                    <a:pt x="12848" y="17394"/>
                    <a:pt x="13002" y="17336"/>
                    <a:pt x="13119" y="17220"/>
                  </a:cubicBezTo>
                  <a:cubicBezTo>
                    <a:pt x="13119" y="17220"/>
                    <a:pt x="13258" y="17096"/>
                    <a:pt x="13505" y="16864"/>
                  </a:cubicBezTo>
                  <a:cubicBezTo>
                    <a:pt x="11448" y="14930"/>
                    <a:pt x="2166" y="5742"/>
                    <a:pt x="6606" y="1302"/>
                  </a:cubicBezTo>
                  <a:cubicBezTo>
                    <a:pt x="7240" y="668"/>
                    <a:pt x="8060" y="234"/>
                    <a:pt x="8957" y="80"/>
                  </a:cubicBezTo>
                  <a:cubicBezTo>
                    <a:pt x="8678" y="26"/>
                    <a:pt x="8399" y="0"/>
                    <a:pt x="8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0"/>
            <p:cNvSpPr/>
            <p:nvPr/>
          </p:nvSpPr>
          <p:spPr>
            <a:xfrm>
              <a:off x="5606375" y="3420750"/>
              <a:ext cx="667525" cy="182950"/>
            </a:xfrm>
            <a:custGeom>
              <a:avLst/>
              <a:gdLst/>
              <a:ahLst/>
              <a:cxnLst/>
              <a:rect l="l" t="t" r="r" b="b"/>
              <a:pathLst>
                <a:path w="26701" h="7318" extrusionOk="0">
                  <a:moveTo>
                    <a:pt x="4409" y="1"/>
                  </a:moveTo>
                  <a:cubicBezTo>
                    <a:pt x="1702" y="774"/>
                    <a:pt x="0" y="1872"/>
                    <a:pt x="0" y="3110"/>
                  </a:cubicBezTo>
                  <a:cubicBezTo>
                    <a:pt x="0" y="5430"/>
                    <a:pt x="5971" y="7317"/>
                    <a:pt x="13350" y="7317"/>
                  </a:cubicBezTo>
                  <a:cubicBezTo>
                    <a:pt x="20729" y="7317"/>
                    <a:pt x="26700" y="5430"/>
                    <a:pt x="26700" y="3110"/>
                  </a:cubicBezTo>
                  <a:cubicBezTo>
                    <a:pt x="26700" y="1872"/>
                    <a:pt x="24999" y="759"/>
                    <a:pt x="22292" y="1"/>
                  </a:cubicBezTo>
                  <a:cubicBezTo>
                    <a:pt x="22276" y="171"/>
                    <a:pt x="22261" y="325"/>
                    <a:pt x="22245" y="511"/>
                  </a:cubicBezTo>
                  <a:cubicBezTo>
                    <a:pt x="23173" y="991"/>
                    <a:pt x="23684" y="1547"/>
                    <a:pt x="23684" y="2166"/>
                  </a:cubicBezTo>
                  <a:cubicBezTo>
                    <a:pt x="23684" y="3961"/>
                    <a:pt x="19058" y="5415"/>
                    <a:pt x="13350" y="5415"/>
                  </a:cubicBezTo>
                  <a:cubicBezTo>
                    <a:pt x="7642" y="5415"/>
                    <a:pt x="3017" y="3961"/>
                    <a:pt x="3017" y="2166"/>
                  </a:cubicBezTo>
                  <a:cubicBezTo>
                    <a:pt x="3017" y="1563"/>
                    <a:pt x="3527" y="1006"/>
                    <a:pt x="4455" y="511"/>
                  </a:cubicBezTo>
                  <a:cubicBezTo>
                    <a:pt x="4424" y="341"/>
                    <a:pt x="4409" y="171"/>
                    <a:pt x="4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0"/>
            <p:cNvSpPr/>
            <p:nvPr/>
          </p:nvSpPr>
          <p:spPr>
            <a:xfrm>
              <a:off x="5960225" y="3420375"/>
              <a:ext cx="278875" cy="135375"/>
            </a:xfrm>
            <a:custGeom>
              <a:avLst/>
              <a:gdLst/>
              <a:ahLst/>
              <a:cxnLst/>
              <a:rect l="l" t="t" r="r" b="b"/>
              <a:pathLst>
                <a:path w="11155" h="5415" extrusionOk="0">
                  <a:moveTo>
                    <a:pt x="8138" y="0"/>
                  </a:moveTo>
                  <a:cubicBezTo>
                    <a:pt x="8122" y="170"/>
                    <a:pt x="8107" y="340"/>
                    <a:pt x="8091" y="511"/>
                  </a:cubicBezTo>
                  <a:cubicBezTo>
                    <a:pt x="9019" y="1006"/>
                    <a:pt x="9530" y="1562"/>
                    <a:pt x="9530" y="2181"/>
                  </a:cubicBezTo>
                  <a:cubicBezTo>
                    <a:pt x="9530" y="3883"/>
                    <a:pt x="5338" y="5291"/>
                    <a:pt x="1" y="5414"/>
                  </a:cubicBezTo>
                  <a:lnTo>
                    <a:pt x="821" y="5414"/>
                  </a:lnTo>
                  <a:cubicBezTo>
                    <a:pt x="6529" y="5414"/>
                    <a:pt x="11154" y="3960"/>
                    <a:pt x="11154" y="2166"/>
                  </a:cubicBezTo>
                  <a:cubicBezTo>
                    <a:pt x="11154" y="1578"/>
                    <a:pt x="10675" y="1036"/>
                    <a:pt x="9793" y="557"/>
                  </a:cubicBezTo>
                  <a:cubicBezTo>
                    <a:pt x="9251" y="340"/>
                    <a:pt x="8694" y="155"/>
                    <a:pt x="8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5606375" y="3420750"/>
              <a:ext cx="353875" cy="182950"/>
            </a:xfrm>
            <a:custGeom>
              <a:avLst/>
              <a:gdLst/>
              <a:ahLst/>
              <a:cxnLst/>
              <a:rect l="l" t="t" r="r" b="b"/>
              <a:pathLst>
                <a:path w="14155" h="7318" extrusionOk="0">
                  <a:moveTo>
                    <a:pt x="4409" y="1"/>
                  </a:moveTo>
                  <a:cubicBezTo>
                    <a:pt x="1702" y="774"/>
                    <a:pt x="0" y="1872"/>
                    <a:pt x="0" y="3110"/>
                  </a:cubicBezTo>
                  <a:cubicBezTo>
                    <a:pt x="0" y="5430"/>
                    <a:pt x="5971" y="7317"/>
                    <a:pt x="13350" y="7317"/>
                  </a:cubicBezTo>
                  <a:lnTo>
                    <a:pt x="14155" y="7317"/>
                  </a:lnTo>
                  <a:cubicBezTo>
                    <a:pt x="7162" y="7178"/>
                    <a:pt x="1609" y="5353"/>
                    <a:pt x="1609" y="3110"/>
                  </a:cubicBezTo>
                  <a:cubicBezTo>
                    <a:pt x="1609" y="2151"/>
                    <a:pt x="2630" y="1269"/>
                    <a:pt x="4363" y="557"/>
                  </a:cubicBezTo>
                  <a:lnTo>
                    <a:pt x="4455" y="511"/>
                  </a:lnTo>
                  <a:cubicBezTo>
                    <a:pt x="4424" y="341"/>
                    <a:pt x="4409" y="171"/>
                    <a:pt x="4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5754475" y="3249825"/>
              <a:ext cx="115275" cy="112650"/>
            </a:xfrm>
            <a:custGeom>
              <a:avLst/>
              <a:gdLst/>
              <a:ahLst/>
              <a:cxnLst/>
              <a:rect l="l" t="t" r="r" b="b"/>
              <a:pathLst>
                <a:path w="4611" h="4506" extrusionOk="0">
                  <a:moveTo>
                    <a:pt x="2306" y="0"/>
                  </a:moveTo>
                  <a:cubicBezTo>
                    <a:pt x="2201" y="0"/>
                    <a:pt x="2097" y="47"/>
                    <a:pt x="2027" y="139"/>
                  </a:cubicBezTo>
                  <a:lnTo>
                    <a:pt x="1285" y="1160"/>
                  </a:lnTo>
                  <a:cubicBezTo>
                    <a:pt x="1269" y="1191"/>
                    <a:pt x="1238" y="1222"/>
                    <a:pt x="1208" y="1238"/>
                  </a:cubicBezTo>
                  <a:lnTo>
                    <a:pt x="187" y="1980"/>
                  </a:lnTo>
                  <a:cubicBezTo>
                    <a:pt x="1" y="2119"/>
                    <a:pt x="1" y="2398"/>
                    <a:pt x="187" y="2522"/>
                  </a:cubicBezTo>
                  <a:lnTo>
                    <a:pt x="1208" y="3280"/>
                  </a:lnTo>
                  <a:cubicBezTo>
                    <a:pt x="1238" y="3295"/>
                    <a:pt x="1269" y="3326"/>
                    <a:pt x="1285" y="3341"/>
                  </a:cubicBezTo>
                  <a:lnTo>
                    <a:pt x="2027" y="4378"/>
                  </a:lnTo>
                  <a:cubicBezTo>
                    <a:pt x="2097" y="4463"/>
                    <a:pt x="2201" y="4506"/>
                    <a:pt x="2306" y="4506"/>
                  </a:cubicBezTo>
                  <a:cubicBezTo>
                    <a:pt x="2410" y="4506"/>
                    <a:pt x="2515" y="4463"/>
                    <a:pt x="2584" y="4378"/>
                  </a:cubicBezTo>
                  <a:lnTo>
                    <a:pt x="3327" y="3341"/>
                  </a:lnTo>
                  <a:cubicBezTo>
                    <a:pt x="3342" y="3326"/>
                    <a:pt x="3373" y="3295"/>
                    <a:pt x="3404" y="3280"/>
                  </a:cubicBezTo>
                  <a:lnTo>
                    <a:pt x="4425" y="2522"/>
                  </a:lnTo>
                  <a:cubicBezTo>
                    <a:pt x="4611" y="2398"/>
                    <a:pt x="4611" y="2119"/>
                    <a:pt x="4425" y="1980"/>
                  </a:cubicBezTo>
                  <a:lnTo>
                    <a:pt x="3404" y="1238"/>
                  </a:lnTo>
                  <a:cubicBezTo>
                    <a:pt x="3373" y="1222"/>
                    <a:pt x="3342" y="1191"/>
                    <a:pt x="3327" y="1160"/>
                  </a:cubicBezTo>
                  <a:lnTo>
                    <a:pt x="2584" y="139"/>
                  </a:lnTo>
                  <a:cubicBezTo>
                    <a:pt x="2515" y="47"/>
                    <a:pt x="2410" y="0"/>
                    <a:pt x="23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5754475" y="3249825"/>
              <a:ext cx="77775" cy="112650"/>
            </a:xfrm>
            <a:custGeom>
              <a:avLst/>
              <a:gdLst/>
              <a:ahLst/>
              <a:cxnLst/>
              <a:rect l="l" t="t" r="r" b="b"/>
              <a:pathLst>
                <a:path w="3111" h="4506" extrusionOk="0">
                  <a:moveTo>
                    <a:pt x="2306" y="0"/>
                  </a:moveTo>
                  <a:cubicBezTo>
                    <a:pt x="2201" y="0"/>
                    <a:pt x="2097" y="47"/>
                    <a:pt x="2027" y="139"/>
                  </a:cubicBezTo>
                  <a:lnTo>
                    <a:pt x="1285" y="1160"/>
                  </a:lnTo>
                  <a:cubicBezTo>
                    <a:pt x="1269" y="1191"/>
                    <a:pt x="1238" y="1222"/>
                    <a:pt x="1208" y="1238"/>
                  </a:cubicBezTo>
                  <a:lnTo>
                    <a:pt x="187" y="1980"/>
                  </a:lnTo>
                  <a:cubicBezTo>
                    <a:pt x="1" y="2119"/>
                    <a:pt x="1" y="2398"/>
                    <a:pt x="187" y="2522"/>
                  </a:cubicBezTo>
                  <a:lnTo>
                    <a:pt x="1208" y="3280"/>
                  </a:lnTo>
                  <a:cubicBezTo>
                    <a:pt x="1238" y="3295"/>
                    <a:pt x="1269" y="3326"/>
                    <a:pt x="1285" y="3341"/>
                  </a:cubicBezTo>
                  <a:lnTo>
                    <a:pt x="2027" y="4378"/>
                  </a:lnTo>
                  <a:cubicBezTo>
                    <a:pt x="2097" y="4463"/>
                    <a:pt x="2201" y="4506"/>
                    <a:pt x="2306" y="4506"/>
                  </a:cubicBezTo>
                  <a:cubicBezTo>
                    <a:pt x="2410" y="4506"/>
                    <a:pt x="2515" y="4463"/>
                    <a:pt x="2584" y="4378"/>
                  </a:cubicBezTo>
                  <a:lnTo>
                    <a:pt x="3110" y="3635"/>
                  </a:lnTo>
                  <a:lnTo>
                    <a:pt x="2894" y="3341"/>
                  </a:lnTo>
                  <a:cubicBezTo>
                    <a:pt x="2878" y="3326"/>
                    <a:pt x="2863" y="3295"/>
                    <a:pt x="2832" y="3280"/>
                  </a:cubicBezTo>
                  <a:lnTo>
                    <a:pt x="1811" y="2522"/>
                  </a:lnTo>
                  <a:cubicBezTo>
                    <a:pt x="1625" y="2398"/>
                    <a:pt x="1625" y="2119"/>
                    <a:pt x="1811" y="1980"/>
                  </a:cubicBezTo>
                  <a:lnTo>
                    <a:pt x="2832" y="1238"/>
                  </a:lnTo>
                  <a:cubicBezTo>
                    <a:pt x="2863" y="1222"/>
                    <a:pt x="2878" y="1191"/>
                    <a:pt x="2894" y="1160"/>
                  </a:cubicBezTo>
                  <a:lnTo>
                    <a:pt x="3110" y="866"/>
                  </a:lnTo>
                  <a:lnTo>
                    <a:pt x="2584" y="139"/>
                  </a:lnTo>
                  <a:cubicBezTo>
                    <a:pt x="2515" y="47"/>
                    <a:pt x="2410" y="0"/>
                    <a:pt x="23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6142775" y="3656375"/>
              <a:ext cx="81625" cy="80350"/>
            </a:xfrm>
            <a:custGeom>
              <a:avLst/>
              <a:gdLst/>
              <a:ahLst/>
              <a:cxnLst/>
              <a:rect l="l" t="t" r="r" b="b"/>
              <a:pathLst>
                <a:path w="3265" h="3214" extrusionOk="0">
                  <a:moveTo>
                    <a:pt x="1632" y="0"/>
                  </a:moveTo>
                  <a:cubicBezTo>
                    <a:pt x="1559" y="0"/>
                    <a:pt x="1485" y="35"/>
                    <a:pt x="1439" y="105"/>
                  </a:cubicBezTo>
                  <a:lnTo>
                    <a:pt x="913" y="832"/>
                  </a:lnTo>
                  <a:cubicBezTo>
                    <a:pt x="897" y="847"/>
                    <a:pt x="882" y="863"/>
                    <a:pt x="851" y="878"/>
                  </a:cubicBezTo>
                  <a:lnTo>
                    <a:pt x="124" y="1419"/>
                  </a:lnTo>
                  <a:cubicBezTo>
                    <a:pt x="0" y="1512"/>
                    <a:pt x="0" y="1698"/>
                    <a:pt x="124" y="1806"/>
                  </a:cubicBezTo>
                  <a:lnTo>
                    <a:pt x="851" y="2332"/>
                  </a:lnTo>
                  <a:cubicBezTo>
                    <a:pt x="882" y="2348"/>
                    <a:pt x="897" y="2363"/>
                    <a:pt x="913" y="2379"/>
                  </a:cubicBezTo>
                  <a:lnTo>
                    <a:pt x="1439" y="3121"/>
                  </a:lnTo>
                  <a:cubicBezTo>
                    <a:pt x="1485" y="3183"/>
                    <a:pt x="1559" y="3214"/>
                    <a:pt x="1632" y="3214"/>
                  </a:cubicBezTo>
                  <a:cubicBezTo>
                    <a:pt x="1706" y="3214"/>
                    <a:pt x="1779" y="3183"/>
                    <a:pt x="1826" y="3121"/>
                  </a:cubicBezTo>
                  <a:lnTo>
                    <a:pt x="2367" y="2379"/>
                  </a:lnTo>
                  <a:cubicBezTo>
                    <a:pt x="2382" y="2363"/>
                    <a:pt x="2398" y="2348"/>
                    <a:pt x="2413" y="2332"/>
                  </a:cubicBezTo>
                  <a:lnTo>
                    <a:pt x="3140" y="1806"/>
                  </a:lnTo>
                  <a:cubicBezTo>
                    <a:pt x="3264" y="1698"/>
                    <a:pt x="3264" y="1512"/>
                    <a:pt x="3140" y="1419"/>
                  </a:cubicBezTo>
                  <a:lnTo>
                    <a:pt x="2413" y="878"/>
                  </a:lnTo>
                  <a:cubicBezTo>
                    <a:pt x="2398" y="863"/>
                    <a:pt x="2382" y="847"/>
                    <a:pt x="2367" y="832"/>
                  </a:cubicBezTo>
                  <a:lnTo>
                    <a:pt x="1826" y="105"/>
                  </a:lnTo>
                  <a:cubicBezTo>
                    <a:pt x="1779" y="35"/>
                    <a:pt x="1706" y="0"/>
                    <a:pt x="1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5643875" y="3143850"/>
              <a:ext cx="79700" cy="79300"/>
            </a:xfrm>
            <a:custGeom>
              <a:avLst/>
              <a:gdLst/>
              <a:ahLst/>
              <a:cxnLst/>
              <a:rect l="l" t="t" r="r" b="b"/>
              <a:pathLst>
                <a:path w="3188" h="3172" extrusionOk="0">
                  <a:moveTo>
                    <a:pt x="1594" y="1"/>
                  </a:moveTo>
                  <a:cubicBezTo>
                    <a:pt x="712" y="1"/>
                    <a:pt x="1" y="712"/>
                    <a:pt x="1" y="1578"/>
                  </a:cubicBezTo>
                  <a:cubicBezTo>
                    <a:pt x="1" y="2460"/>
                    <a:pt x="712" y="3172"/>
                    <a:pt x="1594" y="3172"/>
                  </a:cubicBezTo>
                  <a:cubicBezTo>
                    <a:pt x="2476" y="3172"/>
                    <a:pt x="3187" y="2460"/>
                    <a:pt x="3187" y="1578"/>
                  </a:cubicBezTo>
                  <a:cubicBezTo>
                    <a:pt x="3187" y="712"/>
                    <a:pt x="2476" y="1"/>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5643875" y="3143750"/>
              <a:ext cx="59975" cy="79500"/>
            </a:xfrm>
            <a:custGeom>
              <a:avLst/>
              <a:gdLst/>
              <a:ahLst/>
              <a:cxnLst/>
              <a:rect l="l" t="t" r="r" b="b"/>
              <a:pathLst>
                <a:path w="2399" h="3180" extrusionOk="0">
                  <a:moveTo>
                    <a:pt x="1598" y="1"/>
                  </a:moveTo>
                  <a:cubicBezTo>
                    <a:pt x="769" y="1"/>
                    <a:pt x="1" y="659"/>
                    <a:pt x="1" y="1582"/>
                  </a:cubicBezTo>
                  <a:cubicBezTo>
                    <a:pt x="1" y="2518"/>
                    <a:pt x="770" y="3179"/>
                    <a:pt x="1599" y="3179"/>
                  </a:cubicBezTo>
                  <a:cubicBezTo>
                    <a:pt x="1867" y="3179"/>
                    <a:pt x="2142" y="3110"/>
                    <a:pt x="2398" y="2959"/>
                  </a:cubicBezTo>
                  <a:cubicBezTo>
                    <a:pt x="2228" y="2851"/>
                    <a:pt x="2074" y="2712"/>
                    <a:pt x="1950" y="2557"/>
                  </a:cubicBezTo>
                  <a:cubicBezTo>
                    <a:pt x="1424" y="1861"/>
                    <a:pt x="1548" y="871"/>
                    <a:pt x="2244" y="329"/>
                  </a:cubicBezTo>
                  <a:cubicBezTo>
                    <a:pt x="2290" y="298"/>
                    <a:pt x="2352" y="252"/>
                    <a:pt x="2398" y="221"/>
                  </a:cubicBezTo>
                  <a:cubicBezTo>
                    <a:pt x="2141" y="70"/>
                    <a:pt x="1866" y="1"/>
                    <a:pt x="1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6138525" y="3152350"/>
              <a:ext cx="98250" cy="98650"/>
            </a:xfrm>
            <a:custGeom>
              <a:avLst/>
              <a:gdLst/>
              <a:ahLst/>
              <a:cxnLst/>
              <a:rect l="l" t="t" r="r" b="b"/>
              <a:pathLst>
                <a:path w="3930" h="3946" extrusionOk="0">
                  <a:moveTo>
                    <a:pt x="1965" y="1"/>
                  </a:moveTo>
                  <a:cubicBezTo>
                    <a:pt x="882" y="1"/>
                    <a:pt x="0" y="898"/>
                    <a:pt x="0" y="1981"/>
                  </a:cubicBezTo>
                  <a:cubicBezTo>
                    <a:pt x="0" y="3064"/>
                    <a:pt x="882" y="3946"/>
                    <a:pt x="1965" y="3946"/>
                  </a:cubicBezTo>
                  <a:cubicBezTo>
                    <a:pt x="3047" y="3946"/>
                    <a:pt x="3929" y="3064"/>
                    <a:pt x="3929" y="1981"/>
                  </a:cubicBezTo>
                  <a:cubicBezTo>
                    <a:pt x="3929" y="898"/>
                    <a:pt x="3047" y="1"/>
                    <a:pt x="19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6132700" y="3152500"/>
              <a:ext cx="75075" cy="98500"/>
            </a:xfrm>
            <a:custGeom>
              <a:avLst/>
              <a:gdLst/>
              <a:ahLst/>
              <a:cxnLst/>
              <a:rect l="l" t="t" r="r" b="b"/>
              <a:pathLst>
                <a:path w="3003" h="3940" extrusionOk="0">
                  <a:moveTo>
                    <a:pt x="2188" y="1"/>
                  </a:moveTo>
                  <a:cubicBezTo>
                    <a:pt x="1296" y="1"/>
                    <a:pt x="466" y="620"/>
                    <a:pt x="264" y="1557"/>
                  </a:cubicBezTo>
                  <a:cubicBezTo>
                    <a:pt x="1" y="2779"/>
                    <a:pt x="945" y="3940"/>
                    <a:pt x="2198" y="3940"/>
                  </a:cubicBezTo>
                  <a:cubicBezTo>
                    <a:pt x="2476" y="3940"/>
                    <a:pt x="2755" y="3878"/>
                    <a:pt x="3002" y="3769"/>
                  </a:cubicBezTo>
                  <a:cubicBezTo>
                    <a:pt x="2306" y="3444"/>
                    <a:pt x="1842" y="2748"/>
                    <a:pt x="1842" y="1975"/>
                  </a:cubicBezTo>
                  <a:cubicBezTo>
                    <a:pt x="1842" y="1201"/>
                    <a:pt x="2306" y="490"/>
                    <a:pt x="3002" y="180"/>
                  </a:cubicBezTo>
                  <a:cubicBezTo>
                    <a:pt x="2735" y="58"/>
                    <a:pt x="2459" y="1"/>
                    <a:pt x="2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5652000" y="3536000"/>
              <a:ext cx="60350" cy="59975"/>
            </a:xfrm>
            <a:custGeom>
              <a:avLst/>
              <a:gdLst/>
              <a:ahLst/>
              <a:cxnLst/>
              <a:rect l="l" t="t" r="r" b="b"/>
              <a:pathLst>
                <a:path w="2414" h="2399" extrusionOk="0">
                  <a:moveTo>
                    <a:pt x="1207" y="0"/>
                  </a:moveTo>
                  <a:cubicBezTo>
                    <a:pt x="542" y="0"/>
                    <a:pt x="1" y="526"/>
                    <a:pt x="1" y="1192"/>
                  </a:cubicBezTo>
                  <a:cubicBezTo>
                    <a:pt x="1" y="1857"/>
                    <a:pt x="542" y="2398"/>
                    <a:pt x="1207" y="2398"/>
                  </a:cubicBezTo>
                  <a:cubicBezTo>
                    <a:pt x="1872" y="2398"/>
                    <a:pt x="2414" y="1857"/>
                    <a:pt x="2414" y="1192"/>
                  </a:cubicBezTo>
                  <a:cubicBezTo>
                    <a:pt x="2414" y="526"/>
                    <a:pt x="1872" y="0"/>
                    <a:pt x="1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5914975" y="3398875"/>
              <a:ext cx="102825" cy="23450"/>
            </a:xfrm>
            <a:custGeom>
              <a:avLst/>
              <a:gdLst/>
              <a:ahLst/>
              <a:cxnLst/>
              <a:rect l="l" t="t" r="r" b="b"/>
              <a:pathLst>
                <a:path w="4113" h="938" extrusionOk="0">
                  <a:moveTo>
                    <a:pt x="3576" y="0"/>
                  </a:moveTo>
                  <a:cubicBezTo>
                    <a:pt x="3546" y="0"/>
                    <a:pt x="3514" y="3"/>
                    <a:pt x="3481" y="9"/>
                  </a:cubicBezTo>
                  <a:cubicBezTo>
                    <a:pt x="2631" y="87"/>
                    <a:pt x="1764" y="133"/>
                    <a:pt x="898" y="133"/>
                  </a:cubicBezTo>
                  <a:lnTo>
                    <a:pt x="403" y="133"/>
                  </a:lnTo>
                  <a:cubicBezTo>
                    <a:pt x="186" y="133"/>
                    <a:pt x="1" y="303"/>
                    <a:pt x="1" y="520"/>
                  </a:cubicBezTo>
                  <a:cubicBezTo>
                    <a:pt x="1" y="752"/>
                    <a:pt x="171" y="937"/>
                    <a:pt x="403" y="937"/>
                  </a:cubicBezTo>
                  <a:lnTo>
                    <a:pt x="898" y="937"/>
                  </a:lnTo>
                  <a:cubicBezTo>
                    <a:pt x="1780" y="937"/>
                    <a:pt x="2677" y="891"/>
                    <a:pt x="3559" y="814"/>
                  </a:cubicBezTo>
                  <a:cubicBezTo>
                    <a:pt x="4113" y="784"/>
                    <a:pt x="4062" y="0"/>
                    <a:pt x="3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5937400" y="3435350"/>
              <a:ext cx="162350" cy="38025"/>
            </a:xfrm>
            <a:custGeom>
              <a:avLst/>
              <a:gdLst/>
              <a:ahLst/>
              <a:cxnLst/>
              <a:rect l="l" t="t" r="r" b="b"/>
              <a:pathLst>
                <a:path w="6494" h="1521" extrusionOk="0">
                  <a:moveTo>
                    <a:pt x="5925" y="0"/>
                  </a:moveTo>
                  <a:cubicBezTo>
                    <a:pt x="5905" y="0"/>
                    <a:pt x="5885" y="2"/>
                    <a:pt x="5864" y="4"/>
                  </a:cubicBezTo>
                  <a:cubicBezTo>
                    <a:pt x="4085" y="453"/>
                    <a:pt x="2275" y="700"/>
                    <a:pt x="450" y="716"/>
                  </a:cubicBezTo>
                  <a:cubicBezTo>
                    <a:pt x="440" y="715"/>
                    <a:pt x="430" y="715"/>
                    <a:pt x="420" y="715"/>
                  </a:cubicBezTo>
                  <a:cubicBezTo>
                    <a:pt x="218" y="715"/>
                    <a:pt x="61" y="865"/>
                    <a:pt x="32" y="1072"/>
                  </a:cubicBezTo>
                  <a:cubicBezTo>
                    <a:pt x="1" y="1304"/>
                    <a:pt x="202" y="1520"/>
                    <a:pt x="434" y="1520"/>
                  </a:cubicBezTo>
                  <a:cubicBezTo>
                    <a:pt x="2337" y="1505"/>
                    <a:pt x="4224" y="1257"/>
                    <a:pt x="6065" y="778"/>
                  </a:cubicBezTo>
                  <a:cubicBezTo>
                    <a:pt x="6493" y="601"/>
                    <a:pt x="6343" y="0"/>
                    <a:pt x="5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5661675" y="3734625"/>
              <a:ext cx="20125" cy="20275"/>
            </a:xfrm>
            <a:custGeom>
              <a:avLst/>
              <a:gdLst/>
              <a:ahLst/>
              <a:cxnLst/>
              <a:rect l="l" t="t" r="r" b="b"/>
              <a:pathLst>
                <a:path w="805" h="811" extrusionOk="0">
                  <a:moveTo>
                    <a:pt x="387" y="1"/>
                  </a:moveTo>
                  <a:cubicBezTo>
                    <a:pt x="367" y="1"/>
                    <a:pt x="346" y="2"/>
                    <a:pt x="325" y="7"/>
                  </a:cubicBezTo>
                  <a:cubicBezTo>
                    <a:pt x="294" y="22"/>
                    <a:pt x="279" y="22"/>
                    <a:pt x="248" y="38"/>
                  </a:cubicBezTo>
                  <a:cubicBezTo>
                    <a:pt x="232" y="38"/>
                    <a:pt x="201" y="53"/>
                    <a:pt x="186" y="68"/>
                  </a:cubicBezTo>
                  <a:cubicBezTo>
                    <a:pt x="155" y="84"/>
                    <a:pt x="140" y="99"/>
                    <a:pt x="124" y="115"/>
                  </a:cubicBezTo>
                  <a:cubicBezTo>
                    <a:pt x="93" y="146"/>
                    <a:pt x="78" y="161"/>
                    <a:pt x="78" y="177"/>
                  </a:cubicBezTo>
                  <a:cubicBezTo>
                    <a:pt x="62" y="208"/>
                    <a:pt x="47" y="223"/>
                    <a:pt x="31" y="254"/>
                  </a:cubicBezTo>
                  <a:cubicBezTo>
                    <a:pt x="16" y="270"/>
                    <a:pt x="16" y="300"/>
                    <a:pt x="16" y="331"/>
                  </a:cubicBezTo>
                  <a:cubicBezTo>
                    <a:pt x="0" y="347"/>
                    <a:pt x="0" y="378"/>
                    <a:pt x="16" y="409"/>
                  </a:cubicBezTo>
                  <a:cubicBezTo>
                    <a:pt x="0" y="440"/>
                    <a:pt x="0" y="455"/>
                    <a:pt x="16" y="486"/>
                  </a:cubicBezTo>
                  <a:cubicBezTo>
                    <a:pt x="16" y="517"/>
                    <a:pt x="16" y="533"/>
                    <a:pt x="31" y="563"/>
                  </a:cubicBezTo>
                  <a:cubicBezTo>
                    <a:pt x="47" y="579"/>
                    <a:pt x="62" y="610"/>
                    <a:pt x="78" y="625"/>
                  </a:cubicBezTo>
                  <a:cubicBezTo>
                    <a:pt x="78" y="656"/>
                    <a:pt x="109" y="672"/>
                    <a:pt x="124" y="687"/>
                  </a:cubicBezTo>
                  <a:cubicBezTo>
                    <a:pt x="140" y="718"/>
                    <a:pt x="155" y="734"/>
                    <a:pt x="186" y="749"/>
                  </a:cubicBezTo>
                  <a:cubicBezTo>
                    <a:pt x="201" y="749"/>
                    <a:pt x="232" y="765"/>
                    <a:pt x="248" y="780"/>
                  </a:cubicBezTo>
                  <a:cubicBezTo>
                    <a:pt x="279" y="796"/>
                    <a:pt x="294" y="796"/>
                    <a:pt x="325" y="811"/>
                  </a:cubicBezTo>
                  <a:lnTo>
                    <a:pt x="480" y="811"/>
                  </a:lnTo>
                  <a:cubicBezTo>
                    <a:pt x="511" y="796"/>
                    <a:pt x="542" y="796"/>
                    <a:pt x="557" y="780"/>
                  </a:cubicBezTo>
                  <a:cubicBezTo>
                    <a:pt x="588" y="765"/>
                    <a:pt x="604" y="749"/>
                    <a:pt x="635" y="749"/>
                  </a:cubicBezTo>
                  <a:cubicBezTo>
                    <a:pt x="650" y="734"/>
                    <a:pt x="665" y="718"/>
                    <a:pt x="696" y="687"/>
                  </a:cubicBezTo>
                  <a:cubicBezTo>
                    <a:pt x="712" y="672"/>
                    <a:pt x="727" y="656"/>
                    <a:pt x="743" y="625"/>
                  </a:cubicBezTo>
                  <a:cubicBezTo>
                    <a:pt x="758" y="610"/>
                    <a:pt x="774" y="579"/>
                    <a:pt x="774" y="563"/>
                  </a:cubicBezTo>
                  <a:cubicBezTo>
                    <a:pt x="789" y="533"/>
                    <a:pt x="789" y="517"/>
                    <a:pt x="805" y="486"/>
                  </a:cubicBezTo>
                  <a:cubicBezTo>
                    <a:pt x="805" y="455"/>
                    <a:pt x="805" y="440"/>
                    <a:pt x="805" y="409"/>
                  </a:cubicBezTo>
                  <a:cubicBezTo>
                    <a:pt x="805" y="378"/>
                    <a:pt x="805" y="347"/>
                    <a:pt x="805" y="331"/>
                  </a:cubicBezTo>
                  <a:cubicBezTo>
                    <a:pt x="789" y="300"/>
                    <a:pt x="789" y="270"/>
                    <a:pt x="774" y="254"/>
                  </a:cubicBezTo>
                  <a:cubicBezTo>
                    <a:pt x="774" y="223"/>
                    <a:pt x="758" y="208"/>
                    <a:pt x="743" y="177"/>
                  </a:cubicBezTo>
                  <a:cubicBezTo>
                    <a:pt x="727" y="161"/>
                    <a:pt x="712" y="146"/>
                    <a:pt x="696" y="115"/>
                  </a:cubicBezTo>
                  <a:cubicBezTo>
                    <a:pt x="665" y="99"/>
                    <a:pt x="650" y="84"/>
                    <a:pt x="635" y="68"/>
                  </a:cubicBezTo>
                  <a:cubicBezTo>
                    <a:pt x="604" y="53"/>
                    <a:pt x="588" y="38"/>
                    <a:pt x="557" y="38"/>
                  </a:cubicBezTo>
                  <a:cubicBezTo>
                    <a:pt x="501" y="15"/>
                    <a:pt x="444"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5735150" y="3636250"/>
              <a:ext cx="20125" cy="20050"/>
            </a:xfrm>
            <a:custGeom>
              <a:avLst/>
              <a:gdLst/>
              <a:ahLst/>
              <a:cxnLst/>
              <a:rect l="l" t="t" r="r" b="b"/>
              <a:pathLst>
                <a:path w="805" h="802" extrusionOk="0">
                  <a:moveTo>
                    <a:pt x="403" y="1"/>
                  </a:moveTo>
                  <a:cubicBezTo>
                    <a:pt x="376" y="1"/>
                    <a:pt x="349" y="5"/>
                    <a:pt x="325" y="12"/>
                  </a:cubicBezTo>
                  <a:cubicBezTo>
                    <a:pt x="294" y="12"/>
                    <a:pt x="279" y="28"/>
                    <a:pt x="248" y="28"/>
                  </a:cubicBezTo>
                  <a:cubicBezTo>
                    <a:pt x="217" y="43"/>
                    <a:pt x="202" y="59"/>
                    <a:pt x="186" y="74"/>
                  </a:cubicBezTo>
                  <a:cubicBezTo>
                    <a:pt x="155" y="90"/>
                    <a:pt x="140" y="105"/>
                    <a:pt x="109" y="121"/>
                  </a:cubicBezTo>
                  <a:cubicBezTo>
                    <a:pt x="93" y="136"/>
                    <a:pt x="78" y="152"/>
                    <a:pt x="62" y="183"/>
                  </a:cubicBezTo>
                  <a:cubicBezTo>
                    <a:pt x="47" y="198"/>
                    <a:pt x="47" y="229"/>
                    <a:pt x="31" y="244"/>
                  </a:cubicBezTo>
                  <a:cubicBezTo>
                    <a:pt x="16" y="275"/>
                    <a:pt x="16" y="306"/>
                    <a:pt x="0" y="322"/>
                  </a:cubicBezTo>
                  <a:cubicBezTo>
                    <a:pt x="0" y="353"/>
                    <a:pt x="0" y="384"/>
                    <a:pt x="0" y="399"/>
                  </a:cubicBezTo>
                  <a:cubicBezTo>
                    <a:pt x="0" y="430"/>
                    <a:pt x="0" y="461"/>
                    <a:pt x="0" y="476"/>
                  </a:cubicBezTo>
                  <a:cubicBezTo>
                    <a:pt x="16" y="507"/>
                    <a:pt x="16" y="538"/>
                    <a:pt x="31" y="554"/>
                  </a:cubicBezTo>
                  <a:cubicBezTo>
                    <a:pt x="47" y="585"/>
                    <a:pt x="47" y="600"/>
                    <a:pt x="62" y="631"/>
                  </a:cubicBezTo>
                  <a:cubicBezTo>
                    <a:pt x="78" y="647"/>
                    <a:pt x="93" y="678"/>
                    <a:pt x="109" y="693"/>
                  </a:cubicBezTo>
                  <a:cubicBezTo>
                    <a:pt x="140" y="708"/>
                    <a:pt x="155" y="724"/>
                    <a:pt x="186" y="739"/>
                  </a:cubicBezTo>
                  <a:cubicBezTo>
                    <a:pt x="202" y="755"/>
                    <a:pt x="217" y="770"/>
                    <a:pt x="248" y="770"/>
                  </a:cubicBezTo>
                  <a:cubicBezTo>
                    <a:pt x="279" y="786"/>
                    <a:pt x="294" y="786"/>
                    <a:pt x="325" y="801"/>
                  </a:cubicBezTo>
                  <a:lnTo>
                    <a:pt x="480" y="801"/>
                  </a:lnTo>
                  <a:lnTo>
                    <a:pt x="557" y="770"/>
                  </a:lnTo>
                  <a:cubicBezTo>
                    <a:pt x="588" y="770"/>
                    <a:pt x="604" y="755"/>
                    <a:pt x="635" y="739"/>
                  </a:cubicBezTo>
                  <a:cubicBezTo>
                    <a:pt x="650" y="724"/>
                    <a:pt x="666" y="708"/>
                    <a:pt x="681" y="693"/>
                  </a:cubicBezTo>
                  <a:cubicBezTo>
                    <a:pt x="712" y="662"/>
                    <a:pt x="728" y="647"/>
                    <a:pt x="743" y="631"/>
                  </a:cubicBezTo>
                  <a:cubicBezTo>
                    <a:pt x="758" y="600"/>
                    <a:pt x="758" y="585"/>
                    <a:pt x="774" y="554"/>
                  </a:cubicBezTo>
                  <a:cubicBezTo>
                    <a:pt x="789" y="538"/>
                    <a:pt x="789" y="507"/>
                    <a:pt x="805" y="476"/>
                  </a:cubicBezTo>
                  <a:cubicBezTo>
                    <a:pt x="805" y="461"/>
                    <a:pt x="805" y="430"/>
                    <a:pt x="805" y="399"/>
                  </a:cubicBezTo>
                  <a:cubicBezTo>
                    <a:pt x="805" y="384"/>
                    <a:pt x="805" y="353"/>
                    <a:pt x="805" y="322"/>
                  </a:cubicBezTo>
                  <a:cubicBezTo>
                    <a:pt x="789" y="306"/>
                    <a:pt x="789" y="275"/>
                    <a:pt x="774" y="244"/>
                  </a:cubicBezTo>
                  <a:cubicBezTo>
                    <a:pt x="758" y="229"/>
                    <a:pt x="758" y="198"/>
                    <a:pt x="743" y="183"/>
                  </a:cubicBezTo>
                  <a:cubicBezTo>
                    <a:pt x="728" y="152"/>
                    <a:pt x="712" y="136"/>
                    <a:pt x="681" y="121"/>
                  </a:cubicBezTo>
                  <a:cubicBezTo>
                    <a:pt x="650" y="74"/>
                    <a:pt x="604" y="59"/>
                    <a:pt x="557" y="28"/>
                  </a:cubicBezTo>
                  <a:lnTo>
                    <a:pt x="480" y="12"/>
                  </a:lnTo>
                  <a:cubicBezTo>
                    <a:pt x="457" y="5"/>
                    <a:pt x="430"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5802050" y="3716750"/>
              <a:ext cx="20525" cy="19975"/>
            </a:xfrm>
            <a:custGeom>
              <a:avLst/>
              <a:gdLst/>
              <a:ahLst/>
              <a:cxnLst/>
              <a:rect l="l" t="t" r="r" b="b"/>
              <a:pathLst>
                <a:path w="821" h="799" extrusionOk="0">
                  <a:moveTo>
                    <a:pt x="404" y="0"/>
                  </a:moveTo>
                  <a:cubicBezTo>
                    <a:pt x="378" y="0"/>
                    <a:pt x="351" y="4"/>
                    <a:pt x="326" y="10"/>
                  </a:cubicBezTo>
                  <a:cubicBezTo>
                    <a:pt x="295" y="10"/>
                    <a:pt x="279" y="10"/>
                    <a:pt x="248" y="25"/>
                  </a:cubicBezTo>
                  <a:cubicBezTo>
                    <a:pt x="217" y="41"/>
                    <a:pt x="202" y="56"/>
                    <a:pt x="171" y="72"/>
                  </a:cubicBezTo>
                  <a:cubicBezTo>
                    <a:pt x="155" y="72"/>
                    <a:pt x="140" y="87"/>
                    <a:pt x="124" y="118"/>
                  </a:cubicBezTo>
                  <a:cubicBezTo>
                    <a:pt x="93" y="134"/>
                    <a:pt x="78" y="149"/>
                    <a:pt x="63" y="180"/>
                  </a:cubicBezTo>
                  <a:cubicBezTo>
                    <a:pt x="47" y="196"/>
                    <a:pt x="32" y="227"/>
                    <a:pt x="32" y="242"/>
                  </a:cubicBezTo>
                  <a:cubicBezTo>
                    <a:pt x="16" y="273"/>
                    <a:pt x="16" y="288"/>
                    <a:pt x="1" y="319"/>
                  </a:cubicBezTo>
                  <a:cubicBezTo>
                    <a:pt x="1" y="350"/>
                    <a:pt x="1" y="366"/>
                    <a:pt x="1" y="397"/>
                  </a:cubicBezTo>
                  <a:cubicBezTo>
                    <a:pt x="1" y="505"/>
                    <a:pt x="47" y="613"/>
                    <a:pt x="124" y="691"/>
                  </a:cubicBezTo>
                  <a:cubicBezTo>
                    <a:pt x="140" y="706"/>
                    <a:pt x="171" y="722"/>
                    <a:pt x="186" y="737"/>
                  </a:cubicBezTo>
                  <a:cubicBezTo>
                    <a:pt x="202" y="753"/>
                    <a:pt x="233" y="768"/>
                    <a:pt x="248" y="768"/>
                  </a:cubicBezTo>
                  <a:cubicBezTo>
                    <a:pt x="279" y="783"/>
                    <a:pt x="310" y="783"/>
                    <a:pt x="326" y="799"/>
                  </a:cubicBezTo>
                  <a:lnTo>
                    <a:pt x="418" y="799"/>
                  </a:lnTo>
                  <a:cubicBezTo>
                    <a:pt x="511" y="799"/>
                    <a:pt x="619" y="753"/>
                    <a:pt x="697" y="675"/>
                  </a:cubicBezTo>
                  <a:cubicBezTo>
                    <a:pt x="774" y="598"/>
                    <a:pt x="821" y="505"/>
                    <a:pt x="821" y="397"/>
                  </a:cubicBezTo>
                  <a:cubicBezTo>
                    <a:pt x="821" y="366"/>
                    <a:pt x="821" y="335"/>
                    <a:pt x="821" y="319"/>
                  </a:cubicBezTo>
                  <a:cubicBezTo>
                    <a:pt x="805" y="288"/>
                    <a:pt x="790" y="273"/>
                    <a:pt x="774" y="242"/>
                  </a:cubicBezTo>
                  <a:cubicBezTo>
                    <a:pt x="759" y="227"/>
                    <a:pt x="759" y="196"/>
                    <a:pt x="743" y="180"/>
                  </a:cubicBezTo>
                  <a:cubicBezTo>
                    <a:pt x="728" y="149"/>
                    <a:pt x="712" y="134"/>
                    <a:pt x="681" y="118"/>
                  </a:cubicBezTo>
                  <a:cubicBezTo>
                    <a:pt x="608" y="45"/>
                    <a:pt x="505" y="0"/>
                    <a:pt x="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5914975" y="3155550"/>
              <a:ext cx="20150" cy="20300"/>
            </a:xfrm>
            <a:custGeom>
              <a:avLst/>
              <a:gdLst/>
              <a:ahLst/>
              <a:cxnLst/>
              <a:rect l="l" t="t" r="r" b="b"/>
              <a:pathLst>
                <a:path w="806" h="812" extrusionOk="0">
                  <a:moveTo>
                    <a:pt x="403" y="0"/>
                  </a:moveTo>
                  <a:cubicBezTo>
                    <a:pt x="376" y="0"/>
                    <a:pt x="349" y="4"/>
                    <a:pt x="326" y="12"/>
                  </a:cubicBezTo>
                  <a:cubicBezTo>
                    <a:pt x="295" y="28"/>
                    <a:pt x="279" y="28"/>
                    <a:pt x="248" y="43"/>
                  </a:cubicBezTo>
                  <a:cubicBezTo>
                    <a:pt x="217" y="43"/>
                    <a:pt x="202" y="58"/>
                    <a:pt x="171" y="74"/>
                  </a:cubicBezTo>
                  <a:cubicBezTo>
                    <a:pt x="155" y="89"/>
                    <a:pt x="140" y="105"/>
                    <a:pt x="124" y="120"/>
                  </a:cubicBezTo>
                  <a:cubicBezTo>
                    <a:pt x="47" y="198"/>
                    <a:pt x="1" y="306"/>
                    <a:pt x="1" y="414"/>
                  </a:cubicBezTo>
                  <a:cubicBezTo>
                    <a:pt x="1" y="445"/>
                    <a:pt x="1" y="461"/>
                    <a:pt x="1" y="492"/>
                  </a:cubicBezTo>
                  <a:cubicBezTo>
                    <a:pt x="1" y="523"/>
                    <a:pt x="16" y="538"/>
                    <a:pt x="32" y="569"/>
                  </a:cubicBezTo>
                  <a:cubicBezTo>
                    <a:pt x="47" y="584"/>
                    <a:pt x="47" y="615"/>
                    <a:pt x="63" y="631"/>
                  </a:cubicBezTo>
                  <a:cubicBezTo>
                    <a:pt x="78" y="662"/>
                    <a:pt x="94" y="677"/>
                    <a:pt x="124" y="693"/>
                  </a:cubicBezTo>
                  <a:cubicBezTo>
                    <a:pt x="140" y="724"/>
                    <a:pt x="155" y="739"/>
                    <a:pt x="171" y="755"/>
                  </a:cubicBezTo>
                  <a:cubicBezTo>
                    <a:pt x="202" y="770"/>
                    <a:pt x="217" y="770"/>
                    <a:pt x="248" y="786"/>
                  </a:cubicBezTo>
                  <a:cubicBezTo>
                    <a:pt x="279" y="801"/>
                    <a:pt x="295" y="801"/>
                    <a:pt x="326" y="801"/>
                  </a:cubicBezTo>
                  <a:cubicBezTo>
                    <a:pt x="358" y="807"/>
                    <a:pt x="390" y="811"/>
                    <a:pt x="422" y="811"/>
                  </a:cubicBezTo>
                  <a:cubicBezTo>
                    <a:pt x="467" y="811"/>
                    <a:pt x="512" y="804"/>
                    <a:pt x="558" y="786"/>
                  </a:cubicBezTo>
                  <a:lnTo>
                    <a:pt x="635" y="755"/>
                  </a:lnTo>
                  <a:cubicBezTo>
                    <a:pt x="650" y="739"/>
                    <a:pt x="666" y="724"/>
                    <a:pt x="681" y="693"/>
                  </a:cubicBezTo>
                  <a:cubicBezTo>
                    <a:pt x="712" y="677"/>
                    <a:pt x="728" y="662"/>
                    <a:pt x="743" y="631"/>
                  </a:cubicBezTo>
                  <a:cubicBezTo>
                    <a:pt x="759" y="615"/>
                    <a:pt x="759" y="584"/>
                    <a:pt x="774" y="569"/>
                  </a:cubicBezTo>
                  <a:cubicBezTo>
                    <a:pt x="790" y="538"/>
                    <a:pt x="790" y="523"/>
                    <a:pt x="790" y="492"/>
                  </a:cubicBezTo>
                  <a:cubicBezTo>
                    <a:pt x="805" y="461"/>
                    <a:pt x="805" y="445"/>
                    <a:pt x="790" y="414"/>
                  </a:cubicBezTo>
                  <a:cubicBezTo>
                    <a:pt x="805" y="383"/>
                    <a:pt x="805" y="352"/>
                    <a:pt x="790" y="337"/>
                  </a:cubicBezTo>
                  <a:cubicBezTo>
                    <a:pt x="790" y="306"/>
                    <a:pt x="790" y="275"/>
                    <a:pt x="774" y="260"/>
                  </a:cubicBezTo>
                  <a:cubicBezTo>
                    <a:pt x="759" y="229"/>
                    <a:pt x="759" y="213"/>
                    <a:pt x="743" y="182"/>
                  </a:cubicBezTo>
                  <a:cubicBezTo>
                    <a:pt x="728" y="167"/>
                    <a:pt x="712" y="151"/>
                    <a:pt x="681" y="120"/>
                  </a:cubicBezTo>
                  <a:cubicBezTo>
                    <a:pt x="666" y="105"/>
                    <a:pt x="650" y="89"/>
                    <a:pt x="635" y="74"/>
                  </a:cubicBezTo>
                  <a:cubicBezTo>
                    <a:pt x="604" y="58"/>
                    <a:pt x="589" y="43"/>
                    <a:pt x="558" y="43"/>
                  </a:cubicBezTo>
                  <a:cubicBezTo>
                    <a:pt x="527" y="28"/>
                    <a:pt x="511" y="28"/>
                    <a:pt x="480" y="12"/>
                  </a:cubicBezTo>
                  <a:cubicBezTo>
                    <a:pt x="457" y="4"/>
                    <a:pt x="430" y="0"/>
                    <a:pt x="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5993875" y="3237150"/>
              <a:ext cx="20125" cy="20050"/>
            </a:xfrm>
            <a:custGeom>
              <a:avLst/>
              <a:gdLst/>
              <a:ahLst/>
              <a:cxnLst/>
              <a:rect l="l" t="t" r="r" b="b"/>
              <a:pathLst>
                <a:path w="805" h="802" extrusionOk="0">
                  <a:moveTo>
                    <a:pt x="403" y="0"/>
                  </a:moveTo>
                  <a:cubicBezTo>
                    <a:pt x="376" y="0"/>
                    <a:pt x="349" y="4"/>
                    <a:pt x="325" y="12"/>
                  </a:cubicBezTo>
                  <a:cubicBezTo>
                    <a:pt x="294" y="12"/>
                    <a:pt x="279" y="28"/>
                    <a:pt x="248" y="28"/>
                  </a:cubicBezTo>
                  <a:cubicBezTo>
                    <a:pt x="233" y="43"/>
                    <a:pt x="202" y="58"/>
                    <a:pt x="186" y="74"/>
                  </a:cubicBezTo>
                  <a:cubicBezTo>
                    <a:pt x="140" y="105"/>
                    <a:pt x="93" y="136"/>
                    <a:pt x="78" y="182"/>
                  </a:cubicBezTo>
                  <a:cubicBezTo>
                    <a:pt x="62" y="198"/>
                    <a:pt x="47" y="229"/>
                    <a:pt x="31" y="260"/>
                  </a:cubicBezTo>
                  <a:cubicBezTo>
                    <a:pt x="16" y="275"/>
                    <a:pt x="16" y="306"/>
                    <a:pt x="16" y="321"/>
                  </a:cubicBezTo>
                  <a:cubicBezTo>
                    <a:pt x="0" y="352"/>
                    <a:pt x="0" y="383"/>
                    <a:pt x="16" y="414"/>
                  </a:cubicBezTo>
                  <a:cubicBezTo>
                    <a:pt x="0" y="430"/>
                    <a:pt x="0" y="461"/>
                    <a:pt x="16" y="492"/>
                  </a:cubicBezTo>
                  <a:cubicBezTo>
                    <a:pt x="16" y="507"/>
                    <a:pt x="16" y="538"/>
                    <a:pt x="31" y="554"/>
                  </a:cubicBezTo>
                  <a:cubicBezTo>
                    <a:pt x="47" y="584"/>
                    <a:pt x="62" y="615"/>
                    <a:pt x="78" y="631"/>
                  </a:cubicBezTo>
                  <a:cubicBezTo>
                    <a:pt x="78" y="646"/>
                    <a:pt x="93" y="677"/>
                    <a:pt x="124" y="693"/>
                  </a:cubicBezTo>
                  <a:cubicBezTo>
                    <a:pt x="140" y="708"/>
                    <a:pt x="155" y="724"/>
                    <a:pt x="186" y="739"/>
                  </a:cubicBezTo>
                  <a:cubicBezTo>
                    <a:pt x="202" y="755"/>
                    <a:pt x="233" y="770"/>
                    <a:pt x="248" y="786"/>
                  </a:cubicBezTo>
                  <a:cubicBezTo>
                    <a:pt x="279" y="786"/>
                    <a:pt x="294" y="801"/>
                    <a:pt x="325" y="801"/>
                  </a:cubicBezTo>
                  <a:lnTo>
                    <a:pt x="480" y="801"/>
                  </a:lnTo>
                  <a:cubicBezTo>
                    <a:pt x="511" y="801"/>
                    <a:pt x="542" y="786"/>
                    <a:pt x="557" y="786"/>
                  </a:cubicBezTo>
                  <a:cubicBezTo>
                    <a:pt x="588" y="770"/>
                    <a:pt x="604" y="755"/>
                    <a:pt x="635" y="739"/>
                  </a:cubicBezTo>
                  <a:cubicBezTo>
                    <a:pt x="681" y="708"/>
                    <a:pt x="712" y="677"/>
                    <a:pt x="743" y="631"/>
                  </a:cubicBezTo>
                  <a:cubicBezTo>
                    <a:pt x="758" y="615"/>
                    <a:pt x="774" y="584"/>
                    <a:pt x="774" y="554"/>
                  </a:cubicBezTo>
                  <a:cubicBezTo>
                    <a:pt x="789" y="538"/>
                    <a:pt x="789" y="507"/>
                    <a:pt x="805" y="492"/>
                  </a:cubicBezTo>
                  <a:cubicBezTo>
                    <a:pt x="805" y="461"/>
                    <a:pt x="805" y="430"/>
                    <a:pt x="805" y="414"/>
                  </a:cubicBezTo>
                  <a:cubicBezTo>
                    <a:pt x="805" y="383"/>
                    <a:pt x="805" y="352"/>
                    <a:pt x="805" y="321"/>
                  </a:cubicBezTo>
                  <a:cubicBezTo>
                    <a:pt x="789" y="306"/>
                    <a:pt x="789" y="275"/>
                    <a:pt x="774" y="260"/>
                  </a:cubicBezTo>
                  <a:cubicBezTo>
                    <a:pt x="774" y="229"/>
                    <a:pt x="758" y="198"/>
                    <a:pt x="743" y="182"/>
                  </a:cubicBezTo>
                  <a:cubicBezTo>
                    <a:pt x="728" y="167"/>
                    <a:pt x="712" y="136"/>
                    <a:pt x="697" y="120"/>
                  </a:cubicBezTo>
                  <a:cubicBezTo>
                    <a:pt x="666" y="105"/>
                    <a:pt x="650" y="89"/>
                    <a:pt x="635" y="74"/>
                  </a:cubicBezTo>
                  <a:cubicBezTo>
                    <a:pt x="604" y="58"/>
                    <a:pt x="588" y="43"/>
                    <a:pt x="557" y="28"/>
                  </a:cubicBezTo>
                  <a:cubicBezTo>
                    <a:pt x="542" y="28"/>
                    <a:pt x="511" y="12"/>
                    <a:pt x="480" y="12"/>
                  </a:cubicBezTo>
                  <a:cubicBezTo>
                    <a:pt x="457" y="4"/>
                    <a:pt x="430" y="0"/>
                    <a:pt x="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6217800" y="3319350"/>
              <a:ext cx="20525" cy="20200"/>
            </a:xfrm>
            <a:custGeom>
              <a:avLst/>
              <a:gdLst/>
              <a:ahLst/>
              <a:cxnLst/>
              <a:rect l="l" t="t" r="r" b="b"/>
              <a:pathLst>
                <a:path w="821" h="808" extrusionOk="0">
                  <a:moveTo>
                    <a:pt x="377" y="1"/>
                  </a:moveTo>
                  <a:cubicBezTo>
                    <a:pt x="360" y="1"/>
                    <a:pt x="343" y="2"/>
                    <a:pt x="325" y="4"/>
                  </a:cubicBezTo>
                  <a:cubicBezTo>
                    <a:pt x="294" y="19"/>
                    <a:pt x="279" y="19"/>
                    <a:pt x="248" y="35"/>
                  </a:cubicBezTo>
                  <a:cubicBezTo>
                    <a:pt x="232" y="50"/>
                    <a:pt x="201" y="50"/>
                    <a:pt x="186" y="65"/>
                  </a:cubicBezTo>
                  <a:cubicBezTo>
                    <a:pt x="155" y="81"/>
                    <a:pt x="139" y="96"/>
                    <a:pt x="124" y="127"/>
                  </a:cubicBezTo>
                  <a:cubicBezTo>
                    <a:pt x="93" y="143"/>
                    <a:pt x="78" y="158"/>
                    <a:pt x="62" y="189"/>
                  </a:cubicBezTo>
                  <a:cubicBezTo>
                    <a:pt x="47" y="205"/>
                    <a:pt x="47" y="236"/>
                    <a:pt x="31" y="251"/>
                  </a:cubicBezTo>
                  <a:cubicBezTo>
                    <a:pt x="16" y="282"/>
                    <a:pt x="16" y="297"/>
                    <a:pt x="16" y="328"/>
                  </a:cubicBezTo>
                  <a:cubicBezTo>
                    <a:pt x="0" y="359"/>
                    <a:pt x="0" y="375"/>
                    <a:pt x="16" y="406"/>
                  </a:cubicBezTo>
                  <a:cubicBezTo>
                    <a:pt x="16" y="514"/>
                    <a:pt x="47" y="622"/>
                    <a:pt x="124" y="700"/>
                  </a:cubicBezTo>
                  <a:cubicBezTo>
                    <a:pt x="139" y="715"/>
                    <a:pt x="170" y="731"/>
                    <a:pt x="186" y="746"/>
                  </a:cubicBezTo>
                  <a:cubicBezTo>
                    <a:pt x="217" y="762"/>
                    <a:pt x="232" y="777"/>
                    <a:pt x="263" y="777"/>
                  </a:cubicBezTo>
                  <a:cubicBezTo>
                    <a:pt x="279" y="793"/>
                    <a:pt x="310" y="793"/>
                    <a:pt x="325" y="808"/>
                  </a:cubicBezTo>
                  <a:lnTo>
                    <a:pt x="495" y="808"/>
                  </a:lnTo>
                  <a:cubicBezTo>
                    <a:pt x="511" y="793"/>
                    <a:pt x="542" y="793"/>
                    <a:pt x="573" y="777"/>
                  </a:cubicBezTo>
                  <a:cubicBezTo>
                    <a:pt x="588" y="777"/>
                    <a:pt x="619" y="762"/>
                    <a:pt x="634" y="746"/>
                  </a:cubicBezTo>
                  <a:cubicBezTo>
                    <a:pt x="650" y="731"/>
                    <a:pt x="681" y="715"/>
                    <a:pt x="696" y="700"/>
                  </a:cubicBezTo>
                  <a:cubicBezTo>
                    <a:pt x="712" y="669"/>
                    <a:pt x="727" y="653"/>
                    <a:pt x="743" y="638"/>
                  </a:cubicBezTo>
                  <a:cubicBezTo>
                    <a:pt x="758" y="607"/>
                    <a:pt x="774" y="591"/>
                    <a:pt x="789" y="560"/>
                  </a:cubicBezTo>
                  <a:cubicBezTo>
                    <a:pt x="789" y="545"/>
                    <a:pt x="805" y="514"/>
                    <a:pt x="805" y="483"/>
                  </a:cubicBezTo>
                  <a:cubicBezTo>
                    <a:pt x="820" y="437"/>
                    <a:pt x="820" y="375"/>
                    <a:pt x="805" y="328"/>
                  </a:cubicBezTo>
                  <a:cubicBezTo>
                    <a:pt x="805" y="297"/>
                    <a:pt x="789" y="282"/>
                    <a:pt x="789" y="251"/>
                  </a:cubicBezTo>
                  <a:cubicBezTo>
                    <a:pt x="774" y="220"/>
                    <a:pt x="758" y="205"/>
                    <a:pt x="743" y="189"/>
                  </a:cubicBezTo>
                  <a:cubicBezTo>
                    <a:pt x="727" y="158"/>
                    <a:pt x="712" y="143"/>
                    <a:pt x="696" y="127"/>
                  </a:cubicBezTo>
                  <a:cubicBezTo>
                    <a:pt x="602" y="46"/>
                    <a:pt x="496" y="1"/>
                    <a:pt x="3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5653150" y="3337800"/>
              <a:ext cx="20150" cy="19950"/>
            </a:xfrm>
            <a:custGeom>
              <a:avLst/>
              <a:gdLst/>
              <a:ahLst/>
              <a:cxnLst/>
              <a:rect l="l" t="t" r="r" b="b"/>
              <a:pathLst>
                <a:path w="806" h="798" extrusionOk="0">
                  <a:moveTo>
                    <a:pt x="402" y="1"/>
                  </a:moveTo>
                  <a:cubicBezTo>
                    <a:pt x="377" y="1"/>
                    <a:pt x="352" y="3"/>
                    <a:pt x="326" y="8"/>
                  </a:cubicBezTo>
                  <a:cubicBezTo>
                    <a:pt x="310" y="8"/>
                    <a:pt x="279" y="8"/>
                    <a:pt x="248" y="24"/>
                  </a:cubicBezTo>
                  <a:cubicBezTo>
                    <a:pt x="233" y="39"/>
                    <a:pt x="202" y="55"/>
                    <a:pt x="187" y="70"/>
                  </a:cubicBezTo>
                  <a:cubicBezTo>
                    <a:pt x="156" y="85"/>
                    <a:pt x="140" y="101"/>
                    <a:pt x="125" y="116"/>
                  </a:cubicBezTo>
                  <a:cubicBezTo>
                    <a:pt x="109" y="132"/>
                    <a:pt x="94" y="147"/>
                    <a:pt x="78" y="178"/>
                  </a:cubicBezTo>
                  <a:cubicBezTo>
                    <a:pt x="63" y="194"/>
                    <a:pt x="47" y="225"/>
                    <a:pt x="32" y="240"/>
                  </a:cubicBezTo>
                  <a:cubicBezTo>
                    <a:pt x="32" y="271"/>
                    <a:pt x="16" y="302"/>
                    <a:pt x="16" y="317"/>
                  </a:cubicBezTo>
                  <a:cubicBezTo>
                    <a:pt x="1" y="379"/>
                    <a:pt x="1" y="426"/>
                    <a:pt x="16" y="472"/>
                  </a:cubicBezTo>
                  <a:cubicBezTo>
                    <a:pt x="16" y="503"/>
                    <a:pt x="32" y="534"/>
                    <a:pt x="32" y="550"/>
                  </a:cubicBezTo>
                  <a:cubicBezTo>
                    <a:pt x="47" y="580"/>
                    <a:pt x="63" y="596"/>
                    <a:pt x="78" y="627"/>
                  </a:cubicBezTo>
                  <a:cubicBezTo>
                    <a:pt x="94" y="642"/>
                    <a:pt x="109" y="673"/>
                    <a:pt x="125" y="689"/>
                  </a:cubicBezTo>
                  <a:cubicBezTo>
                    <a:pt x="140" y="704"/>
                    <a:pt x="156" y="720"/>
                    <a:pt x="187" y="735"/>
                  </a:cubicBezTo>
                  <a:cubicBezTo>
                    <a:pt x="202" y="751"/>
                    <a:pt x="233" y="766"/>
                    <a:pt x="248" y="766"/>
                  </a:cubicBezTo>
                  <a:cubicBezTo>
                    <a:pt x="279" y="782"/>
                    <a:pt x="310" y="797"/>
                    <a:pt x="326" y="797"/>
                  </a:cubicBezTo>
                  <a:lnTo>
                    <a:pt x="403" y="797"/>
                  </a:lnTo>
                  <a:cubicBezTo>
                    <a:pt x="511" y="797"/>
                    <a:pt x="620" y="751"/>
                    <a:pt x="697" y="673"/>
                  </a:cubicBezTo>
                  <a:cubicBezTo>
                    <a:pt x="713" y="658"/>
                    <a:pt x="728" y="642"/>
                    <a:pt x="744" y="611"/>
                  </a:cubicBezTo>
                  <a:cubicBezTo>
                    <a:pt x="759" y="596"/>
                    <a:pt x="774" y="565"/>
                    <a:pt x="790" y="550"/>
                  </a:cubicBezTo>
                  <a:cubicBezTo>
                    <a:pt x="790" y="519"/>
                    <a:pt x="805" y="503"/>
                    <a:pt x="805" y="472"/>
                  </a:cubicBezTo>
                  <a:cubicBezTo>
                    <a:pt x="805" y="441"/>
                    <a:pt x="805" y="410"/>
                    <a:pt x="805" y="395"/>
                  </a:cubicBezTo>
                  <a:cubicBezTo>
                    <a:pt x="805" y="173"/>
                    <a:pt x="619" y="1"/>
                    <a:pt x="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6089000" y="3644275"/>
              <a:ext cx="20150" cy="20525"/>
            </a:xfrm>
            <a:custGeom>
              <a:avLst/>
              <a:gdLst/>
              <a:ahLst/>
              <a:cxnLst/>
              <a:rect l="l" t="t" r="r" b="b"/>
              <a:pathLst>
                <a:path w="806" h="821" extrusionOk="0">
                  <a:moveTo>
                    <a:pt x="419" y="1"/>
                  </a:moveTo>
                  <a:cubicBezTo>
                    <a:pt x="310" y="1"/>
                    <a:pt x="202" y="47"/>
                    <a:pt x="125" y="125"/>
                  </a:cubicBezTo>
                  <a:cubicBezTo>
                    <a:pt x="47" y="202"/>
                    <a:pt x="1" y="310"/>
                    <a:pt x="1" y="418"/>
                  </a:cubicBezTo>
                  <a:cubicBezTo>
                    <a:pt x="1" y="434"/>
                    <a:pt x="1" y="465"/>
                    <a:pt x="1" y="496"/>
                  </a:cubicBezTo>
                  <a:cubicBezTo>
                    <a:pt x="16" y="511"/>
                    <a:pt x="16" y="542"/>
                    <a:pt x="32" y="558"/>
                  </a:cubicBezTo>
                  <a:cubicBezTo>
                    <a:pt x="32" y="589"/>
                    <a:pt x="47" y="604"/>
                    <a:pt x="63" y="635"/>
                  </a:cubicBezTo>
                  <a:cubicBezTo>
                    <a:pt x="78" y="650"/>
                    <a:pt x="94" y="681"/>
                    <a:pt x="125" y="697"/>
                  </a:cubicBezTo>
                  <a:cubicBezTo>
                    <a:pt x="187" y="774"/>
                    <a:pt x="295" y="821"/>
                    <a:pt x="403" y="821"/>
                  </a:cubicBezTo>
                  <a:lnTo>
                    <a:pt x="480" y="821"/>
                  </a:lnTo>
                  <a:cubicBezTo>
                    <a:pt x="511" y="805"/>
                    <a:pt x="527" y="805"/>
                    <a:pt x="558" y="790"/>
                  </a:cubicBezTo>
                  <a:cubicBezTo>
                    <a:pt x="573" y="774"/>
                    <a:pt x="604" y="774"/>
                    <a:pt x="620" y="759"/>
                  </a:cubicBezTo>
                  <a:cubicBezTo>
                    <a:pt x="651" y="743"/>
                    <a:pt x="666" y="728"/>
                    <a:pt x="682" y="697"/>
                  </a:cubicBezTo>
                  <a:cubicBezTo>
                    <a:pt x="713" y="681"/>
                    <a:pt x="728" y="666"/>
                    <a:pt x="743" y="635"/>
                  </a:cubicBezTo>
                  <a:cubicBezTo>
                    <a:pt x="759" y="620"/>
                    <a:pt x="759" y="589"/>
                    <a:pt x="774" y="573"/>
                  </a:cubicBezTo>
                  <a:cubicBezTo>
                    <a:pt x="790" y="542"/>
                    <a:pt x="790" y="527"/>
                    <a:pt x="805" y="496"/>
                  </a:cubicBezTo>
                  <a:cubicBezTo>
                    <a:pt x="805" y="465"/>
                    <a:pt x="805" y="449"/>
                    <a:pt x="805" y="418"/>
                  </a:cubicBezTo>
                  <a:cubicBezTo>
                    <a:pt x="805" y="202"/>
                    <a:pt x="620" y="16"/>
                    <a:pt x="388" y="16"/>
                  </a:cubicBezTo>
                  <a:lnTo>
                    <a:pt x="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5722000" y="3361575"/>
              <a:ext cx="146600" cy="55725"/>
            </a:xfrm>
            <a:custGeom>
              <a:avLst/>
              <a:gdLst/>
              <a:ahLst/>
              <a:cxnLst/>
              <a:rect l="l" t="t" r="r" b="b"/>
              <a:pathLst>
                <a:path w="5864" h="2229" extrusionOk="0">
                  <a:moveTo>
                    <a:pt x="325" y="1"/>
                  </a:moveTo>
                  <a:cubicBezTo>
                    <a:pt x="186" y="248"/>
                    <a:pt x="78" y="480"/>
                    <a:pt x="1" y="743"/>
                  </a:cubicBezTo>
                  <a:cubicBezTo>
                    <a:pt x="1362" y="1439"/>
                    <a:pt x="3187" y="1950"/>
                    <a:pt x="5276" y="2228"/>
                  </a:cubicBezTo>
                  <a:lnTo>
                    <a:pt x="5322" y="2228"/>
                  </a:lnTo>
                  <a:cubicBezTo>
                    <a:pt x="5817" y="2228"/>
                    <a:pt x="5863" y="1486"/>
                    <a:pt x="5368" y="1424"/>
                  </a:cubicBezTo>
                  <a:cubicBezTo>
                    <a:pt x="3404" y="1161"/>
                    <a:pt x="1609" y="666"/>
                    <a:pt x="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5716200" y="3407225"/>
              <a:ext cx="147375" cy="60350"/>
            </a:xfrm>
            <a:custGeom>
              <a:avLst/>
              <a:gdLst/>
              <a:ahLst/>
              <a:cxnLst/>
              <a:rect l="l" t="t" r="r" b="b"/>
              <a:pathLst>
                <a:path w="5895" h="2414" extrusionOk="0">
                  <a:moveTo>
                    <a:pt x="16" y="0"/>
                  </a:moveTo>
                  <a:cubicBezTo>
                    <a:pt x="0" y="294"/>
                    <a:pt x="0" y="588"/>
                    <a:pt x="47" y="882"/>
                  </a:cubicBezTo>
                  <a:cubicBezTo>
                    <a:pt x="1176" y="1439"/>
                    <a:pt x="2383" y="1856"/>
                    <a:pt x="3620" y="2119"/>
                  </a:cubicBezTo>
                  <a:cubicBezTo>
                    <a:pt x="4146" y="2228"/>
                    <a:pt x="4719" y="2336"/>
                    <a:pt x="5291" y="2413"/>
                  </a:cubicBezTo>
                  <a:lnTo>
                    <a:pt x="5337" y="2413"/>
                  </a:lnTo>
                  <a:cubicBezTo>
                    <a:pt x="5848" y="2413"/>
                    <a:pt x="5894" y="1671"/>
                    <a:pt x="5399" y="1609"/>
                  </a:cubicBezTo>
                  <a:cubicBezTo>
                    <a:pt x="4842" y="1532"/>
                    <a:pt x="4316" y="1439"/>
                    <a:pt x="3806" y="1330"/>
                  </a:cubicBezTo>
                  <a:cubicBezTo>
                    <a:pt x="2553" y="1083"/>
                    <a:pt x="1331" y="650"/>
                    <a:pt x="217" y="47"/>
                  </a:cubicBezTo>
                  <a:cubicBezTo>
                    <a:pt x="155" y="16"/>
                    <a:pt x="93"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5725100" y="3465450"/>
              <a:ext cx="310475" cy="59350"/>
            </a:xfrm>
            <a:custGeom>
              <a:avLst/>
              <a:gdLst/>
              <a:ahLst/>
              <a:cxnLst/>
              <a:rect l="l" t="t" r="r" b="b"/>
              <a:pathLst>
                <a:path w="12419" h="2374" extrusionOk="0">
                  <a:moveTo>
                    <a:pt x="132" y="1"/>
                  </a:moveTo>
                  <a:cubicBezTo>
                    <a:pt x="87" y="1"/>
                    <a:pt x="42" y="9"/>
                    <a:pt x="0" y="22"/>
                  </a:cubicBezTo>
                  <a:cubicBezTo>
                    <a:pt x="93" y="332"/>
                    <a:pt x="201" y="626"/>
                    <a:pt x="341" y="935"/>
                  </a:cubicBezTo>
                  <a:cubicBezTo>
                    <a:pt x="2429" y="1832"/>
                    <a:pt x="5430" y="2374"/>
                    <a:pt x="8493" y="2374"/>
                  </a:cubicBezTo>
                  <a:cubicBezTo>
                    <a:pt x="9638" y="2374"/>
                    <a:pt x="10798" y="2296"/>
                    <a:pt x="11927" y="2142"/>
                  </a:cubicBezTo>
                  <a:cubicBezTo>
                    <a:pt x="12418" y="2067"/>
                    <a:pt x="12351" y="1349"/>
                    <a:pt x="11878" y="1349"/>
                  </a:cubicBezTo>
                  <a:cubicBezTo>
                    <a:pt x="11859" y="1349"/>
                    <a:pt x="11839" y="1350"/>
                    <a:pt x="11819" y="1353"/>
                  </a:cubicBezTo>
                  <a:cubicBezTo>
                    <a:pt x="10813" y="1480"/>
                    <a:pt x="9795" y="1556"/>
                    <a:pt x="8775" y="1556"/>
                  </a:cubicBezTo>
                  <a:cubicBezTo>
                    <a:pt x="8681" y="1556"/>
                    <a:pt x="8587" y="1555"/>
                    <a:pt x="8493" y="1554"/>
                  </a:cubicBezTo>
                  <a:cubicBezTo>
                    <a:pt x="5353" y="1554"/>
                    <a:pt x="2305" y="997"/>
                    <a:pt x="294" y="38"/>
                  </a:cubicBezTo>
                  <a:cubicBezTo>
                    <a:pt x="243" y="12"/>
                    <a:pt x="18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6085525" y="3461450"/>
              <a:ext cx="69250" cy="41300"/>
            </a:xfrm>
            <a:custGeom>
              <a:avLst/>
              <a:gdLst/>
              <a:ahLst/>
              <a:cxnLst/>
              <a:rect l="l" t="t" r="r" b="b"/>
              <a:pathLst>
                <a:path w="2770" h="1652" extrusionOk="0">
                  <a:moveTo>
                    <a:pt x="2642" y="1"/>
                  </a:moveTo>
                  <a:cubicBezTo>
                    <a:pt x="2576" y="1"/>
                    <a:pt x="2510" y="21"/>
                    <a:pt x="2445" y="59"/>
                  </a:cubicBezTo>
                  <a:cubicBezTo>
                    <a:pt x="1811" y="384"/>
                    <a:pt x="1130" y="662"/>
                    <a:pt x="434" y="863"/>
                  </a:cubicBezTo>
                  <a:cubicBezTo>
                    <a:pt x="1" y="1002"/>
                    <a:pt x="94" y="1652"/>
                    <a:pt x="558" y="1652"/>
                  </a:cubicBezTo>
                  <a:cubicBezTo>
                    <a:pt x="589" y="1652"/>
                    <a:pt x="635" y="1652"/>
                    <a:pt x="666" y="1637"/>
                  </a:cubicBezTo>
                  <a:cubicBezTo>
                    <a:pt x="1269" y="1466"/>
                    <a:pt x="1842" y="1234"/>
                    <a:pt x="2414" y="971"/>
                  </a:cubicBezTo>
                  <a:cubicBezTo>
                    <a:pt x="2538" y="662"/>
                    <a:pt x="2661" y="337"/>
                    <a:pt x="2770" y="28"/>
                  </a:cubicBezTo>
                  <a:cubicBezTo>
                    <a:pt x="2727" y="9"/>
                    <a:pt x="2684" y="1"/>
                    <a:pt x="2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70"/>
          <p:cNvGrpSpPr/>
          <p:nvPr/>
        </p:nvGrpSpPr>
        <p:grpSpPr>
          <a:xfrm>
            <a:off x="6527776" y="774496"/>
            <a:ext cx="907585" cy="681354"/>
            <a:chOff x="5632675" y="1272375"/>
            <a:chExt cx="682600" cy="512450"/>
          </a:xfrm>
        </p:grpSpPr>
        <p:sp>
          <p:nvSpPr>
            <p:cNvPr id="2454" name="Google Shape;2454;p70"/>
            <p:cNvSpPr/>
            <p:nvPr/>
          </p:nvSpPr>
          <p:spPr>
            <a:xfrm>
              <a:off x="5928900" y="1561600"/>
              <a:ext cx="272675" cy="223225"/>
            </a:xfrm>
            <a:custGeom>
              <a:avLst/>
              <a:gdLst/>
              <a:ahLst/>
              <a:cxnLst/>
              <a:rect l="l" t="t" r="r" b="b"/>
              <a:pathLst>
                <a:path w="10907" h="8929" extrusionOk="0">
                  <a:moveTo>
                    <a:pt x="3539" y="1"/>
                  </a:moveTo>
                  <a:cubicBezTo>
                    <a:pt x="2639" y="1"/>
                    <a:pt x="1861" y="220"/>
                    <a:pt x="1408" y="764"/>
                  </a:cubicBezTo>
                  <a:cubicBezTo>
                    <a:pt x="1" y="2434"/>
                    <a:pt x="2182" y="6565"/>
                    <a:pt x="3852" y="7957"/>
                  </a:cubicBezTo>
                  <a:cubicBezTo>
                    <a:pt x="4602" y="8609"/>
                    <a:pt x="5526" y="8928"/>
                    <a:pt x="6446" y="8928"/>
                  </a:cubicBezTo>
                  <a:cubicBezTo>
                    <a:pt x="7575" y="8928"/>
                    <a:pt x="8699" y="8446"/>
                    <a:pt x="9483" y="7508"/>
                  </a:cubicBezTo>
                  <a:cubicBezTo>
                    <a:pt x="10907" y="5807"/>
                    <a:pt x="10659" y="3270"/>
                    <a:pt x="8926" y="1893"/>
                  </a:cubicBezTo>
                  <a:cubicBezTo>
                    <a:pt x="7799" y="943"/>
                    <a:pt x="5405" y="1"/>
                    <a:pt x="35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5950950" y="1561425"/>
              <a:ext cx="228200" cy="93175"/>
            </a:xfrm>
            <a:custGeom>
              <a:avLst/>
              <a:gdLst/>
              <a:ahLst/>
              <a:cxnLst/>
              <a:rect l="l" t="t" r="r" b="b"/>
              <a:pathLst>
                <a:path w="9128" h="3727" extrusionOk="0">
                  <a:moveTo>
                    <a:pt x="2657" y="1"/>
                  </a:moveTo>
                  <a:cubicBezTo>
                    <a:pt x="1757" y="1"/>
                    <a:pt x="979" y="222"/>
                    <a:pt x="526" y="771"/>
                  </a:cubicBezTo>
                  <a:cubicBezTo>
                    <a:pt x="93" y="1281"/>
                    <a:pt x="0" y="2024"/>
                    <a:pt x="124" y="2844"/>
                  </a:cubicBezTo>
                  <a:lnTo>
                    <a:pt x="1269" y="3107"/>
                  </a:lnTo>
                  <a:cubicBezTo>
                    <a:pt x="2831" y="3493"/>
                    <a:pt x="4440" y="3694"/>
                    <a:pt x="6049" y="3725"/>
                  </a:cubicBezTo>
                  <a:cubicBezTo>
                    <a:pt x="6101" y="3726"/>
                    <a:pt x="6153" y="3726"/>
                    <a:pt x="6205" y="3726"/>
                  </a:cubicBezTo>
                  <a:cubicBezTo>
                    <a:pt x="7189" y="3726"/>
                    <a:pt x="8172" y="3588"/>
                    <a:pt x="9127" y="3323"/>
                  </a:cubicBezTo>
                  <a:cubicBezTo>
                    <a:pt x="8880" y="2782"/>
                    <a:pt x="8509" y="2287"/>
                    <a:pt x="8044" y="1900"/>
                  </a:cubicBezTo>
                  <a:cubicBezTo>
                    <a:pt x="6918" y="950"/>
                    <a:pt x="4524" y="1"/>
                    <a:pt x="2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5973775" y="1272400"/>
              <a:ext cx="341500" cy="342025"/>
            </a:xfrm>
            <a:custGeom>
              <a:avLst/>
              <a:gdLst/>
              <a:ahLst/>
              <a:cxnLst/>
              <a:rect l="l" t="t" r="r" b="b"/>
              <a:pathLst>
                <a:path w="13660" h="13681" extrusionOk="0">
                  <a:moveTo>
                    <a:pt x="10937" y="1"/>
                  </a:moveTo>
                  <a:cubicBezTo>
                    <a:pt x="3229" y="1"/>
                    <a:pt x="0" y="5788"/>
                    <a:pt x="0" y="5788"/>
                  </a:cubicBezTo>
                  <a:cubicBezTo>
                    <a:pt x="0" y="5788"/>
                    <a:pt x="727" y="13028"/>
                    <a:pt x="727" y="13105"/>
                  </a:cubicBezTo>
                  <a:cubicBezTo>
                    <a:pt x="2456" y="13506"/>
                    <a:pt x="3915" y="13680"/>
                    <a:pt x="5146" y="13680"/>
                  </a:cubicBezTo>
                  <a:cubicBezTo>
                    <a:pt x="11570" y="13680"/>
                    <a:pt x="11761" y="8916"/>
                    <a:pt x="11463" y="6593"/>
                  </a:cubicBezTo>
                  <a:cubicBezTo>
                    <a:pt x="11355" y="5711"/>
                    <a:pt x="11540" y="4829"/>
                    <a:pt x="12004" y="4071"/>
                  </a:cubicBezTo>
                  <a:cubicBezTo>
                    <a:pt x="12391" y="3452"/>
                    <a:pt x="12824" y="2663"/>
                    <a:pt x="13211" y="1967"/>
                  </a:cubicBezTo>
                  <a:cubicBezTo>
                    <a:pt x="13660" y="1132"/>
                    <a:pt x="13118" y="126"/>
                    <a:pt x="12174" y="49"/>
                  </a:cubicBezTo>
                  <a:cubicBezTo>
                    <a:pt x="11750" y="16"/>
                    <a:pt x="11337" y="1"/>
                    <a:pt x="10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5973375" y="1272400"/>
              <a:ext cx="341900" cy="214725"/>
            </a:xfrm>
            <a:custGeom>
              <a:avLst/>
              <a:gdLst/>
              <a:ahLst/>
              <a:cxnLst/>
              <a:rect l="l" t="t" r="r" b="b"/>
              <a:pathLst>
                <a:path w="13676" h="8589" extrusionOk="0">
                  <a:moveTo>
                    <a:pt x="10953" y="1"/>
                  </a:moveTo>
                  <a:cubicBezTo>
                    <a:pt x="3244" y="1"/>
                    <a:pt x="1" y="5788"/>
                    <a:pt x="1" y="5788"/>
                  </a:cubicBezTo>
                  <a:cubicBezTo>
                    <a:pt x="1" y="5788"/>
                    <a:pt x="140" y="7088"/>
                    <a:pt x="279" y="8588"/>
                  </a:cubicBezTo>
                  <a:cubicBezTo>
                    <a:pt x="1226" y="7248"/>
                    <a:pt x="4544" y="3249"/>
                    <a:pt x="10956" y="3249"/>
                  </a:cubicBezTo>
                  <a:cubicBezTo>
                    <a:pt x="11355" y="3249"/>
                    <a:pt x="11767" y="3265"/>
                    <a:pt x="12190" y="3298"/>
                  </a:cubicBezTo>
                  <a:cubicBezTo>
                    <a:pt x="12283" y="3298"/>
                    <a:pt x="12361" y="3313"/>
                    <a:pt x="12453" y="3344"/>
                  </a:cubicBezTo>
                  <a:cubicBezTo>
                    <a:pt x="12716" y="2880"/>
                    <a:pt x="12979" y="2400"/>
                    <a:pt x="13227" y="1967"/>
                  </a:cubicBezTo>
                  <a:cubicBezTo>
                    <a:pt x="13676" y="1132"/>
                    <a:pt x="13119" y="126"/>
                    <a:pt x="12190" y="49"/>
                  </a:cubicBezTo>
                  <a:cubicBezTo>
                    <a:pt x="11766" y="16"/>
                    <a:pt x="11353" y="1"/>
                    <a:pt x="10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5973775" y="1272375"/>
              <a:ext cx="283500" cy="341950"/>
            </a:xfrm>
            <a:custGeom>
              <a:avLst/>
              <a:gdLst/>
              <a:ahLst/>
              <a:cxnLst/>
              <a:rect l="l" t="t" r="r" b="b"/>
              <a:pathLst>
                <a:path w="11340" h="13678" extrusionOk="0">
                  <a:moveTo>
                    <a:pt x="10959" y="0"/>
                  </a:moveTo>
                  <a:cubicBezTo>
                    <a:pt x="3233" y="0"/>
                    <a:pt x="0" y="5789"/>
                    <a:pt x="0" y="5789"/>
                  </a:cubicBezTo>
                  <a:cubicBezTo>
                    <a:pt x="0" y="5789"/>
                    <a:pt x="727" y="13029"/>
                    <a:pt x="727" y="13106"/>
                  </a:cubicBezTo>
                  <a:cubicBezTo>
                    <a:pt x="2465" y="13503"/>
                    <a:pt x="3923" y="13678"/>
                    <a:pt x="5153" y="13678"/>
                  </a:cubicBezTo>
                  <a:cubicBezTo>
                    <a:pt x="5839" y="13678"/>
                    <a:pt x="6454" y="13623"/>
                    <a:pt x="7008" y="13524"/>
                  </a:cubicBezTo>
                  <a:cubicBezTo>
                    <a:pt x="9189" y="11575"/>
                    <a:pt x="9204" y="8481"/>
                    <a:pt x="8972" y="6640"/>
                  </a:cubicBezTo>
                  <a:cubicBezTo>
                    <a:pt x="8849" y="5573"/>
                    <a:pt x="9081" y="4490"/>
                    <a:pt x="9637" y="3577"/>
                  </a:cubicBezTo>
                  <a:cubicBezTo>
                    <a:pt x="10102" y="2819"/>
                    <a:pt x="10643" y="1860"/>
                    <a:pt x="11107" y="1009"/>
                  </a:cubicBezTo>
                  <a:cubicBezTo>
                    <a:pt x="11277" y="700"/>
                    <a:pt x="11339" y="344"/>
                    <a:pt x="11293" y="4"/>
                  </a:cubicBezTo>
                  <a:cubicBezTo>
                    <a:pt x="11180" y="1"/>
                    <a:pt x="11069" y="0"/>
                    <a:pt x="10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5973775" y="1272375"/>
              <a:ext cx="283500" cy="214750"/>
            </a:xfrm>
            <a:custGeom>
              <a:avLst/>
              <a:gdLst/>
              <a:ahLst/>
              <a:cxnLst/>
              <a:rect l="l" t="t" r="r" b="b"/>
              <a:pathLst>
                <a:path w="11340" h="8590" extrusionOk="0">
                  <a:moveTo>
                    <a:pt x="10959" y="0"/>
                  </a:moveTo>
                  <a:cubicBezTo>
                    <a:pt x="3233" y="0"/>
                    <a:pt x="0" y="5789"/>
                    <a:pt x="0" y="5789"/>
                  </a:cubicBezTo>
                  <a:cubicBezTo>
                    <a:pt x="0" y="5789"/>
                    <a:pt x="124" y="7089"/>
                    <a:pt x="279" y="8589"/>
                  </a:cubicBezTo>
                  <a:cubicBezTo>
                    <a:pt x="2491" y="5480"/>
                    <a:pt x="6002" y="3531"/>
                    <a:pt x="9808" y="3283"/>
                  </a:cubicBezTo>
                  <a:cubicBezTo>
                    <a:pt x="10241" y="2587"/>
                    <a:pt x="10705" y="1736"/>
                    <a:pt x="11107" y="1009"/>
                  </a:cubicBezTo>
                  <a:cubicBezTo>
                    <a:pt x="11277" y="700"/>
                    <a:pt x="11339" y="344"/>
                    <a:pt x="11293" y="4"/>
                  </a:cubicBezTo>
                  <a:cubicBezTo>
                    <a:pt x="11180" y="1"/>
                    <a:pt x="11069" y="0"/>
                    <a:pt x="10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5973775" y="1274775"/>
              <a:ext cx="232450" cy="339575"/>
            </a:xfrm>
            <a:custGeom>
              <a:avLst/>
              <a:gdLst/>
              <a:ahLst/>
              <a:cxnLst/>
              <a:rect l="l" t="t" r="r" b="b"/>
              <a:pathLst>
                <a:path w="9298" h="13583" extrusionOk="0">
                  <a:moveTo>
                    <a:pt x="9251" y="0"/>
                  </a:moveTo>
                  <a:cubicBezTo>
                    <a:pt x="2754" y="758"/>
                    <a:pt x="0" y="5693"/>
                    <a:pt x="0" y="5693"/>
                  </a:cubicBezTo>
                  <a:cubicBezTo>
                    <a:pt x="0" y="5693"/>
                    <a:pt x="727" y="12933"/>
                    <a:pt x="727" y="13010"/>
                  </a:cubicBezTo>
                  <a:cubicBezTo>
                    <a:pt x="2088" y="13335"/>
                    <a:pt x="3481" y="13536"/>
                    <a:pt x="4888" y="13582"/>
                  </a:cubicBezTo>
                  <a:cubicBezTo>
                    <a:pt x="7147" y="11649"/>
                    <a:pt x="7178" y="8493"/>
                    <a:pt x="6930" y="6621"/>
                  </a:cubicBezTo>
                  <a:cubicBezTo>
                    <a:pt x="6807" y="5569"/>
                    <a:pt x="7039" y="4487"/>
                    <a:pt x="7596" y="3574"/>
                  </a:cubicBezTo>
                  <a:cubicBezTo>
                    <a:pt x="8060" y="2816"/>
                    <a:pt x="8601" y="1841"/>
                    <a:pt x="9081" y="990"/>
                  </a:cubicBezTo>
                  <a:cubicBezTo>
                    <a:pt x="9235" y="697"/>
                    <a:pt x="9297" y="341"/>
                    <a:pt x="9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5973775" y="1274775"/>
              <a:ext cx="232450" cy="212725"/>
            </a:xfrm>
            <a:custGeom>
              <a:avLst/>
              <a:gdLst/>
              <a:ahLst/>
              <a:cxnLst/>
              <a:rect l="l" t="t" r="r" b="b"/>
              <a:pathLst>
                <a:path w="9298" h="8509" extrusionOk="0">
                  <a:moveTo>
                    <a:pt x="9251" y="0"/>
                  </a:moveTo>
                  <a:cubicBezTo>
                    <a:pt x="2754" y="758"/>
                    <a:pt x="0" y="5693"/>
                    <a:pt x="0" y="5693"/>
                  </a:cubicBezTo>
                  <a:cubicBezTo>
                    <a:pt x="0" y="5693"/>
                    <a:pt x="124" y="6993"/>
                    <a:pt x="279" y="8509"/>
                  </a:cubicBezTo>
                  <a:cubicBezTo>
                    <a:pt x="2042" y="6018"/>
                    <a:pt x="4656" y="4255"/>
                    <a:pt x="7626" y="3543"/>
                  </a:cubicBezTo>
                  <a:cubicBezTo>
                    <a:pt x="8091" y="2785"/>
                    <a:pt x="8617" y="1826"/>
                    <a:pt x="9081" y="990"/>
                  </a:cubicBezTo>
                  <a:cubicBezTo>
                    <a:pt x="9235" y="697"/>
                    <a:pt x="9297" y="341"/>
                    <a:pt x="9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5980350" y="1438725"/>
              <a:ext cx="142325" cy="91375"/>
            </a:xfrm>
            <a:custGeom>
              <a:avLst/>
              <a:gdLst/>
              <a:ahLst/>
              <a:cxnLst/>
              <a:rect l="l" t="t" r="r" b="b"/>
              <a:pathLst>
                <a:path w="5693" h="3655" extrusionOk="0">
                  <a:moveTo>
                    <a:pt x="3805" y="0"/>
                  </a:moveTo>
                  <a:cubicBezTo>
                    <a:pt x="2750" y="0"/>
                    <a:pt x="61" y="733"/>
                    <a:pt x="31" y="1719"/>
                  </a:cubicBezTo>
                  <a:cubicBezTo>
                    <a:pt x="0" y="2724"/>
                    <a:pt x="2754" y="3621"/>
                    <a:pt x="3759" y="3652"/>
                  </a:cubicBezTo>
                  <a:cubicBezTo>
                    <a:pt x="3787" y="3653"/>
                    <a:pt x="3815" y="3654"/>
                    <a:pt x="3843" y="3654"/>
                  </a:cubicBezTo>
                  <a:cubicBezTo>
                    <a:pt x="4826" y="3654"/>
                    <a:pt x="5632" y="2866"/>
                    <a:pt x="5662" y="1889"/>
                  </a:cubicBezTo>
                  <a:cubicBezTo>
                    <a:pt x="5693" y="868"/>
                    <a:pt x="4888" y="17"/>
                    <a:pt x="3867" y="1"/>
                  </a:cubicBezTo>
                  <a:cubicBezTo>
                    <a:pt x="3847" y="1"/>
                    <a:pt x="3826" y="0"/>
                    <a:pt x="38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5980350" y="1438725"/>
              <a:ext cx="133050" cy="91000"/>
            </a:xfrm>
            <a:custGeom>
              <a:avLst/>
              <a:gdLst/>
              <a:ahLst/>
              <a:cxnLst/>
              <a:rect l="l" t="t" r="r" b="b"/>
              <a:pathLst>
                <a:path w="5322" h="3640" extrusionOk="0">
                  <a:moveTo>
                    <a:pt x="3803" y="0"/>
                  </a:moveTo>
                  <a:cubicBezTo>
                    <a:pt x="2748" y="0"/>
                    <a:pt x="61" y="718"/>
                    <a:pt x="31" y="1703"/>
                  </a:cubicBezTo>
                  <a:cubicBezTo>
                    <a:pt x="0" y="2724"/>
                    <a:pt x="2754" y="3621"/>
                    <a:pt x="3759" y="3637"/>
                  </a:cubicBezTo>
                  <a:cubicBezTo>
                    <a:pt x="3791" y="3639"/>
                    <a:pt x="3823" y="3639"/>
                    <a:pt x="3855" y="3639"/>
                  </a:cubicBezTo>
                  <a:cubicBezTo>
                    <a:pt x="4362" y="3639"/>
                    <a:pt x="4848" y="3412"/>
                    <a:pt x="5182" y="3033"/>
                  </a:cubicBezTo>
                  <a:cubicBezTo>
                    <a:pt x="5059" y="2817"/>
                    <a:pt x="4919" y="2616"/>
                    <a:pt x="4749" y="2430"/>
                  </a:cubicBezTo>
                  <a:cubicBezTo>
                    <a:pt x="4502" y="2198"/>
                    <a:pt x="4239" y="1981"/>
                    <a:pt x="3945" y="1780"/>
                  </a:cubicBezTo>
                  <a:cubicBezTo>
                    <a:pt x="4239" y="1641"/>
                    <a:pt x="4533" y="1486"/>
                    <a:pt x="4796" y="1301"/>
                  </a:cubicBezTo>
                  <a:cubicBezTo>
                    <a:pt x="4997" y="1146"/>
                    <a:pt x="5167" y="991"/>
                    <a:pt x="5322" y="806"/>
                  </a:cubicBezTo>
                  <a:cubicBezTo>
                    <a:pt x="4997" y="311"/>
                    <a:pt x="4455" y="17"/>
                    <a:pt x="3867" y="1"/>
                  </a:cubicBezTo>
                  <a:cubicBezTo>
                    <a:pt x="3847" y="1"/>
                    <a:pt x="3825" y="0"/>
                    <a:pt x="3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5966025" y="1367350"/>
              <a:ext cx="142725" cy="109525"/>
            </a:xfrm>
            <a:custGeom>
              <a:avLst/>
              <a:gdLst/>
              <a:ahLst/>
              <a:cxnLst/>
              <a:rect l="l" t="t" r="r" b="b"/>
              <a:pathLst>
                <a:path w="5709" h="4381" extrusionOk="0">
                  <a:moveTo>
                    <a:pt x="3639" y="1"/>
                  </a:moveTo>
                  <a:cubicBezTo>
                    <a:pt x="3263" y="1"/>
                    <a:pt x="2882" y="115"/>
                    <a:pt x="2553" y="350"/>
                  </a:cubicBezTo>
                  <a:cubicBezTo>
                    <a:pt x="1749" y="954"/>
                    <a:pt x="1" y="3259"/>
                    <a:pt x="604" y="4079"/>
                  </a:cubicBezTo>
                  <a:cubicBezTo>
                    <a:pt x="765" y="4294"/>
                    <a:pt x="1078" y="4381"/>
                    <a:pt x="1464" y="4381"/>
                  </a:cubicBezTo>
                  <a:cubicBezTo>
                    <a:pt x="2521" y="4381"/>
                    <a:pt x="4134" y="3731"/>
                    <a:pt x="4734" y="3290"/>
                  </a:cubicBezTo>
                  <a:cubicBezTo>
                    <a:pt x="5539" y="2686"/>
                    <a:pt x="5709" y="1542"/>
                    <a:pt x="5106" y="737"/>
                  </a:cubicBezTo>
                  <a:cubicBezTo>
                    <a:pt x="4753" y="255"/>
                    <a:pt x="4201" y="1"/>
                    <a:pt x="3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5966025" y="1367200"/>
              <a:ext cx="129575" cy="107925"/>
            </a:xfrm>
            <a:custGeom>
              <a:avLst/>
              <a:gdLst/>
              <a:ahLst/>
              <a:cxnLst/>
              <a:rect l="l" t="t" r="r" b="b"/>
              <a:pathLst>
                <a:path w="5183" h="4317" extrusionOk="0">
                  <a:moveTo>
                    <a:pt x="3636" y="0"/>
                  </a:moveTo>
                  <a:cubicBezTo>
                    <a:pt x="3260" y="0"/>
                    <a:pt x="2881" y="115"/>
                    <a:pt x="2553" y="356"/>
                  </a:cubicBezTo>
                  <a:cubicBezTo>
                    <a:pt x="1749" y="960"/>
                    <a:pt x="1" y="3265"/>
                    <a:pt x="604" y="4085"/>
                  </a:cubicBezTo>
                  <a:cubicBezTo>
                    <a:pt x="681" y="4193"/>
                    <a:pt x="805" y="4270"/>
                    <a:pt x="944" y="4317"/>
                  </a:cubicBezTo>
                  <a:cubicBezTo>
                    <a:pt x="2089" y="2862"/>
                    <a:pt x="3543" y="1687"/>
                    <a:pt x="5183" y="851"/>
                  </a:cubicBezTo>
                  <a:cubicBezTo>
                    <a:pt x="5167" y="820"/>
                    <a:pt x="5137" y="774"/>
                    <a:pt x="5121" y="743"/>
                  </a:cubicBezTo>
                  <a:cubicBezTo>
                    <a:pt x="4759" y="260"/>
                    <a:pt x="4201" y="0"/>
                    <a:pt x="36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6031400" y="1394650"/>
              <a:ext cx="42950" cy="42975"/>
            </a:xfrm>
            <a:custGeom>
              <a:avLst/>
              <a:gdLst/>
              <a:ahLst/>
              <a:cxnLst/>
              <a:rect l="l" t="t" r="r" b="b"/>
              <a:pathLst>
                <a:path w="1718" h="1719" extrusionOk="0">
                  <a:moveTo>
                    <a:pt x="851" y="1"/>
                  </a:moveTo>
                  <a:cubicBezTo>
                    <a:pt x="387" y="1"/>
                    <a:pt x="0" y="388"/>
                    <a:pt x="0" y="867"/>
                  </a:cubicBezTo>
                  <a:cubicBezTo>
                    <a:pt x="0" y="1331"/>
                    <a:pt x="387" y="1718"/>
                    <a:pt x="851" y="1718"/>
                  </a:cubicBezTo>
                  <a:cubicBezTo>
                    <a:pt x="1330" y="1718"/>
                    <a:pt x="1717" y="1331"/>
                    <a:pt x="1717" y="867"/>
                  </a:cubicBezTo>
                  <a:cubicBezTo>
                    <a:pt x="1717" y="388"/>
                    <a:pt x="1330" y="1"/>
                    <a:pt x="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6028675" y="1394725"/>
              <a:ext cx="41025" cy="33600"/>
            </a:xfrm>
            <a:custGeom>
              <a:avLst/>
              <a:gdLst/>
              <a:ahLst/>
              <a:cxnLst/>
              <a:rect l="l" t="t" r="r" b="b"/>
              <a:pathLst>
                <a:path w="1641" h="1344" extrusionOk="0">
                  <a:moveTo>
                    <a:pt x="956" y="1"/>
                  </a:moveTo>
                  <a:cubicBezTo>
                    <a:pt x="779" y="1"/>
                    <a:pt x="600" y="55"/>
                    <a:pt x="449" y="168"/>
                  </a:cubicBezTo>
                  <a:cubicBezTo>
                    <a:pt x="78" y="447"/>
                    <a:pt x="1" y="972"/>
                    <a:pt x="264" y="1344"/>
                  </a:cubicBezTo>
                  <a:cubicBezTo>
                    <a:pt x="697" y="972"/>
                    <a:pt x="1161" y="632"/>
                    <a:pt x="1640" y="338"/>
                  </a:cubicBezTo>
                  <a:cubicBezTo>
                    <a:pt x="1475" y="118"/>
                    <a:pt x="1217" y="1"/>
                    <a:pt x="9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5962925" y="1476700"/>
              <a:ext cx="134625" cy="119400"/>
            </a:xfrm>
            <a:custGeom>
              <a:avLst/>
              <a:gdLst/>
              <a:ahLst/>
              <a:cxnLst/>
              <a:rect l="l" t="t" r="r" b="b"/>
              <a:pathLst>
                <a:path w="5385" h="4776" extrusionOk="0">
                  <a:moveTo>
                    <a:pt x="1290" y="0"/>
                  </a:moveTo>
                  <a:cubicBezTo>
                    <a:pt x="1057" y="0"/>
                    <a:pt x="862" y="55"/>
                    <a:pt x="728" y="184"/>
                  </a:cubicBezTo>
                  <a:cubicBezTo>
                    <a:pt x="1" y="896"/>
                    <a:pt x="1331" y="3464"/>
                    <a:pt x="2027" y="4191"/>
                  </a:cubicBezTo>
                  <a:cubicBezTo>
                    <a:pt x="2390" y="4578"/>
                    <a:pt x="2883" y="4776"/>
                    <a:pt x="3375" y="4776"/>
                  </a:cubicBezTo>
                  <a:cubicBezTo>
                    <a:pt x="3827" y="4776"/>
                    <a:pt x="4278" y="4609"/>
                    <a:pt x="4626" y="4268"/>
                  </a:cubicBezTo>
                  <a:cubicBezTo>
                    <a:pt x="5369" y="3556"/>
                    <a:pt x="5384" y="2381"/>
                    <a:pt x="4657" y="1669"/>
                  </a:cubicBezTo>
                  <a:cubicBezTo>
                    <a:pt x="4090" y="1076"/>
                    <a:pt x="2319" y="0"/>
                    <a:pt x="1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6021325" y="1524225"/>
              <a:ext cx="42950" cy="42950"/>
            </a:xfrm>
            <a:custGeom>
              <a:avLst/>
              <a:gdLst/>
              <a:ahLst/>
              <a:cxnLst/>
              <a:rect l="l" t="t" r="r" b="b"/>
              <a:pathLst>
                <a:path w="1718" h="1718" extrusionOk="0">
                  <a:moveTo>
                    <a:pt x="852" y="0"/>
                  </a:moveTo>
                  <a:cubicBezTo>
                    <a:pt x="388" y="0"/>
                    <a:pt x="1" y="387"/>
                    <a:pt x="1" y="866"/>
                  </a:cubicBezTo>
                  <a:cubicBezTo>
                    <a:pt x="1" y="1346"/>
                    <a:pt x="388" y="1717"/>
                    <a:pt x="852" y="1717"/>
                  </a:cubicBezTo>
                  <a:cubicBezTo>
                    <a:pt x="1331" y="1717"/>
                    <a:pt x="1718" y="1346"/>
                    <a:pt x="1718" y="866"/>
                  </a:cubicBezTo>
                  <a:cubicBezTo>
                    <a:pt x="1718" y="387"/>
                    <a:pt x="1331" y="0"/>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6049575" y="1647200"/>
              <a:ext cx="102500" cy="102500"/>
            </a:xfrm>
            <a:custGeom>
              <a:avLst/>
              <a:gdLst/>
              <a:ahLst/>
              <a:cxnLst/>
              <a:rect l="l" t="t" r="r" b="b"/>
              <a:pathLst>
                <a:path w="4100" h="4100" extrusionOk="0">
                  <a:moveTo>
                    <a:pt x="2057" y="0"/>
                  </a:moveTo>
                  <a:cubicBezTo>
                    <a:pt x="928" y="0"/>
                    <a:pt x="0" y="913"/>
                    <a:pt x="0" y="2042"/>
                  </a:cubicBezTo>
                  <a:cubicBezTo>
                    <a:pt x="0" y="3172"/>
                    <a:pt x="928" y="4100"/>
                    <a:pt x="2057" y="4100"/>
                  </a:cubicBezTo>
                  <a:cubicBezTo>
                    <a:pt x="3187" y="4100"/>
                    <a:pt x="4099" y="3172"/>
                    <a:pt x="4099" y="2042"/>
                  </a:cubicBezTo>
                  <a:cubicBezTo>
                    <a:pt x="4099" y="913"/>
                    <a:pt x="3187" y="0"/>
                    <a:pt x="2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6066575" y="1664500"/>
              <a:ext cx="68875" cy="67125"/>
            </a:xfrm>
            <a:custGeom>
              <a:avLst/>
              <a:gdLst/>
              <a:ahLst/>
              <a:cxnLst/>
              <a:rect l="l" t="t" r="r" b="b"/>
              <a:pathLst>
                <a:path w="2755" h="2685" extrusionOk="0">
                  <a:moveTo>
                    <a:pt x="1379" y="1"/>
                  </a:moveTo>
                  <a:cubicBezTo>
                    <a:pt x="1308" y="1"/>
                    <a:pt x="1238" y="28"/>
                    <a:pt x="1192" y="82"/>
                  </a:cubicBezTo>
                  <a:lnTo>
                    <a:pt x="124" y="1149"/>
                  </a:lnTo>
                  <a:cubicBezTo>
                    <a:pt x="1" y="1258"/>
                    <a:pt x="1" y="1443"/>
                    <a:pt x="124" y="1536"/>
                  </a:cubicBezTo>
                  <a:lnTo>
                    <a:pt x="1192" y="2603"/>
                  </a:lnTo>
                  <a:cubicBezTo>
                    <a:pt x="1238" y="2657"/>
                    <a:pt x="1308" y="2685"/>
                    <a:pt x="1379" y="2685"/>
                  </a:cubicBezTo>
                  <a:cubicBezTo>
                    <a:pt x="1451" y="2685"/>
                    <a:pt x="1524" y="2657"/>
                    <a:pt x="1579" y="2603"/>
                  </a:cubicBezTo>
                  <a:lnTo>
                    <a:pt x="2646" y="1536"/>
                  </a:lnTo>
                  <a:cubicBezTo>
                    <a:pt x="2754" y="1443"/>
                    <a:pt x="2754" y="1258"/>
                    <a:pt x="2646" y="1149"/>
                  </a:cubicBezTo>
                  <a:lnTo>
                    <a:pt x="1579" y="82"/>
                  </a:lnTo>
                  <a:cubicBezTo>
                    <a:pt x="1524" y="28"/>
                    <a:pt x="1451" y="1"/>
                    <a:pt x="1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6027125" y="1629800"/>
              <a:ext cx="26325" cy="26325"/>
            </a:xfrm>
            <a:custGeom>
              <a:avLst/>
              <a:gdLst/>
              <a:ahLst/>
              <a:cxnLst/>
              <a:rect l="l" t="t" r="r" b="b"/>
              <a:pathLst>
                <a:path w="1053" h="1053" extrusionOk="0">
                  <a:moveTo>
                    <a:pt x="527" y="0"/>
                  </a:moveTo>
                  <a:cubicBezTo>
                    <a:pt x="233" y="0"/>
                    <a:pt x="1" y="232"/>
                    <a:pt x="1" y="526"/>
                  </a:cubicBezTo>
                  <a:cubicBezTo>
                    <a:pt x="1" y="805"/>
                    <a:pt x="233" y="1052"/>
                    <a:pt x="527" y="1052"/>
                  </a:cubicBezTo>
                  <a:cubicBezTo>
                    <a:pt x="821" y="1052"/>
                    <a:pt x="1053" y="805"/>
                    <a:pt x="1053" y="526"/>
                  </a:cubicBezTo>
                  <a:cubicBezTo>
                    <a:pt x="1053" y="232"/>
                    <a:pt x="821"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6027125" y="1629800"/>
              <a:ext cx="26325" cy="21675"/>
            </a:xfrm>
            <a:custGeom>
              <a:avLst/>
              <a:gdLst/>
              <a:ahLst/>
              <a:cxnLst/>
              <a:rect l="l" t="t" r="r" b="b"/>
              <a:pathLst>
                <a:path w="1053" h="867" extrusionOk="0">
                  <a:moveTo>
                    <a:pt x="527" y="0"/>
                  </a:moveTo>
                  <a:cubicBezTo>
                    <a:pt x="233" y="0"/>
                    <a:pt x="1" y="232"/>
                    <a:pt x="1" y="526"/>
                  </a:cubicBezTo>
                  <a:cubicBezTo>
                    <a:pt x="1" y="588"/>
                    <a:pt x="16" y="665"/>
                    <a:pt x="47" y="743"/>
                  </a:cubicBezTo>
                  <a:cubicBezTo>
                    <a:pt x="357" y="789"/>
                    <a:pt x="651" y="820"/>
                    <a:pt x="929" y="867"/>
                  </a:cubicBezTo>
                  <a:cubicBezTo>
                    <a:pt x="1006" y="758"/>
                    <a:pt x="1053" y="650"/>
                    <a:pt x="1053" y="526"/>
                  </a:cubicBezTo>
                  <a:cubicBezTo>
                    <a:pt x="1053" y="232"/>
                    <a:pt x="821"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6085525" y="1686650"/>
              <a:ext cx="30575" cy="23225"/>
            </a:xfrm>
            <a:custGeom>
              <a:avLst/>
              <a:gdLst/>
              <a:ahLst/>
              <a:cxnLst/>
              <a:rect l="l" t="t" r="r" b="b"/>
              <a:pathLst>
                <a:path w="1223" h="929" extrusionOk="0">
                  <a:moveTo>
                    <a:pt x="619" y="0"/>
                  </a:moveTo>
                  <a:cubicBezTo>
                    <a:pt x="202" y="0"/>
                    <a:pt x="1" y="495"/>
                    <a:pt x="295" y="789"/>
                  </a:cubicBezTo>
                  <a:cubicBezTo>
                    <a:pt x="380" y="882"/>
                    <a:pt x="496" y="928"/>
                    <a:pt x="614" y="928"/>
                  </a:cubicBezTo>
                  <a:cubicBezTo>
                    <a:pt x="732" y="928"/>
                    <a:pt x="852" y="882"/>
                    <a:pt x="944" y="789"/>
                  </a:cubicBezTo>
                  <a:cubicBezTo>
                    <a:pt x="1223" y="495"/>
                    <a:pt x="1022" y="0"/>
                    <a:pt x="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6075850" y="1647100"/>
              <a:ext cx="50700" cy="7475"/>
            </a:xfrm>
            <a:custGeom>
              <a:avLst/>
              <a:gdLst/>
              <a:ahLst/>
              <a:cxnLst/>
              <a:rect l="l" t="t" r="r" b="b"/>
              <a:pathLst>
                <a:path w="2028" h="299" extrusionOk="0">
                  <a:moveTo>
                    <a:pt x="1014" y="1"/>
                  </a:moveTo>
                  <a:cubicBezTo>
                    <a:pt x="666" y="1"/>
                    <a:pt x="318" y="89"/>
                    <a:pt x="1" y="267"/>
                  </a:cubicBezTo>
                  <a:cubicBezTo>
                    <a:pt x="357" y="283"/>
                    <a:pt x="713" y="298"/>
                    <a:pt x="1053" y="298"/>
                  </a:cubicBezTo>
                  <a:cubicBezTo>
                    <a:pt x="1378" y="298"/>
                    <a:pt x="1703" y="283"/>
                    <a:pt x="2027" y="267"/>
                  </a:cubicBezTo>
                  <a:cubicBezTo>
                    <a:pt x="1710" y="89"/>
                    <a:pt x="1362"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5746375" y="1561600"/>
              <a:ext cx="272650" cy="223225"/>
            </a:xfrm>
            <a:custGeom>
              <a:avLst/>
              <a:gdLst/>
              <a:ahLst/>
              <a:cxnLst/>
              <a:rect l="l" t="t" r="r" b="b"/>
              <a:pathLst>
                <a:path w="10906" h="8929" extrusionOk="0">
                  <a:moveTo>
                    <a:pt x="7371" y="1"/>
                  </a:moveTo>
                  <a:cubicBezTo>
                    <a:pt x="5508" y="1"/>
                    <a:pt x="3118" y="943"/>
                    <a:pt x="1980" y="1893"/>
                  </a:cubicBezTo>
                  <a:cubicBezTo>
                    <a:pt x="263" y="3270"/>
                    <a:pt x="0" y="5807"/>
                    <a:pt x="1423" y="7508"/>
                  </a:cubicBezTo>
                  <a:cubicBezTo>
                    <a:pt x="2208" y="8446"/>
                    <a:pt x="3331" y="8928"/>
                    <a:pt x="4461" y="8928"/>
                  </a:cubicBezTo>
                  <a:cubicBezTo>
                    <a:pt x="5381" y="8928"/>
                    <a:pt x="6305" y="8609"/>
                    <a:pt x="7054" y="7957"/>
                  </a:cubicBezTo>
                  <a:cubicBezTo>
                    <a:pt x="8740" y="6565"/>
                    <a:pt x="10906" y="2434"/>
                    <a:pt x="9498" y="764"/>
                  </a:cubicBezTo>
                  <a:cubicBezTo>
                    <a:pt x="9045" y="220"/>
                    <a:pt x="8270" y="1"/>
                    <a:pt x="7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5769175" y="1561425"/>
              <a:ext cx="227825" cy="93175"/>
            </a:xfrm>
            <a:custGeom>
              <a:avLst/>
              <a:gdLst/>
              <a:ahLst/>
              <a:cxnLst/>
              <a:rect l="l" t="t" r="r" b="b"/>
              <a:pathLst>
                <a:path w="9113" h="3727" extrusionOk="0">
                  <a:moveTo>
                    <a:pt x="6458" y="1"/>
                  </a:moveTo>
                  <a:cubicBezTo>
                    <a:pt x="4596" y="1"/>
                    <a:pt x="2206" y="950"/>
                    <a:pt x="1068" y="1900"/>
                  </a:cubicBezTo>
                  <a:cubicBezTo>
                    <a:pt x="604" y="2287"/>
                    <a:pt x="248" y="2782"/>
                    <a:pt x="1" y="3323"/>
                  </a:cubicBezTo>
                  <a:cubicBezTo>
                    <a:pt x="941" y="3588"/>
                    <a:pt x="1923" y="3726"/>
                    <a:pt x="2921" y="3726"/>
                  </a:cubicBezTo>
                  <a:cubicBezTo>
                    <a:pt x="2974" y="3726"/>
                    <a:pt x="3026" y="3726"/>
                    <a:pt x="3079" y="3725"/>
                  </a:cubicBezTo>
                  <a:cubicBezTo>
                    <a:pt x="4688" y="3694"/>
                    <a:pt x="6281" y="3493"/>
                    <a:pt x="7844" y="3107"/>
                  </a:cubicBezTo>
                  <a:lnTo>
                    <a:pt x="8988" y="2844"/>
                  </a:lnTo>
                  <a:cubicBezTo>
                    <a:pt x="9112" y="2024"/>
                    <a:pt x="9019" y="1281"/>
                    <a:pt x="8586" y="771"/>
                  </a:cubicBezTo>
                  <a:cubicBezTo>
                    <a:pt x="8133" y="222"/>
                    <a:pt x="7357" y="1"/>
                    <a:pt x="6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5632675" y="1272400"/>
              <a:ext cx="341875" cy="342025"/>
            </a:xfrm>
            <a:custGeom>
              <a:avLst/>
              <a:gdLst/>
              <a:ahLst/>
              <a:cxnLst/>
              <a:rect l="l" t="t" r="r" b="b"/>
              <a:pathLst>
                <a:path w="13675" h="13681" extrusionOk="0">
                  <a:moveTo>
                    <a:pt x="2725" y="1"/>
                  </a:moveTo>
                  <a:cubicBezTo>
                    <a:pt x="2324" y="1"/>
                    <a:pt x="1911" y="16"/>
                    <a:pt x="1485" y="49"/>
                  </a:cubicBezTo>
                  <a:cubicBezTo>
                    <a:pt x="557" y="126"/>
                    <a:pt x="0" y="1132"/>
                    <a:pt x="449" y="1967"/>
                  </a:cubicBezTo>
                  <a:cubicBezTo>
                    <a:pt x="835" y="2663"/>
                    <a:pt x="1284" y="3452"/>
                    <a:pt x="1671" y="4071"/>
                  </a:cubicBezTo>
                  <a:cubicBezTo>
                    <a:pt x="2119" y="4829"/>
                    <a:pt x="2321" y="5711"/>
                    <a:pt x="2212" y="6593"/>
                  </a:cubicBezTo>
                  <a:cubicBezTo>
                    <a:pt x="1914" y="8916"/>
                    <a:pt x="2105" y="13680"/>
                    <a:pt x="8520" y="13680"/>
                  </a:cubicBezTo>
                  <a:cubicBezTo>
                    <a:pt x="9749" y="13680"/>
                    <a:pt x="11206" y="13506"/>
                    <a:pt x="12932" y="13105"/>
                  </a:cubicBezTo>
                  <a:cubicBezTo>
                    <a:pt x="12948" y="13028"/>
                    <a:pt x="13675" y="5788"/>
                    <a:pt x="13675" y="5788"/>
                  </a:cubicBezTo>
                  <a:cubicBezTo>
                    <a:pt x="13675" y="5788"/>
                    <a:pt x="10446" y="1"/>
                    <a:pt x="2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5632675" y="1272400"/>
              <a:ext cx="341875" cy="215100"/>
            </a:xfrm>
            <a:custGeom>
              <a:avLst/>
              <a:gdLst/>
              <a:ahLst/>
              <a:cxnLst/>
              <a:rect l="l" t="t" r="r" b="b"/>
              <a:pathLst>
                <a:path w="13675" h="8604" extrusionOk="0">
                  <a:moveTo>
                    <a:pt x="2723" y="1"/>
                  </a:moveTo>
                  <a:cubicBezTo>
                    <a:pt x="2322" y="1"/>
                    <a:pt x="1910" y="16"/>
                    <a:pt x="1485" y="49"/>
                  </a:cubicBezTo>
                  <a:cubicBezTo>
                    <a:pt x="557" y="126"/>
                    <a:pt x="0" y="1132"/>
                    <a:pt x="449" y="1967"/>
                  </a:cubicBezTo>
                  <a:cubicBezTo>
                    <a:pt x="696" y="2400"/>
                    <a:pt x="959" y="2880"/>
                    <a:pt x="1222" y="3344"/>
                  </a:cubicBezTo>
                  <a:cubicBezTo>
                    <a:pt x="1315" y="3313"/>
                    <a:pt x="1392" y="3298"/>
                    <a:pt x="1485" y="3298"/>
                  </a:cubicBezTo>
                  <a:cubicBezTo>
                    <a:pt x="1910" y="3265"/>
                    <a:pt x="2322" y="3249"/>
                    <a:pt x="2722" y="3249"/>
                  </a:cubicBezTo>
                  <a:cubicBezTo>
                    <a:pt x="9147" y="3249"/>
                    <a:pt x="12465" y="7249"/>
                    <a:pt x="13397" y="8604"/>
                  </a:cubicBezTo>
                  <a:cubicBezTo>
                    <a:pt x="13536" y="7088"/>
                    <a:pt x="13675" y="5788"/>
                    <a:pt x="13675" y="5788"/>
                  </a:cubicBezTo>
                  <a:cubicBezTo>
                    <a:pt x="13675" y="5788"/>
                    <a:pt x="10432" y="1"/>
                    <a:pt x="2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5690675" y="1272375"/>
              <a:ext cx="283875" cy="341950"/>
            </a:xfrm>
            <a:custGeom>
              <a:avLst/>
              <a:gdLst/>
              <a:ahLst/>
              <a:cxnLst/>
              <a:rect l="l" t="t" r="r" b="b"/>
              <a:pathLst>
                <a:path w="11355" h="13678" extrusionOk="0">
                  <a:moveTo>
                    <a:pt x="396" y="0"/>
                  </a:moveTo>
                  <a:cubicBezTo>
                    <a:pt x="285" y="0"/>
                    <a:pt x="174" y="1"/>
                    <a:pt x="62" y="4"/>
                  </a:cubicBezTo>
                  <a:cubicBezTo>
                    <a:pt x="1" y="344"/>
                    <a:pt x="62" y="700"/>
                    <a:pt x="233" y="1009"/>
                  </a:cubicBezTo>
                  <a:cubicBezTo>
                    <a:pt x="697" y="1860"/>
                    <a:pt x="1238" y="2819"/>
                    <a:pt x="1702" y="3577"/>
                  </a:cubicBezTo>
                  <a:cubicBezTo>
                    <a:pt x="2274" y="4490"/>
                    <a:pt x="2507" y="5573"/>
                    <a:pt x="2367" y="6640"/>
                  </a:cubicBezTo>
                  <a:cubicBezTo>
                    <a:pt x="2135" y="8481"/>
                    <a:pt x="2151" y="11575"/>
                    <a:pt x="4347" y="13524"/>
                  </a:cubicBezTo>
                  <a:cubicBezTo>
                    <a:pt x="4895" y="13623"/>
                    <a:pt x="5509" y="13678"/>
                    <a:pt x="6195" y="13678"/>
                  </a:cubicBezTo>
                  <a:cubicBezTo>
                    <a:pt x="7426" y="13678"/>
                    <a:pt x="8890" y="13503"/>
                    <a:pt x="10628" y="13106"/>
                  </a:cubicBezTo>
                  <a:cubicBezTo>
                    <a:pt x="10628" y="13029"/>
                    <a:pt x="11355" y="5789"/>
                    <a:pt x="11355" y="5789"/>
                  </a:cubicBezTo>
                  <a:cubicBezTo>
                    <a:pt x="11355" y="5789"/>
                    <a:pt x="8107"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5690675" y="1272375"/>
              <a:ext cx="283875" cy="214750"/>
            </a:xfrm>
            <a:custGeom>
              <a:avLst/>
              <a:gdLst/>
              <a:ahLst/>
              <a:cxnLst/>
              <a:rect l="l" t="t" r="r" b="b"/>
              <a:pathLst>
                <a:path w="11355" h="8590" extrusionOk="0">
                  <a:moveTo>
                    <a:pt x="396" y="0"/>
                  </a:moveTo>
                  <a:cubicBezTo>
                    <a:pt x="285" y="0"/>
                    <a:pt x="174" y="1"/>
                    <a:pt x="62" y="4"/>
                  </a:cubicBezTo>
                  <a:cubicBezTo>
                    <a:pt x="1" y="344"/>
                    <a:pt x="62" y="700"/>
                    <a:pt x="233" y="1009"/>
                  </a:cubicBezTo>
                  <a:cubicBezTo>
                    <a:pt x="635" y="1736"/>
                    <a:pt x="1114" y="2587"/>
                    <a:pt x="1532" y="3283"/>
                  </a:cubicBezTo>
                  <a:cubicBezTo>
                    <a:pt x="5353" y="3531"/>
                    <a:pt x="8849" y="5480"/>
                    <a:pt x="11061" y="8589"/>
                  </a:cubicBezTo>
                  <a:cubicBezTo>
                    <a:pt x="11216" y="7089"/>
                    <a:pt x="11355" y="5789"/>
                    <a:pt x="11355" y="5789"/>
                  </a:cubicBezTo>
                  <a:cubicBezTo>
                    <a:pt x="11355" y="5789"/>
                    <a:pt x="8107"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5741725" y="1274775"/>
              <a:ext cx="232825" cy="339575"/>
            </a:xfrm>
            <a:custGeom>
              <a:avLst/>
              <a:gdLst/>
              <a:ahLst/>
              <a:cxnLst/>
              <a:rect l="l" t="t" r="r" b="b"/>
              <a:pathLst>
                <a:path w="9313" h="13583" extrusionOk="0">
                  <a:moveTo>
                    <a:pt x="62" y="0"/>
                  </a:moveTo>
                  <a:cubicBezTo>
                    <a:pt x="0" y="341"/>
                    <a:pt x="62" y="697"/>
                    <a:pt x="232" y="990"/>
                  </a:cubicBezTo>
                  <a:cubicBezTo>
                    <a:pt x="697" y="1841"/>
                    <a:pt x="1238" y="2816"/>
                    <a:pt x="1702" y="3574"/>
                  </a:cubicBezTo>
                  <a:cubicBezTo>
                    <a:pt x="2274" y="4487"/>
                    <a:pt x="2506" y="5569"/>
                    <a:pt x="2367" y="6621"/>
                  </a:cubicBezTo>
                  <a:cubicBezTo>
                    <a:pt x="2135" y="8493"/>
                    <a:pt x="2151" y="11649"/>
                    <a:pt x="4425" y="13582"/>
                  </a:cubicBezTo>
                  <a:cubicBezTo>
                    <a:pt x="5817" y="13536"/>
                    <a:pt x="7225" y="13335"/>
                    <a:pt x="8586" y="13010"/>
                  </a:cubicBezTo>
                  <a:cubicBezTo>
                    <a:pt x="8586" y="12933"/>
                    <a:pt x="9313" y="5693"/>
                    <a:pt x="9313" y="5693"/>
                  </a:cubicBezTo>
                  <a:cubicBezTo>
                    <a:pt x="9313" y="5693"/>
                    <a:pt x="6544" y="758"/>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5741725" y="1274775"/>
              <a:ext cx="232825" cy="212725"/>
            </a:xfrm>
            <a:custGeom>
              <a:avLst/>
              <a:gdLst/>
              <a:ahLst/>
              <a:cxnLst/>
              <a:rect l="l" t="t" r="r" b="b"/>
              <a:pathLst>
                <a:path w="9313" h="8509" extrusionOk="0">
                  <a:moveTo>
                    <a:pt x="47" y="0"/>
                  </a:moveTo>
                  <a:cubicBezTo>
                    <a:pt x="0" y="341"/>
                    <a:pt x="62" y="697"/>
                    <a:pt x="232" y="990"/>
                  </a:cubicBezTo>
                  <a:cubicBezTo>
                    <a:pt x="697" y="1826"/>
                    <a:pt x="1223" y="2785"/>
                    <a:pt x="1687" y="3543"/>
                  </a:cubicBezTo>
                  <a:cubicBezTo>
                    <a:pt x="4657" y="4255"/>
                    <a:pt x="7256" y="6018"/>
                    <a:pt x="9019" y="8509"/>
                  </a:cubicBezTo>
                  <a:cubicBezTo>
                    <a:pt x="9174" y="6993"/>
                    <a:pt x="9313" y="5693"/>
                    <a:pt x="9313" y="5693"/>
                  </a:cubicBezTo>
                  <a:cubicBezTo>
                    <a:pt x="9313" y="5693"/>
                    <a:pt x="6544" y="758"/>
                    <a:pt x="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5825650" y="1438725"/>
              <a:ext cx="142350" cy="91375"/>
            </a:xfrm>
            <a:custGeom>
              <a:avLst/>
              <a:gdLst/>
              <a:ahLst/>
              <a:cxnLst/>
              <a:rect l="l" t="t" r="r" b="b"/>
              <a:pathLst>
                <a:path w="5694" h="3655" extrusionOk="0">
                  <a:moveTo>
                    <a:pt x="1874" y="0"/>
                  </a:moveTo>
                  <a:cubicBezTo>
                    <a:pt x="1852" y="0"/>
                    <a:pt x="1831" y="1"/>
                    <a:pt x="1810" y="1"/>
                  </a:cubicBezTo>
                  <a:cubicBezTo>
                    <a:pt x="805" y="32"/>
                    <a:pt x="0" y="868"/>
                    <a:pt x="31" y="1889"/>
                  </a:cubicBezTo>
                  <a:cubicBezTo>
                    <a:pt x="61" y="2866"/>
                    <a:pt x="867" y="3654"/>
                    <a:pt x="1850" y="3654"/>
                  </a:cubicBezTo>
                  <a:cubicBezTo>
                    <a:pt x="1878" y="3654"/>
                    <a:pt x="1906" y="3653"/>
                    <a:pt x="1934" y="3652"/>
                  </a:cubicBezTo>
                  <a:cubicBezTo>
                    <a:pt x="2939" y="3621"/>
                    <a:pt x="5693" y="2724"/>
                    <a:pt x="5662" y="1719"/>
                  </a:cubicBezTo>
                  <a:cubicBezTo>
                    <a:pt x="5632" y="733"/>
                    <a:pt x="2943" y="0"/>
                    <a:pt x="18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5834550" y="1438725"/>
              <a:ext cx="133450" cy="91000"/>
            </a:xfrm>
            <a:custGeom>
              <a:avLst/>
              <a:gdLst/>
              <a:ahLst/>
              <a:cxnLst/>
              <a:rect l="l" t="t" r="r" b="b"/>
              <a:pathLst>
                <a:path w="5338" h="3640" extrusionOk="0">
                  <a:moveTo>
                    <a:pt x="1519" y="0"/>
                  </a:moveTo>
                  <a:cubicBezTo>
                    <a:pt x="1497" y="0"/>
                    <a:pt x="1475" y="1"/>
                    <a:pt x="1454" y="1"/>
                  </a:cubicBezTo>
                  <a:cubicBezTo>
                    <a:pt x="882" y="17"/>
                    <a:pt x="340" y="311"/>
                    <a:pt x="0" y="806"/>
                  </a:cubicBezTo>
                  <a:cubicBezTo>
                    <a:pt x="155" y="991"/>
                    <a:pt x="340" y="1146"/>
                    <a:pt x="526" y="1301"/>
                  </a:cubicBezTo>
                  <a:cubicBezTo>
                    <a:pt x="805" y="1486"/>
                    <a:pt x="1083" y="1641"/>
                    <a:pt x="1377" y="1780"/>
                  </a:cubicBezTo>
                  <a:cubicBezTo>
                    <a:pt x="1098" y="1981"/>
                    <a:pt x="835" y="2198"/>
                    <a:pt x="588" y="2430"/>
                  </a:cubicBezTo>
                  <a:cubicBezTo>
                    <a:pt x="418" y="2616"/>
                    <a:pt x="263" y="2817"/>
                    <a:pt x="155" y="3033"/>
                  </a:cubicBezTo>
                  <a:cubicBezTo>
                    <a:pt x="489" y="3412"/>
                    <a:pt x="975" y="3639"/>
                    <a:pt x="1482" y="3639"/>
                  </a:cubicBezTo>
                  <a:cubicBezTo>
                    <a:pt x="1514" y="3639"/>
                    <a:pt x="1546" y="3639"/>
                    <a:pt x="1578" y="3637"/>
                  </a:cubicBezTo>
                  <a:cubicBezTo>
                    <a:pt x="2583" y="3621"/>
                    <a:pt x="5337" y="2724"/>
                    <a:pt x="5306" y="1703"/>
                  </a:cubicBezTo>
                  <a:cubicBezTo>
                    <a:pt x="5276" y="718"/>
                    <a:pt x="2589" y="0"/>
                    <a:pt x="15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5839175" y="1367350"/>
              <a:ext cx="142725" cy="109525"/>
            </a:xfrm>
            <a:custGeom>
              <a:avLst/>
              <a:gdLst/>
              <a:ahLst/>
              <a:cxnLst/>
              <a:rect l="l" t="t" r="r" b="b"/>
              <a:pathLst>
                <a:path w="5709" h="4381" extrusionOk="0">
                  <a:moveTo>
                    <a:pt x="2082" y="1"/>
                  </a:moveTo>
                  <a:cubicBezTo>
                    <a:pt x="1521" y="1"/>
                    <a:pt x="965" y="255"/>
                    <a:pt x="604" y="737"/>
                  </a:cubicBezTo>
                  <a:cubicBezTo>
                    <a:pt x="1" y="1542"/>
                    <a:pt x="171" y="2686"/>
                    <a:pt x="991" y="3290"/>
                  </a:cubicBezTo>
                  <a:cubicBezTo>
                    <a:pt x="1580" y="3731"/>
                    <a:pt x="3198" y="4381"/>
                    <a:pt x="4258" y="4381"/>
                  </a:cubicBezTo>
                  <a:cubicBezTo>
                    <a:pt x="4646" y="4381"/>
                    <a:pt x="4960" y="4294"/>
                    <a:pt x="5121" y="4079"/>
                  </a:cubicBezTo>
                  <a:cubicBezTo>
                    <a:pt x="5709" y="3259"/>
                    <a:pt x="3961" y="954"/>
                    <a:pt x="3156" y="350"/>
                  </a:cubicBezTo>
                  <a:cubicBezTo>
                    <a:pt x="2834" y="115"/>
                    <a:pt x="2457" y="1"/>
                    <a:pt x="20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5852325" y="1367200"/>
              <a:ext cx="129575" cy="107925"/>
            </a:xfrm>
            <a:custGeom>
              <a:avLst/>
              <a:gdLst/>
              <a:ahLst/>
              <a:cxnLst/>
              <a:rect l="l" t="t" r="r" b="b"/>
              <a:pathLst>
                <a:path w="5183" h="4317" extrusionOk="0">
                  <a:moveTo>
                    <a:pt x="1559" y="0"/>
                  </a:moveTo>
                  <a:cubicBezTo>
                    <a:pt x="998" y="0"/>
                    <a:pt x="440" y="260"/>
                    <a:pt x="78" y="743"/>
                  </a:cubicBezTo>
                  <a:cubicBezTo>
                    <a:pt x="47" y="774"/>
                    <a:pt x="32" y="820"/>
                    <a:pt x="1" y="851"/>
                  </a:cubicBezTo>
                  <a:cubicBezTo>
                    <a:pt x="1656" y="1687"/>
                    <a:pt x="3095" y="2862"/>
                    <a:pt x="4239" y="4317"/>
                  </a:cubicBezTo>
                  <a:cubicBezTo>
                    <a:pt x="4379" y="4270"/>
                    <a:pt x="4502" y="4193"/>
                    <a:pt x="4595" y="4085"/>
                  </a:cubicBezTo>
                  <a:cubicBezTo>
                    <a:pt x="5183" y="3265"/>
                    <a:pt x="3435" y="960"/>
                    <a:pt x="2630" y="356"/>
                  </a:cubicBezTo>
                  <a:cubicBezTo>
                    <a:pt x="2309" y="115"/>
                    <a:pt x="1933" y="0"/>
                    <a:pt x="1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5873975" y="1394650"/>
              <a:ext cx="42975" cy="42975"/>
            </a:xfrm>
            <a:custGeom>
              <a:avLst/>
              <a:gdLst/>
              <a:ahLst/>
              <a:cxnLst/>
              <a:rect l="l" t="t" r="r" b="b"/>
              <a:pathLst>
                <a:path w="1719" h="1719" extrusionOk="0">
                  <a:moveTo>
                    <a:pt x="852" y="1"/>
                  </a:moveTo>
                  <a:cubicBezTo>
                    <a:pt x="388" y="1"/>
                    <a:pt x="1" y="388"/>
                    <a:pt x="1" y="867"/>
                  </a:cubicBezTo>
                  <a:cubicBezTo>
                    <a:pt x="1" y="1331"/>
                    <a:pt x="388" y="1718"/>
                    <a:pt x="852" y="1718"/>
                  </a:cubicBezTo>
                  <a:cubicBezTo>
                    <a:pt x="1331" y="1718"/>
                    <a:pt x="1718" y="1331"/>
                    <a:pt x="1718" y="867"/>
                  </a:cubicBezTo>
                  <a:cubicBezTo>
                    <a:pt x="1718" y="388"/>
                    <a:pt x="1331" y="1"/>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5878250" y="1394725"/>
              <a:ext cx="41400" cy="33600"/>
            </a:xfrm>
            <a:custGeom>
              <a:avLst/>
              <a:gdLst/>
              <a:ahLst/>
              <a:cxnLst/>
              <a:rect l="l" t="t" r="r" b="b"/>
              <a:pathLst>
                <a:path w="1656" h="1344" extrusionOk="0">
                  <a:moveTo>
                    <a:pt x="689" y="1"/>
                  </a:moveTo>
                  <a:cubicBezTo>
                    <a:pt x="432" y="1"/>
                    <a:pt x="175" y="118"/>
                    <a:pt x="0" y="338"/>
                  </a:cubicBezTo>
                  <a:cubicBezTo>
                    <a:pt x="495" y="648"/>
                    <a:pt x="944" y="972"/>
                    <a:pt x="1392" y="1344"/>
                  </a:cubicBezTo>
                  <a:cubicBezTo>
                    <a:pt x="1655" y="972"/>
                    <a:pt x="1563" y="447"/>
                    <a:pt x="1191" y="168"/>
                  </a:cubicBezTo>
                  <a:cubicBezTo>
                    <a:pt x="1041" y="55"/>
                    <a:pt x="865" y="1"/>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5850775" y="1476700"/>
              <a:ext cx="134625" cy="119400"/>
            </a:xfrm>
            <a:custGeom>
              <a:avLst/>
              <a:gdLst/>
              <a:ahLst/>
              <a:cxnLst/>
              <a:rect l="l" t="t" r="r" b="b"/>
              <a:pathLst>
                <a:path w="5385" h="4776" extrusionOk="0">
                  <a:moveTo>
                    <a:pt x="4093" y="0"/>
                  </a:moveTo>
                  <a:cubicBezTo>
                    <a:pt x="3061" y="0"/>
                    <a:pt x="1280" y="1076"/>
                    <a:pt x="712" y="1669"/>
                  </a:cubicBezTo>
                  <a:cubicBezTo>
                    <a:pt x="1" y="2381"/>
                    <a:pt x="16" y="3556"/>
                    <a:pt x="743" y="4268"/>
                  </a:cubicBezTo>
                  <a:cubicBezTo>
                    <a:pt x="1099" y="4609"/>
                    <a:pt x="1554" y="4776"/>
                    <a:pt x="2007" y="4776"/>
                  </a:cubicBezTo>
                  <a:cubicBezTo>
                    <a:pt x="2502" y="4776"/>
                    <a:pt x="2995" y="4578"/>
                    <a:pt x="3358" y="4191"/>
                  </a:cubicBezTo>
                  <a:cubicBezTo>
                    <a:pt x="4054" y="3464"/>
                    <a:pt x="5384" y="896"/>
                    <a:pt x="4657" y="184"/>
                  </a:cubicBezTo>
                  <a:cubicBezTo>
                    <a:pt x="4523" y="55"/>
                    <a:pt x="4327" y="0"/>
                    <a:pt x="40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5884050" y="1524225"/>
              <a:ext cx="42950" cy="42950"/>
            </a:xfrm>
            <a:custGeom>
              <a:avLst/>
              <a:gdLst/>
              <a:ahLst/>
              <a:cxnLst/>
              <a:rect l="l" t="t" r="r" b="b"/>
              <a:pathLst>
                <a:path w="1718" h="1718" extrusionOk="0">
                  <a:moveTo>
                    <a:pt x="851" y="0"/>
                  </a:moveTo>
                  <a:cubicBezTo>
                    <a:pt x="371" y="0"/>
                    <a:pt x="0" y="387"/>
                    <a:pt x="0" y="866"/>
                  </a:cubicBezTo>
                  <a:cubicBezTo>
                    <a:pt x="0" y="1346"/>
                    <a:pt x="371" y="1717"/>
                    <a:pt x="851" y="1717"/>
                  </a:cubicBezTo>
                  <a:cubicBezTo>
                    <a:pt x="1331" y="1717"/>
                    <a:pt x="1717" y="1346"/>
                    <a:pt x="1717" y="866"/>
                  </a:cubicBezTo>
                  <a:cubicBezTo>
                    <a:pt x="1717" y="387"/>
                    <a:pt x="1331" y="0"/>
                    <a:pt x="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5795875" y="1647200"/>
              <a:ext cx="102500" cy="102500"/>
            </a:xfrm>
            <a:custGeom>
              <a:avLst/>
              <a:gdLst/>
              <a:ahLst/>
              <a:cxnLst/>
              <a:rect l="l" t="t" r="r" b="b"/>
              <a:pathLst>
                <a:path w="4100" h="4100" extrusionOk="0">
                  <a:moveTo>
                    <a:pt x="2058" y="0"/>
                  </a:moveTo>
                  <a:cubicBezTo>
                    <a:pt x="928" y="0"/>
                    <a:pt x="0" y="913"/>
                    <a:pt x="0" y="2042"/>
                  </a:cubicBezTo>
                  <a:cubicBezTo>
                    <a:pt x="0" y="3172"/>
                    <a:pt x="928" y="4100"/>
                    <a:pt x="2058" y="4100"/>
                  </a:cubicBezTo>
                  <a:cubicBezTo>
                    <a:pt x="3187" y="4100"/>
                    <a:pt x="4100" y="3172"/>
                    <a:pt x="4100" y="2042"/>
                  </a:cubicBezTo>
                  <a:cubicBezTo>
                    <a:pt x="4100" y="913"/>
                    <a:pt x="3187"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5812875" y="1664500"/>
              <a:ext cx="68475" cy="67125"/>
            </a:xfrm>
            <a:custGeom>
              <a:avLst/>
              <a:gdLst/>
              <a:ahLst/>
              <a:cxnLst/>
              <a:rect l="l" t="t" r="r" b="b"/>
              <a:pathLst>
                <a:path w="2739" h="2685" extrusionOk="0">
                  <a:moveTo>
                    <a:pt x="1370" y="1"/>
                  </a:moveTo>
                  <a:cubicBezTo>
                    <a:pt x="1300" y="1"/>
                    <a:pt x="1231" y="28"/>
                    <a:pt x="1176" y="82"/>
                  </a:cubicBezTo>
                  <a:lnTo>
                    <a:pt x="109" y="1149"/>
                  </a:lnTo>
                  <a:cubicBezTo>
                    <a:pt x="1" y="1258"/>
                    <a:pt x="1" y="1443"/>
                    <a:pt x="109" y="1536"/>
                  </a:cubicBezTo>
                  <a:lnTo>
                    <a:pt x="1176" y="2603"/>
                  </a:lnTo>
                  <a:cubicBezTo>
                    <a:pt x="1231" y="2657"/>
                    <a:pt x="1300" y="2685"/>
                    <a:pt x="1370" y="2685"/>
                  </a:cubicBezTo>
                  <a:cubicBezTo>
                    <a:pt x="1439" y="2685"/>
                    <a:pt x="1509" y="2657"/>
                    <a:pt x="1563" y="2603"/>
                  </a:cubicBezTo>
                  <a:lnTo>
                    <a:pt x="2631" y="1536"/>
                  </a:lnTo>
                  <a:cubicBezTo>
                    <a:pt x="2739" y="1443"/>
                    <a:pt x="2739" y="1258"/>
                    <a:pt x="2631" y="1149"/>
                  </a:cubicBezTo>
                  <a:lnTo>
                    <a:pt x="1563" y="82"/>
                  </a:lnTo>
                  <a:cubicBezTo>
                    <a:pt x="1509" y="28"/>
                    <a:pt x="1439" y="1"/>
                    <a:pt x="13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5894475" y="1629800"/>
              <a:ext cx="26325" cy="26325"/>
            </a:xfrm>
            <a:custGeom>
              <a:avLst/>
              <a:gdLst/>
              <a:ahLst/>
              <a:cxnLst/>
              <a:rect l="l" t="t" r="r" b="b"/>
              <a:pathLst>
                <a:path w="1053" h="1053" extrusionOk="0">
                  <a:moveTo>
                    <a:pt x="527" y="0"/>
                  </a:moveTo>
                  <a:cubicBezTo>
                    <a:pt x="233" y="0"/>
                    <a:pt x="1" y="232"/>
                    <a:pt x="1" y="526"/>
                  </a:cubicBezTo>
                  <a:cubicBezTo>
                    <a:pt x="1" y="805"/>
                    <a:pt x="233" y="1052"/>
                    <a:pt x="527" y="1052"/>
                  </a:cubicBezTo>
                  <a:cubicBezTo>
                    <a:pt x="821" y="1052"/>
                    <a:pt x="1053" y="805"/>
                    <a:pt x="1053" y="526"/>
                  </a:cubicBezTo>
                  <a:cubicBezTo>
                    <a:pt x="1053" y="232"/>
                    <a:pt x="821"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5894475" y="1629800"/>
              <a:ext cx="26325" cy="21675"/>
            </a:xfrm>
            <a:custGeom>
              <a:avLst/>
              <a:gdLst/>
              <a:ahLst/>
              <a:cxnLst/>
              <a:rect l="l" t="t" r="r" b="b"/>
              <a:pathLst>
                <a:path w="1053" h="867" extrusionOk="0">
                  <a:moveTo>
                    <a:pt x="527" y="0"/>
                  </a:moveTo>
                  <a:cubicBezTo>
                    <a:pt x="233" y="0"/>
                    <a:pt x="1" y="232"/>
                    <a:pt x="1" y="526"/>
                  </a:cubicBezTo>
                  <a:cubicBezTo>
                    <a:pt x="1" y="650"/>
                    <a:pt x="47" y="758"/>
                    <a:pt x="125" y="867"/>
                  </a:cubicBezTo>
                  <a:cubicBezTo>
                    <a:pt x="419" y="820"/>
                    <a:pt x="712" y="789"/>
                    <a:pt x="1006" y="743"/>
                  </a:cubicBezTo>
                  <a:cubicBezTo>
                    <a:pt x="1037" y="665"/>
                    <a:pt x="1053" y="588"/>
                    <a:pt x="1053" y="526"/>
                  </a:cubicBezTo>
                  <a:cubicBezTo>
                    <a:pt x="1053" y="232"/>
                    <a:pt x="821" y="0"/>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5833000" y="1686575"/>
              <a:ext cx="25550" cy="23300"/>
            </a:xfrm>
            <a:custGeom>
              <a:avLst/>
              <a:gdLst/>
              <a:ahLst/>
              <a:cxnLst/>
              <a:rect l="l" t="t" r="r" b="b"/>
              <a:pathLst>
                <a:path w="1022" h="932" extrusionOk="0">
                  <a:moveTo>
                    <a:pt x="554" y="0"/>
                  </a:moveTo>
                  <a:cubicBezTo>
                    <a:pt x="498" y="0"/>
                    <a:pt x="442" y="11"/>
                    <a:pt x="387" y="34"/>
                  </a:cubicBezTo>
                  <a:cubicBezTo>
                    <a:pt x="78" y="158"/>
                    <a:pt x="0" y="560"/>
                    <a:pt x="248" y="792"/>
                  </a:cubicBezTo>
                  <a:lnTo>
                    <a:pt x="232" y="792"/>
                  </a:lnTo>
                  <a:cubicBezTo>
                    <a:pt x="325" y="885"/>
                    <a:pt x="441" y="931"/>
                    <a:pt x="557" y="931"/>
                  </a:cubicBezTo>
                  <a:cubicBezTo>
                    <a:pt x="673" y="931"/>
                    <a:pt x="789" y="885"/>
                    <a:pt x="882" y="792"/>
                  </a:cubicBezTo>
                  <a:cubicBezTo>
                    <a:pt x="959" y="699"/>
                    <a:pt x="1021" y="591"/>
                    <a:pt x="1021" y="467"/>
                  </a:cubicBezTo>
                  <a:cubicBezTo>
                    <a:pt x="1021" y="203"/>
                    <a:pt x="796" y="0"/>
                    <a:pt x="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5821775" y="1647200"/>
              <a:ext cx="50300" cy="7375"/>
            </a:xfrm>
            <a:custGeom>
              <a:avLst/>
              <a:gdLst/>
              <a:ahLst/>
              <a:cxnLst/>
              <a:rect l="l" t="t" r="r" b="b"/>
              <a:pathLst>
                <a:path w="2012" h="295" extrusionOk="0">
                  <a:moveTo>
                    <a:pt x="1006" y="0"/>
                  </a:moveTo>
                  <a:cubicBezTo>
                    <a:pt x="650" y="0"/>
                    <a:pt x="310" y="93"/>
                    <a:pt x="1" y="263"/>
                  </a:cubicBezTo>
                  <a:cubicBezTo>
                    <a:pt x="325" y="279"/>
                    <a:pt x="635" y="294"/>
                    <a:pt x="960" y="294"/>
                  </a:cubicBezTo>
                  <a:cubicBezTo>
                    <a:pt x="1300" y="294"/>
                    <a:pt x="1656" y="279"/>
                    <a:pt x="2012" y="263"/>
                  </a:cubicBezTo>
                  <a:cubicBezTo>
                    <a:pt x="1702" y="78"/>
                    <a:pt x="1362" y="0"/>
                    <a:pt x="10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5967975" y="1275375"/>
              <a:ext cx="87050" cy="142825"/>
            </a:xfrm>
            <a:custGeom>
              <a:avLst/>
              <a:gdLst/>
              <a:ahLst/>
              <a:cxnLst/>
              <a:rect l="l" t="t" r="r" b="b"/>
              <a:pathLst>
                <a:path w="3482" h="5713" extrusionOk="0">
                  <a:moveTo>
                    <a:pt x="2944" y="0"/>
                  </a:moveTo>
                  <a:cubicBezTo>
                    <a:pt x="2812" y="0"/>
                    <a:pt x="2680" y="66"/>
                    <a:pt x="2599" y="224"/>
                  </a:cubicBezTo>
                  <a:cubicBezTo>
                    <a:pt x="2351" y="688"/>
                    <a:pt x="2212" y="1199"/>
                    <a:pt x="2181" y="1709"/>
                  </a:cubicBezTo>
                  <a:cubicBezTo>
                    <a:pt x="2104" y="2560"/>
                    <a:pt x="1702" y="3349"/>
                    <a:pt x="1067" y="3890"/>
                  </a:cubicBezTo>
                  <a:cubicBezTo>
                    <a:pt x="665" y="4231"/>
                    <a:pt x="340" y="4648"/>
                    <a:pt x="108" y="5112"/>
                  </a:cubicBezTo>
                  <a:cubicBezTo>
                    <a:pt x="0" y="5313"/>
                    <a:pt x="77" y="5561"/>
                    <a:pt x="278" y="5654"/>
                  </a:cubicBezTo>
                  <a:cubicBezTo>
                    <a:pt x="344" y="5694"/>
                    <a:pt x="415" y="5713"/>
                    <a:pt x="485" y="5713"/>
                  </a:cubicBezTo>
                  <a:cubicBezTo>
                    <a:pt x="630" y="5713"/>
                    <a:pt x="768" y="5630"/>
                    <a:pt x="820" y="5484"/>
                  </a:cubicBezTo>
                  <a:cubicBezTo>
                    <a:pt x="1006" y="5097"/>
                    <a:pt x="1269" y="4772"/>
                    <a:pt x="1593" y="4493"/>
                  </a:cubicBezTo>
                  <a:cubicBezTo>
                    <a:pt x="2398" y="3813"/>
                    <a:pt x="2893" y="2838"/>
                    <a:pt x="2970" y="1786"/>
                  </a:cubicBezTo>
                  <a:cubicBezTo>
                    <a:pt x="3001" y="1369"/>
                    <a:pt x="3125" y="966"/>
                    <a:pt x="3326" y="595"/>
                  </a:cubicBezTo>
                  <a:cubicBezTo>
                    <a:pt x="3482" y="273"/>
                    <a:pt x="3213" y="0"/>
                    <a:pt x="29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5893050" y="1275375"/>
              <a:ext cx="86925" cy="142825"/>
            </a:xfrm>
            <a:custGeom>
              <a:avLst/>
              <a:gdLst/>
              <a:ahLst/>
              <a:cxnLst/>
              <a:rect l="l" t="t" r="r" b="b"/>
              <a:pathLst>
                <a:path w="3477" h="5713" extrusionOk="0">
                  <a:moveTo>
                    <a:pt x="533" y="0"/>
                  </a:moveTo>
                  <a:cubicBezTo>
                    <a:pt x="266" y="0"/>
                    <a:pt x="0" y="273"/>
                    <a:pt x="166" y="595"/>
                  </a:cubicBezTo>
                  <a:cubicBezTo>
                    <a:pt x="367" y="966"/>
                    <a:pt x="476" y="1369"/>
                    <a:pt x="506" y="1786"/>
                  </a:cubicBezTo>
                  <a:cubicBezTo>
                    <a:pt x="537" y="2312"/>
                    <a:pt x="677" y="2823"/>
                    <a:pt x="924" y="3287"/>
                  </a:cubicBezTo>
                  <a:cubicBezTo>
                    <a:pt x="1156" y="3751"/>
                    <a:pt x="1481" y="4169"/>
                    <a:pt x="1883" y="4493"/>
                  </a:cubicBezTo>
                  <a:cubicBezTo>
                    <a:pt x="2208" y="4772"/>
                    <a:pt x="2471" y="5097"/>
                    <a:pt x="2657" y="5484"/>
                  </a:cubicBezTo>
                  <a:cubicBezTo>
                    <a:pt x="2719" y="5630"/>
                    <a:pt x="2853" y="5713"/>
                    <a:pt x="2995" y="5713"/>
                  </a:cubicBezTo>
                  <a:cubicBezTo>
                    <a:pt x="3063" y="5713"/>
                    <a:pt x="3133" y="5694"/>
                    <a:pt x="3198" y="5654"/>
                  </a:cubicBezTo>
                  <a:cubicBezTo>
                    <a:pt x="3399" y="5561"/>
                    <a:pt x="3477" y="5313"/>
                    <a:pt x="3368" y="5112"/>
                  </a:cubicBezTo>
                  <a:cubicBezTo>
                    <a:pt x="3152" y="4648"/>
                    <a:pt x="2827" y="4231"/>
                    <a:pt x="2425" y="3890"/>
                  </a:cubicBezTo>
                  <a:cubicBezTo>
                    <a:pt x="1775" y="3349"/>
                    <a:pt x="1373" y="2560"/>
                    <a:pt x="1311" y="1709"/>
                  </a:cubicBezTo>
                  <a:cubicBezTo>
                    <a:pt x="1264" y="1199"/>
                    <a:pt x="1125" y="688"/>
                    <a:pt x="878" y="224"/>
                  </a:cubicBezTo>
                  <a:cubicBezTo>
                    <a:pt x="796" y="66"/>
                    <a:pt x="665"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5932775" y="1382000"/>
              <a:ext cx="76600" cy="358725"/>
            </a:xfrm>
            <a:custGeom>
              <a:avLst/>
              <a:gdLst/>
              <a:ahLst/>
              <a:cxnLst/>
              <a:rect l="l" t="t" r="r" b="b"/>
              <a:pathLst>
                <a:path w="3064" h="14349" extrusionOk="0">
                  <a:moveTo>
                    <a:pt x="1654" y="0"/>
                  </a:moveTo>
                  <a:cubicBezTo>
                    <a:pt x="1342" y="0"/>
                    <a:pt x="1029" y="190"/>
                    <a:pt x="944" y="569"/>
                  </a:cubicBezTo>
                  <a:cubicBezTo>
                    <a:pt x="0" y="4931"/>
                    <a:pt x="0" y="9433"/>
                    <a:pt x="959" y="13780"/>
                  </a:cubicBezTo>
                  <a:cubicBezTo>
                    <a:pt x="1045" y="14159"/>
                    <a:pt x="1354" y="14348"/>
                    <a:pt x="1663" y="14348"/>
                  </a:cubicBezTo>
                  <a:cubicBezTo>
                    <a:pt x="1973" y="14348"/>
                    <a:pt x="2282" y="14159"/>
                    <a:pt x="2367" y="13780"/>
                  </a:cubicBezTo>
                  <a:cubicBezTo>
                    <a:pt x="2831" y="11598"/>
                    <a:pt x="3063" y="9371"/>
                    <a:pt x="3063" y="7143"/>
                  </a:cubicBezTo>
                  <a:cubicBezTo>
                    <a:pt x="3063" y="4931"/>
                    <a:pt x="2831" y="2735"/>
                    <a:pt x="2352" y="569"/>
                  </a:cubicBezTo>
                  <a:cubicBezTo>
                    <a:pt x="2274" y="190"/>
                    <a:pt x="1965" y="0"/>
                    <a:pt x="1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5932775" y="1382375"/>
              <a:ext cx="59200" cy="358425"/>
            </a:xfrm>
            <a:custGeom>
              <a:avLst/>
              <a:gdLst/>
              <a:ahLst/>
              <a:cxnLst/>
              <a:rect l="l" t="t" r="r" b="b"/>
              <a:pathLst>
                <a:path w="2368" h="14337" extrusionOk="0">
                  <a:moveTo>
                    <a:pt x="1656" y="1"/>
                  </a:moveTo>
                  <a:cubicBezTo>
                    <a:pt x="1346" y="1"/>
                    <a:pt x="1037" y="190"/>
                    <a:pt x="959" y="569"/>
                  </a:cubicBezTo>
                  <a:cubicBezTo>
                    <a:pt x="0" y="4916"/>
                    <a:pt x="0" y="9418"/>
                    <a:pt x="975" y="13780"/>
                  </a:cubicBezTo>
                  <a:cubicBezTo>
                    <a:pt x="1052" y="14151"/>
                    <a:pt x="1362" y="14337"/>
                    <a:pt x="1671" y="14337"/>
                  </a:cubicBezTo>
                  <a:cubicBezTo>
                    <a:pt x="1980" y="14337"/>
                    <a:pt x="2290" y="14151"/>
                    <a:pt x="2367" y="13780"/>
                  </a:cubicBezTo>
                  <a:lnTo>
                    <a:pt x="2367" y="13765"/>
                  </a:lnTo>
                  <a:cubicBezTo>
                    <a:pt x="1424" y="9418"/>
                    <a:pt x="1408" y="4932"/>
                    <a:pt x="2352" y="585"/>
                  </a:cubicBezTo>
                  <a:cubicBezTo>
                    <a:pt x="2352" y="569"/>
                    <a:pt x="2352" y="569"/>
                    <a:pt x="2352" y="569"/>
                  </a:cubicBezTo>
                  <a:cubicBezTo>
                    <a:pt x="2274" y="190"/>
                    <a:pt x="1965" y="1"/>
                    <a:pt x="1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02" name="Google Shape;2502;p70"/>
          <p:cNvCxnSpPr/>
          <p:nvPr/>
        </p:nvCxnSpPr>
        <p:spPr>
          <a:xfrm>
            <a:off x="6122981" y="2533975"/>
            <a:ext cx="798900" cy="1800"/>
          </a:xfrm>
          <a:prstGeom prst="straightConnector1">
            <a:avLst/>
          </a:prstGeom>
          <a:noFill/>
          <a:ln w="19050" cap="flat" cmpd="sng">
            <a:solidFill>
              <a:schemeClr val="accent2"/>
            </a:solidFill>
            <a:prstDash val="dash"/>
            <a:round/>
            <a:headEnd type="none" w="med" len="med"/>
            <a:tailEnd type="none" w="med" len="med"/>
          </a:ln>
        </p:spPr>
      </p:cxnSp>
      <p:grpSp>
        <p:nvGrpSpPr>
          <p:cNvPr id="2503" name="Google Shape;2503;p70"/>
          <p:cNvGrpSpPr/>
          <p:nvPr/>
        </p:nvGrpSpPr>
        <p:grpSpPr>
          <a:xfrm>
            <a:off x="5312001" y="2279636"/>
            <a:ext cx="923686" cy="508972"/>
            <a:chOff x="3582725" y="2605767"/>
            <a:chExt cx="683200" cy="376458"/>
          </a:xfrm>
        </p:grpSpPr>
        <p:sp>
          <p:nvSpPr>
            <p:cNvPr id="2504" name="Google Shape;2504;p70"/>
            <p:cNvSpPr/>
            <p:nvPr/>
          </p:nvSpPr>
          <p:spPr>
            <a:xfrm>
              <a:off x="3825850" y="2832375"/>
              <a:ext cx="105200" cy="92225"/>
            </a:xfrm>
            <a:custGeom>
              <a:avLst/>
              <a:gdLst/>
              <a:ahLst/>
              <a:cxnLst/>
              <a:rect l="l" t="t" r="r" b="b"/>
              <a:pathLst>
                <a:path w="4208" h="3689" extrusionOk="0">
                  <a:moveTo>
                    <a:pt x="2837" y="0"/>
                  </a:moveTo>
                  <a:cubicBezTo>
                    <a:pt x="2253" y="0"/>
                    <a:pt x="1718" y="374"/>
                    <a:pt x="1516" y="935"/>
                  </a:cubicBezTo>
                  <a:lnTo>
                    <a:pt x="1439" y="935"/>
                  </a:lnTo>
                  <a:cubicBezTo>
                    <a:pt x="634" y="935"/>
                    <a:pt x="0" y="1616"/>
                    <a:pt x="62" y="2420"/>
                  </a:cubicBezTo>
                  <a:cubicBezTo>
                    <a:pt x="123" y="3137"/>
                    <a:pt x="726" y="3689"/>
                    <a:pt x="1440" y="3689"/>
                  </a:cubicBezTo>
                  <a:cubicBezTo>
                    <a:pt x="1450" y="3689"/>
                    <a:pt x="1460" y="3689"/>
                    <a:pt x="1470" y="3688"/>
                  </a:cubicBezTo>
                  <a:lnTo>
                    <a:pt x="4208" y="3688"/>
                  </a:lnTo>
                  <a:lnTo>
                    <a:pt x="4208" y="1414"/>
                  </a:lnTo>
                  <a:cubicBezTo>
                    <a:pt x="4208" y="703"/>
                    <a:pt x="3682" y="100"/>
                    <a:pt x="2970" y="7"/>
                  </a:cubicBezTo>
                  <a:cubicBezTo>
                    <a:pt x="2926" y="2"/>
                    <a:pt x="2881" y="0"/>
                    <a:pt x="28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3608125" y="2605767"/>
              <a:ext cx="644700" cy="322550"/>
            </a:xfrm>
            <a:custGeom>
              <a:avLst/>
              <a:gdLst/>
              <a:ahLst/>
              <a:cxnLst/>
              <a:rect l="l" t="t" r="r" b="b"/>
              <a:pathLst>
                <a:path w="25788" h="12902" extrusionOk="0">
                  <a:moveTo>
                    <a:pt x="12886" y="0"/>
                  </a:moveTo>
                  <a:cubicBezTo>
                    <a:pt x="5770" y="0"/>
                    <a:pt x="0" y="5770"/>
                    <a:pt x="0" y="12901"/>
                  </a:cubicBezTo>
                  <a:lnTo>
                    <a:pt x="1841" y="12901"/>
                  </a:lnTo>
                  <a:cubicBezTo>
                    <a:pt x="1748" y="6745"/>
                    <a:pt x="6729" y="1702"/>
                    <a:pt x="12886" y="1702"/>
                  </a:cubicBezTo>
                  <a:cubicBezTo>
                    <a:pt x="19043" y="1702"/>
                    <a:pt x="24024" y="6745"/>
                    <a:pt x="23947" y="12901"/>
                  </a:cubicBezTo>
                  <a:lnTo>
                    <a:pt x="25787" y="12901"/>
                  </a:lnTo>
                  <a:cubicBezTo>
                    <a:pt x="25787" y="5770"/>
                    <a:pt x="20017" y="0"/>
                    <a:pt x="12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3654125" y="2648050"/>
              <a:ext cx="552675" cy="276550"/>
            </a:xfrm>
            <a:custGeom>
              <a:avLst/>
              <a:gdLst/>
              <a:ahLst/>
              <a:cxnLst/>
              <a:rect l="l" t="t" r="r" b="b"/>
              <a:pathLst>
                <a:path w="22107" h="11062" extrusionOk="0">
                  <a:moveTo>
                    <a:pt x="11046" y="1"/>
                  </a:moveTo>
                  <a:cubicBezTo>
                    <a:pt x="4951" y="1"/>
                    <a:pt x="1" y="4951"/>
                    <a:pt x="1" y="11061"/>
                  </a:cubicBezTo>
                  <a:lnTo>
                    <a:pt x="1842" y="11061"/>
                  </a:lnTo>
                  <a:cubicBezTo>
                    <a:pt x="1904" y="6018"/>
                    <a:pt x="6018" y="1981"/>
                    <a:pt x="11046" y="1981"/>
                  </a:cubicBezTo>
                  <a:cubicBezTo>
                    <a:pt x="16089" y="1981"/>
                    <a:pt x="20188" y="6018"/>
                    <a:pt x="20266" y="11061"/>
                  </a:cubicBezTo>
                  <a:lnTo>
                    <a:pt x="22107" y="11061"/>
                  </a:lnTo>
                  <a:cubicBezTo>
                    <a:pt x="22107" y="4951"/>
                    <a:pt x="17156" y="1"/>
                    <a:pt x="11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3700150" y="2694475"/>
              <a:ext cx="460625" cy="230125"/>
            </a:xfrm>
            <a:custGeom>
              <a:avLst/>
              <a:gdLst/>
              <a:ahLst/>
              <a:cxnLst/>
              <a:rect l="l" t="t" r="r" b="b"/>
              <a:pathLst>
                <a:path w="18425" h="9205" extrusionOk="0">
                  <a:moveTo>
                    <a:pt x="9176" y="0"/>
                  </a:moveTo>
                  <a:cubicBezTo>
                    <a:pt x="4100" y="0"/>
                    <a:pt x="1" y="4125"/>
                    <a:pt x="1" y="9204"/>
                  </a:cubicBezTo>
                  <a:lnTo>
                    <a:pt x="1842" y="9204"/>
                  </a:lnTo>
                  <a:cubicBezTo>
                    <a:pt x="1780" y="5090"/>
                    <a:pt x="5090" y="1717"/>
                    <a:pt x="9205" y="1717"/>
                  </a:cubicBezTo>
                  <a:cubicBezTo>
                    <a:pt x="13320" y="1717"/>
                    <a:pt x="16646" y="5090"/>
                    <a:pt x="16584" y="9204"/>
                  </a:cubicBezTo>
                  <a:lnTo>
                    <a:pt x="18425" y="9204"/>
                  </a:lnTo>
                  <a:cubicBezTo>
                    <a:pt x="18425" y="4115"/>
                    <a:pt x="14294" y="0"/>
                    <a:pt x="9205" y="0"/>
                  </a:cubicBezTo>
                  <a:cubicBezTo>
                    <a:pt x="9195" y="0"/>
                    <a:pt x="9186" y="0"/>
                    <a:pt x="9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3594925" y="2878150"/>
              <a:ext cx="175650" cy="103675"/>
            </a:xfrm>
            <a:custGeom>
              <a:avLst/>
              <a:gdLst/>
              <a:ahLst/>
              <a:cxnLst/>
              <a:rect l="l" t="t" r="r" b="b"/>
              <a:pathLst>
                <a:path w="7026" h="4147" extrusionOk="0">
                  <a:moveTo>
                    <a:pt x="3743" y="1"/>
                  </a:moveTo>
                  <a:cubicBezTo>
                    <a:pt x="2938" y="1"/>
                    <a:pt x="2133" y="500"/>
                    <a:pt x="1936" y="1486"/>
                  </a:cubicBezTo>
                  <a:cubicBezTo>
                    <a:pt x="1764" y="1416"/>
                    <a:pt x="1590" y="1383"/>
                    <a:pt x="1422" y="1383"/>
                  </a:cubicBezTo>
                  <a:cubicBezTo>
                    <a:pt x="662" y="1383"/>
                    <a:pt x="1" y="2040"/>
                    <a:pt x="64" y="2863"/>
                  </a:cubicBezTo>
                  <a:cubicBezTo>
                    <a:pt x="126" y="3590"/>
                    <a:pt x="745" y="4147"/>
                    <a:pt x="1472" y="4147"/>
                  </a:cubicBezTo>
                  <a:lnTo>
                    <a:pt x="5556" y="4147"/>
                  </a:lnTo>
                  <a:cubicBezTo>
                    <a:pt x="6298" y="4147"/>
                    <a:pt x="6901" y="3590"/>
                    <a:pt x="6963" y="2863"/>
                  </a:cubicBezTo>
                  <a:cubicBezTo>
                    <a:pt x="7025" y="2074"/>
                    <a:pt x="6391" y="1393"/>
                    <a:pt x="5586" y="1393"/>
                  </a:cubicBezTo>
                  <a:lnTo>
                    <a:pt x="5525" y="1393"/>
                  </a:lnTo>
                  <a:cubicBezTo>
                    <a:pt x="5290" y="461"/>
                    <a:pt x="4516"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3883100" y="2844225"/>
              <a:ext cx="152375" cy="91975"/>
            </a:xfrm>
            <a:custGeom>
              <a:avLst/>
              <a:gdLst/>
              <a:ahLst/>
              <a:cxnLst/>
              <a:rect l="l" t="t" r="r" b="b"/>
              <a:pathLst>
                <a:path w="6095" h="3679" extrusionOk="0">
                  <a:moveTo>
                    <a:pt x="3271" y="1"/>
                  </a:moveTo>
                  <a:cubicBezTo>
                    <a:pt x="2645" y="1"/>
                    <a:pt x="2018" y="314"/>
                    <a:pt x="1670" y="940"/>
                  </a:cubicBezTo>
                  <a:cubicBezTo>
                    <a:pt x="1593" y="925"/>
                    <a:pt x="1516" y="925"/>
                    <a:pt x="1438" y="925"/>
                  </a:cubicBezTo>
                  <a:cubicBezTo>
                    <a:pt x="1430" y="925"/>
                    <a:pt x="1421" y="925"/>
                    <a:pt x="1412" y="925"/>
                  </a:cubicBezTo>
                  <a:cubicBezTo>
                    <a:pt x="620" y="925"/>
                    <a:pt x="0" y="1614"/>
                    <a:pt x="46" y="2395"/>
                  </a:cubicBezTo>
                  <a:cubicBezTo>
                    <a:pt x="108" y="3122"/>
                    <a:pt x="727" y="3679"/>
                    <a:pt x="1454" y="3679"/>
                  </a:cubicBezTo>
                  <a:lnTo>
                    <a:pt x="4625" y="3679"/>
                  </a:lnTo>
                  <a:cubicBezTo>
                    <a:pt x="5352" y="3663"/>
                    <a:pt x="5955" y="3122"/>
                    <a:pt x="6033" y="2410"/>
                  </a:cubicBezTo>
                  <a:cubicBezTo>
                    <a:pt x="6095" y="1698"/>
                    <a:pt x="5584" y="1049"/>
                    <a:pt x="4873" y="940"/>
                  </a:cubicBezTo>
                  <a:cubicBezTo>
                    <a:pt x="4525" y="314"/>
                    <a:pt x="3898" y="1"/>
                    <a:pt x="3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3582725" y="2878325"/>
              <a:ext cx="142200" cy="103500"/>
            </a:xfrm>
            <a:custGeom>
              <a:avLst/>
              <a:gdLst/>
              <a:ahLst/>
              <a:cxnLst/>
              <a:rect l="l" t="t" r="r" b="b"/>
              <a:pathLst>
                <a:path w="5688" h="4140" extrusionOk="0">
                  <a:moveTo>
                    <a:pt x="4232" y="0"/>
                  </a:moveTo>
                  <a:cubicBezTo>
                    <a:pt x="3415" y="0"/>
                    <a:pt x="2610" y="537"/>
                    <a:pt x="2424" y="1479"/>
                  </a:cubicBezTo>
                  <a:cubicBezTo>
                    <a:pt x="2264" y="1417"/>
                    <a:pt x="2091" y="1385"/>
                    <a:pt x="1918" y="1385"/>
                  </a:cubicBezTo>
                  <a:cubicBezTo>
                    <a:pt x="1708" y="1385"/>
                    <a:pt x="1497" y="1432"/>
                    <a:pt x="1310" y="1526"/>
                  </a:cubicBezTo>
                  <a:cubicBezTo>
                    <a:pt x="0" y="2157"/>
                    <a:pt x="456" y="4140"/>
                    <a:pt x="1912" y="4140"/>
                  </a:cubicBezTo>
                  <a:cubicBezTo>
                    <a:pt x="1917" y="4140"/>
                    <a:pt x="1923" y="4140"/>
                    <a:pt x="1929" y="4140"/>
                  </a:cubicBezTo>
                  <a:lnTo>
                    <a:pt x="2022" y="4140"/>
                  </a:lnTo>
                  <a:cubicBezTo>
                    <a:pt x="1805" y="3769"/>
                    <a:pt x="1789" y="3305"/>
                    <a:pt x="1975" y="2918"/>
                  </a:cubicBezTo>
                  <a:cubicBezTo>
                    <a:pt x="2099" y="2655"/>
                    <a:pt x="2300" y="2438"/>
                    <a:pt x="2547" y="2299"/>
                  </a:cubicBezTo>
                  <a:cubicBezTo>
                    <a:pt x="2753" y="2178"/>
                    <a:pt x="2987" y="2114"/>
                    <a:pt x="3228" y="2114"/>
                  </a:cubicBezTo>
                  <a:cubicBezTo>
                    <a:pt x="3295" y="2114"/>
                    <a:pt x="3362" y="2119"/>
                    <a:pt x="3429" y="2129"/>
                  </a:cubicBezTo>
                  <a:cubicBezTo>
                    <a:pt x="3440" y="2130"/>
                    <a:pt x="3452" y="2131"/>
                    <a:pt x="3463" y="2131"/>
                  </a:cubicBezTo>
                  <a:cubicBezTo>
                    <a:pt x="3608" y="2131"/>
                    <a:pt x="3759" y="2040"/>
                    <a:pt x="3816" y="1897"/>
                  </a:cubicBezTo>
                  <a:cubicBezTo>
                    <a:pt x="4090" y="1212"/>
                    <a:pt x="4754" y="736"/>
                    <a:pt x="5497" y="736"/>
                  </a:cubicBezTo>
                  <a:cubicBezTo>
                    <a:pt x="5509" y="736"/>
                    <a:pt x="5521" y="736"/>
                    <a:pt x="5533" y="737"/>
                  </a:cubicBezTo>
                  <a:lnTo>
                    <a:pt x="5688" y="737"/>
                  </a:lnTo>
                  <a:cubicBezTo>
                    <a:pt x="5313" y="233"/>
                    <a:pt x="4770" y="0"/>
                    <a:pt x="4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4090375" y="2878150"/>
              <a:ext cx="175550" cy="103675"/>
            </a:xfrm>
            <a:custGeom>
              <a:avLst/>
              <a:gdLst/>
              <a:ahLst/>
              <a:cxnLst/>
              <a:rect l="l" t="t" r="r" b="b"/>
              <a:pathLst>
                <a:path w="7022" h="4147" extrusionOk="0">
                  <a:moveTo>
                    <a:pt x="3273" y="1"/>
                  </a:moveTo>
                  <a:cubicBezTo>
                    <a:pt x="2501" y="1"/>
                    <a:pt x="1728" y="461"/>
                    <a:pt x="1485" y="1393"/>
                  </a:cubicBezTo>
                  <a:lnTo>
                    <a:pt x="1423" y="1393"/>
                  </a:lnTo>
                  <a:cubicBezTo>
                    <a:pt x="619" y="1393"/>
                    <a:pt x="0" y="2074"/>
                    <a:pt x="47" y="2863"/>
                  </a:cubicBezTo>
                  <a:cubicBezTo>
                    <a:pt x="109" y="3590"/>
                    <a:pt x="727" y="4147"/>
                    <a:pt x="1454" y="4147"/>
                  </a:cubicBezTo>
                  <a:lnTo>
                    <a:pt x="5554" y="4147"/>
                  </a:lnTo>
                  <a:cubicBezTo>
                    <a:pt x="6281" y="4147"/>
                    <a:pt x="6884" y="3590"/>
                    <a:pt x="6946" y="2863"/>
                  </a:cubicBezTo>
                  <a:cubicBezTo>
                    <a:pt x="7022" y="2040"/>
                    <a:pt x="6352" y="1383"/>
                    <a:pt x="5590" y="1383"/>
                  </a:cubicBezTo>
                  <a:cubicBezTo>
                    <a:pt x="5420" y="1383"/>
                    <a:pt x="5246" y="1416"/>
                    <a:pt x="5074" y="1486"/>
                  </a:cubicBezTo>
                  <a:cubicBezTo>
                    <a:pt x="4877" y="500"/>
                    <a:pt x="4076" y="1"/>
                    <a:pt x="3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4090375" y="2878200"/>
              <a:ext cx="113325" cy="104025"/>
            </a:xfrm>
            <a:custGeom>
              <a:avLst/>
              <a:gdLst/>
              <a:ahLst/>
              <a:cxnLst/>
              <a:rect l="l" t="t" r="r" b="b"/>
              <a:pathLst>
                <a:path w="4533" h="4161" extrusionOk="0">
                  <a:moveTo>
                    <a:pt x="3274" y="0"/>
                  </a:moveTo>
                  <a:cubicBezTo>
                    <a:pt x="2479" y="0"/>
                    <a:pt x="1709" y="517"/>
                    <a:pt x="1501" y="1391"/>
                  </a:cubicBezTo>
                  <a:lnTo>
                    <a:pt x="1439" y="1391"/>
                  </a:lnTo>
                  <a:cubicBezTo>
                    <a:pt x="635" y="1391"/>
                    <a:pt x="0" y="2072"/>
                    <a:pt x="62" y="2876"/>
                  </a:cubicBezTo>
                  <a:cubicBezTo>
                    <a:pt x="124" y="3603"/>
                    <a:pt x="727" y="4160"/>
                    <a:pt x="1470" y="4160"/>
                  </a:cubicBezTo>
                  <a:lnTo>
                    <a:pt x="1748" y="4160"/>
                  </a:lnTo>
                  <a:cubicBezTo>
                    <a:pt x="1532" y="3913"/>
                    <a:pt x="1408" y="3588"/>
                    <a:pt x="1408" y="3263"/>
                  </a:cubicBezTo>
                  <a:cubicBezTo>
                    <a:pt x="1408" y="2613"/>
                    <a:pt x="1857" y="2057"/>
                    <a:pt x="2491" y="1917"/>
                  </a:cubicBezTo>
                  <a:cubicBezTo>
                    <a:pt x="2816" y="1840"/>
                    <a:pt x="2893" y="1716"/>
                    <a:pt x="2955" y="1592"/>
                  </a:cubicBezTo>
                  <a:cubicBezTo>
                    <a:pt x="3249" y="958"/>
                    <a:pt x="3852" y="556"/>
                    <a:pt x="4533" y="510"/>
                  </a:cubicBezTo>
                  <a:cubicBezTo>
                    <a:pt x="4167" y="161"/>
                    <a:pt x="3717" y="0"/>
                    <a:pt x="3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3882700" y="2844275"/>
              <a:ext cx="116050" cy="92350"/>
            </a:xfrm>
            <a:custGeom>
              <a:avLst/>
              <a:gdLst/>
              <a:ahLst/>
              <a:cxnLst/>
              <a:rect l="l" t="t" r="r" b="b"/>
              <a:pathLst>
                <a:path w="4642" h="3694" extrusionOk="0">
                  <a:moveTo>
                    <a:pt x="3285" y="0"/>
                  </a:moveTo>
                  <a:cubicBezTo>
                    <a:pt x="2652" y="0"/>
                    <a:pt x="2025" y="328"/>
                    <a:pt x="1686" y="954"/>
                  </a:cubicBezTo>
                  <a:cubicBezTo>
                    <a:pt x="1609" y="938"/>
                    <a:pt x="1516" y="923"/>
                    <a:pt x="1439" y="923"/>
                  </a:cubicBezTo>
                  <a:cubicBezTo>
                    <a:pt x="1420" y="922"/>
                    <a:pt x="1402" y="922"/>
                    <a:pt x="1384" y="922"/>
                  </a:cubicBezTo>
                  <a:cubicBezTo>
                    <a:pt x="620" y="922"/>
                    <a:pt x="0" y="1544"/>
                    <a:pt x="0" y="2300"/>
                  </a:cubicBezTo>
                  <a:cubicBezTo>
                    <a:pt x="0" y="3070"/>
                    <a:pt x="620" y="3693"/>
                    <a:pt x="1384" y="3693"/>
                  </a:cubicBezTo>
                  <a:cubicBezTo>
                    <a:pt x="1402" y="3693"/>
                    <a:pt x="1420" y="3693"/>
                    <a:pt x="1439" y="3692"/>
                  </a:cubicBezTo>
                  <a:cubicBezTo>
                    <a:pt x="1284" y="3460"/>
                    <a:pt x="1191" y="3181"/>
                    <a:pt x="1191" y="2903"/>
                  </a:cubicBezTo>
                  <a:cubicBezTo>
                    <a:pt x="1191" y="2139"/>
                    <a:pt x="1795" y="1526"/>
                    <a:pt x="2555" y="1526"/>
                  </a:cubicBezTo>
                  <a:cubicBezTo>
                    <a:pt x="2565" y="1526"/>
                    <a:pt x="2574" y="1526"/>
                    <a:pt x="2584" y="1526"/>
                  </a:cubicBezTo>
                  <a:cubicBezTo>
                    <a:pt x="2862" y="1526"/>
                    <a:pt x="2970" y="1310"/>
                    <a:pt x="3079" y="1201"/>
                  </a:cubicBezTo>
                  <a:cubicBezTo>
                    <a:pt x="3419" y="815"/>
                    <a:pt x="3914" y="598"/>
                    <a:pt x="4424" y="598"/>
                  </a:cubicBezTo>
                  <a:cubicBezTo>
                    <a:pt x="4502" y="598"/>
                    <a:pt x="4579" y="598"/>
                    <a:pt x="4641" y="614"/>
                  </a:cubicBezTo>
                  <a:cubicBezTo>
                    <a:pt x="4275" y="200"/>
                    <a:pt x="3778" y="0"/>
                    <a:pt x="32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70"/>
          <p:cNvGrpSpPr/>
          <p:nvPr/>
        </p:nvGrpSpPr>
        <p:grpSpPr>
          <a:xfrm>
            <a:off x="238450" y="258103"/>
            <a:ext cx="1287863" cy="1514993"/>
            <a:chOff x="1906275" y="1569475"/>
            <a:chExt cx="275750" cy="324375"/>
          </a:xfrm>
        </p:grpSpPr>
        <p:sp>
          <p:nvSpPr>
            <p:cNvPr id="2515" name="Google Shape;2515;p70"/>
            <p:cNvSpPr/>
            <p:nvPr/>
          </p:nvSpPr>
          <p:spPr>
            <a:xfrm>
              <a:off x="2050400" y="1619750"/>
              <a:ext cx="57450" cy="55400"/>
            </a:xfrm>
            <a:custGeom>
              <a:avLst/>
              <a:gdLst/>
              <a:ahLst/>
              <a:cxnLst/>
              <a:rect l="l" t="t" r="r" b="b"/>
              <a:pathLst>
                <a:path w="2298" h="2216" extrusionOk="0">
                  <a:moveTo>
                    <a:pt x="0" y="0"/>
                  </a:moveTo>
                  <a:lnTo>
                    <a:pt x="0" y="0"/>
                  </a:lnTo>
                  <a:cubicBezTo>
                    <a:pt x="77" y="165"/>
                    <a:pt x="143" y="334"/>
                    <a:pt x="220" y="499"/>
                  </a:cubicBezTo>
                  <a:cubicBezTo>
                    <a:pt x="334" y="756"/>
                    <a:pt x="494" y="991"/>
                    <a:pt x="615" y="1241"/>
                  </a:cubicBezTo>
                  <a:cubicBezTo>
                    <a:pt x="753" y="1522"/>
                    <a:pt x="846" y="1821"/>
                    <a:pt x="988" y="2100"/>
                  </a:cubicBezTo>
                  <a:cubicBezTo>
                    <a:pt x="1010" y="2142"/>
                    <a:pt x="1037" y="2188"/>
                    <a:pt x="1081" y="2205"/>
                  </a:cubicBezTo>
                  <a:cubicBezTo>
                    <a:pt x="1101" y="2212"/>
                    <a:pt x="1122" y="2216"/>
                    <a:pt x="1142" y="2216"/>
                  </a:cubicBezTo>
                  <a:cubicBezTo>
                    <a:pt x="1155" y="2216"/>
                    <a:pt x="1167" y="2214"/>
                    <a:pt x="1179" y="2212"/>
                  </a:cubicBezTo>
                  <a:cubicBezTo>
                    <a:pt x="1428" y="2192"/>
                    <a:pt x="1674" y="2170"/>
                    <a:pt x="1911" y="2100"/>
                  </a:cubicBezTo>
                  <a:cubicBezTo>
                    <a:pt x="2003" y="2074"/>
                    <a:pt x="2095" y="2036"/>
                    <a:pt x="2161" y="1968"/>
                  </a:cubicBezTo>
                  <a:cubicBezTo>
                    <a:pt x="2238" y="1887"/>
                    <a:pt x="2267" y="1775"/>
                    <a:pt x="2282" y="1665"/>
                  </a:cubicBezTo>
                  <a:cubicBezTo>
                    <a:pt x="2295" y="1573"/>
                    <a:pt x="2297" y="1470"/>
                    <a:pt x="2249" y="1391"/>
                  </a:cubicBezTo>
                  <a:cubicBezTo>
                    <a:pt x="2166" y="1259"/>
                    <a:pt x="1988" y="1241"/>
                    <a:pt x="1834" y="1215"/>
                  </a:cubicBezTo>
                  <a:cubicBezTo>
                    <a:pt x="1432" y="1145"/>
                    <a:pt x="1070" y="929"/>
                    <a:pt x="753" y="672"/>
                  </a:cubicBezTo>
                  <a:cubicBezTo>
                    <a:pt x="492" y="464"/>
                    <a:pt x="268" y="1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1959425" y="1674050"/>
              <a:ext cx="144800" cy="120825"/>
            </a:xfrm>
            <a:custGeom>
              <a:avLst/>
              <a:gdLst/>
              <a:ahLst/>
              <a:cxnLst/>
              <a:rect l="l" t="t" r="r" b="b"/>
              <a:pathLst>
                <a:path w="5792" h="4833" extrusionOk="0">
                  <a:moveTo>
                    <a:pt x="4641" y="0"/>
                  </a:moveTo>
                  <a:cubicBezTo>
                    <a:pt x="3400" y="1281"/>
                    <a:pt x="2234" y="2985"/>
                    <a:pt x="2234" y="2985"/>
                  </a:cubicBezTo>
                  <a:cubicBezTo>
                    <a:pt x="2234" y="2985"/>
                    <a:pt x="386" y="598"/>
                    <a:pt x="352" y="598"/>
                  </a:cubicBezTo>
                  <a:cubicBezTo>
                    <a:pt x="352" y="598"/>
                    <a:pt x="352" y="598"/>
                    <a:pt x="351" y="598"/>
                  </a:cubicBezTo>
                  <a:cubicBezTo>
                    <a:pt x="176" y="692"/>
                    <a:pt x="0" y="831"/>
                    <a:pt x="18" y="1022"/>
                  </a:cubicBezTo>
                  <a:cubicBezTo>
                    <a:pt x="24" y="1070"/>
                    <a:pt x="37" y="1118"/>
                    <a:pt x="55" y="1164"/>
                  </a:cubicBezTo>
                  <a:cubicBezTo>
                    <a:pt x="365" y="1990"/>
                    <a:pt x="705" y="2801"/>
                    <a:pt x="1078" y="3600"/>
                  </a:cubicBezTo>
                  <a:cubicBezTo>
                    <a:pt x="1210" y="3883"/>
                    <a:pt x="1349" y="4167"/>
                    <a:pt x="1553" y="4402"/>
                  </a:cubicBezTo>
                  <a:cubicBezTo>
                    <a:pt x="1759" y="4634"/>
                    <a:pt x="2043" y="4814"/>
                    <a:pt x="2354" y="4832"/>
                  </a:cubicBezTo>
                  <a:cubicBezTo>
                    <a:pt x="2368" y="4833"/>
                    <a:pt x="2382" y="4833"/>
                    <a:pt x="2396" y="4833"/>
                  </a:cubicBezTo>
                  <a:cubicBezTo>
                    <a:pt x="2571" y="4833"/>
                    <a:pt x="2743" y="4783"/>
                    <a:pt x="2906" y="4722"/>
                  </a:cubicBezTo>
                  <a:cubicBezTo>
                    <a:pt x="3958" y="4311"/>
                    <a:pt x="4665" y="3325"/>
                    <a:pt x="5192" y="2328"/>
                  </a:cubicBezTo>
                  <a:cubicBezTo>
                    <a:pt x="5451" y="1841"/>
                    <a:pt x="5682" y="1331"/>
                    <a:pt x="5791" y="789"/>
                  </a:cubicBezTo>
                  <a:cubicBezTo>
                    <a:pt x="5769" y="773"/>
                    <a:pt x="5747" y="756"/>
                    <a:pt x="5725" y="741"/>
                  </a:cubicBezTo>
                  <a:cubicBezTo>
                    <a:pt x="5501" y="574"/>
                    <a:pt x="5271" y="413"/>
                    <a:pt x="5036" y="262"/>
                  </a:cubicBezTo>
                  <a:cubicBezTo>
                    <a:pt x="4913" y="178"/>
                    <a:pt x="4779" y="86"/>
                    <a:pt x="4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1906275" y="1857125"/>
              <a:ext cx="54875" cy="13275"/>
            </a:xfrm>
            <a:custGeom>
              <a:avLst/>
              <a:gdLst/>
              <a:ahLst/>
              <a:cxnLst/>
              <a:rect l="l" t="t" r="r" b="b"/>
              <a:pathLst>
                <a:path w="2195" h="531" extrusionOk="0">
                  <a:moveTo>
                    <a:pt x="1085" y="1"/>
                  </a:moveTo>
                  <a:cubicBezTo>
                    <a:pt x="777" y="1"/>
                    <a:pt x="469" y="10"/>
                    <a:pt x="160" y="30"/>
                  </a:cubicBezTo>
                  <a:cubicBezTo>
                    <a:pt x="108" y="35"/>
                    <a:pt x="44" y="46"/>
                    <a:pt x="24" y="94"/>
                  </a:cubicBezTo>
                  <a:cubicBezTo>
                    <a:pt x="0" y="158"/>
                    <a:pt x="68" y="212"/>
                    <a:pt x="128" y="241"/>
                  </a:cubicBezTo>
                  <a:cubicBezTo>
                    <a:pt x="352" y="351"/>
                    <a:pt x="602" y="399"/>
                    <a:pt x="850" y="434"/>
                  </a:cubicBezTo>
                  <a:cubicBezTo>
                    <a:pt x="1294" y="498"/>
                    <a:pt x="1744" y="531"/>
                    <a:pt x="2194" y="531"/>
                  </a:cubicBezTo>
                  <a:lnTo>
                    <a:pt x="1393" y="4"/>
                  </a:lnTo>
                  <a:cubicBezTo>
                    <a:pt x="1290" y="2"/>
                    <a:pt x="1187"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2091300" y="1642425"/>
              <a:ext cx="44550" cy="27750"/>
            </a:xfrm>
            <a:custGeom>
              <a:avLst/>
              <a:gdLst/>
              <a:ahLst/>
              <a:cxnLst/>
              <a:rect l="l" t="t" r="r" b="b"/>
              <a:pathLst>
                <a:path w="1782" h="1110" extrusionOk="0">
                  <a:moveTo>
                    <a:pt x="1171" y="0"/>
                  </a:moveTo>
                  <a:lnTo>
                    <a:pt x="191" y="378"/>
                  </a:lnTo>
                  <a:lnTo>
                    <a:pt x="0" y="1109"/>
                  </a:lnTo>
                  <a:lnTo>
                    <a:pt x="1781" y="1077"/>
                  </a:lnTo>
                  <a:cubicBezTo>
                    <a:pt x="1625" y="725"/>
                    <a:pt x="1415" y="389"/>
                    <a:pt x="1285" y="27"/>
                  </a:cubicBezTo>
                  <a:cubicBezTo>
                    <a:pt x="1248" y="18"/>
                    <a:pt x="1210" y="7"/>
                    <a:pt x="1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2093925" y="1605575"/>
              <a:ext cx="36000" cy="52250"/>
            </a:xfrm>
            <a:custGeom>
              <a:avLst/>
              <a:gdLst/>
              <a:ahLst/>
              <a:cxnLst/>
              <a:rect l="l" t="t" r="r" b="b"/>
              <a:pathLst>
                <a:path w="1440" h="2090" extrusionOk="0">
                  <a:moveTo>
                    <a:pt x="559" y="0"/>
                  </a:moveTo>
                  <a:cubicBezTo>
                    <a:pt x="523" y="0"/>
                    <a:pt x="485" y="12"/>
                    <a:pt x="451" y="23"/>
                  </a:cubicBezTo>
                  <a:lnTo>
                    <a:pt x="146" y="124"/>
                  </a:lnTo>
                  <a:cubicBezTo>
                    <a:pt x="100" y="139"/>
                    <a:pt x="49" y="157"/>
                    <a:pt x="23" y="201"/>
                  </a:cubicBezTo>
                  <a:cubicBezTo>
                    <a:pt x="5" y="236"/>
                    <a:pt x="1" y="275"/>
                    <a:pt x="7" y="315"/>
                  </a:cubicBezTo>
                  <a:cubicBezTo>
                    <a:pt x="27" y="572"/>
                    <a:pt x="93" y="822"/>
                    <a:pt x="124" y="1077"/>
                  </a:cubicBezTo>
                  <a:cubicBezTo>
                    <a:pt x="132" y="1169"/>
                    <a:pt x="137" y="1261"/>
                    <a:pt x="137" y="1356"/>
                  </a:cubicBezTo>
                  <a:cubicBezTo>
                    <a:pt x="137" y="1450"/>
                    <a:pt x="130" y="1547"/>
                    <a:pt x="119" y="1641"/>
                  </a:cubicBezTo>
                  <a:cubicBezTo>
                    <a:pt x="117" y="1650"/>
                    <a:pt x="117" y="1657"/>
                    <a:pt x="117" y="1665"/>
                  </a:cubicBezTo>
                  <a:cubicBezTo>
                    <a:pt x="108" y="1727"/>
                    <a:pt x="97" y="1788"/>
                    <a:pt x="84" y="1852"/>
                  </a:cubicBezTo>
                  <a:lnTo>
                    <a:pt x="1439" y="2089"/>
                  </a:lnTo>
                  <a:cubicBezTo>
                    <a:pt x="1371" y="1911"/>
                    <a:pt x="1305" y="1734"/>
                    <a:pt x="1237" y="1556"/>
                  </a:cubicBezTo>
                  <a:cubicBezTo>
                    <a:pt x="1059" y="1081"/>
                    <a:pt x="881" y="609"/>
                    <a:pt x="701" y="135"/>
                  </a:cubicBezTo>
                  <a:cubicBezTo>
                    <a:pt x="686" y="91"/>
                    <a:pt x="666" y="40"/>
                    <a:pt x="622" y="16"/>
                  </a:cubicBezTo>
                  <a:cubicBezTo>
                    <a:pt x="603" y="5"/>
                    <a:pt x="582" y="0"/>
                    <a:pt x="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2059000" y="1665150"/>
              <a:ext cx="116750" cy="133825"/>
            </a:xfrm>
            <a:custGeom>
              <a:avLst/>
              <a:gdLst/>
              <a:ahLst/>
              <a:cxnLst/>
              <a:rect l="l" t="t" r="r" b="b"/>
              <a:pathLst>
                <a:path w="4670" h="5353" extrusionOk="0">
                  <a:moveTo>
                    <a:pt x="3185" y="1"/>
                  </a:moveTo>
                  <a:cubicBezTo>
                    <a:pt x="2863" y="1"/>
                    <a:pt x="2548" y="182"/>
                    <a:pt x="2267" y="326"/>
                  </a:cubicBezTo>
                  <a:cubicBezTo>
                    <a:pt x="1923" y="501"/>
                    <a:pt x="1573" y="642"/>
                    <a:pt x="1213" y="642"/>
                  </a:cubicBezTo>
                  <a:cubicBezTo>
                    <a:pt x="1110" y="642"/>
                    <a:pt x="1005" y="631"/>
                    <a:pt x="899" y="605"/>
                  </a:cubicBezTo>
                  <a:cubicBezTo>
                    <a:pt x="890" y="618"/>
                    <a:pt x="884" y="633"/>
                    <a:pt x="877" y="646"/>
                  </a:cubicBezTo>
                  <a:cubicBezTo>
                    <a:pt x="877" y="649"/>
                    <a:pt x="875" y="651"/>
                    <a:pt x="875" y="651"/>
                  </a:cubicBezTo>
                  <a:cubicBezTo>
                    <a:pt x="842" y="714"/>
                    <a:pt x="807" y="774"/>
                    <a:pt x="770" y="833"/>
                  </a:cubicBezTo>
                  <a:cubicBezTo>
                    <a:pt x="765" y="840"/>
                    <a:pt x="761" y="848"/>
                    <a:pt x="756" y="855"/>
                  </a:cubicBezTo>
                  <a:cubicBezTo>
                    <a:pt x="691" y="963"/>
                    <a:pt x="618" y="1066"/>
                    <a:pt x="537" y="1165"/>
                  </a:cubicBezTo>
                  <a:cubicBezTo>
                    <a:pt x="530" y="1173"/>
                    <a:pt x="521" y="1184"/>
                    <a:pt x="513" y="1193"/>
                  </a:cubicBezTo>
                  <a:cubicBezTo>
                    <a:pt x="473" y="1241"/>
                    <a:pt x="434" y="1285"/>
                    <a:pt x="394" y="1332"/>
                  </a:cubicBezTo>
                  <a:cubicBezTo>
                    <a:pt x="376" y="1349"/>
                    <a:pt x="359" y="1367"/>
                    <a:pt x="344" y="1382"/>
                  </a:cubicBezTo>
                  <a:cubicBezTo>
                    <a:pt x="238" y="1487"/>
                    <a:pt x="124" y="1582"/>
                    <a:pt x="1" y="1663"/>
                  </a:cubicBezTo>
                  <a:cubicBezTo>
                    <a:pt x="3" y="1683"/>
                    <a:pt x="5" y="1703"/>
                    <a:pt x="8" y="1722"/>
                  </a:cubicBezTo>
                  <a:cubicBezTo>
                    <a:pt x="16" y="1806"/>
                    <a:pt x="29" y="1889"/>
                    <a:pt x="47" y="1973"/>
                  </a:cubicBezTo>
                  <a:cubicBezTo>
                    <a:pt x="104" y="2214"/>
                    <a:pt x="199" y="2445"/>
                    <a:pt x="330" y="2656"/>
                  </a:cubicBezTo>
                  <a:cubicBezTo>
                    <a:pt x="365" y="2711"/>
                    <a:pt x="403" y="2766"/>
                    <a:pt x="442" y="2818"/>
                  </a:cubicBezTo>
                  <a:cubicBezTo>
                    <a:pt x="537" y="2946"/>
                    <a:pt x="640" y="3066"/>
                    <a:pt x="734" y="3194"/>
                  </a:cubicBezTo>
                  <a:cubicBezTo>
                    <a:pt x="783" y="3255"/>
                    <a:pt x="831" y="3319"/>
                    <a:pt x="875" y="3385"/>
                  </a:cubicBezTo>
                  <a:cubicBezTo>
                    <a:pt x="936" y="3477"/>
                    <a:pt x="991" y="3574"/>
                    <a:pt x="1040" y="3675"/>
                  </a:cubicBezTo>
                  <a:cubicBezTo>
                    <a:pt x="1073" y="3743"/>
                    <a:pt x="1103" y="3815"/>
                    <a:pt x="1130" y="3890"/>
                  </a:cubicBezTo>
                  <a:cubicBezTo>
                    <a:pt x="1160" y="3967"/>
                    <a:pt x="1187" y="4046"/>
                    <a:pt x="1207" y="4127"/>
                  </a:cubicBezTo>
                  <a:cubicBezTo>
                    <a:pt x="1237" y="4244"/>
                    <a:pt x="1257" y="4367"/>
                    <a:pt x="1235" y="4483"/>
                  </a:cubicBezTo>
                  <a:cubicBezTo>
                    <a:pt x="1868" y="4766"/>
                    <a:pt x="2505" y="5034"/>
                    <a:pt x="3185" y="5184"/>
                  </a:cubicBezTo>
                  <a:cubicBezTo>
                    <a:pt x="3560" y="5264"/>
                    <a:pt x="4012" y="5352"/>
                    <a:pt x="4446" y="5352"/>
                  </a:cubicBezTo>
                  <a:cubicBezTo>
                    <a:pt x="4521" y="5352"/>
                    <a:pt x="4596" y="5350"/>
                    <a:pt x="4670" y="5344"/>
                  </a:cubicBezTo>
                  <a:cubicBezTo>
                    <a:pt x="4650" y="5331"/>
                    <a:pt x="4637" y="5309"/>
                    <a:pt x="4635" y="5287"/>
                  </a:cubicBezTo>
                  <a:cubicBezTo>
                    <a:pt x="4578" y="4953"/>
                    <a:pt x="4540" y="4615"/>
                    <a:pt x="4525" y="4277"/>
                  </a:cubicBezTo>
                  <a:cubicBezTo>
                    <a:pt x="4518" y="4149"/>
                    <a:pt x="4516" y="4022"/>
                    <a:pt x="4516" y="3892"/>
                  </a:cubicBezTo>
                  <a:cubicBezTo>
                    <a:pt x="4516" y="3829"/>
                    <a:pt x="4516" y="3765"/>
                    <a:pt x="4521" y="3701"/>
                  </a:cubicBezTo>
                  <a:cubicBezTo>
                    <a:pt x="4523" y="3572"/>
                    <a:pt x="4529" y="3444"/>
                    <a:pt x="4540" y="3317"/>
                  </a:cubicBezTo>
                  <a:cubicBezTo>
                    <a:pt x="4543" y="3293"/>
                    <a:pt x="4545" y="3269"/>
                    <a:pt x="4547" y="3244"/>
                  </a:cubicBezTo>
                  <a:cubicBezTo>
                    <a:pt x="4560" y="3080"/>
                    <a:pt x="4569" y="2919"/>
                    <a:pt x="4571" y="2759"/>
                  </a:cubicBezTo>
                  <a:cubicBezTo>
                    <a:pt x="4571" y="2667"/>
                    <a:pt x="4571" y="2577"/>
                    <a:pt x="4569" y="2484"/>
                  </a:cubicBezTo>
                  <a:cubicBezTo>
                    <a:pt x="4565" y="2324"/>
                    <a:pt x="4551" y="2164"/>
                    <a:pt x="4527" y="2004"/>
                  </a:cubicBezTo>
                  <a:cubicBezTo>
                    <a:pt x="4516" y="1935"/>
                    <a:pt x="4505" y="1865"/>
                    <a:pt x="4490" y="1797"/>
                  </a:cubicBezTo>
                  <a:cubicBezTo>
                    <a:pt x="4455" y="1619"/>
                    <a:pt x="4404" y="1444"/>
                    <a:pt x="4343" y="1274"/>
                  </a:cubicBezTo>
                  <a:cubicBezTo>
                    <a:pt x="4305" y="1176"/>
                    <a:pt x="4266" y="1075"/>
                    <a:pt x="4222" y="976"/>
                  </a:cubicBezTo>
                  <a:cubicBezTo>
                    <a:pt x="4198" y="916"/>
                    <a:pt x="4169" y="857"/>
                    <a:pt x="4141" y="800"/>
                  </a:cubicBezTo>
                  <a:cubicBezTo>
                    <a:pt x="4048" y="611"/>
                    <a:pt x="3941" y="431"/>
                    <a:pt x="3816" y="264"/>
                  </a:cubicBezTo>
                  <a:cubicBezTo>
                    <a:pt x="3717" y="183"/>
                    <a:pt x="3607" y="115"/>
                    <a:pt x="3491" y="62"/>
                  </a:cubicBezTo>
                  <a:cubicBezTo>
                    <a:pt x="3389" y="19"/>
                    <a:pt x="3287" y="1"/>
                    <a:pt x="3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2077950" y="1681450"/>
              <a:ext cx="86600" cy="11575"/>
            </a:xfrm>
            <a:custGeom>
              <a:avLst/>
              <a:gdLst/>
              <a:ahLst/>
              <a:cxnLst/>
              <a:rect l="l" t="t" r="r" b="b"/>
              <a:pathLst>
                <a:path w="3464" h="463" extrusionOk="0">
                  <a:moveTo>
                    <a:pt x="115" y="1"/>
                  </a:moveTo>
                  <a:lnTo>
                    <a:pt x="1" y="205"/>
                  </a:lnTo>
                  <a:cubicBezTo>
                    <a:pt x="624" y="381"/>
                    <a:pt x="1332" y="463"/>
                    <a:pt x="2012" y="463"/>
                  </a:cubicBezTo>
                  <a:cubicBezTo>
                    <a:pt x="2529" y="463"/>
                    <a:pt x="3030" y="415"/>
                    <a:pt x="3464" y="326"/>
                  </a:cubicBezTo>
                  <a:cubicBezTo>
                    <a:pt x="3440" y="267"/>
                    <a:pt x="3411" y="207"/>
                    <a:pt x="3383" y="150"/>
                  </a:cubicBezTo>
                  <a:cubicBezTo>
                    <a:pt x="3245" y="149"/>
                    <a:pt x="3107" y="148"/>
                    <a:pt x="2968" y="148"/>
                  </a:cubicBezTo>
                  <a:cubicBezTo>
                    <a:pt x="2764" y="148"/>
                    <a:pt x="2560" y="149"/>
                    <a:pt x="2355" y="149"/>
                  </a:cubicBezTo>
                  <a:cubicBezTo>
                    <a:pt x="1606" y="149"/>
                    <a:pt x="852" y="135"/>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2067575" y="1695025"/>
              <a:ext cx="104625" cy="21425"/>
            </a:xfrm>
            <a:custGeom>
              <a:avLst/>
              <a:gdLst/>
              <a:ahLst/>
              <a:cxnLst/>
              <a:rect l="l" t="t" r="r" b="b"/>
              <a:pathLst>
                <a:path w="4185" h="857" extrusionOk="0">
                  <a:moveTo>
                    <a:pt x="172" y="0"/>
                  </a:moveTo>
                  <a:cubicBezTo>
                    <a:pt x="132" y="49"/>
                    <a:pt x="93" y="93"/>
                    <a:pt x="51" y="137"/>
                  </a:cubicBezTo>
                  <a:cubicBezTo>
                    <a:pt x="36" y="156"/>
                    <a:pt x="18" y="172"/>
                    <a:pt x="1" y="189"/>
                  </a:cubicBezTo>
                  <a:cubicBezTo>
                    <a:pt x="1075" y="577"/>
                    <a:pt x="2296" y="856"/>
                    <a:pt x="3427" y="856"/>
                  </a:cubicBezTo>
                  <a:cubicBezTo>
                    <a:pt x="3685" y="856"/>
                    <a:pt x="3938" y="842"/>
                    <a:pt x="4184" y="811"/>
                  </a:cubicBezTo>
                  <a:cubicBezTo>
                    <a:pt x="4175" y="743"/>
                    <a:pt x="4162" y="672"/>
                    <a:pt x="4147" y="602"/>
                  </a:cubicBezTo>
                  <a:cubicBezTo>
                    <a:pt x="3339" y="503"/>
                    <a:pt x="2535" y="492"/>
                    <a:pt x="1727" y="354"/>
                  </a:cubicBezTo>
                  <a:cubicBezTo>
                    <a:pt x="1202" y="264"/>
                    <a:pt x="681" y="145"/>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2059175" y="1708250"/>
              <a:ext cx="114175" cy="28075"/>
            </a:xfrm>
            <a:custGeom>
              <a:avLst/>
              <a:gdLst/>
              <a:ahLst/>
              <a:cxnLst/>
              <a:rect l="l" t="t" r="r" b="b"/>
              <a:pathLst>
                <a:path w="4567" h="1123" extrusionOk="0">
                  <a:moveTo>
                    <a:pt x="1" y="1"/>
                  </a:moveTo>
                  <a:lnTo>
                    <a:pt x="1" y="1"/>
                  </a:lnTo>
                  <a:cubicBezTo>
                    <a:pt x="11" y="84"/>
                    <a:pt x="25" y="168"/>
                    <a:pt x="42" y="251"/>
                  </a:cubicBezTo>
                  <a:cubicBezTo>
                    <a:pt x="407" y="455"/>
                    <a:pt x="752" y="692"/>
                    <a:pt x="1156" y="824"/>
                  </a:cubicBezTo>
                  <a:cubicBezTo>
                    <a:pt x="1606" y="974"/>
                    <a:pt x="2087" y="1044"/>
                    <a:pt x="2557" y="1094"/>
                  </a:cubicBezTo>
                  <a:cubicBezTo>
                    <a:pt x="2753" y="1115"/>
                    <a:pt x="2949" y="1123"/>
                    <a:pt x="3145" y="1123"/>
                  </a:cubicBezTo>
                  <a:cubicBezTo>
                    <a:pt x="3619" y="1123"/>
                    <a:pt x="4092" y="1075"/>
                    <a:pt x="4564" y="1039"/>
                  </a:cubicBezTo>
                  <a:cubicBezTo>
                    <a:pt x="4566" y="945"/>
                    <a:pt x="4566" y="855"/>
                    <a:pt x="4562" y="763"/>
                  </a:cubicBezTo>
                  <a:cubicBezTo>
                    <a:pt x="4197" y="803"/>
                    <a:pt x="3830" y="824"/>
                    <a:pt x="3463" y="824"/>
                  </a:cubicBezTo>
                  <a:cubicBezTo>
                    <a:pt x="3215" y="824"/>
                    <a:pt x="2967" y="814"/>
                    <a:pt x="2719" y="796"/>
                  </a:cubicBezTo>
                  <a:cubicBezTo>
                    <a:pt x="2129" y="747"/>
                    <a:pt x="1492" y="670"/>
                    <a:pt x="943" y="449"/>
                  </a:cubicBezTo>
                  <a:cubicBezTo>
                    <a:pt x="613" y="312"/>
                    <a:pt x="323" y="1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2070100" y="1735650"/>
              <a:ext cx="102575" cy="22100"/>
            </a:xfrm>
            <a:custGeom>
              <a:avLst/>
              <a:gdLst/>
              <a:ahLst/>
              <a:cxnLst/>
              <a:rect l="l" t="t" r="r" b="b"/>
              <a:pathLst>
                <a:path w="4103" h="884" extrusionOk="0">
                  <a:moveTo>
                    <a:pt x="1" y="1"/>
                  </a:moveTo>
                  <a:cubicBezTo>
                    <a:pt x="95" y="128"/>
                    <a:pt x="196" y="249"/>
                    <a:pt x="293" y="374"/>
                  </a:cubicBezTo>
                  <a:cubicBezTo>
                    <a:pt x="866" y="567"/>
                    <a:pt x="1536" y="618"/>
                    <a:pt x="2052" y="688"/>
                  </a:cubicBezTo>
                  <a:cubicBezTo>
                    <a:pt x="2669" y="774"/>
                    <a:pt x="3385" y="875"/>
                    <a:pt x="4077" y="883"/>
                  </a:cubicBezTo>
                  <a:cubicBezTo>
                    <a:pt x="4079" y="754"/>
                    <a:pt x="4085" y="626"/>
                    <a:pt x="4096" y="499"/>
                  </a:cubicBezTo>
                  <a:cubicBezTo>
                    <a:pt x="4099" y="475"/>
                    <a:pt x="4101" y="451"/>
                    <a:pt x="4103" y="427"/>
                  </a:cubicBezTo>
                  <a:cubicBezTo>
                    <a:pt x="4060" y="426"/>
                    <a:pt x="4017" y="426"/>
                    <a:pt x="3975" y="426"/>
                  </a:cubicBezTo>
                  <a:cubicBezTo>
                    <a:pt x="3840" y="426"/>
                    <a:pt x="3705" y="427"/>
                    <a:pt x="3570" y="427"/>
                  </a:cubicBezTo>
                  <a:cubicBezTo>
                    <a:pt x="3196" y="427"/>
                    <a:pt x="2824" y="422"/>
                    <a:pt x="2458" y="385"/>
                  </a:cubicBezTo>
                  <a:cubicBezTo>
                    <a:pt x="1986" y="337"/>
                    <a:pt x="1518" y="273"/>
                    <a:pt x="1050" y="194"/>
                  </a:cubicBezTo>
                  <a:cubicBezTo>
                    <a:pt x="745" y="141"/>
                    <a:pt x="343" y="1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2084975" y="1757000"/>
              <a:ext cx="87175" cy="15125"/>
            </a:xfrm>
            <a:custGeom>
              <a:avLst/>
              <a:gdLst/>
              <a:ahLst/>
              <a:cxnLst/>
              <a:rect l="l" t="t" r="r" b="b"/>
              <a:pathLst>
                <a:path w="3487" h="605" extrusionOk="0">
                  <a:moveTo>
                    <a:pt x="1" y="1"/>
                  </a:moveTo>
                  <a:cubicBezTo>
                    <a:pt x="34" y="69"/>
                    <a:pt x="64" y="141"/>
                    <a:pt x="91" y="216"/>
                  </a:cubicBezTo>
                  <a:cubicBezTo>
                    <a:pt x="809" y="398"/>
                    <a:pt x="1531" y="523"/>
                    <a:pt x="2285" y="563"/>
                  </a:cubicBezTo>
                  <a:cubicBezTo>
                    <a:pt x="2700" y="583"/>
                    <a:pt x="3095" y="585"/>
                    <a:pt x="3486" y="605"/>
                  </a:cubicBezTo>
                  <a:cubicBezTo>
                    <a:pt x="3479" y="475"/>
                    <a:pt x="3477" y="348"/>
                    <a:pt x="3479" y="220"/>
                  </a:cubicBezTo>
                  <a:lnTo>
                    <a:pt x="3479" y="220"/>
                  </a:lnTo>
                  <a:cubicBezTo>
                    <a:pt x="3231" y="227"/>
                    <a:pt x="2990" y="245"/>
                    <a:pt x="2766" y="247"/>
                  </a:cubicBezTo>
                  <a:cubicBezTo>
                    <a:pt x="2710" y="247"/>
                    <a:pt x="2655" y="248"/>
                    <a:pt x="2600" y="248"/>
                  </a:cubicBezTo>
                  <a:cubicBezTo>
                    <a:pt x="1727" y="248"/>
                    <a:pt x="856" y="16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1946725" y="1666275"/>
              <a:ext cx="166050" cy="215550"/>
            </a:xfrm>
            <a:custGeom>
              <a:avLst/>
              <a:gdLst/>
              <a:ahLst/>
              <a:cxnLst/>
              <a:rect l="l" t="t" r="r" b="b"/>
              <a:pathLst>
                <a:path w="6642" h="8622" extrusionOk="0">
                  <a:moveTo>
                    <a:pt x="1996" y="1"/>
                  </a:moveTo>
                  <a:cubicBezTo>
                    <a:pt x="1920" y="1"/>
                    <a:pt x="1843" y="3"/>
                    <a:pt x="1766" y="8"/>
                  </a:cubicBezTo>
                  <a:cubicBezTo>
                    <a:pt x="1672" y="15"/>
                    <a:pt x="1575" y="26"/>
                    <a:pt x="1488" y="72"/>
                  </a:cubicBezTo>
                  <a:cubicBezTo>
                    <a:pt x="1356" y="140"/>
                    <a:pt x="1277" y="276"/>
                    <a:pt x="1211" y="410"/>
                  </a:cubicBezTo>
                  <a:cubicBezTo>
                    <a:pt x="923" y="1010"/>
                    <a:pt x="802" y="1673"/>
                    <a:pt x="688" y="2327"/>
                  </a:cubicBezTo>
                  <a:cubicBezTo>
                    <a:pt x="444" y="3724"/>
                    <a:pt x="218" y="5123"/>
                    <a:pt x="10" y="6527"/>
                  </a:cubicBezTo>
                  <a:cubicBezTo>
                    <a:pt x="1" y="6570"/>
                    <a:pt x="1" y="6614"/>
                    <a:pt x="14" y="6658"/>
                  </a:cubicBezTo>
                  <a:cubicBezTo>
                    <a:pt x="36" y="6711"/>
                    <a:pt x="89" y="6742"/>
                    <a:pt x="137" y="6770"/>
                  </a:cubicBezTo>
                  <a:lnTo>
                    <a:pt x="607" y="7038"/>
                  </a:lnTo>
                  <a:cubicBezTo>
                    <a:pt x="663" y="7069"/>
                    <a:pt x="726" y="7102"/>
                    <a:pt x="789" y="7102"/>
                  </a:cubicBezTo>
                  <a:cubicBezTo>
                    <a:pt x="798" y="7102"/>
                    <a:pt x="807" y="7101"/>
                    <a:pt x="816" y="7100"/>
                  </a:cubicBezTo>
                  <a:cubicBezTo>
                    <a:pt x="925" y="7080"/>
                    <a:pt x="982" y="6957"/>
                    <a:pt x="1018" y="6849"/>
                  </a:cubicBezTo>
                  <a:cubicBezTo>
                    <a:pt x="1422" y="5679"/>
                    <a:pt x="1729" y="4469"/>
                    <a:pt x="2272" y="3355"/>
                  </a:cubicBezTo>
                  <a:cubicBezTo>
                    <a:pt x="2392" y="4572"/>
                    <a:pt x="2665" y="5769"/>
                    <a:pt x="3086" y="6917"/>
                  </a:cubicBezTo>
                  <a:cubicBezTo>
                    <a:pt x="3185" y="7188"/>
                    <a:pt x="3293" y="7456"/>
                    <a:pt x="3438" y="7706"/>
                  </a:cubicBezTo>
                  <a:cubicBezTo>
                    <a:pt x="3642" y="8062"/>
                    <a:pt x="3914" y="8371"/>
                    <a:pt x="4242" y="8622"/>
                  </a:cubicBezTo>
                  <a:lnTo>
                    <a:pt x="6642" y="6004"/>
                  </a:lnTo>
                  <a:cubicBezTo>
                    <a:pt x="6466" y="5602"/>
                    <a:pt x="6249" y="5222"/>
                    <a:pt x="6034" y="4842"/>
                  </a:cubicBezTo>
                  <a:lnTo>
                    <a:pt x="5195" y="3375"/>
                  </a:lnTo>
                  <a:cubicBezTo>
                    <a:pt x="4674" y="2461"/>
                    <a:pt x="4152" y="1546"/>
                    <a:pt x="3530" y="696"/>
                  </a:cubicBezTo>
                  <a:cubicBezTo>
                    <a:pt x="3396" y="511"/>
                    <a:pt x="3253" y="327"/>
                    <a:pt x="3060" y="210"/>
                  </a:cubicBezTo>
                  <a:cubicBezTo>
                    <a:pt x="2911" y="123"/>
                    <a:pt x="2737" y="79"/>
                    <a:pt x="2566" y="48"/>
                  </a:cubicBezTo>
                  <a:cubicBezTo>
                    <a:pt x="2378" y="16"/>
                    <a:pt x="2187" y="1"/>
                    <a:pt x="1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2006800" y="1730550"/>
              <a:ext cx="105975" cy="151225"/>
            </a:xfrm>
            <a:custGeom>
              <a:avLst/>
              <a:gdLst/>
              <a:ahLst/>
              <a:cxnLst/>
              <a:rect l="l" t="t" r="r" b="b"/>
              <a:pathLst>
                <a:path w="4239" h="6049" extrusionOk="0">
                  <a:moveTo>
                    <a:pt x="2328" y="0"/>
                  </a:moveTo>
                  <a:cubicBezTo>
                    <a:pt x="2238" y="130"/>
                    <a:pt x="2139" y="253"/>
                    <a:pt x="2034" y="371"/>
                  </a:cubicBezTo>
                  <a:cubicBezTo>
                    <a:pt x="1799" y="624"/>
                    <a:pt x="1546" y="859"/>
                    <a:pt x="1276" y="1076"/>
                  </a:cubicBezTo>
                  <a:cubicBezTo>
                    <a:pt x="918" y="1362"/>
                    <a:pt x="475" y="1683"/>
                    <a:pt x="0" y="1764"/>
                  </a:cubicBezTo>
                  <a:cubicBezTo>
                    <a:pt x="148" y="2644"/>
                    <a:pt x="376" y="3508"/>
                    <a:pt x="683" y="4344"/>
                  </a:cubicBezTo>
                  <a:cubicBezTo>
                    <a:pt x="782" y="4614"/>
                    <a:pt x="890" y="4885"/>
                    <a:pt x="1033" y="5133"/>
                  </a:cubicBezTo>
                  <a:cubicBezTo>
                    <a:pt x="1237" y="5488"/>
                    <a:pt x="1511" y="5800"/>
                    <a:pt x="1836" y="6048"/>
                  </a:cubicBezTo>
                  <a:lnTo>
                    <a:pt x="4239" y="3431"/>
                  </a:lnTo>
                  <a:cubicBezTo>
                    <a:pt x="4063" y="3031"/>
                    <a:pt x="3846" y="2651"/>
                    <a:pt x="3631" y="2271"/>
                  </a:cubicBezTo>
                  <a:lnTo>
                    <a:pt x="2792" y="804"/>
                  </a:lnTo>
                  <a:cubicBezTo>
                    <a:pt x="2640" y="536"/>
                    <a:pt x="2484" y="268"/>
                    <a:pt x="2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1918500" y="1773050"/>
              <a:ext cx="263525" cy="120775"/>
            </a:xfrm>
            <a:custGeom>
              <a:avLst/>
              <a:gdLst/>
              <a:ahLst/>
              <a:cxnLst/>
              <a:rect l="l" t="t" r="r" b="b"/>
              <a:pathLst>
                <a:path w="10541" h="4831" extrusionOk="0">
                  <a:moveTo>
                    <a:pt x="6857" y="0"/>
                  </a:moveTo>
                  <a:lnTo>
                    <a:pt x="6653" y="916"/>
                  </a:lnTo>
                  <a:lnTo>
                    <a:pt x="5827" y="1197"/>
                  </a:lnTo>
                  <a:cubicBezTo>
                    <a:pt x="4365" y="1566"/>
                    <a:pt x="2810" y="1388"/>
                    <a:pt x="1341" y="1735"/>
                  </a:cubicBezTo>
                  <a:cubicBezTo>
                    <a:pt x="1038" y="1808"/>
                    <a:pt x="737" y="1902"/>
                    <a:pt x="462" y="2051"/>
                  </a:cubicBezTo>
                  <a:cubicBezTo>
                    <a:pt x="337" y="2119"/>
                    <a:pt x="214" y="2203"/>
                    <a:pt x="135" y="2321"/>
                  </a:cubicBezTo>
                  <a:cubicBezTo>
                    <a:pt x="1" y="2523"/>
                    <a:pt x="21" y="2796"/>
                    <a:pt x="102" y="3024"/>
                  </a:cubicBezTo>
                  <a:cubicBezTo>
                    <a:pt x="238" y="3398"/>
                    <a:pt x="528" y="3701"/>
                    <a:pt x="864" y="3911"/>
                  </a:cubicBezTo>
                  <a:cubicBezTo>
                    <a:pt x="1200" y="4124"/>
                    <a:pt x="1582" y="4254"/>
                    <a:pt x="1964" y="4362"/>
                  </a:cubicBezTo>
                  <a:cubicBezTo>
                    <a:pt x="3119" y="4687"/>
                    <a:pt x="4316" y="4831"/>
                    <a:pt x="5517" y="4831"/>
                  </a:cubicBezTo>
                  <a:cubicBezTo>
                    <a:pt x="5910" y="4831"/>
                    <a:pt x="6303" y="4815"/>
                    <a:pt x="6696" y="4786"/>
                  </a:cubicBezTo>
                  <a:lnTo>
                    <a:pt x="6696" y="4786"/>
                  </a:lnTo>
                  <a:cubicBezTo>
                    <a:pt x="6836" y="4795"/>
                    <a:pt x="6978" y="4800"/>
                    <a:pt x="7120" y="4800"/>
                  </a:cubicBezTo>
                  <a:cubicBezTo>
                    <a:pt x="8680" y="4800"/>
                    <a:pt x="10238" y="4259"/>
                    <a:pt x="10371" y="3560"/>
                  </a:cubicBezTo>
                  <a:cubicBezTo>
                    <a:pt x="10540" y="2684"/>
                    <a:pt x="10231" y="283"/>
                    <a:pt x="10231" y="283"/>
                  </a:cubicBezTo>
                  <a:lnTo>
                    <a:pt x="68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2044950" y="1773100"/>
              <a:ext cx="137025" cy="120750"/>
            </a:xfrm>
            <a:custGeom>
              <a:avLst/>
              <a:gdLst/>
              <a:ahLst/>
              <a:cxnLst/>
              <a:rect l="l" t="t" r="r" b="b"/>
              <a:pathLst>
                <a:path w="5481" h="4830" extrusionOk="0">
                  <a:moveTo>
                    <a:pt x="1799" y="0"/>
                  </a:moveTo>
                  <a:lnTo>
                    <a:pt x="1593" y="914"/>
                  </a:lnTo>
                  <a:lnTo>
                    <a:pt x="767" y="1195"/>
                  </a:lnTo>
                  <a:cubicBezTo>
                    <a:pt x="515" y="1259"/>
                    <a:pt x="260" y="1307"/>
                    <a:pt x="1" y="1342"/>
                  </a:cubicBezTo>
                  <a:cubicBezTo>
                    <a:pt x="488" y="1975"/>
                    <a:pt x="609" y="2829"/>
                    <a:pt x="585" y="3613"/>
                  </a:cubicBezTo>
                  <a:cubicBezTo>
                    <a:pt x="570" y="4021"/>
                    <a:pt x="523" y="4428"/>
                    <a:pt x="451" y="4830"/>
                  </a:cubicBezTo>
                  <a:cubicBezTo>
                    <a:pt x="851" y="4830"/>
                    <a:pt x="1248" y="4814"/>
                    <a:pt x="1646" y="4784"/>
                  </a:cubicBezTo>
                  <a:cubicBezTo>
                    <a:pt x="1786" y="4793"/>
                    <a:pt x="1927" y="4797"/>
                    <a:pt x="2067" y="4797"/>
                  </a:cubicBezTo>
                  <a:cubicBezTo>
                    <a:pt x="3627" y="4797"/>
                    <a:pt x="5180" y="4257"/>
                    <a:pt x="5313" y="3560"/>
                  </a:cubicBezTo>
                  <a:cubicBezTo>
                    <a:pt x="5480" y="2682"/>
                    <a:pt x="5173" y="281"/>
                    <a:pt x="5173" y="281"/>
                  </a:cubicBezTo>
                  <a:lnTo>
                    <a:pt x="17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2048475" y="1583750"/>
              <a:ext cx="72050" cy="73650"/>
            </a:xfrm>
            <a:custGeom>
              <a:avLst/>
              <a:gdLst/>
              <a:ahLst/>
              <a:cxnLst/>
              <a:rect l="l" t="t" r="r" b="b"/>
              <a:pathLst>
                <a:path w="2882" h="2946" extrusionOk="0">
                  <a:moveTo>
                    <a:pt x="1332" y="1"/>
                  </a:moveTo>
                  <a:cubicBezTo>
                    <a:pt x="906" y="1"/>
                    <a:pt x="498" y="132"/>
                    <a:pt x="194" y="432"/>
                  </a:cubicBezTo>
                  <a:cubicBezTo>
                    <a:pt x="121" y="694"/>
                    <a:pt x="0" y="920"/>
                    <a:pt x="31" y="1208"/>
                  </a:cubicBezTo>
                  <a:cubicBezTo>
                    <a:pt x="49" y="1377"/>
                    <a:pt x="117" y="1533"/>
                    <a:pt x="169" y="1695"/>
                  </a:cubicBezTo>
                  <a:cubicBezTo>
                    <a:pt x="639" y="2299"/>
                    <a:pt x="871" y="2945"/>
                    <a:pt x="1472" y="2945"/>
                  </a:cubicBezTo>
                  <a:cubicBezTo>
                    <a:pt x="1709" y="2945"/>
                    <a:pt x="2003" y="2845"/>
                    <a:pt x="2392" y="2602"/>
                  </a:cubicBezTo>
                  <a:cubicBezTo>
                    <a:pt x="2796" y="2323"/>
                    <a:pt x="2882" y="1752"/>
                    <a:pt x="2838" y="1265"/>
                  </a:cubicBezTo>
                  <a:cubicBezTo>
                    <a:pt x="2816" y="1006"/>
                    <a:pt x="2756" y="753"/>
                    <a:pt x="2662" y="511"/>
                  </a:cubicBezTo>
                  <a:cubicBezTo>
                    <a:pt x="2625" y="485"/>
                    <a:pt x="2590" y="457"/>
                    <a:pt x="2552" y="430"/>
                  </a:cubicBezTo>
                  <a:cubicBezTo>
                    <a:pt x="2275" y="222"/>
                    <a:pt x="2010" y="79"/>
                    <a:pt x="1663" y="26"/>
                  </a:cubicBezTo>
                  <a:cubicBezTo>
                    <a:pt x="1552" y="9"/>
                    <a:pt x="1442" y="1"/>
                    <a:pt x="1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2067350" y="1625425"/>
              <a:ext cx="18975" cy="17300"/>
            </a:xfrm>
            <a:custGeom>
              <a:avLst/>
              <a:gdLst/>
              <a:ahLst/>
              <a:cxnLst/>
              <a:rect l="l" t="t" r="r" b="b"/>
              <a:pathLst>
                <a:path w="759" h="692" extrusionOk="0">
                  <a:moveTo>
                    <a:pt x="57" y="1"/>
                  </a:moveTo>
                  <a:cubicBezTo>
                    <a:pt x="27" y="1"/>
                    <a:pt x="1" y="29"/>
                    <a:pt x="10" y="61"/>
                  </a:cubicBezTo>
                  <a:lnTo>
                    <a:pt x="10" y="63"/>
                  </a:lnTo>
                  <a:cubicBezTo>
                    <a:pt x="25" y="114"/>
                    <a:pt x="75" y="156"/>
                    <a:pt x="102" y="199"/>
                  </a:cubicBezTo>
                  <a:cubicBezTo>
                    <a:pt x="128" y="239"/>
                    <a:pt x="148" y="281"/>
                    <a:pt x="161" y="327"/>
                  </a:cubicBezTo>
                  <a:cubicBezTo>
                    <a:pt x="174" y="369"/>
                    <a:pt x="181" y="415"/>
                    <a:pt x="181" y="459"/>
                  </a:cubicBezTo>
                  <a:cubicBezTo>
                    <a:pt x="181" y="481"/>
                    <a:pt x="181" y="500"/>
                    <a:pt x="176" y="522"/>
                  </a:cubicBezTo>
                  <a:cubicBezTo>
                    <a:pt x="174" y="549"/>
                    <a:pt x="159" y="582"/>
                    <a:pt x="165" y="610"/>
                  </a:cubicBezTo>
                  <a:cubicBezTo>
                    <a:pt x="183" y="667"/>
                    <a:pt x="255" y="689"/>
                    <a:pt x="306" y="691"/>
                  </a:cubicBezTo>
                  <a:cubicBezTo>
                    <a:pt x="315" y="692"/>
                    <a:pt x="324" y="692"/>
                    <a:pt x="333" y="692"/>
                  </a:cubicBezTo>
                  <a:cubicBezTo>
                    <a:pt x="376" y="692"/>
                    <a:pt x="418" y="688"/>
                    <a:pt x="462" y="680"/>
                  </a:cubicBezTo>
                  <a:cubicBezTo>
                    <a:pt x="517" y="669"/>
                    <a:pt x="570" y="654"/>
                    <a:pt x="620" y="634"/>
                  </a:cubicBezTo>
                  <a:cubicBezTo>
                    <a:pt x="646" y="623"/>
                    <a:pt x="673" y="608"/>
                    <a:pt x="695" y="590"/>
                  </a:cubicBezTo>
                  <a:cubicBezTo>
                    <a:pt x="719" y="568"/>
                    <a:pt x="736" y="542"/>
                    <a:pt x="745" y="511"/>
                  </a:cubicBezTo>
                  <a:cubicBezTo>
                    <a:pt x="758" y="478"/>
                    <a:pt x="723" y="443"/>
                    <a:pt x="693" y="443"/>
                  </a:cubicBezTo>
                  <a:cubicBezTo>
                    <a:pt x="684" y="442"/>
                    <a:pt x="676" y="442"/>
                    <a:pt x="667" y="442"/>
                  </a:cubicBezTo>
                  <a:cubicBezTo>
                    <a:pt x="655" y="442"/>
                    <a:pt x="643" y="443"/>
                    <a:pt x="631" y="445"/>
                  </a:cubicBezTo>
                  <a:cubicBezTo>
                    <a:pt x="607" y="452"/>
                    <a:pt x="585" y="461"/>
                    <a:pt x="565" y="474"/>
                  </a:cubicBezTo>
                  <a:cubicBezTo>
                    <a:pt x="532" y="489"/>
                    <a:pt x="497" y="505"/>
                    <a:pt x="462" y="516"/>
                  </a:cubicBezTo>
                  <a:cubicBezTo>
                    <a:pt x="427" y="529"/>
                    <a:pt x="389" y="538"/>
                    <a:pt x="352" y="544"/>
                  </a:cubicBezTo>
                  <a:cubicBezTo>
                    <a:pt x="341" y="546"/>
                    <a:pt x="330" y="547"/>
                    <a:pt x="320" y="547"/>
                  </a:cubicBezTo>
                  <a:cubicBezTo>
                    <a:pt x="318" y="547"/>
                    <a:pt x="316" y="547"/>
                    <a:pt x="314" y="547"/>
                  </a:cubicBezTo>
                  <a:lnTo>
                    <a:pt x="314" y="547"/>
                  </a:lnTo>
                  <a:cubicBezTo>
                    <a:pt x="325" y="457"/>
                    <a:pt x="316" y="366"/>
                    <a:pt x="286" y="281"/>
                  </a:cubicBezTo>
                  <a:cubicBezTo>
                    <a:pt x="269" y="230"/>
                    <a:pt x="245" y="182"/>
                    <a:pt x="212" y="138"/>
                  </a:cubicBezTo>
                  <a:cubicBezTo>
                    <a:pt x="194" y="114"/>
                    <a:pt x="174" y="90"/>
                    <a:pt x="152" y="68"/>
                  </a:cubicBezTo>
                  <a:cubicBezTo>
                    <a:pt x="130" y="44"/>
                    <a:pt x="106" y="24"/>
                    <a:pt x="80" y="6"/>
                  </a:cubicBezTo>
                  <a:cubicBezTo>
                    <a:pt x="72" y="2"/>
                    <a:pt x="65"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2078325" y="1622325"/>
              <a:ext cx="6250" cy="4850"/>
            </a:xfrm>
            <a:custGeom>
              <a:avLst/>
              <a:gdLst/>
              <a:ahLst/>
              <a:cxnLst/>
              <a:rect l="l" t="t" r="r" b="b"/>
              <a:pathLst>
                <a:path w="250" h="194" extrusionOk="0">
                  <a:moveTo>
                    <a:pt x="126" y="1"/>
                  </a:moveTo>
                  <a:cubicBezTo>
                    <a:pt x="1" y="1"/>
                    <a:pt x="1" y="194"/>
                    <a:pt x="126" y="194"/>
                  </a:cubicBezTo>
                  <a:cubicBezTo>
                    <a:pt x="249" y="194"/>
                    <a:pt x="24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2061425" y="1630175"/>
              <a:ext cx="6775" cy="5300"/>
            </a:xfrm>
            <a:custGeom>
              <a:avLst/>
              <a:gdLst/>
              <a:ahLst/>
              <a:cxnLst/>
              <a:rect l="l" t="t" r="r" b="b"/>
              <a:pathLst>
                <a:path w="271" h="212" extrusionOk="0">
                  <a:moveTo>
                    <a:pt x="135" y="1"/>
                  </a:moveTo>
                  <a:cubicBezTo>
                    <a:pt x="1" y="1"/>
                    <a:pt x="1" y="212"/>
                    <a:pt x="135" y="212"/>
                  </a:cubicBezTo>
                  <a:cubicBezTo>
                    <a:pt x="271" y="212"/>
                    <a:pt x="271"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2096350" y="1587675"/>
              <a:ext cx="34950" cy="48950"/>
            </a:xfrm>
            <a:custGeom>
              <a:avLst/>
              <a:gdLst/>
              <a:ahLst/>
              <a:cxnLst/>
              <a:rect l="l" t="t" r="r" b="b"/>
              <a:pathLst>
                <a:path w="1398" h="1958" extrusionOk="0">
                  <a:moveTo>
                    <a:pt x="764" y="0"/>
                  </a:moveTo>
                  <a:cubicBezTo>
                    <a:pt x="415" y="0"/>
                    <a:pt x="0" y="370"/>
                    <a:pt x="0" y="370"/>
                  </a:cubicBezTo>
                  <a:cubicBezTo>
                    <a:pt x="27" y="398"/>
                    <a:pt x="339" y="1127"/>
                    <a:pt x="339" y="1127"/>
                  </a:cubicBezTo>
                  <a:cubicBezTo>
                    <a:pt x="339" y="1127"/>
                    <a:pt x="337" y="817"/>
                    <a:pt x="567" y="817"/>
                  </a:cubicBezTo>
                  <a:cubicBezTo>
                    <a:pt x="594" y="817"/>
                    <a:pt x="624" y="822"/>
                    <a:pt x="657" y="831"/>
                  </a:cubicBezTo>
                  <a:cubicBezTo>
                    <a:pt x="980" y="919"/>
                    <a:pt x="670" y="1455"/>
                    <a:pt x="670" y="1455"/>
                  </a:cubicBezTo>
                  <a:lnTo>
                    <a:pt x="1037" y="1958"/>
                  </a:lnTo>
                  <a:lnTo>
                    <a:pt x="1397" y="950"/>
                  </a:lnTo>
                  <a:cubicBezTo>
                    <a:pt x="1397" y="950"/>
                    <a:pt x="1307" y="225"/>
                    <a:pt x="942" y="40"/>
                  </a:cubicBezTo>
                  <a:cubicBezTo>
                    <a:pt x="887" y="12"/>
                    <a:pt x="827" y="0"/>
                    <a:pt x="764" y="0"/>
                  </a:cubicBezTo>
                  <a:close/>
                </a:path>
              </a:pathLst>
            </a:custGeom>
            <a:solidFill>
              <a:srgbClr val="101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2011675" y="1697600"/>
              <a:ext cx="15125" cy="36200"/>
            </a:xfrm>
            <a:custGeom>
              <a:avLst/>
              <a:gdLst/>
              <a:ahLst/>
              <a:cxnLst/>
              <a:rect l="l" t="t" r="r" b="b"/>
              <a:pathLst>
                <a:path w="605" h="1448" extrusionOk="0">
                  <a:moveTo>
                    <a:pt x="390" y="1"/>
                  </a:moveTo>
                  <a:lnTo>
                    <a:pt x="1" y="717"/>
                  </a:lnTo>
                  <a:lnTo>
                    <a:pt x="10" y="1406"/>
                  </a:lnTo>
                  <a:cubicBezTo>
                    <a:pt x="10" y="1406"/>
                    <a:pt x="532" y="1448"/>
                    <a:pt x="580" y="1448"/>
                  </a:cubicBezTo>
                  <a:cubicBezTo>
                    <a:pt x="581" y="1448"/>
                    <a:pt x="582" y="1448"/>
                    <a:pt x="583" y="1448"/>
                  </a:cubicBezTo>
                  <a:cubicBezTo>
                    <a:pt x="605" y="1446"/>
                    <a:pt x="390" y="1"/>
                    <a:pt x="390" y="1"/>
                  </a:cubicBezTo>
                  <a:close/>
                </a:path>
              </a:pathLst>
            </a:custGeom>
            <a:solidFill>
              <a:srgbClr val="F2D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2008725" y="1717975"/>
              <a:ext cx="31200" cy="56125"/>
            </a:xfrm>
            <a:custGeom>
              <a:avLst/>
              <a:gdLst/>
              <a:ahLst/>
              <a:cxnLst/>
              <a:rect l="l" t="t" r="r" b="b"/>
              <a:pathLst>
                <a:path w="1248" h="2245" extrusionOk="0">
                  <a:moveTo>
                    <a:pt x="152" y="0"/>
                  </a:moveTo>
                  <a:cubicBezTo>
                    <a:pt x="101" y="16"/>
                    <a:pt x="51" y="24"/>
                    <a:pt x="0" y="31"/>
                  </a:cubicBezTo>
                  <a:cubicBezTo>
                    <a:pt x="189" y="126"/>
                    <a:pt x="387" y="150"/>
                    <a:pt x="595" y="207"/>
                  </a:cubicBezTo>
                  <a:cubicBezTo>
                    <a:pt x="762" y="253"/>
                    <a:pt x="971" y="277"/>
                    <a:pt x="1052" y="415"/>
                  </a:cubicBezTo>
                  <a:cubicBezTo>
                    <a:pt x="1103" y="497"/>
                    <a:pt x="1096" y="653"/>
                    <a:pt x="1103" y="743"/>
                  </a:cubicBezTo>
                  <a:cubicBezTo>
                    <a:pt x="1125" y="1213"/>
                    <a:pt x="1010" y="1676"/>
                    <a:pt x="1037" y="2148"/>
                  </a:cubicBezTo>
                  <a:cubicBezTo>
                    <a:pt x="1039" y="2194"/>
                    <a:pt x="1072" y="2234"/>
                    <a:pt x="1118" y="2245"/>
                  </a:cubicBezTo>
                  <a:cubicBezTo>
                    <a:pt x="1142" y="2236"/>
                    <a:pt x="1169" y="2229"/>
                    <a:pt x="1195" y="2223"/>
                  </a:cubicBezTo>
                  <a:cubicBezTo>
                    <a:pt x="1151" y="1944"/>
                    <a:pt x="1164" y="1656"/>
                    <a:pt x="1180" y="1375"/>
                  </a:cubicBezTo>
                  <a:cubicBezTo>
                    <a:pt x="1197" y="1050"/>
                    <a:pt x="1193" y="694"/>
                    <a:pt x="1248" y="371"/>
                  </a:cubicBezTo>
                  <a:cubicBezTo>
                    <a:pt x="1241" y="356"/>
                    <a:pt x="1237" y="341"/>
                    <a:pt x="1230" y="330"/>
                  </a:cubicBezTo>
                  <a:cubicBezTo>
                    <a:pt x="1024" y="279"/>
                    <a:pt x="824" y="187"/>
                    <a:pt x="620" y="130"/>
                  </a:cubicBezTo>
                  <a:cubicBezTo>
                    <a:pt x="464" y="84"/>
                    <a:pt x="299" y="62"/>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2007400" y="1697050"/>
              <a:ext cx="14025" cy="22750"/>
            </a:xfrm>
            <a:custGeom>
              <a:avLst/>
              <a:gdLst/>
              <a:ahLst/>
              <a:cxnLst/>
              <a:rect l="l" t="t" r="r" b="b"/>
              <a:pathLst>
                <a:path w="561" h="910" extrusionOk="0">
                  <a:moveTo>
                    <a:pt x="416" y="1"/>
                  </a:moveTo>
                  <a:cubicBezTo>
                    <a:pt x="416" y="1"/>
                    <a:pt x="22" y="864"/>
                    <a:pt x="1" y="910"/>
                  </a:cubicBezTo>
                  <a:lnTo>
                    <a:pt x="238" y="879"/>
                  </a:lnTo>
                  <a:lnTo>
                    <a:pt x="561" y="23"/>
                  </a:lnTo>
                  <a:lnTo>
                    <a:pt x="4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2006475" y="1695250"/>
              <a:ext cx="12375" cy="68600"/>
            </a:xfrm>
            <a:custGeom>
              <a:avLst/>
              <a:gdLst/>
              <a:ahLst/>
              <a:cxnLst/>
              <a:rect l="l" t="t" r="r" b="b"/>
              <a:pathLst>
                <a:path w="495" h="2744" extrusionOk="0">
                  <a:moveTo>
                    <a:pt x="330" y="0"/>
                  </a:moveTo>
                  <a:lnTo>
                    <a:pt x="0" y="953"/>
                  </a:lnTo>
                  <a:lnTo>
                    <a:pt x="70" y="2567"/>
                  </a:lnTo>
                  <a:lnTo>
                    <a:pt x="248" y="2743"/>
                  </a:lnTo>
                  <a:lnTo>
                    <a:pt x="494" y="1259"/>
                  </a:lnTo>
                  <a:lnTo>
                    <a:pt x="152" y="929"/>
                  </a:lnTo>
                  <a:lnTo>
                    <a:pt x="494" y="11"/>
                  </a:lnTo>
                  <a:lnTo>
                    <a:pt x="330" y="0"/>
                  </a:lnTo>
                  <a:close/>
                </a:path>
              </a:pathLst>
            </a:custGeom>
            <a:solidFill>
              <a:srgbClr val="0C1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2009325" y="1718625"/>
              <a:ext cx="27525" cy="55325"/>
            </a:xfrm>
            <a:custGeom>
              <a:avLst/>
              <a:gdLst/>
              <a:ahLst/>
              <a:cxnLst/>
              <a:rect l="l" t="t" r="r" b="b"/>
              <a:pathLst>
                <a:path w="1101" h="2213" extrusionOk="0">
                  <a:moveTo>
                    <a:pt x="0" y="1"/>
                  </a:moveTo>
                  <a:lnTo>
                    <a:pt x="0" y="1"/>
                  </a:lnTo>
                  <a:cubicBezTo>
                    <a:pt x="0" y="1"/>
                    <a:pt x="132" y="1744"/>
                    <a:pt x="134" y="1810"/>
                  </a:cubicBezTo>
                  <a:lnTo>
                    <a:pt x="1070" y="2212"/>
                  </a:lnTo>
                  <a:lnTo>
                    <a:pt x="1101" y="341"/>
                  </a:lnTo>
                  <a:lnTo>
                    <a:pt x="0" y="1"/>
                  </a:lnTo>
                  <a:close/>
                </a:path>
              </a:pathLst>
            </a:custGeom>
            <a:solidFill>
              <a:srgbClr val="0C1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1960725" y="1677700"/>
              <a:ext cx="25400" cy="29000"/>
            </a:xfrm>
            <a:custGeom>
              <a:avLst/>
              <a:gdLst/>
              <a:ahLst/>
              <a:cxnLst/>
              <a:rect l="l" t="t" r="r" b="b"/>
              <a:pathLst>
                <a:path w="1016" h="1160" extrusionOk="0">
                  <a:moveTo>
                    <a:pt x="855" y="0"/>
                  </a:moveTo>
                  <a:cubicBezTo>
                    <a:pt x="754" y="0"/>
                    <a:pt x="652" y="40"/>
                    <a:pt x="565" y="94"/>
                  </a:cubicBezTo>
                  <a:cubicBezTo>
                    <a:pt x="462" y="162"/>
                    <a:pt x="374" y="254"/>
                    <a:pt x="288" y="344"/>
                  </a:cubicBezTo>
                  <a:cubicBezTo>
                    <a:pt x="176" y="463"/>
                    <a:pt x="64" y="584"/>
                    <a:pt x="1" y="733"/>
                  </a:cubicBezTo>
                  <a:lnTo>
                    <a:pt x="165" y="1130"/>
                  </a:lnTo>
                  <a:cubicBezTo>
                    <a:pt x="187" y="1154"/>
                    <a:pt x="222" y="1160"/>
                    <a:pt x="256" y="1160"/>
                  </a:cubicBezTo>
                  <a:cubicBezTo>
                    <a:pt x="264" y="1160"/>
                    <a:pt x="271" y="1159"/>
                    <a:pt x="277" y="1159"/>
                  </a:cubicBezTo>
                  <a:cubicBezTo>
                    <a:pt x="422" y="1152"/>
                    <a:pt x="565" y="1119"/>
                    <a:pt x="699" y="1062"/>
                  </a:cubicBezTo>
                  <a:cubicBezTo>
                    <a:pt x="721" y="1056"/>
                    <a:pt x="739" y="1043"/>
                    <a:pt x="754" y="1027"/>
                  </a:cubicBezTo>
                  <a:cubicBezTo>
                    <a:pt x="767" y="1010"/>
                    <a:pt x="767" y="983"/>
                    <a:pt x="750" y="968"/>
                  </a:cubicBezTo>
                  <a:cubicBezTo>
                    <a:pt x="741" y="962"/>
                    <a:pt x="730" y="959"/>
                    <a:pt x="719" y="959"/>
                  </a:cubicBezTo>
                  <a:cubicBezTo>
                    <a:pt x="717" y="959"/>
                    <a:pt x="715" y="959"/>
                    <a:pt x="712" y="959"/>
                  </a:cubicBezTo>
                  <a:lnTo>
                    <a:pt x="425" y="955"/>
                  </a:lnTo>
                  <a:cubicBezTo>
                    <a:pt x="409" y="917"/>
                    <a:pt x="451" y="884"/>
                    <a:pt x="486" y="869"/>
                  </a:cubicBezTo>
                  <a:lnTo>
                    <a:pt x="835" y="700"/>
                  </a:lnTo>
                  <a:cubicBezTo>
                    <a:pt x="875" y="680"/>
                    <a:pt x="921" y="656"/>
                    <a:pt x="930" y="610"/>
                  </a:cubicBezTo>
                  <a:cubicBezTo>
                    <a:pt x="889" y="599"/>
                    <a:pt x="848" y="594"/>
                    <a:pt x="807" y="594"/>
                  </a:cubicBezTo>
                  <a:cubicBezTo>
                    <a:pt x="698" y="594"/>
                    <a:pt x="589" y="626"/>
                    <a:pt x="484" y="656"/>
                  </a:cubicBezTo>
                  <a:lnTo>
                    <a:pt x="1015" y="313"/>
                  </a:lnTo>
                  <a:cubicBezTo>
                    <a:pt x="979" y="291"/>
                    <a:pt x="938" y="283"/>
                    <a:pt x="897" y="283"/>
                  </a:cubicBezTo>
                  <a:cubicBezTo>
                    <a:pt x="827" y="283"/>
                    <a:pt x="753" y="307"/>
                    <a:pt x="686" y="333"/>
                  </a:cubicBezTo>
                  <a:cubicBezTo>
                    <a:pt x="624" y="355"/>
                    <a:pt x="560" y="380"/>
                    <a:pt x="505" y="415"/>
                  </a:cubicBezTo>
                  <a:lnTo>
                    <a:pt x="505" y="415"/>
                  </a:lnTo>
                  <a:cubicBezTo>
                    <a:pt x="574" y="349"/>
                    <a:pt x="647" y="290"/>
                    <a:pt x="726" y="237"/>
                  </a:cubicBezTo>
                  <a:cubicBezTo>
                    <a:pt x="813" y="179"/>
                    <a:pt x="917" y="111"/>
                    <a:pt x="921" y="6"/>
                  </a:cubicBezTo>
                  <a:cubicBezTo>
                    <a:pt x="899" y="2"/>
                    <a:pt x="877" y="0"/>
                    <a:pt x="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2081625" y="1644950"/>
              <a:ext cx="4425" cy="2600"/>
            </a:xfrm>
            <a:custGeom>
              <a:avLst/>
              <a:gdLst/>
              <a:ahLst/>
              <a:cxnLst/>
              <a:rect l="l" t="t" r="r" b="b"/>
              <a:pathLst>
                <a:path w="177" h="104" extrusionOk="0">
                  <a:moveTo>
                    <a:pt x="150" y="1"/>
                  </a:moveTo>
                  <a:cubicBezTo>
                    <a:pt x="148" y="1"/>
                    <a:pt x="146" y="2"/>
                    <a:pt x="143" y="3"/>
                  </a:cubicBezTo>
                  <a:cubicBezTo>
                    <a:pt x="139" y="3"/>
                    <a:pt x="137" y="5"/>
                    <a:pt x="133" y="9"/>
                  </a:cubicBezTo>
                  <a:lnTo>
                    <a:pt x="115" y="20"/>
                  </a:lnTo>
                  <a:cubicBezTo>
                    <a:pt x="104" y="27"/>
                    <a:pt x="93" y="33"/>
                    <a:pt x="82" y="40"/>
                  </a:cubicBezTo>
                  <a:lnTo>
                    <a:pt x="12" y="84"/>
                  </a:lnTo>
                  <a:cubicBezTo>
                    <a:pt x="1" y="89"/>
                    <a:pt x="6" y="104"/>
                    <a:pt x="16" y="104"/>
                  </a:cubicBezTo>
                  <a:cubicBezTo>
                    <a:pt x="18" y="104"/>
                    <a:pt x="20" y="103"/>
                    <a:pt x="23" y="101"/>
                  </a:cubicBezTo>
                  <a:lnTo>
                    <a:pt x="23" y="104"/>
                  </a:lnTo>
                  <a:lnTo>
                    <a:pt x="95" y="71"/>
                  </a:lnTo>
                  <a:cubicBezTo>
                    <a:pt x="106" y="64"/>
                    <a:pt x="119" y="60"/>
                    <a:pt x="130" y="55"/>
                  </a:cubicBezTo>
                  <a:lnTo>
                    <a:pt x="148" y="47"/>
                  </a:lnTo>
                  <a:cubicBezTo>
                    <a:pt x="152" y="47"/>
                    <a:pt x="157" y="44"/>
                    <a:pt x="161" y="42"/>
                  </a:cubicBezTo>
                  <a:cubicBezTo>
                    <a:pt x="163" y="40"/>
                    <a:pt x="168" y="36"/>
                    <a:pt x="170" y="33"/>
                  </a:cubicBezTo>
                  <a:cubicBezTo>
                    <a:pt x="174" y="27"/>
                    <a:pt x="176" y="20"/>
                    <a:pt x="174" y="14"/>
                  </a:cubicBezTo>
                  <a:cubicBezTo>
                    <a:pt x="170" y="7"/>
                    <a:pt x="165" y="3"/>
                    <a:pt x="157" y="3"/>
                  </a:cubicBezTo>
                  <a:cubicBezTo>
                    <a:pt x="154" y="2"/>
                    <a:pt x="152"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2081475" y="1659775"/>
              <a:ext cx="60350" cy="21300"/>
            </a:xfrm>
            <a:custGeom>
              <a:avLst/>
              <a:gdLst/>
              <a:ahLst/>
              <a:cxnLst/>
              <a:rect l="l" t="t" r="r" b="b"/>
              <a:pathLst>
                <a:path w="2414" h="852" extrusionOk="0">
                  <a:moveTo>
                    <a:pt x="1880" y="0"/>
                  </a:moveTo>
                  <a:lnTo>
                    <a:pt x="444" y="170"/>
                  </a:lnTo>
                  <a:cubicBezTo>
                    <a:pt x="345" y="229"/>
                    <a:pt x="264" y="310"/>
                    <a:pt x="204" y="409"/>
                  </a:cubicBezTo>
                  <a:cubicBezTo>
                    <a:pt x="117" y="567"/>
                    <a:pt x="0" y="822"/>
                    <a:pt x="0" y="822"/>
                  </a:cubicBezTo>
                  <a:cubicBezTo>
                    <a:pt x="0" y="822"/>
                    <a:pt x="151" y="852"/>
                    <a:pt x="345" y="852"/>
                  </a:cubicBezTo>
                  <a:cubicBezTo>
                    <a:pt x="467" y="852"/>
                    <a:pt x="606" y="840"/>
                    <a:pt x="736" y="802"/>
                  </a:cubicBezTo>
                  <a:cubicBezTo>
                    <a:pt x="1072" y="703"/>
                    <a:pt x="1854" y="308"/>
                    <a:pt x="1854" y="308"/>
                  </a:cubicBezTo>
                  <a:lnTo>
                    <a:pt x="2091" y="227"/>
                  </a:lnTo>
                  <a:lnTo>
                    <a:pt x="2414" y="231"/>
                  </a:lnTo>
                  <a:lnTo>
                    <a:pt x="18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2009550" y="1733950"/>
              <a:ext cx="32475" cy="36050"/>
            </a:xfrm>
            <a:custGeom>
              <a:avLst/>
              <a:gdLst/>
              <a:ahLst/>
              <a:cxnLst/>
              <a:rect l="l" t="t" r="r" b="b"/>
              <a:pathLst>
                <a:path w="1299" h="1442" extrusionOk="0">
                  <a:moveTo>
                    <a:pt x="103" y="1"/>
                  </a:moveTo>
                  <a:cubicBezTo>
                    <a:pt x="83" y="1"/>
                    <a:pt x="63" y="7"/>
                    <a:pt x="46" y="22"/>
                  </a:cubicBezTo>
                  <a:cubicBezTo>
                    <a:pt x="13" y="60"/>
                    <a:pt x="0" y="112"/>
                    <a:pt x="16" y="161"/>
                  </a:cubicBezTo>
                  <a:cubicBezTo>
                    <a:pt x="29" y="207"/>
                    <a:pt x="53" y="249"/>
                    <a:pt x="86" y="282"/>
                  </a:cubicBezTo>
                  <a:cubicBezTo>
                    <a:pt x="117" y="314"/>
                    <a:pt x="145" y="352"/>
                    <a:pt x="165" y="394"/>
                  </a:cubicBezTo>
                  <a:lnTo>
                    <a:pt x="86" y="345"/>
                  </a:lnTo>
                  <a:cubicBezTo>
                    <a:pt x="77" y="339"/>
                    <a:pt x="67" y="334"/>
                    <a:pt x="58" y="334"/>
                  </a:cubicBezTo>
                  <a:cubicBezTo>
                    <a:pt x="53" y="334"/>
                    <a:pt x="48" y="335"/>
                    <a:pt x="44" y="339"/>
                  </a:cubicBezTo>
                  <a:cubicBezTo>
                    <a:pt x="35" y="345"/>
                    <a:pt x="31" y="354"/>
                    <a:pt x="29" y="365"/>
                  </a:cubicBezTo>
                  <a:cubicBezTo>
                    <a:pt x="13" y="409"/>
                    <a:pt x="0" y="459"/>
                    <a:pt x="18" y="499"/>
                  </a:cubicBezTo>
                  <a:cubicBezTo>
                    <a:pt x="24" y="517"/>
                    <a:pt x="35" y="532"/>
                    <a:pt x="51" y="545"/>
                  </a:cubicBezTo>
                  <a:cubicBezTo>
                    <a:pt x="84" y="582"/>
                    <a:pt x="117" y="622"/>
                    <a:pt x="152" y="659"/>
                  </a:cubicBezTo>
                  <a:cubicBezTo>
                    <a:pt x="148" y="660"/>
                    <a:pt x="144" y="661"/>
                    <a:pt x="140" y="661"/>
                  </a:cubicBezTo>
                  <a:cubicBezTo>
                    <a:pt x="121" y="661"/>
                    <a:pt x="102" y="649"/>
                    <a:pt x="84" y="649"/>
                  </a:cubicBezTo>
                  <a:cubicBezTo>
                    <a:pt x="79" y="649"/>
                    <a:pt x="73" y="650"/>
                    <a:pt x="68" y="653"/>
                  </a:cubicBezTo>
                  <a:cubicBezTo>
                    <a:pt x="46" y="668"/>
                    <a:pt x="38" y="697"/>
                    <a:pt x="46" y="721"/>
                  </a:cubicBezTo>
                  <a:cubicBezTo>
                    <a:pt x="53" y="745"/>
                    <a:pt x="66" y="767"/>
                    <a:pt x="84" y="784"/>
                  </a:cubicBezTo>
                  <a:cubicBezTo>
                    <a:pt x="141" y="853"/>
                    <a:pt x="198" y="918"/>
                    <a:pt x="255" y="984"/>
                  </a:cubicBezTo>
                  <a:cubicBezTo>
                    <a:pt x="245" y="989"/>
                    <a:pt x="234" y="991"/>
                    <a:pt x="223" y="991"/>
                  </a:cubicBezTo>
                  <a:cubicBezTo>
                    <a:pt x="204" y="991"/>
                    <a:pt x="184" y="986"/>
                    <a:pt x="165" y="984"/>
                  </a:cubicBezTo>
                  <a:cubicBezTo>
                    <a:pt x="162" y="984"/>
                    <a:pt x="158" y="984"/>
                    <a:pt x="155" y="984"/>
                  </a:cubicBezTo>
                  <a:cubicBezTo>
                    <a:pt x="126" y="984"/>
                    <a:pt x="100" y="1001"/>
                    <a:pt x="88" y="1028"/>
                  </a:cubicBezTo>
                  <a:cubicBezTo>
                    <a:pt x="81" y="1048"/>
                    <a:pt x="84" y="1072"/>
                    <a:pt x="92" y="1090"/>
                  </a:cubicBezTo>
                  <a:cubicBezTo>
                    <a:pt x="114" y="1138"/>
                    <a:pt x="163" y="1160"/>
                    <a:pt x="204" y="1178"/>
                  </a:cubicBezTo>
                  <a:cubicBezTo>
                    <a:pt x="437" y="1272"/>
                    <a:pt x="681" y="1336"/>
                    <a:pt x="929" y="1371"/>
                  </a:cubicBezTo>
                  <a:cubicBezTo>
                    <a:pt x="1032" y="1384"/>
                    <a:pt x="1138" y="1393"/>
                    <a:pt x="1234" y="1441"/>
                  </a:cubicBezTo>
                  <a:lnTo>
                    <a:pt x="1298" y="1072"/>
                  </a:lnTo>
                  <a:cubicBezTo>
                    <a:pt x="1201" y="1004"/>
                    <a:pt x="1195" y="176"/>
                    <a:pt x="1149" y="165"/>
                  </a:cubicBezTo>
                  <a:cubicBezTo>
                    <a:pt x="1147" y="165"/>
                    <a:pt x="1146" y="165"/>
                    <a:pt x="1144" y="165"/>
                  </a:cubicBezTo>
                  <a:cubicBezTo>
                    <a:pt x="1100" y="165"/>
                    <a:pt x="1058" y="322"/>
                    <a:pt x="1046" y="409"/>
                  </a:cubicBezTo>
                  <a:cubicBezTo>
                    <a:pt x="1035" y="499"/>
                    <a:pt x="1032" y="591"/>
                    <a:pt x="1039" y="681"/>
                  </a:cubicBezTo>
                  <a:cubicBezTo>
                    <a:pt x="734" y="525"/>
                    <a:pt x="494" y="229"/>
                    <a:pt x="202" y="38"/>
                  </a:cubicBezTo>
                  <a:cubicBezTo>
                    <a:pt x="173" y="18"/>
                    <a:pt x="13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2054400" y="1619850"/>
              <a:ext cx="6400" cy="7775"/>
            </a:xfrm>
            <a:custGeom>
              <a:avLst/>
              <a:gdLst/>
              <a:ahLst/>
              <a:cxnLst/>
              <a:rect l="l" t="t" r="r" b="b"/>
              <a:pathLst>
                <a:path w="256" h="311" extrusionOk="0">
                  <a:moveTo>
                    <a:pt x="146" y="5"/>
                  </a:moveTo>
                  <a:lnTo>
                    <a:pt x="148" y="6"/>
                  </a:lnTo>
                  <a:lnTo>
                    <a:pt x="148" y="6"/>
                  </a:lnTo>
                  <a:cubicBezTo>
                    <a:pt x="147" y="6"/>
                    <a:pt x="146" y="6"/>
                    <a:pt x="145" y="5"/>
                  </a:cubicBezTo>
                  <a:lnTo>
                    <a:pt x="145" y="5"/>
                  </a:lnTo>
                  <a:lnTo>
                    <a:pt x="146" y="5"/>
                  </a:lnTo>
                  <a:close/>
                  <a:moveTo>
                    <a:pt x="170" y="146"/>
                  </a:moveTo>
                  <a:lnTo>
                    <a:pt x="166" y="151"/>
                  </a:lnTo>
                  <a:lnTo>
                    <a:pt x="166" y="151"/>
                  </a:lnTo>
                  <a:cubicBezTo>
                    <a:pt x="167" y="149"/>
                    <a:pt x="168" y="147"/>
                    <a:pt x="170" y="146"/>
                  </a:cubicBezTo>
                  <a:close/>
                  <a:moveTo>
                    <a:pt x="155" y="169"/>
                  </a:moveTo>
                  <a:lnTo>
                    <a:pt x="152" y="176"/>
                  </a:lnTo>
                  <a:cubicBezTo>
                    <a:pt x="153" y="174"/>
                    <a:pt x="154" y="171"/>
                    <a:pt x="155" y="169"/>
                  </a:cubicBezTo>
                  <a:close/>
                  <a:moveTo>
                    <a:pt x="150" y="185"/>
                  </a:moveTo>
                  <a:lnTo>
                    <a:pt x="149" y="193"/>
                  </a:lnTo>
                  <a:lnTo>
                    <a:pt x="149" y="193"/>
                  </a:lnTo>
                  <a:cubicBezTo>
                    <a:pt x="149" y="190"/>
                    <a:pt x="149" y="188"/>
                    <a:pt x="150" y="185"/>
                  </a:cubicBezTo>
                  <a:close/>
                  <a:moveTo>
                    <a:pt x="185" y="0"/>
                  </a:moveTo>
                  <a:cubicBezTo>
                    <a:pt x="183" y="0"/>
                    <a:pt x="181" y="1"/>
                    <a:pt x="178" y="1"/>
                  </a:cubicBezTo>
                  <a:cubicBezTo>
                    <a:pt x="165" y="1"/>
                    <a:pt x="154" y="3"/>
                    <a:pt x="142" y="5"/>
                  </a:cubicBezTo>
                  <a:lnTo>
                    <a:pt x="142" y="5"/>
                  </a:lnTo>
                  <a:cubicBezTo>
                    <a:pt x="141" y="5"/>
                    <a:pt x="141" y="5"/>
                    <a:pt x="140" y="5"/>
                  </a:cubicBezTo>
                  <a:cubicBezTo>
                    <a:pt x="108" y="5"/>
                    <a:pt x="76" y="28"/>
                    <a:pt x="53" y="51"/>
                  </a:cubicBezTo>
                  <a:cubicBezTo>
                    <a:pt x="42" y="64"/>
                    <a:pt x="33" y="75"/>
                    <a:pt x="27" y="91"/>
                  </a:cubicBezTo>
                  <a:cubicBezTo>
                    <a:pt x="16" y="104"/>
                    <a:pt x="9" y="119"/>
                    <a:pt x="5" y="137"/>
                  </a:cubicBezTo>
                  <a:cubicBezTo>
                    <a:pt x="3" y="155"/>
                    <a:pt x="0" y="170"/>
                    <a:pt x="0" y="187"/>
                  </a:cubicBezTo>
                  <a:cubicBezTo>
                    <a:pt x="0" y="196"/>
                    <a:pt x="3" y="203"/>
                    <a:pt x="3" y="212"/>
                  </a:cubicBezTo>
                  <a:cubicBezTo>
                    <a:pt x="5" y="225"/>
                    <a:pt x="9" y="238"/>
                    <a:pt x="16" y="251"/>
                  </a:cubicBezTo>
                  <a:cubicBezTo>
                    <a:pt x="22" y="264"/>
                    <a:pt x="31" y="278"/>
                    <a:pt x="42" y="286"/>
                  </a:cubicBezTo>
                  <a:cubicBezTo>
                    <a:pt x="53" y="297"/>
                    <a:pt x="66" y="304"/>
                    <a:pt x="82" y="306"/>
                  </a:cubicBezTo>
                  <a:cubicBezTo>
                    <a:pt x="82" y="306"/>
                    <a:pt x="82" y="306"/>
                    <a:pt x="82" y="306"/>
                  </a:cubicBezTo>
                  <a:lnTo>
                    <a:pt x="82" y="306"/>
                  </a:lnTo>
                  <a:cubicBezTo>
                    <a:pt x="82" y="306"/>
                    <a:pt x="82" y="306"/>
                    <a:pt x="82" y="306"/>
                  </a:cubicBezTo>
                  <a:lnTo>
                    <a:pt x="82" y="306"/>
                  </a:lnTo>
                  <a:cubicBezTo>
                    <a:pt x="84" y="307"/>
                    <a:pt x="86" y="308"/>
                    <a:pt x="88" y="308"/>
                  </a:cubicBezTo>
                  <a:cubicBezTo>
                    <a:pt x="91" y="309"/>
                    <a:pt x="95" y="310"/>
                    <a:pt x="98" y="310"/>
                  </a:cubicBezTo>
                  <a:cubicBezTo>
                    <a:pt x="106" y="310"/>
                    <a:pt x="115" y="306"/>
                    <a:pt x="121" y="302"/>
                  </a:cubicBezTo>
                  <a:cubicBezTo>
                    <a:pt x="132" y="296"/>
                    <a:pt x="136" y="284"/>
                    <a:pt x="137" y="273"/>
                  </a:cubicBezTo>
                  <a:lnTo>
                    <a:pt x="137" y="273"/>
                  </a:lnTo>
                  <a:cubicBezTo>
                    <a:pt x="138" y="269"/>
                    <a:pt x="139" y="265"/>
                    <a:pt x="139" y="264"/>
                  </a:cubicBezTo>
                  <a:cubicBezTo>
                    <a:pt x="141" y="260"/>
                    <a:pt x="139" y="258"/>
                    <a:pt x="141" y="256"/>
                  </a:cubicBezTo>
                  <a:cubicBezTo>
                    <a:pt x="143" y="242"/>
                    <a:pt x="145" y="229"/>
                    <a:pt x="148" y="216"/>
                  </a:cubicBezTo>
                  <a:lnTo>
                    <a:pt x="148" y="216"/>
                  </a:lnTo>
                  <a:lnTo>
                    <a:pt x="145" y="227"/>
                  </a:lnTo>
                  <a:lnTo>
                    <a:pt x="145" y="227"/>
                  </a:lnTo>
                  <a:cubicBezTo>
                    <a:pt x="147" y="219"/>
                    <a:pt x="147" y="210"/>
                    <a:pt x="148" y="201"/>
                  </a:cubicBezTo>
                  <a:lnTo>
                    <a:pt x="148" y="201"/>
                  </a:lnTo>
                  <a:cubicBezTo>
                    <a:pt x="150" y="189"/>
                    <a:pt x="153" y="176"/>
                    <a:pt x="158" y="164"/>
                  </a:cubicBezTo>
                  <a:lnTo>
                    <a:pt x="158" y="164"/>
                  </a:lnTo>
                  <a:cubicBezTo>
                    <a:pt x="159" y="161"/>
                    <a:pt x="161" y="159"/>
                    <a:pt x="162" y="156"/>
                  </a:cubicBezTo>
                  <a:lnTo>
                    <a:pt x="162" y="156"/>
                  </a:lnTo>
                  <a:cubicBezTo>
                    <a:pt x="174" y="142"/>
                    <a:pt x="189" y="132"/>
                    <a:pt x="199" y="117"/>
                  </a:cubicBezTo>
                  <a:lnTo>
                    <a:pt x="199" y="117"/>
                  </a:lnTo>
                  <a:cubicBezTo>
                    <a:pt x="203" y="115"/>
                    <a:pt x="206" y="112"/>
                    <a:pt x="209" y="111"/>
                  </a:cubicBezTo>
                  <a:lnTo>
                    <a:pt x="218" y="108"/>
                  </a:lnTo>
                  <a:lnTo>
                    <a:pt x="231" y="97"/>
                  </a:lnTo>
                  <a:cubicBezTo>
                    <a:pt x="235" y="93"/>
                    <a:pt x="240" y="86"/>
                    <a:pt x="244" y="80"/>
                  </a:cubicBezTo>
                  <a:cubicBezTo>
                    <a:pt x="255" y="62"/>
                    <a:pt x="251" y="38"/>
                    <a:pt x="235" y="23"/>
                  </a:cubicBezTo>
                  <a:cubicBezTo>
                    <a:pt x="222" y="9"/>
                    <a:pt x="204"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2046825" y="1589450"/>
              <a:ext cx="44375" cy="29825"/>
            </a:xfrm>
            <a:custGeom>
              <a:avLst/>
              <a:gdLst/>
              <a:ahLst/>
              <a:cxnLst/>
              <a:rect l="l" t="t" r="r" b="b"/>
              <a:pathLst>
                <a:path w="1775" h="1193" extrusionOk="0">
                  <a:moveTo>
                    <a:pt x="683" y="0"/>
                  </a:moveTo>
                  <a:cubicBezTo>
                    <a:pt x="528" y="0"/>
                    <a:pt x="371" y="28"/>
                    <a:pt x="240" y="110"/>
                  </a:cubicBezTo>
                  <a:cubicBezTo>
                    <a:pt x="90" y="202"/>
                    <a:pt x="0" y="365"/>
                    <a:pt x="5" y="540"/>
                  </a:cubicBezTo>
                  <a:cubicBezTo>
                    <a:pt x="7" y="646"/>
                    <a:pt x="16" y="751"/>
                    <a:pt x="31" y="854"/>
                  </a:cubicBezTo>
                  <a:cubicBezTo>
                    <a:pt x="38" y="898"/>
                    <a:pt x="128" y="1168"/>
                    <a:pt x="110" y="1193"/>
                  </a:cubicBezTo>
                  <a:cubicBezTo>
                    <a:pt x="264" y="984"/>
                    <a:pt x="499" y="846"/>
                    <a:pt x="745" y="771"/>
                  </a:cubicBezTo>
                  <a:cubicBezTo>
                    <a:pt x="993" y="694"/>
                    <a:pt x="1252" y="679"/>
                    <a:pt x="1511" y="677"/>
                  </a:cubicBezTo>
                  <a:cubicBezTo>
                    <a:pt x="1608" y="677"/>
                    <a:pt x="1731" y="659"/>
                    <a:pt x="1755" y="565"/>
                  </a:cubicBezTo>
                  <a:cubicBezTo>
                    <a:pt x="1775" y="492"/>
                    <a:pt x="1718" y="424"/>
                    <a:pt x="1663" y="373"/>
                  </a:cubicBezTo>
                  <a:cubicBezTo>
                    <a:pt x="1397" y="138"/>
                    <a:pt x="1057" y="5"/>
                    <a:pt x="701" y="0"/>
                  </a:cubicBezTo>
                  <a:cubicBezTo>
                    <a:pt x="695" y="0"/>
                    <a:pt x="689" y="0"/>
                    <a:pt x="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2071425" y="1614050"/>
              <a:ext cx="9900" cy="5950"/>
            </a:xfrm>
            <a:custGeom>
              <a:avLst/>
              <a:gdLst/>
              <a:ahLst/>
              <a:cxnLst/>
              <a:rect l="l" t="t" r="r" b="b"/>
              <a:pathLst>
                <a:path w="396" h="238" extrusionOk="0">
                  <a:moveTo>
                    <a:pt x="262" y="0"/>
                  </a:moveTo>
                  <a:cubicBezTo>
                    <a:pt x="229" y="2"/>
                    <a:pt x="196" y="9"/>
                    <a:pt x="165" y="22"/>
                  </a:cubicBezTo>
                  <a:cubicBezTo>
                    <a:pt x="130" y="35"/>
                    <a:pt x="99" y="53"/>
                    <a:pt x="71" y="77"/>
                  </a:cubicBezTo>
                  <a:cubicBezTo>
                    <a:pt x="44" y="99"/>
                    <a:pt x="24" y="127"/>
                    <a:pt x="13" y="158"/>
                  </a:cubicBezTo>
                  <a:cubicBezTo>
                    <a:pt x="0" y="182"/>
                    <a:pt x="7" y="211"/>
                    <a:pt x="27" y="226"/>
                  </a:cubicBezTo>
                  <a:cubicBezTo>
                    <a:pt x="36" y="233"/>
                    <a:pt x="48" y="237"/>
                    <a:pt x="59" y="237"/>
                  </a:cubicBezTo>
                  <a:cubicBezTo>
                    <a:pt x="72" y="237"/>
                    <a:pt x="85" y="232"/>
                    <a:pt x="95" y="222"/>
                  </a:cubicBezTo>
                  <a:lnTo>
                    <a:pt x="92" y="220"/>
                  </a:lnTo>
                  <a:cubicBezTo>
                    <a:pt x="101" y="209"/>
                    <a:pt x="110" y="200"/>
                    <a:pt x="119" y="191"/>
                  </a:cubicBezTo>
                  <a:cubicBezTo>
                    <a:pt x="121" y="191"/>
                    <a:pt x="126" y="188"/>
                    <a:pt x="127" y="185"/>
                  </a:cubicBezTo>
                  <a:lnTo>
                    <a:pt x="127" y="185"/>
                  </a:lnTo>
                  <a:cubicBezTo>
                    <a:pt x="134" y="181"/>
                    <a:pt x="144" y="173"/>
                    <a:pt x="150" y="167"/>
                  </a:cubicBezTo>
                  <a:lnTo>
                    <a:pt x="158" y="163"/>
                  </a:lnTo>
                  <a:cubicBezTo>
                    <a:pt x="163" y="158"/>
                    <a:pt x="169" y="154"/>
                    <a:pt x="176" y="152"/>
                  </a:cubicBezTo>
                  <a:cubicBezTo>
                    <a:pt x="180" y="147"/>
                    <a:pt x="187" y="145"/>
                    <a:pt x="191" y="143"/>
                  </a:cubicBezTo>
                  <a:lnTo>
                    <a:pt x="201" y="137"/>
                  </a:lnTo>
                  <a:lnTo>
                    <a:pt x="201" y="137"/>
                  </a:lnTo>
                  <a:cubicBezTo>
                    <a:pt x="199" y="138"/>
                    <a:pt x="197" y="139"/>
                    <a:pt x="197" y="139"/>
                  </a:cubicBezTo>
                  <a:cubicBezTo>
                    <a:pt x="197" y="139"/>
                    <a:pt x="198" y="138"/>
                    <a:pt x="202" y="136"/>
                  </a:cubicBezTo>
                  <a:lnTo>
                    <a:pt x="202" y="136"/>
                  </a:lnTo>
                  <a:lnTo>
                    <a:pt x="201" y="137"/>
                  </a:lnTo>
                  <a:lnTo>
                    <a:pt x="201" y="137"/>
                  </a:lnTo>
                  <a:cubicBezTo>
                    <a:pt x="202" y="136"/>
                    <a:pt x="204" y="136"/>
                    <a:pt x="204" y="136"/>
                  </a:cubicBezTo>
                  <a:lnTo>
                    <a:pt x="204" y="136"/>
                  </a:lnTo>
                  <a:cubicBezTo>
                    <a:pt x="203" y="136"/>
                    <a:pt x="203" y="136"/>
                    <a:pt x="202" y="136"/>
                  </a:cubicBezTo>
                  <a:cubicBezTo>
                    <a:pt x="213" y="132"/>
                    <a:pt x="224" y="130"/>
                    <a:pt x="237" y="125"/>
                  </a:cubicBezTo>
                  <a:lnTo>
                    <a:pt x="257" y="123"/>
                  </a:lnTo>
                  <a:lnTo>
                    <a:pt x="255" y="123"/>
                  </a:lnTo>
                  <a:cubicBezTo>
                    <a:pt x="264" y="121"/>
                    <a:pt x="270" y="121"/>
                    <a:pt x="277" y="119"/>
                  </a:cubicBezTo>
                  <a:lnTo>
                    <a:pt x="325" y="119"/>
                  </a:lnTo>
                  <a:cubicBezTo>
                    <a:pt x="335" y="119"/>
                    <a:pt x="344" y="116"/>
                    <a:pt x="352" y="111"/>
                  </a:cubicBezTo>
                  <a:lnTo>
                    <a:pt x="352" y="111"/>
                  </a:lnTo>
                  <a:cubicBezTo>
                    <a:pt x="356" y="111"/>
                    <a:pt x="359" y="110"/>
                    <a:pt x="354" y="110"/>
                  </a:cubicBezTo>
                  <a:lnTo>
                    <a:pt x="354" y="110"/>
                  </a:lnTo>
                  <a:cubicBezTo>
                    <a:pt x="354" y="110"/>
                    <a:pt x="354" y="110"/>
                    <a:pt x="354" y="110"/>
                  </a:cubicBezTo>
                  <a:lnTo>
                    <a:pt x="354" y="110"/>
                  </a:lnTo>
                  <a:cubicBezTo>
                    <a:pt x="363" y="110"/>
                    <a:pt x="369" y="108"/>
                    <a:pt x="378" y="103"/>
                  </a:cubicBezTo>
                  <a:cubicBezTo>
                    <a:pt x="389" y="94"/>
                    <a:pt x="396" y="81"/>
                    <a:pt x="391" y="66"/>
                  </a:cubicBezTo>
                  <a:cubicBezTo>
                    <a:pt x="386" y="55"/>
                    <a:pt x="379" y="44"/>
                    <a:pt x="369" y="35"/>
                  </a:cubicBezTo>
                  <a:lnTo>
                    <a:pt x="369" y="35"/>
                  </a:lnTo>
                  <a:cubicBezTo>
                    <a:pt x="347" y="5"/>
                    <a:pt x="297"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2080250" y="1643025"/>
              <a:ext cx="85475" cy="49100"/>
            </a:xfrm>
            <a:custGeom>
              <a:avLst/>
              <a:gdLst/>
              <a:ahLst/>
              <a:cxnLst/>
              <a:rect l="l" t="t" r="r" b="b"/>
              <a:pathLst>
                <a:path w="3419" h="1964" extrusionOk="0">
                  <a:moveTo>
                    <a:pt x="2454" y="1"/>
                  </a:moveTo>
                  <a:lnTo>
                    <a:pt x="2087" y="119"/>
                  </a:lnTo>
                  <a:cubicBezTo>
                    <a:pt x="2010" y="141"/>
                    <a:pt x="1931" y="161"/>
                    <a:pt x="1852" y="183"/>
                  </a:cubicBezTo>
                  <a:lnTo>
                    <a:pt x="1088" y="348"/>
                  </a:lnTo>
                  <a:cubicBezTo>
                    <a:pt x="1073" y="352"/>
                    <a:pt x="1077" y="396"/>
                    <a:pt x="1077" y="396"/>
                  </a:cubicBezTo>
                  <a:cubicBezTo>
                    <a:pt x="923" y="506"/>
                    <a:pt x="802" y="646"/>
                    <a:pt x="633" y="738"/>
                  </a:cubicBezTo>
                  <a:cubicBezTo>
                    <a:pt x="545" y="785"/>
                    <a:pt x="453" y="824"/>
                    <a:pt x="381" y="892"/>
                  </a:cubicBezTo>
                  <a:cubicBezTo>
                    <a:pt x="310" y="960"/>
                    <a:pt x="260" y="1061"/>
                    <a:pt x="216" y="1156"/>
                  </a:cubicBezTo>
                  <a:cubicBezTo>
                    <a:pt x="146" y="1309"/>
                    <a:pt x="73" y="1463"/>
                    <a:pt x="1" y="1617"/>
                  </a:cubicBezTo>
                  <a:cubicBezTo>
                    <a:pt x="41" y="1620"/>
                    <a:pt x="81" y="1621"/>
                    <a:pt x="121" y="1621"/>
                  </a:cubicBezTo>
                  <a:cubicBezTo>
                    <a:pt x="348" y="1621"/>
                    <a:pt x="576" y="1580"/>
                    <a:pt x="803" y="1580"/>
                  </a:cubicBezTo>
                  <a:cubicBezTo>
                    <a:pt x="829" y="1580"/>
                    <a:pt x="854" y="1581"/>
                    <a:pt x="879" y="1582"/>
                  </a:cubicBezTo>
                  <a:cubicBezTo>
                    <a:pt x="1325" y="1602"/>
                    <a:pt x="1747" y="1806"/>
                    <a:pt x="2190" y="1821"/>
                  </a:cubicBezTo>
                  <a:cubicBezTo>
                    <a:pt x="2212" y="1822"/>
                    <a:pt x="2233" y="1822"/>
                    <a:pt x="2255" y="1822"/>
                  </a:cubicBezTo>
                  <a:cubicBezTo>
                    <a:pt x="2460" y="1822"/>
                    <a:pt x="2664" y="1788"/>
                    <a:pt x="2869" y="1786"/>
                  </a:cubicBezTo>
                  <a:cubicBezTo>
                    <a:pt x="2876" y="1786"/>
                    <a:pt x="2883" y="1786"/>
                    <a:pt x="2891" y="1786"/>
                  </a:cubicBezTo>
                  <a:cubicBezTo>
                    <a:pt x="3105" y="1786"/>
                    <a:pt x="3254" y="1819"/>
                    <a:pt x="3418" y="1964"/>
                  </a:cubicBezTo>
                  <a:cubicBezTo>
                    <a:pt x="3354" y="1685"/>
                    <a:pt x="3231" y="1378"/>
                    <a:pt x="3071" y="1173"/>
                  </a:cubicBezTo>
                  <a:cubicBezTo>
                    <a:pt x="2917" y="980"/>
                    <a:pt x="2698" y="984"/>
                    <a:pt x="2586" y="763"/>
                  </a:cubicBezTo>
                  <a:cubicBezTo>
                    <a:pt x="2548" y="692"/>
                    <a:pt x="2520" y="618"/>
                    <a:pt x="2502" y="541"/>
                  </a:cubicBezTo>
                  <a:cubicBezTo>
                    <a:pt x="2489" y="477"/>
                    <a:pt x="2487" y="409"/>
                    <a:pt x="2480" y="345"/>
                  </a:cubicBezTo>
                  <a:cubicBezTo>
                    <a:pt x="2463" y="231"/>
                    <a:pt x="2454" y="115"/>
                    <a:pt x="2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2042550" y="1569475"/>
              <a:ext cx="99125" cy="83450"/>
            </a:xfrm>
            <a:custGeom>
              <a:avLst/>
              <a:gdLst/>
              <a:ahLst/>
              <a:cxnLst/>
              <a:rect l="l" t="t" r="r" b="b"/>
              <a:pathLst>
                <a:path w="3965" h="3338" extrusionOk="0">
                  <a:moveTo>
                    <a:pt x="1640" y="0"/>
                  </a:moveTo>
                  <a:cubicBezTo>
                    <a:pt x="1289" y="0"/>
                    <a:pt x="946" y="94"/>
                    <a:pt x="666" y="329"/>
                  </a:cubicBezTo>
                  <a:cubicBezTo>
                    <a:pt x="602" y="384"/>
                    <a:pt x="543" y="446"/>
                    <a:pt x="490" y="511"/>
                  </a:cubicBezTo>
                  <a:cubicBezTo>
                    <a:pt x="389" y="560"/>
                    <a:pt x="294" y="626"/>
                    <a:pt x="213" y="705"/>
                  </a:cubicBezTo>
                  <a:cubicBezTo>
                    <a:pt x="57" y="863"/>
                    <a:pt x="0" y="1131"/>
                    <a:pt x="35" y="1346"/>
                  </a:cubicBezTo>
                  <a:cubicBezTo>
                    <a:pt x="57" y="1460"/>
                    <a:pt x="88" y="1574"/>
                    <a:pt x="130" y="1684"/>
                  </a:cubicBezTo>
                  <a:cubicBezTo>
                    <a:pt x="163" y="1781"/>
                    <a:pt x="204" y="1873"/>
                    <a:pt x="253" y="1963"/>
                  </a:cubicBezTo>
                  <a:cubicBezTo>
                    <a:pt x="270" y="1998"/>
                    <a:pt x="305" y="2082"/>
                    <a:pt x="347" y="2095"/>
                  </a:cubicBezTo>
                  <a:cubicBezTo>
                    <a:pt x="323" y="1904"/>
                    <a:pt x="233" y="1746"/>
                    <a:pt x="261" y="1596"/>
                  </a:cubicBezTo>
                  <a:cubicBezTo>
                    <a:pt x="272" y="1517"/>
                    <a:pt x="292" y="1440"/>
                    <a:pt x="321" y="1366"/>
                  </a:cubicBezTo>
                  <a:cubicBezTo>
                    <a:pt x="369" y="1243"/>
                    <a:pt x="455" y="1142"/>
                    <a:pt x="543" y="1045"/>
                  </a:cubicBezTo>
                  <a:cubicBezTo>
                    <a:pt x="648" y="930"/>
                    <a:pt x="796" y="869"/>
                    <a:pt x="945" y="869"/>
                  </a:cubicBezTo>
                  <a:cubicBezTo>
                    <a:pt x="1016" y="869"/>
                    <a:pt x="1087" y="883"/>
                    <a:pt x="1155" y="911"/>
                  </a:cubicBezTo>
                  <a:cubicBezTo>
                    <a:pt x="1265" y="959"/>
                    <a:pt x="1469" y="1039"/>
                    <a:pt x="1557" y="1118"/>
                  </a:cubicBezTo>
                  <a:cubicBezTo>
                    <a:pt x="1581" y="1140"/>
                    <a:pt x="1649" y="1230"/>
                    <a:pt x="1652" y="1230"/>
                  </a:cubicBezTo>
                  <a:lnTo>
                    <a:pt x="2183" y="1842"/>
                  </a:lnTo>
                  <a:cubicBezTo>
                    <a:pt x="2510" y="2437"/>
                    <a:pt x="2563" y="2387"/>
                    <a:pt x="2589" y="3066"/>
                  </a:cubicBezTo>
                  <a:cubicBezTo>
                    <a:pt x="2592" y="3156"/>
                    <a:pt x="2592" y="3248"/>
                    <a:pt x="2587" y="3338"/>
                  </a:cubicBezTo>
                  <a:lnTo>
                    <a:pt x="2596" y="3336"/>
                  </a:lnTo>
                  <a:lnTo>
                    <a:pt x="2609" y="3331"/>
                  </a:lnTo>
                  <a:cubicBezTo>
                    <a:pt x="2690" y="3307"/>
                    <a:pt x="2985" y="3221"/>
                    <a:pt x="3121" y="3186"/>
                  </a:cubicBezTo>
                  <a:cubicBezTo>
                    <a:pt x="3202" y="3167"/>
                    <a:pt x="3281" y="3145"/>
                    <a:pt x="3360" y="3125"/>
                  </a:cubicBezTo>
                  <a:lnTo>
                    <a:pt x="3595" y="3061"/>
                  </a:lnTo>
                  <a:cubicBezTo>
                    <a:pt x="3718" y="3024"/>
                    <a:pt x="3843" y="2987"/>
                    <a:pt x="3962" y="2943"/>
                  </a:cubicBezTo>
                  <a:cubicBezTo>
                    <a:pt x="3962" y="2894"/>
                    <a:pt x="3964" y="2848"/>
                    <a:pt x="3964" y="2800"/>
                  </a:cubicBezTo>
                  <a:cubicBezTo>
                    <a:pt x="3960" y="2336"/>
                    <a:pt x="3909" y="1866"/>
                    <a:pt x="3742" y="1434"/>
                  </a:cubicBezTo>
                  <a:cubicBezTo>
                    <a:pt x="3575" y="999"/>
                    <a:pt x="3292" y="601"/>
                    <a:pt x="2897" y="356"/>
                  </a:cubicBezTo>
                  <a:cubicBezTo>
                    <a:pt x="2765" y="276"/>
                    <a:pt x="2624" y="211"/>
                    <a:pt x="2477" y="158"/>
                  </a:cubicBezTo>
                  <a:cubicBezTo>
                    <a:pt x="2213" y="62"/>
                    <a:pt x="1924"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2074050" y="1658900"/>
              <a:ext cx="23850" cy="24550"/>
            </a:xfrm>
            <a:custGeom>
              <a:avLst/>
              <a:gdLst/>
              <a:ahLst/>
              <a:cxnLst/>
              <a:rect l="l" t="t" r="r" b="b"/>
              <a:pathLst>
                <a:path w="954" h="982" extrusionOk="0">
                  <a:moveTo>
                    <a:pt x="690" y="0"/>
                  </a:moveTo>
                  <a:lnTo>
                    <a:pt x="1" y="295"/>
                  </a:lnTo>
                  <a:lnTo>
                    <a:pt x="249" y="982"/>
                  </a:lnTo>
                  <a:lnTo>
                    <a:pt x="954" y="325"/>
                  </a:lnTo>
                  <a:lnTo>
                    <a:pt x="6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2033200" y="1686500"/>
              <a:ext cx="132450" cy="136100"/>
            </a:xfrm>
            <a:custGeom>
              <a:avLst/>
              <a:gdLst/>
              <a:ahLst/>
              <a:cxnLst/>
              <a:rect l="l" t="t" r="r" b="b"/>
              <a:pathLst>
                <a:path w="5298" h="5444" extrusionOk="0">
                  <a:moveTo>
                    <a:pt x="3559" y="1"/>
                  </a:moveTo>
                  <a:cubicBezTo>
                    <a:pt x="3163" y="1738"/>
                    <a:pt x="3045" y="3811"/>
                    <a:pt x="3045" y="3811"/>
                  </a:cubicBezTo>
                  <a:cubicBezTo>
                    <a:pt x="3045" y="3811"/>
                    <a:pt x="875" y="3102"/>
                    <a:pt x="240" y="2678"/>
                  </a:cubicBezTo>
                  <a:cubicBezTo>
                    <a:pt x="119" y="2863"/>
                    <a:pt x="1" y="3109"/>
                    <a:pt x="128" y="3284"/>
                  </a:cubicBezTo>
                  <a:cubicBezTo>
                    <a:pt x="161" y="3324"/>
                    <a:pt x="196" y="3359"/>
                    <a:pt x="236" y="3387"/>
                  </a:cubicBezTo>
                  <a:cubicBezTo>
                    <a:pt x="930" y="3932"/>
                    <a:pt x="1641" y="4448"/>
                    <a:pt x="2375" y="4938"/>
                  </a:cubicBezTo>
                  <a:cubicBezTo>
                    <a:pt x="2634" y="5111"/>
                    <a:pt x="2900" y="5283"/>
                    <a:pt x="3196" y="5377"/>
                  </a:cubicBezTo>
                  <a:cubicBezTo>
                    <a:pt x="3331" y="5419"/>
                    <a:pt x="3475" y="5443"/>
                    <a:pt x="3617" y="5443"/>
                  </a:cubicBezTo>
                  <a:cubicBezTo>
                    <a:pt x="3787" y="5443"/>
                    <a:pt x="3955" y="5409"/>
                    <a:pt x="4103" y="5329"/>
                  </a:cubicBezTo>
                  <a:cubicBezTo>
                    <a:pt x="4270" y="5239"/>
                    <a:pt x="4404" y="5096"/>
                    <a:pt x="4518" y="4947"/>
                  </a:cubicBezTo>
                  <a:cubicBezTo>
                    <a:pt x="5206" y="4053"/>
                    <a:pt x="5298" y="2841"/>
                    <a:pt x="5232" y="1716"/>
                  </a:cubicBezTo>
                  <a:cubicBezTo>
                    <a:pt x="5201" y="1165"/>
                    <a:pt x="5120" y="574"/>
                    <a:pt x="4931" y="56"/>
                  </a:cubicBezTo>
                  <a:cubicBezTo>
                    <a:pt x="4903" y="54"/>
                    <a:pt x="4823" y="49"/>
                    <a:pt x="4797" y="47"/>
                  </a:cubicBezTo>
                  <a:cubicBezTo>
                    <a:pt x="4739" y="42"/>
                    <a:pt x="4689" y="40"/>
                    <a:pt x="4644" y="40"/>
                  </a:cubicBezTo>
                  <a:cubicBezTo>
                    <a:pt x="4476" y="40"/>
                    <a:pt x="4379" y="70"/>
                    <a:pt x="4158" y="80"/>
                  </a:cubicBezTo>
                  <a:cubicBezTo>
                    <a:pt x="4145" y="81"/>
                    <a:pt x="4131" y="81"/>
                    <a:pt x="4115" y="81"/>
                  </a:cubicBezTo>
                  <a:cubicBezTo>
                    <a:pt x="3957" y="81"/>
                    <a:pt x="3703" y="41"/>
                    <a:pt x="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70"/>
          <p:cNvGrpSpPr/>
          <p:nvPr/>
        </p:nvGrpSpPr>
        <p:grpSpPr>
          <a:xfrm>
            <a:off x="21423" y="4092879"/>
            <a:ext cx="890185" cy="675108"/>
            <a:chOff x="4725044" y="4077175"/>
            <a:chExt cx="398900" cy="347475"/>
          </a:xfrm>
        </p:grpSpPr>
        <p:sp>
          <p:nvSpPr>
            <p:cNvPr id="2552" name="Google Shape;2552;p70"/>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70"/>
          <p:cNvGrpSpPr/>
          <p:nvPr/>
        </p:nvGrpSpPr>
        <p:grpSpPr>
          <a:xfrm>
            <a:off x="8478689" y="4297512"/>
            <a:ext cx="498456" cy="712573"/>
            <a:chOff x="5979675" y="4640775"/>
            <a:chExt cx="241875" cy="345775"/>
          </a:xfrm>
        </p:grpSpPr>
        <p:sp>
          <p:nvSpPr>
            <p:cNvPr id="2560" name="Google Shape;2560;p70"/>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2421;p70">
            <a:extLst>
              <a:ext uri="{FF2B5EF4-FFF2-40B4-BE49-F238E27FC236}">
                <a16:creationId xmlns:a16="http://schemas.microsoft.com/office/drawing/2014/main" id="{DBC1DC0B-2C10-0306-8C6A-1BE22E1C1002}"/>
              </a:ext>
            </a:extLst>
          </p:cNvPr>
          <p:cNvSpPr txBox="1">
            <a:spLocks/>
          </p:cNvSpPr>
          <p:nvPr/>
        </p:nvSpPr>
        <p:spPr>
          <a:xfrm>
            <a:off x="978884" y="3884090"/>
            <a:ext cx="2010987" cy="114152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1pPr>
            <a:lvl2pPr marR="0" lvl="1"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2pPr>
            <a:lvl3pPr marR="0" lvl="2"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3pPr>
            <a:lvl4pPr marR="0" lvl="3"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4pPr>
            <a:lvl5pPr marR="0" lvl="4"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5pPr>
            <a:lvl6pPr marR="0" lvl="5"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6pPr>
            <a:lvl7pPr marR="0" lvl="6"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7pPr>
            <a:lvl8pPr marR="0" lvl="7"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8pPr>
            <a:lvl9pPr marR="0" lvl="8" algn="l"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9pPr>
          </a:lstStyle>
          <a:p>
            <a:pPr algn="r" rtl="1"/>
            <a:r>
              <a:rPr lang="he-IL" dirty="0">
                <a:latin typeface="Cascadia Mono" panose="020B0609020000020004" pitchFamily="49" charset="0"/>
                <a:ea typeface="Cascadia Mono" panose="020B0609020000020004" pitchFamily="49" charset="0"/>
                <a:cs typeface="Cascadia Mono" panose="020B0609020000020004" pitchFamily="49" charset="0"/>
              </a:rPr>
              <a:t>לכל </a:t>
            </a:r>
            <a:r>
              <a:rPr lang="he-IL" dirty="0" err="1">
                <a:latin typeface="Cascadia Mono" panose="020B0609020000020004" pitchFamily="49" charset="0"/>
                <a:ea typeface="Cascadia Mono" panose="020B0609020000020004" pitchFamily="49" charset="0"/>
                <a:cs typeface="Cascadia Mono" panose="020B0609020000020004" pitchFamily="49" charset="0"/>
              </a:rPr>
              <a:t>אחד.ת</a:t>
            </a:r>
            <a:r>
              <a:rPr lang="he-IL" dirty="0">
                <a:latin typeface="Cascadia Mono" panose="020B0609020000020004" pitchFamily="49" charset="0"/>
                <a:ea typeface="Cascadia Mono" panose="020B0609020000020004" pitchFamily="49" charset="0"/>
                <a:cs typeface="Cascadia Mono" panose="020B0609020000020004" pitchFamily="49" charset="0"/>
              </a:rPr>
              <a:t> יש צוות, שכבה – קבוצת השתייכות!</a:t>
            </a:r>
          </a:p>
        </p:txBody>
      </p:sp>
      <p:cxnSp>
        <p:nvCxnSpPr>
          <p:cNvPr id="5" name="Google Shape;2423;p70">
            <a:extLst>
              <a:ext uri="{FF2B5EF4-FFF2-40B4-BE49-F238E27FC236}">
                <a16:creationId xmlns:a16="http://schemas.microsoft.com/office/drawing/2014/main" id="{36C1EB5B-D0D3-6806-F7DE-F16A85ACEC7C}"/>
              </a:ext>
            </a:extLst>
          </p:cNvPr>
          <p:cNvCxnSpPr>
            <a:cxnSpLocks/>
          </p:cNvCxnSpPr>
          <p:nvPr/>
        </p:nvCxnSpPr>
        <p:spPr>
          <a:xfrm>
            <a:off x="834288" y="4464501"/>
            <a:ext cx="803635" cy="21509"/>
          </a:xfrm>
          <a:prstGeom prst="straightConnector1">
            <a:avLst/>
          </a:prstGeom>
          <a:noFill/>
          <a:ln w="19050" cap="flat" cmpd="sng">
            <a:solidFill>
              <a:schemeClr val="accent2"/>
            </a:solidFill>
            <a:prstDash val="dash"/>
            <a:round/>
            <a:headEnd type="none" w="med" len="med"/>
            <a:tailEnd type="none" w="med" len="med"/>
          </a:ln>
        </p:spPr>
      </p:cxnSp>
      <p:grpSp>
        <p:nvGrpSpPr>
          <p:cNvPr id="12" name="Google Shape;654;p40">
            <a:extLst>
              <a:ext uri="{FF2B5EF4-FFF2-40B4-BE49-F238E27FC236}">
                <a16:creationId xmlns:a16="http://schemas.microsoft.com/office/drawing/2014/main" id="{97BD2114-B1B7-1D4D-9251-1E7B92EC2AA5}"/>
              </a:ext>
            </a:extLst>
          </p:cNvPr>
          <p:cNvGrpSpPr/>
          <p:nvPr/>
        </p:nvGrpSpPr>
        <p:grpSpPr>
          <a:xfrm>
            <a:off x="2661375" y="2602706"/>
            <a:ext cx="1295338" cy="1080258"/>
            <a:chOff x="5237850" y="1147875"/>
            <a:chExt cx="542150" cy="525000"/>
          </a:xfrm>
        </p:grpSpPr>
        <p:sp>
          <p:nvSpPr>
            <p:cNvPr id="13" name="Google Shape;655;p40">
              <a:extLst>
                <a:ext uri="{FF2B5EF4-FFF2-40B4-BE49-F238E27FC236}">
                  <a16:creationId xmlns:a16="http://schemas.microsoft.com/office/drawing/2014/main" id="{5BA1CE8A-2A0D-E9E1-5584-2EB7865B61CD}"/>
                </a:ext>
              </a:extLst>
            </p:cNvPr>
            <p:cNvSpPr/>
            <p:nvPr/>
          </p:nvSpPr>
          <p:spPr>
            <a:xfrm>
              <a:off x="5320750" y="1174500"/>
              <a:ext cx="51250" cy="63850"/>
            </a:xfrm>
            <a:custGeom>
              <a:avLst/>
              <a:gdLst/>
              <a:ahLst/>
              <a:cxnLst/>
              <a:rect l="l" t="t" r="r" b="b"/>
              <a:pathLst>
                <a:path w="2050" h="2554" extrusionOk="0">
                  <a:moveTo>
                    <a:pt x="123" y="1"/>
                  </a:moveTo>
                  <a:cubicBezTo>
                    <a:pt x="82" y="1"/>
                    <a:pt x="42" y="2"/>
                    <a:pt x="1" y="6"/>
                  </a:cubicBezTo>
                  <a:lnTo>
                    <a:pt x="18" y="2477"/>
                  </a:lnTo>
                  <a:cubicBezTo>
                    <a:pt x="266" y="2515"/>
                    <a:pt x="517" y="2554"/>
                    <a:pt x="766" y="2554"/>
                  </a:cubicBezTo>
                  <a:cubicBezTo>
                    <a:pt x="892" y="2554"/>
                    <a:pt x="1018" y="2544"/>
                    <a:pt x="1143" y="2519"/>
                  </a:cubicBezTo>
                  <a:cubicBezTo>
                    <a:pt x="1512" y="2446"/>
                    <a:pt x="1872" y="2209"/>
                    <a:pt x="1991" y="1853"/>
                  </a:cubicBezTo>
                  <a:cubicBezTo>
                    <a:pt x="2050" y="1666"/>
                    <a:pt x="2041" y="1462"/>
                    <a:pt x="2010" y="1269"/>
                  </a:cubicBezTo>
                  <a:cubicBezTo>
                    <a:pt x="1975" y="1054"/>
                    <a:pt x="1914" y="834"/>
                    <a:pt x="1771" y="667"/>
                  </a:cubicBezTo>
                  <a:cubicBezTo>
                    <a:pt x="1628" y="500"/>
                    <a:pt x="1420" y="404"/>
                    <a:pt x="1218" y="314"/>
                  </a:cubicBezTo>
                  <a:cubicBezTo>
                    <a:pt x="868" y="159"/>
                    <a:pt x="501"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56;p40">
              <a:extLst>
                <a:ext uri="{FF2B5EF4-FFF2-40B4-BE49-F238E27FC236}">
                  <a16:creationId xmlns:a16="http://schemas.microsoft.com/office/drawing/2014/main" id="{EE630E4D-AEED-BF25-6F60-D9F98F7E02FB}"/>
                </a:ext>
              </a:extLst>
            </p:cNvPr>
            <p:cNvSpPr/>
            <p:nvPr/>
          </p:nvSpPr>
          <p:spPr>
            <a:xfrm>
              <a:off x="5290400" y="1233875"/>
              <a:ext cx="36650" cy="45725"/>
            </a:xfrm>
            <a:custGeom>
              <a:avLst/>
              <a:gdLst/>
              <a:ahLst/>
              <a:cxnLst/>
              <a:rect l="l" t="t" r="r" b="b"/>
              <a:pathLst>
                <a:path w="1466" h="1829" extrusionOk="0">
                  <a:moveTo>
                    <a:pt x="956" y="1"/>
                  </a:moveTo>
                  <a:lnTo>
                    <a:pt x="0" y="1059"/>
                  </a:lnTo>
                  <a:lnTo>
                    <a:pt x="1118" y="1828"/>
                  </a:lnTo>
                  <a:lnTo>
                    <a:pt x="1465" y="923"/>
                  </a:lnTo>
                  <a:lnTo>
                    <a:pt x="9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57;p40">
              <a:extLst>
                <a:ext uri="{FF2B5EF4-FFF2-40B4-BE49-F238E27FC236}">
                  <a16:creationId xmlns:a16="http://schemas.microsoft.com/office/drawing/2014/main" id="{474283F9-58A1-0877-E3F2-0050A1D47AAD}"/>
                </a:ext>
              </a:extLst>
            </p:cNvPr>
            <p:cNvSpPr/>
            <p:nvPr/>
          </p:nvSpPr>
          <p:spPr>
            <a:xfrm>
              <a:off x="5284675" y="1259575"/>
              <a:ext cx="40825" cy="53725"/>
            </a:xfrm>
            <a:custGeom>
              <a:avLst/>
              <a:gdLst/>
              <a:ahLst/>
              <a:cxnLst/>
              <a:rect l="l" t="t" r="r" b="b"/>
              <a:pathLst>
                <a:path w="1633" h="2149" extrusionOk="0">
                  <a:moveTo>
                    <a:pt x="388" y="1"/>
                  </a:moveTo>
                  <a:cubicBezTo>
                    <a:pt x="326" y="1"/>
                    <a:pt x="271" y="10"/>
                    <a:pt x="229" y="31"/>
                  </a:cubicBezTo>
                  <a:cubicBezTo>
                    <a:pt x="1" y="152"/>
                    <a:pt x="756" y="1863"/>
                    <a:pt x="756" y="1863"/>
                  </a:cubicBezTo>
                  <a:lnTo>
                    <a:pt x="1380" y="2148"/>
                  </a:lnTo>
                  <a:lnTo>
                    <a:pt x="1633" y="1468"/>
                  </a:lnTo>
                  <a:lnTo>
                    <a:pt x="1521" y="800"/>
                  </a:lnTo>
                  <a:lnTo>
                    <a:pt x="1097" y="185"/>
                  </a:lnTo>
                  <a:cubicBezTo>
                    <a:pt x="1097" y="185"/>
                    <a:pt x="669" y="1"/>
                    <a:pt x="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58;p40">
              <a:extLst>
                <a:ext uri="{FF2B5EF4-FFF2-40B4-BE49-F238E27FC236}">
                  <a16:creationId xmlns:a16="http://schemas.microsoft.com/office/drawing/2014/main" id="{684E8D3E-0566-B740-D3DF-CAD8DD183336}"/>
                </a:ext>
              </a:extLst>
            </p:cNvPr>
            <p:cNvSpPr/>
            <p:nvPr/>
          </p:nvSpPr>
          <p:spPr>
            <a:xfrm>
              <a:off x="5492125" y="1600700"/>
              <a:ext cx="30150" cy="16275"/>
            </a:xfrm>
            <a:custGeom>
              <a:avLst/>
              <a:gdLst/>
              <a:ahLst/>
              <a:cxnLst/>
              <a:rect l="l" t="t" r="r" b="b"/>
              <a:pathLst>
                <a:path w="1206" h="651" extrusionOk="0">
                  <a:moveTo>
                    <a:pt x="95" y="0"/>
                  </a:moveTo>
                  <a:lnTo>
                    <a:pt x="0" y="369"/>
                  </a:lnTo>
                  <a:lnTo>
                    <a:pt x="461" y="650"/>
                  </a:lnTo>
                  <a:cubicBezTo>
                    <a:pt x="461" y="650"/>
                    <a:pt x="1149" y="567"/>
                    <a:pt x="1177" y="567"/>
                  </a:cubicBezTo>
                  <a:cubicBezTo>
                    <a:pt x="1206" y="567"/>
                    <a:pt x="720" y="104"/>
                    <a:pt x="720" y="104"/>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59;p40">
              <a:extLst>
                <a:ext uri="{FF2B5EF4-FFF2-40B4-BE49-F238E27FC236}">
                  <a16:creationId xmlns:a16="http://schemas.microsoft.com/office/drawing/2014/main" id="{2B5D7A80-96D5-33DD-A1D6-0C38613C558A}"/>
                </a:ext>
              </a:extLst>
            </p:cNvPr>
            <p:cNvSpPr/>
            <p:nvPr/>
          </p:nvSpPr>
          <p:spPr>
            <a:xfrm>
              <a:off x="5317850" y="1433800"/>
              <a:ext cx="162075" cy="217550"/>
            </a:xfrm>
            <a:custGeom>
              <a:avLst/>
              <a:gdLst/>
              <a:ahLst/>
              <a:cxnLst/>
              <a:rect l="l" t="t" r="r" b="b"/>
              <a:pathLst>
                <a:path w="6483" h="8702" extrusionOk="0">
                  <a:moveTo>
                    <a:pt x="2568" y="0"/>
                  </a:moveTo>
                  <a:lnTo>
                    <a:pt x="0" y="650"/>
                  </a:lnTo>
                  <a:lnTo>
                    <a:pt x="3268" y="2600"/>
                  </a:lnTo>
                  <a:cubicBezTo>
                    <a:pt x="3613" y="2807"/>
                    <a:pt x="4004" y="3090"/>
                    <a:pt x="3989" y="3490"/>
                  </a:cubicBezTo>
                  <a:cubicBezTo>
                    <a:pt x="3982" y="3646"/>
                    <a:pt x="3914" y="3793"/>
                    <a:pt x="3866" y="3940"/>
                  </a:cubicBezTo>
                  <a:cubicBezTo>
                    <a:pt x="3686" y="4489"/>
                    <a:pt x="3800" y="5093"/>
                    <a:pt x="4013" y="5629"/>
                  </a:cubicBezTo>
                  <a:cubicBezTo>
                    <a:pt x="4228" y="6165"/>
                    <a:pt x="4540" y="6657"/>
                    <a:pt x="4777" y="7181"/>
                  </a:cubicBezTo>
                  <a:cubicBezTo>
                    <a:pt x="4951" y="7564"/>
                    <a:pt x="5082" y="7961"/>
                    <a:pt x="5175" y="8370"/>
                  </a:cubicBezTo>
                  <a:cubicBezTo>
                    <a:pt x="5190" y="8440"/>
                    <a:pt x="5208" y="8512"/>
                    <a:pt x="5258" y="8563"/>
                  </a:cubicBezTo>
                  <a:cubicBezTo>
                    <a:pt x="5317" y="8618"/>
                    <a:pt x="5403" y="8627"/>
                    <a:pt x="5484" y="8631"/>
                  </a:cubicBezTo>
                  <a:cubicBezTo>
                    <a:pt x="5627" y="8640"/>
                    <a:pt x="6111" y="8701"/>
                    <a:pt x="6333" y="8701"/>
                  </a:cubicBezTo>
                  <a:cubicBezTo>
                    <a:pt x="6435" y="8701"/>
                    <a:pt x="6482" y="8688"/>
                    <a:pt x="6413" y="8651"/>
                  </a:cubicBezTo>
                  <a:cubicBezTo>
                    <a:pt x="5754" y="8383"/>
                    <a:pt x="5607" y="6485"/>
                    <a:pt x="5533" y="5376"/>
                  </a:cubicBezTo>
                  <a:cubicBezTo>
                    <a:pt x="5460" y="4283"/>
                    <a:pt x="5506" y="3180"/>
                    <a:pt x="5355" y="2093"/>
                  </a:cubicBezTo>
                  <a:cubicBezTo>
                    <a:pt x="5300" y="1695"/>
                    <a:pt x="5208" y="1278"/>
                    <a:pt x="4926" y="990"/>
                  </a:cubicBezTo>
                  <a:cubicBezTo>
                    <a:pt x="4753" y="810"/>
                    <a:pt x="4520" y="701"/>
                    <a:pt x="4290" y="602"/>
                  </a:cubicBezTo>
                  <a:cubicBezTo>
                    <a:pt x="3730" y="358"/>
                    <a:pt x="3156" y="158"/>
                    <a:pt x="2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60;p40">
              <a:extLst>
                <a:ext uri="{FF2B5EF4-FFF2-40B4-BE49-F238E27FC236}">
                  <a16:creationId xmlns:a16="http://schemas.microsoft.com/office/drawing/2014/main" id="{9A684C7D-885C-621C-FDDE-6FABE4F7954A}"/>
                </a:ext>
              </a:extLst>
            </p:cNvPr>
            <p:cNvSpPr/>
            <p:nvPr/>
          </p:nvSpPr>
          <p:spPr>
            <a:xfrm>
              <a:off x="5246975" y="1373100"/>
              <a:ext cx="263275" cy="236175"/>
            </a:xfrm>
            <a:custGeom>
              <a:avLst/>
              <a:gdLst/>
              <a:ahLst/>
              <a:cxnLst/>
              <a:rect l="l" t="t" r="r" b="b"/>
              <a:pathLst>
                <a:path w="10531" h="9447" extrusionOk="0">
                  <a:moveTo>
                    <a:pt x="1702" y="0"/>
                  </a:moveTo>
                  <a:cubicBezTo>
                    <a:pt x="1271" y="0"/>
                    <a:pt x="841" y="26"/>
                    <a:pt x="413" y="76"/>
                  </a:cubicBezTo>
                  <a:lnTo>
                    <a:pt x="396" y="113"/>
                  </a:lnTo>
                  <a:lnTo>
                    <a:pt x="130" y="667"/>
                  </a:lnTo>
                  <a:cubicBezTo>
                    <a:pt x="0" y="1846"/>
                    <a:pt x="325" y="3151"/>
                    <a:pt x="1261" y="3875"/>
                  </a:cubicBezTo>
                  <a:cubicBezTo>
                    <a:pt x="1832" y="4319"/>
                    <a:pt x="2551" y="4490"/>
                    <a:pt x="3282" y="4490"/>
                  </a:cubicBezTo>
                  <a:cubicBezTo>
                    <a:pt x="3670" y="4490"/>
                    <a:pt x="4061" y="4442"/>
                    <a:pt x="4436" y="4361"/>
                  </a:cubicBezTo>
                  <a:cubicBezTo>
                    <a:pt x="4509" y="4345"/>
                    <a:pt x="4584" y="4328"/>
                    <a:pt x="4656" y="4310"/>
                  </a:cubicBezTo>
                  <a:cubicBezTo>
                    <a:pt x="5655" y="4064"/>
                    <a:pt x="6604" y="3638"/>
                    <a:pt x="7608" y="3394"/>
                  </a:cubicBezTo>
                  <a:cubicBezTo>
                    <a:pt x="7675" y="3356"/>
                    <a:pt x="7736" y="3339"/>
                    <a:pt x="7793" y="3339"/>
                  </a:cubicBezTo>
                  <a:cubicBezTo>
                    <a:pt x="8068" y="3339"/>
                    <a:pt x="8219" y="3725"/>
                    <a:pt x="8214" y="3814"/>
                  </a:cubicBezTo>
                  <a:cubicBezTo>
                    <a:pt x="7740" y="7014"/>
                    <a:pt x="9494" y="7598"/>
                    <a:pt x="9865" y="9405"/>
                  </a:cubicBezTo>
                  <a:cubicBezTo>
                    <a:pt x="9885" y="9436"/>
                    <a:pt x="9926" y="9447"/>
                    <a:pt x="9978" y="9447"/>
                  </a:cubicBezTo>
                  <a:cubicBezTo>
                    <a:pt x="10087" y="9447"/>
                    <a:pt x="10244" y="9400"/>
                    <a:pt x="10355" y="9399"/>
                  </a:cubicBezTo>
                  <a:cubicBezTo>
                    <a:pt x="10403" y="9399"/>
                    <a:pt x="10461" y="9394"/>
                    <a:pt x="10494" y="9359"/>
                  </a:cubicBezTo>
                  <a:cubicBezTo>
                    <a:pt x="10531" y="9322"/>
                    <a:pt x="10531" y="9262"/>
                    <a:pt x="10524" y="9208"/>
                  </a:cubicBezTo>
                  <a:cubicBezTo>
                    <a:pt x="10002" y="8841"/>
                    <a:pt x="9597" y="4411"/>
                    <a:pt x="9189" y="2894"/>
                  </a:cubicBezTo>
                  <a:cubicBezTo>
                    <a:pt x="9108" y="2584"/>
                    <a:pt x="8996" y="2259"/>
                    <a:pt x="8748" y="2055"/>
                  </a:cubicBezTo>
                  <a:cubicBezTo>
                    <a:pt x="8607" y="1938"/>
                    <a:pt x="8431" y="1872"/>
                    <a:pt x="8258" y="1813"/>
                  </a:cubicBezTo>
                  <a:cubicBezTo>
                    <a:pt x="7263" y="1468"/>
                    <a:pt x="6226" y="1257"/>
                    <a:pt x="5177" y="1183"/>
                  </a:cubicBezTo>
                  <a:cubicBezTo>
                    <a:pt x="4900" y="1164"/>
                    <a:pt x="4624" y="1154"/>
                    <a:pt x="4347" y="1154"/>
                  </a:cubicBezTo>
                  <a:cubicBezTo>
                    <a:pt x="4013" y="1154"/>
                    <a:pt x="3678" y="1168"/>
                    <a:pt x="3345" y="1196"/>
                  </a:cubicBezTo>
                  <a:cubicBezTo>
                    <a:pt x="3220" y="864"/>
                    <a:pt x="3092" y="533"/>
                    <a:pt x="2967" y="201"/>
                  </a:cubicBezTo>
                  <a:cubicBezTo>
                    <a:pt x="2956" y="162"/>
                    <a:pt x="2936" y="124"/>
                    <a:pt x="2908" y="96"/>
                  </a:cubicBezTo>
                  <a:cubicBezTo>
                    <a:pt x="2868" y="63"/>
                    <a:pt x="2818" y="58"/>
                    <a:pt x="2770" y="52"/>
                  </a:cubicBezTo>
                  <a:cubicBezTo>
                    <a:pt x="2585" y="34"/>
                    <a:pt x="2401" y="19"/>
                    <a:pt x="2214" y="12"/>
                  </a:cubicBezTo>
                  <a:cubicBezTo>
                    <a:pt x="2043" y="4"/>
                    <a:pt x="1873" y="0"/>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61;p40">
              <a:extLst>
                <a:ext uri="{FF2B5EF4-FFF2-40B4-BE49-F238E27FC236}">
                  <a16:creationId xmlns:a16="http://schemas.microsoft.com/office/drawing/2014/main" id="{81998B81-0156-6E2B-9B80-2BDB3BFA9564}"/>
                </a:ext>
              </a:extLst>
            </p:cNvPr>
            <p:cNvSpPr/>
            <p:nvPr/>
          </p:nvSpPr>
          <p:spPr>
            <a:xfrm>
              <a:off x="5447375" y="1645450"/>
              <a:ext cx="63150" cy="21750"/>
            </a:xfrm>
            <a:custGeom>
              <a:avLst/>
              <a:gdLst/>
              <a:ahLst/>
              <a:cxnLst/>
              <a:rect l="l" t="t" r="r" b="b"/>
              <a:pathLst>
                <a:path w="2526" h="870" extrusionOk="0">
                  <a:moveTo>
                    <a:pt x="1142" y="0"/>
                  </a:moveTo>
                  <a:cubicBezTo>
                    <a:pt x="972" y="81"/>
                    <a:pt x="775" y="119"/>
                    <a:pt x="578" y="119"/>
                  </a:cubicBezTo>
                  <a:cubicBezTo>
                    <a:pt x="375" y="119"/>
                    <a:pt x="173" y="79"/>
                    <a:pt x="0" y="5"/>
                  </a:cubicBezTo>
                  <a:lnTo>
                    <a:pt x="0" y="800"/>
                  </a:lnTo>
                  <a:cubicBezTo>
                    <a:pt x="830" y="819"/>
                    <a:pt x="1661" y="844"/>
                    <a:pt x="2493" y="870"/>
                  </a:cubicBezTo>
                  <a:cubicBezTo>
                    <a:pt x="2526" y="815"/>
                    <a:pt x="2462" y="751"/>
                    <a:pt x="2407" y="718"/>
                  </a:cubicBezTo>
                  <a:cubicBezTo>
                    <a:pt x="1992" y="470"/>
                    <a:pt x="1533" y="279"/>
                    <a:pt x="11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62;p40">
              <a:extLst>
                <a:ext uri="{FF2B5EF4-FFF2-40B4-BE49-F238E27FC236}">
                  <a16:creationId xmlns:a16="http://schemas.microsoft.com/office/drawing/2014/main" id="{A9ADCC08-76D8-CFC3-622B-D5F4128A2F6A}"/>
                </a:ext>
              </a:extLst>
            </p:cNvPr>
            <p:cNvSpPr/>
            <p:nvPr/>
          </p:nvSpPr>
          <p:spPr>
            <a:xfrm>
              <a:off x="5489250" y="1605575"/>
              <a:ext cx="60150" cy="33575"/>
            </a:xfrm>
            <a:custGeom>
              <a:avLst/>
              <a:gdLst/>
              <a:ahLst/>
              <a:cxnLst/>
              <a:rect l="l" t="t" r="r" b="b"/>
              <a:pathLst>
                <a:path w="2406" h="1343" extrusionOk="0">
                  <a:moveTo>
                    <a:pt x="133" y="1"/>
                  </a:moveTo>
                  <a:cubicBezTo>
                    <a:pt x="98" y="128"/>
                    <a:pt x="62" y="253"/>
                    <a:pt x="27" y="381"/>
                  </a:cubicBezTo>
                  <a:cubicBezTo>
                    <a:pt x="1" y="433"/>
                    <a:pt x="23" y="497"/>
                    <a:pt x="73" y="523"/>
                  </a:cubicBezTo>
                  <a:cubicBezTo>
                    <a:pt x="717" y="1053"/>
                    <a:pt x="1523" y="1343"/>
                    <a:pt x="2357" y="1343"/>
                  </a:cubicBezTo>
                  <a:cubicBezTo>
                    <a:pt x="2406" y="1220"/>
                    <a:pt x="2300" y="1092"/>
                    <a:pt x="2199" y="1007"/>
                  </a:cubicBezTo>
                  <a:cubicBezTo>
                    <a:pt x="1894" y="741"/>
                    <a:pt x="1551" y="523"/>
                    <a:pt x="1242" y="264"/>
                  </a:cubicBezTo>
                  <a:cubicBezTo>
                    <a:pt x="1226" y="251"/>
                    <a:pt x="1213" y="240"/>
                    <a:pt x="1198" y="227"/>
                  </a:cubicBezTo>
                  <a:cubicBezTo>
                    <a:pt x="1105" y="260"/>
                    <a:pt x="1003" y="275"/>
                    <a:pt x="899" y="275"/>
                  </a:cubicBezTo>
                  <a:cubicBezTo>
                    <a:pt x="626" y="275"/>
                    <a:pt x="335" y="170"/>
                    <a:pt x="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63;p40">
              <a:extLst>
                <a:ext uri="{FF2B5EF4-FFF2-40B4-BE49-F238E27FC236}">
                  <a16:creationId xmlns:a16="http://schemas.microsoft.com/office/drawing/2014/main" id="{F7B1E8CE-E5E6-A46A-6B3C-AB413AB41317}"/>
                </a:ext>
              </a:extLst>
            </p:cNvPr>
            <p:cNvSpPr/>
            <p:nvPr/>
          </p:nvSpPr>
          <p:spPr>
            <a:xfrm>
              <a:off x="5276525" y="1492450"/>
              <a:ext cx="93050" cy="179125"/>
            </a:xfrm>
            <a:custGeom>
              <a:avLst/>
              <a:gdLst/>
              <a:ahLst/>
              <a:cxnLst/>
              <a:rect l="l" t="t" r="r" b="b"/>
              <a:pathLst>
                <a:path w="3722" h="7165" extrusionOk="0">
                  <a:moveTo>
                    <a:pt x="97" y="1"/>
                  </a:moveTo>
                  <a:cubicBezTo>
                    <a:pt x="48" y="1"/>
                    <a:pt x="1" y="49"/>
                    <a:pt x="33" y="105"/>
                  </a:cubicBezTo>
                  <a:cubicBezTo>
                    <a:pt x="1342" y="2354"/>
                    <a:pt x="1913" y="4980"/>
                    <a:pt x="3428" y="7108"/>
                  </a:cubicBezTo>
                  <a:cubicBezTo>
                    <a:pt x="3457" y="7148"/>
                    <a:pt x="3497" y="7165"/>
                    <a:pt x="3537" y="7165"/>
                  </a:cubicBezTo>
                  <a:cubicBezTo>
                    <a:pt x="3630" y="7165"/>
                    <a:pt x="3721" y="7072"/>
                    <a:pt x="3652" y="6977"/>
                  </a:cubicBezTo>
                  <a:cubicBezTo>
                    <a:pt x="2121" y="4849"/>
                    <a:pt x="1697" y="2145"/>
                    <a:pt x="158" y="32"/>
                  </a:cubicBezTo>
                  <a:cubicBezTo>
                    <a:pt x="142" y="10"/>
                    <a:pt x="119" y="1"/>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64;p40">
              <a:extLst>
                <a:ext uri="{FF2B5EF4-FFF2-40B4-BE49-F238E27FC236}">
                  <a16:creationId xmlns:a16="http://schemas.microsoft.com/office/drawing/2014/main" id="{99213B56-3AD3-2B4C-3985-143F714D3421}"/>
                </a:ext>
              </a:extLst>
            </p:cNvPr>
            <p:cNvSpPr/>
            <p:nvPr/>
          </p:nvSpPr>
          <p:spPr>
            <a:xfrm>
              <a:off x="5290775" y="1493450"/>
              <a:ext cx="80025" cy="177450"/>
            </a:xfrm>
            <a:custGeom>
              <a:avLst/>
              <a:gdLst/>
              <a:ahLst/>
              <a:cxnLst/>
              <a:rect l="l" t="t" r="r" b="b"/>
              <a:pathLst>
                <a:path w="3201" h="7098" extrusionOk="0">
                  <a:moveTo>
                    <a:pt x="3116" y="0"/>
                  </a:moveTo>
                  <a:cubicBezTo>
                    <a:pt x="3095" y="0"/>
                    <a:pt x="3073" y="9"/>
                    <a:pt x="3060" y="30"/>
                  </a:cubicBezTo>
                  <a:cubicBezTo>
                    <a:pt x="2384" y="1134"/>
                    <a:pt x="1876" y="2360"/>
                    <a:pt x="1365" y="3546"/>
                  </a:cubicBezTo>
                  <a:cubicBezTo>
                    <a:pt x="886" y="4651"/>
                    <a:pt x="302" y="5801"/>
                    <a:pt x="18" y="6970"/>
                  </a:cubicBezTo>
                  <a:cubicBezTo>
                    <a:pt x="1" y="7041"/>
                    <a:pt x="63" y="7097"/>
                    <a:pt x="123" y="7097"/>
                  </a:cubicBezTo>
                  <a:cubicBezTo>
                    <a:pt x="154" y="7097"/>
                    <a:pt x="184" y="7082"/>
                    <a:pt x="203" y="7047"/>
                  </a:cubicBezTo>
                  <a:cubicBezTo>
                    <a:pt x="794" y="5907"/>
                    <a:pt x="1174" y="4624"/>
                    <a:pt x="1685" y="3445"/>
                  </a:cubicBezTo>
                  <a:cubicBezTo>
                    <a:pt x="2173" y="2318"/>
                    <a:pt x="2742" y="1225"/>
                    <a:pt x="3183" y="83"/>
                  </a:cubicBezTo>
                  <a:cubicBezTo>
                    <a:pt x="3200" y="35"/>
                    <a:pt x="3158" y="0"/>
                    <a:pt x="3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65;p40">
              <a:extLst>
                <a:ext uri="{FF2B5EF4-FFF2-40B4-BE49-F238E27FC236}">
                  <a16:creationId xmlns:a16="http://schemas.microsoft.com/office/drawing/2014/main" id="{0ED22939-7953-D493-781A-EE2B4E775EE1}"/>
                </a:ext>
              </a:extLst>
            </p:cNvPr>
            <p:cNvSpPr/>
            <p:nvPr/>
          </p:nvSpPr>
          <p:spPr>
            <a:xfrm>
              <a:off x="5272600" y="1486225"/>
              <a:ext cx="102000" cy="23850"/>
            </a:xfrm>
            <a:custGeom>
              <a:avLst/>
              <a:gdLst/>
              <a:ahLst/>
              <a:cxnLst/>
              <a:rect l="l" t="t" r="r" b="b"/>
              <a:pathLst>
                <a:path w="4080" h="954" extrusionOk="0">
                  <a:moveTo>
                    <a:pt x="4057" y="0"/>
                  </a:moveTo>
                  <a:lnTo>
                    <a:pt x="29" y="44"/>
                  </a:lnTo>
                  <a:lnTo>
                    <a:pt x="1" y="692"/>
                  </a:lnTo>
                  <a:lnTo>
                    <a:pt x="4079" y="953"/>
                  </a:lnTo>
                  <a:lnTo>
                    <a:pt x="40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66;p40">
              <a:extLst>
                <a:ext uri="{FF2B5EF4-FFF2-40B4-BE49-F238E27FC236}">
                  <a16:creationId xmlns:a16="http://schemas.microsoft.com/office/drawing/2014/main" id="{73B34A25-AB43-E8C0-1294-CFF1F61D1A04}"/>
                </a:ext>
              </a:extLst>
            </p:cNvPr>
            <p:cNvSpPr/>
            <p:nvPr/>
          </p:nvSpPr>
          <p:spPr>
            <a:xfrm>
              <a:off x="5246975" y="1373400"/>
              <a:ext cx="129425" cy="111975"/>
            </a:xfrm>
            <a:custGeom>
              <a:avLst/>
              <a:gdLst/>
              <a:ahLst/>
              <a:cxnLst/>
              <a:rect l="l" t="t" r="r" b="b"/>
              <a:pathLst>
                <a:path w="5177" h="4479" extrusionOk="0">
                  <a:moveTo>
                    <a:pt x="2214" y="0"/>
                  </a:moveTo>
                  <a:cubicBezTo>
                    <a:pt x="1979" y="13"/>
                    <a:pt x="1742" y="31"/>
                    <a:pt x="1507" y="49"/>
                  </a:cubicBezTo>
                  <a:cubicBezTo>
                    <a:pt x="1177" y="74"/>
                    <a:pt x="848" y="103"/>
                    <a:pt x="520" y="103"/>
                  </a:cubicBezTo>
                  <a:cubicBezTo>
                    <a:pt x="478" y="103"/>
                    <a:pt x="437" y="102"/>
                    <a:pt x="396" y="101"/>
                  </a:cubicBezTo>
                  <a:lnTo>
                    <a:pt x="130" y="655"/>
                  </a:lnTo>
                  <a:cubicBezTo>
                    <a:pt x="0" y="1834"/>
                    <a:pt x="323" y="3139"/>
                    <a:pt x="1261" y="3863"/>
                  </a:cubicBezTo>
                  <a:cubicBezTo>
                    <a:pt x="1833" y="4308"/>
                    <a:pt x="2553" y="4479"/>
                    <a:pt x="3286" y="4479"/>
                  </a:cubicBezTo>
                  <a:cubicBezTo>
                    <a:pt x="3673" y="4479"/>
                    <a:pt x="4063" y="4431"/>
                    <a:pt x="4436" y="4351"/>
                  </a:cubicBezTo>
                  <a:cubicBezTo>
                    <a:pt x="4509" y="4333"/>
                    <a:pt x="4584" y="4316"/>
                    <a:pt x="4656" y="4298"/>
                  </a:cubicBezTo>
                  <a:cubicBezTo>
                    <a:pt x="4597" y="3822"/>
                    <a:pt x="4559" y="3338"/>
                    <a:pt x="4601" y="2857"/>
                  </a:cubicBezTo>
                  <a:cubicBezTo>
                    <a:pt x="4643" y="2315"/>
                    <a:pt x="4790" y="1775"/>
                    <a:pt x="5080" y="1316"/>
                  </a:cubicBezTo>
                  <a:cubicBezTo>
                    <a:pt x="5111" y="1267"/>
                    <a:pt x="5144" y="1219"/>
                    <a:pt x="5177" y="1171"/>
                  </a:cubicBezTo>
                  <a:cubicBezTo>
                    <a:pt x="4900" y="1152"/>
                    <a:pt x="4624" y="1142"/>
                    <a:pt x="4347" y="1142"/>
                  </a:cubicBezTo>
                  <a:cubicBezTo>
                    <a:pt x="4012" y="1142"/>
                    <a:pt x="3677" y="1156"/>
                    <a:pt x="3343" y="1184"/>
                  </a:cubicBezTo>
                  <a:cubicBezTo>
                    <a:pt x="3218" y="852"/>
                    <a:pt x="3092" y="521"/>
                    <a:pt x="2967" y="189"/>
                  </a:cubicBezTo>
                  <a:cubicBezTo>
                    <a:pt x="2956" y="150"/>
                    <a:pt x="2934" y="112"/>
                    <a:pt x="2906" y="84"/>
                  </a:cubicBezTo>
                  <a:cubicBezTo>
                    <a:pt x="2868" y="51"/>
                    <a:pt x="2818" y="46"/>
                    <a:pt x="2770" y="40"/>
                  </a:cubicBezTo>
                  <a:cubicBezTo>
                    <a:pt x="2585" y="22"/>
                    <a:pt x="2398" y="7"/>
                    <a:pt x="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67;p40">
              <a:extLst>
                <a:ext uri="{FF2B5EF4-FFF2-40B4-BE49-F238E27FC236}">
                  <a16:creationId xmlns:a16="http://schemas.microsoft.com/office/drawing/2014/main" id="{43D05E10-3236-FEFE-1276-BE19580F9EE6}"/>
                </a:ext>
              </a:extLst>
            </p:cNvPr>
            <p:cNvSpPr/>
            <p:nvPr/>
          </p:nvSpPr>
          <p:spPr>
            <a:xfrm>
              <a:off x="5237850" y="1259900"/>
              <a:ext cx="95075" cy="130525"/>
            </a:xfrm>
            <a:custGeom>
              <a:avLst/>
              <a:gdLst/>
              <a:ahLst/>
              <a:cxnLst/>
              <a:rect l="l" t="t" r="r" b="b"/>
              <a:pathLst>
                <a:path w="3803" h="5221" extrusionOk="0">
                  <a:moveTo>
                    <a:pt x="2144" y="1"/>
                  </a:moveTo>
                  <a:cubicBezTo>
                    <a:pt x="1086" y="275"/>
                    <a:pt x="330" y="1297"/>
                    <a:pt x="148" y="2375"/>
                  </a:cubicBezTo>
                  <a:cubicBezTo>
                    <a:pt x="1" y="3249"/>
                    <a:pt x="179" y="4145"/>
                    <a:pt x="517" y="4971"/>
                  </a:cubicBezTo>
                  <a:cubicBezTo>
                    <a:pt x="969" y="5133"/>
                    <a:pt x="1494" y="5220"/>
                    <a:pt x="2023" y="5220"/>
                  </a:cubicBezTo>
                  <a:cubicBezTo>
                    <a:pt x="2275" y="5220"/>
                    <a:pt x="2528" y="5201"/>
                    <a:pt x="2774" y="5160"/>
                  </a:cubicBezTo>
                  <a:cubicBezTo>
                    <a:pt x="2908" y="5116"/>
                    <a:pt x="3042" y="5070"/>
                    <a:pt x="3174" y="5019"/>
                  </a:cubicBezTo>
                  <a:cubicBezTo>
                    <a:pt x="3229" y="4997"/>
                    <a:pt x="3286" y="4973"/>
                    <a:pt x="3319" y="4925"/>
                  </a:cubicBezTo>
                  <a:cubicBezTo>
                    <a:pt x="3339" y="4887"/>
                    <a:pt x="3352" y="4846"/>
                    <a:pt x="3356" y="4802"/>
                  </a:cubicBezTo>
                  <a:lnTo>
                    <a:pt x="3545" y="3499"/>
                  </a:lnTo>
                  <a:cubicBezTo>
                    <a:pt x="3677" y="2588"/>
                    <a:pt x="3802" y="1611"/>
                    <a:pt x="3394" y="787"/>
                  </a:cubicBezTo>
                  <a:lnTo>
                    <a:pt x="3394" y="787"/>
                  </a:lnTo>
                  <a:cubicBezTo>
                    <a:pt x="3407" y="934"/>
                    <a:pt x="3413" y="1088"/>
                    <a:pt x="3356" y="1226"/>
                  </a:cubicBezTo>
                  <a:cubicBezTo>
                    <a:pt x="3301" y="1353"/>
                    <a:pt x="3178" y="1459"/>
                    <a:pt x="3042" y="1459"/>
                  </a:cubicBezTo>
                  <a:cubicBezTo>
                    <a:pt x="3032" y="1459"/>
                    <a:pt x="3022" y="1458"/>
                    <a:pt x="3012" y="1457"/>
                  </a:cubicBezTo>
                  <a:cubicBezTo>
                    <a:pt x="2834" y="1433"/>
                    <a:pt x="2735" y="1242"/>
                    <a:pt x="2667" y="1075"/>
                  </a:cubicBezTo>
                  <a:lnTo>
                    <a:pt x="2247" y="69"/>
                  </a:lnTo>
                  <a:lnTo>
                    <a:pt x="21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68;p40">
              <a:extLst>
                <a:ext uri="{FF2B5EF4-FFF2-40B4-BE49-F238E27FC236}">
                  <a16:creationId xmlns:a16="http://schemas.microsoft.com/office/drawing/2014/main" id="{5E61E6C0-7426-9700-FC25-660A3B6A0615}"/>
                </a:ext>
              </a:extLst>
            </p:cNvPr>
            <p:cNvSpPr/>
            <p:nvPr/>
          </p:nvSpPr>
          <p:spPr>
            <a:xfrm>
              <a:off x="5250100" y="1268500"/>
              <a:ext cx="107250" cy="125975"/>
            </a:xfrm>
            <a:custGeom>
              <a:avLst/>
              <a:gdLst/>
              <a:ahLst/>
              <a:cxnLst/>
              <a:rect l="l" t="t" r="r" b="b"/>
              <a:pathLst>
                <a:path w="4290" h="5039" extrusionOk="0">
                  <a:moveTo>
                    <a:pt x="1185" y="1"/>
                  </a:moveTo>
                  <a:cubicBezTo>
                    <a:pt x="1122" y="1"/>
                    <a:pt x="1058" y="13"/>
                    <a:pt x="997" y="39"/>
                  </a:cubicBezTo>
                  <a:cubicBezTo>
                    <a:pt x="839" y="105"/>
                    <a:pt x="716" y="234"/>
                    <a:pt x="620" y="373"/>
                  </a:cubicBezTo>
                  <a:cubicBezTo>
                    <a:pt x="385" y="711"/>
                    <a:pt x="275" y="1117"/>
                    <a:pt x="200" y="1521"/>
                  </a:cubicBezTo>
                  <a:cubicBezTo>
                    <a:pt x="29" y="2424"/>
                    <a:pt x="0" y="3351"/>
                    <a:pt x="117" y="4262"/>
                  </a:cubicBezTo>
                  <a:cubicBezTo>
                    <a:pt x="145" y="4480"/>
                    <a:pt x="189" y="4712"/>
                    <a:pt x="354" y="4855"/>
                  </a:cubicBezTo>
                  <a:cubicBezTo>
                    <a:pt x="457" y="4947"/>
                    <a:pt x="596" y="4989"/>
                    <a:pt x="734" y="5013"/>
                  </a:cubicBezTo>
                  <a:cubicBezTo>
                    <a:pt x="839" y="5031"/>
                    <a:pt x="945" y="5039"/>
                    <a:pt x="1050" y="5039"/>
                  </a:cubicBezTo>
                  <a:cubicBezTo>
                    <a:pt x="1419" y="5039"/>
                    <a:pt x="1790" y="4945"/>
                    <a:pt x="2150" y="4851"/>
                  </a:cubicBezTo>
                  <a:cubicBezTo>
                    <a:pt x="2638" y="4723"/>
                    <a:pt x="3123" y="4598"/>
                    <a:pt x="3611" y="4469"/>
                  </a:cubicBezTo>
                  <a:cubicBezTo>
                    <a:pt x="3798" y="4418"/>
                    <a:pt x="3993" y="4363"/>
                    <a:pt x="4125" y="4220"/>
                  </a:cubicBezTo>
                  <a:cubicBezTo>
                    <a:pt x="4257" y="4080"/>
                    <a:pt x="4290" y="3827"/>
                    <a:pt x="4138" y="3707"/>
                  </a:cubicBezTo>
                  <a:lnTo>
                    <a:pt x="4138" y="3707"/>
                  </a:lnTo>
                  <a:cubicBezTo>
                    <a:pt x="3581" y="3767"/>
                    <a:pt x="3022" y="3796"/>
                    <a:pt x="2463" y="3796"/>
                  </a:cubicBezTo>
                  <a:cubicBezTo>
                    <a:pt x="2289" y="3796"/>
                    <a:pt x="2114" y="3794"/>
                    <a:pt x="1940" y="3788"/>
                  </a:cubicBezTo>
                  <a:cubicBezTo>
                    <a:pt x="1876" y="3786"/>
                    <a:pt x="1810" y="3783"/>
                    <a:pt x="1760" y="3746"/>
                  </a:cubicBezTo>
                  <a:cubicBezTo>
                    <a:pt x="1674" y="3685"/>
                    <a:pt x="1667" y="3564"/>
                    <a:pt x="1669" y="3458"/>
                  </a:cubicBezTo>
                  <a:cubicBezTo>
                    <a:pt x="1685" y="2731"/>
                    <a:pt x="1700" y="2004"/>
                    <a:pt x="1718" y="1278"/>
                  </a:cubicBezTo>
                  <a:cubicBezTo>
                    <a:pt x="1729" y="854"/>
                    <a:pt x="1746" y="316"/>
                    <a:pt x="1478" y="100"/>
                  </a:cubicBezTo>
                  <a:cubicBezTo>
                    <a:pt x="1394" y="35"/>
                    <a:pt x="1290" y="1"/>
                    <a:pt x="1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69;p40">
              <a:extLst>
                <a:ext uri="{FF2B5EF4-FFF2-40B4-BE49-F238E27FC236}">
                  <a16:creationId xmlns:a16="http://schemas.microsoft.com/office/drawing/2014/main" id="{D82AB9D7-3432-9F37-15E5-48BFB316DB62}"/>
                </a:ext>
              </a:extLst>
            </p:cNvPr>
            <p:cNvSpPr/>
            <p:nvPr/>
          </p:nvSpPr>
          <p:spPr>
            <a:xfrm>
              <a:off x="5287475" y="1193700"/>
              <a:ext cx="75375" cy="71875"/>
            </a:xfrm>
            <a:custGeom>
              <a:avLst/>
              <a:gdLst/>
              <a:ahLst/>
              <a:cxnLst/>
              <a:rect l="l" t="t" r="r" b="b"/>
              <a:pathLst>
                <a:path w="3015" h="2875" extrusionOk="0">
                  <a:moveTo>
                    <a:pt x="1920" y="0"/>
                  </a:moveTo>
                  <a:cubicBezTo>
                    <a:pt x="1562" y="130"/>
                    <a:pt x="1165" y="97"/>
                    <a:pt x="789" y="121"/>
                  </a:cubicBezTo>
                  <a:cubicBezTo>
                    <a:pt x="598" y="132"/>
                    <a:pt x="403" y="150"/>
                    <a:pt x="207" y="165"/>
                  </a:cubicBezTo>
                  <a:cubicBezTo>
                    <a:pt x="177" y="240"/>
                    <a:pt x="150" y="316"/>
                    <a:pt x="133" y="396"/>
                  </a:cubicBezTo>
                  <a:cubicBezTo>
                    <a:pt x="1" y="962"/>
                    <a:pt x="164" y="1566"/>
                    <a:pt x="462" y="2062"/>
                  </a:cubicBezTo>
                  <a:cubicBezTo>
                    <a:pt x="871" y="2589"/>
                    <a:pt x="1202" y="2829"/>
                    <a:pt x="1769" y="2875"/>
                  </a:cubicBezTo>
                  <a:cubicBezTo>
                    <a:pt x="3014" y="2846"/>
                    <a:pt x="2838" y="1838"/>
                    <a:pt x="2961" y="668"/>
                  </a:cubicBezTo>
                  <a:cubicBezTo>
                    <a:pt x="2920" y="540"/>
                    <a:pt x="2845" y="426"/>
                    <a:pt x="2748" y="334"/>
                  </a:cubicBezTo>
                  <a:cubicBezTo>
                    <a:pt x="2522" y="121"/>
                    <a:pt x="2217" y="40"/>
                    <a:pt x="19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70;p40">
              <a:extLst>
                <a:ext uri="{FF2B5EF4-FFF2-40B4-BE49-F238E27FC236}">
                  <a16:creationId xmlns:a16="http://schemas.microsoft.com/office/drawing/2014/main" id="{2C4A1E22-6DAE-4346-5D3D-152FDDC4ADD0}"/>
                </a:ext>
              </a:extLst>
            </p:cNvPr>
            <p:cNvSpPr/>
            <p:nvPr/>
          </p:nvSpPr>
          <p:spPr>
            <a:xfrm>
              <a:off x="5350925" y="1215500"/>
              <a:ext cx="10300" cy="3875"/>
            </a:xfrm>
            <a:custGeom>
              <a:avLst/>
              <a:gdLst/>
              <a:ahLst/>
              <a:cxnLst/>
              <a:rect l="l" t="t" r="r" b="b"/>
              <a:pathLst>
                <a:path w="412" h="155" extrusionOk="0">
                  <a:moveTo>
                    <a:pt x="219" y="0"/>
                  </a:moveTo>
                  <a:cubicBezTo>
                    <a:pt x="133" y="0"/>
                    <a:pt x="43" y="41"/>
                    <a:pt x="8" y="112"/>
                  </a:cubicBezTo>
                  <a:cubicBezTo>
                    <a:pt x="1" y="126"/>
                    <a:pt x="12" y="148"/>
                    <a:pt x="30" y="148"/>
                  </a:cubicBezTo>
                  <a:cubicBezTo>
                    <a:pt x="32" y="148"/>
                    <a:pt x="35" y="148"/>
                    <a:pt x="37" y="147"/>
                  </a:cubicBezTo>
                  <a:cubicBezTo>
                    <a:pt x="85" y="123"/>
                    <a:pt x="140" y="110"/>
                    <a:pt x="195" y="110"/>
                  </a:cubicBezTo>
                  <a:cubicBezTo>
                    <a:pt x="254" y="112"/>
                    <a:pt x="300" y="138"/>
                    <a:pt x="355" y="154"/>
                  </a:cubicBezTo>
                  <a:cubicBezTo>
                    <a:pt x="358" y="154"/>
                    <a:pt x="361" y="155"/>
                    <a:pt x="363" y="155"/>
                  </a:cubicBezTo>
                  <a:cubicBezTo>
                    <a:pt x="390" y="155"/>
                    <a:pt x="411" y="125"/>
                    <a:pt x="397" y="99"/>
                  </a:cubicBezTo>
                  <a:cubicBezTo>
                    <a:pt x="366" y="31"/>
                    <a:pt x="294"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71;p40">
              <a:extLst>
                <a:ext uri="{FF2B5EF4-FFF2-40B4-BE49-F238E27FC236}">
                  <a16:creationId xmlns:a16="http://schemas.microsoft.com/office/drawing/2014/main" id="{959B5784-D162-BE32-96D3-4BBF1DAC4181}"/>
                </a:ext>
              </a:extLst>
            </p:cNvPr>
            <p:cNvSpPr/>
            <p:nvPr/>
          </p:nvSpPr>
          <p:spPr>
            <a:xfrm>
              <a:off x="5322825" y="1213400"/>
              <a:ext cx="16950" cy="5550"/>
            </a:xfrm>
            <a:custGeom>
              <a:avLst/>
              <a:gdLst/>
              <a:ahLst/>
              <a:cxnLst/>
              <a:rect l="l" t="t" r="r" b="b"/>
              <a:pathLst>
                <a:path w="678" h="222" extrusionOk="0">
                  <a:moveTo>
                    <a:pt x="306" y="0"/>
                  </a:moveTo>
                  <a:cubicBezTo>
                    <a:pt x="298" y="0"/>
                    <a:pt x="290" y="0"/>
                    <a:pt x="282" y="1"/>
                  </a:cubicBezTo>
                  <a:cubicBezTo>
                    <a:pt x="179" y="7"/>
                    <a:pt x="36" y="47"/>
                    <a:pt x="8" y="161"/>
                  </a:cubicBezTo>
                  <a:cubicBezTo>
                    <a:pt x="0" y="192"/>
                    <a:pt x="25" y="222"/>
                    <a:pt x="57" y="222"/>
                  </a:cubicBezTo>
                  <a:cubicBezTo>
                    <a:pt x="61" y="222"/>
                    <a:pt x="65" y="221"/>
                    <a:pt x="69" y="220"/>
                  </a:cubicBezTo>
                  <a:cubicBezTo>
                    <a:pt x="157" y="200"/>
                    <a:pt x="217" y="141"/>
                    <a:pt x="315" y="141"/>
                  </a:cubicBezTo>
                  <a:cubicBezTo>
                    <a:pt x="419" y="141"/>
                    <a:pt x="509" y="185"/>
                    <a:pt x="607" y="214"/>
                  </a:cubicBezTo>
                  <a:cubicBezTo>
                    <a:pt x="611" y="215"/>
                    <a:pt x="615" y="215"/>
                    <a:pt x="619" y="215"/>
                  </a:cubicBezTo>
                  <a:cubicBezTo>
                    <a:pt x="654" y="215"/>
                    <a:pt x="677" y="169"/>
                    <a:pt x="649" y="141"/>
                  </a:cubicBezTo>
                  <a:cubicBezTo>
                    <a:pt x="558" y="50"/>
                    <a:pt x="434"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72;p40">
              <a:extLst>
                <a:ext uri="{FF2B5EF4-FFF2-40B4-BE49-F238E27FC236}">
                  <a16:creationId xmlns:a16="http://schemas.microsoft.com/office/drawing/2014/main" id="{8A77E87C-118A-5D46-F503-EC7FC1473A79}"/>
                </a:ext>
              </a:extLst>
            </p:cNvPr>
            <p:cNvSpPr/>
            <p:nvPr/>
          </p:nvSpPr>
          <p:spPr>
            <a:xfrm>
              <a:off x="5336250" y="1248650"/>
              <a:ext cx="11925" cy="8375"/>
            </a:xfrm>
            <a:custGeom>
              <a:avLst/>
              <a:gdLst/>
              <a:ahLst/>
              <a:cxnLst/>
              <a:rect l="l" t="t" r="r" b="b"/>
              <a:pathLst>
                <a:path w="477" h="335" extrusionOk="0">
                  <a:moveTo>
                    <a:pt x="0" y="1"/>
                  </a:moveTo>
                  <a:cubicBezTo>
                    <a:pt x="55" y="117"/>
                    <a:pt x="112" y="242"/>
                    <a:pt x="200" y="301"/>
                  </a:cubicBezTo>
                  <a:cubicBezTo>
                    <a:pt x="229" y="324"/>
                    <a:pt x="264" y="334"/>
                    <a:pt x="300" y="334"/>
                  </a:cubicBezTo>
                  <a:cubicBezTo>
                    <a:pt x="321" y="334"/>
                    <a:pt x="342" y="331"/>
                    <a:pt x="363" y="323"/>
                  </a:cubicBezTo>
                  <a:cubicBezTo>
                    <a:pt x="380" y="315"/>
                    <a:pt x="395" y="304"/>
                    <a:pt x="409" y="290"/>
                  </a:cubicBezTo>
                  <a:cubicBezTo>
                    <a:pt x="455" y="240"/>
                    <a:pt x="475" y="148"/>
                    <a:pt x="459" y="58"/>
                  </a:cubicBezTo>
                  <a:lnTo>
                    <a:pt x="477" y="25"/>
                  </a:lnTo>
                  <a:lnTo>
                    <a:pt x="477" y="25"/>
                  </a:lnTo>
                  <a:cubicBezTo>
                    <a:pt x="413" y="69"/>
                    <a:pt x="340" y="91"/>
                    <a:pt x="265" y="91"/>
                  </a:cubicBezTo>
                  <a:cubicBezTo>
                    <a:pt x="177" y="91"/>
                    <a:pt x="85" y="6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73;p40">
              <a:extLst>
                <a:ext uri="{FF2B5EF4-FFF2-40B4-BE49-F238E27FC236}">
                  <a16:creationId xmlns:a16="http://schemas.microsoft.com/office/drawing/2014/main" id="{7F11B26A-D977-C3CA-87F0-CA3586899D6C}"/>
                </a:ext>
              </a:extLst>
            </p:cNvPr>
            <p:cNvSpPr/>
            <p:nvPr/>
          </p:nvSpPr>
          <p:spPr>
            <a:xfrm>
              <a:off x="5338000" y="1216050"/>
              <a:ext cx="14400" cy="29850"/>
            </a:xfrm>
            <a:custGeom>
              <a:avLst/>
              <a:gdLst/>
              <a:ahLst/>
              <a:cxnLst/>
              <a:rect l="l" t="t" r="r" b="b"/>
              <a:pathLst>
                <a:path w="576" h="1194" extrusionOk="0">
                  <a:moveTo>
                    <a:pt x="439" y="1"/>
                  </a:moveTo>
                  <a:cubicBezTo>
                    <a:pt x="428" y="1"/>
                    <a:pt x="418" y="6"/>
                    <a:pt x="411" y="18"/>
                  </a:cubicBezTo>
                  <a:lnTo>
                    <a:pt x="411" y="20"/>
                  </a:lnTo>
                  <a:cubicBezTo>
                    <a:pt x="252" y="255"/>
                    <a:pt x="257" y="712"/>
                    <a:pt x="419" y="970"/>
                  </a:cubicBezTo>
                  <a:lnTo>
                    <a:pt x="419" y="970"/>
                  </a:lnTo>
                  <a:cubicBezTo>
                    <a:pt x="308" y="1012"/>
                    <a:pt x="194" y="1045"/>
                    <a:pt x="77" y="1070"/>
                  </a:cubicBezTo>
                  <a:cubicBezTo>
                    <a:pt x="1" y="1084"/>
                    <a:pt x="27" y="1194"/>
                    <a:pt x="99" y="1194"/>
                  </a:cubicBezTo>
                  <a:cubicBezTo>
                    <a:pt x="103" y="1194"/>
                    <a:pt x="108" y="1193"/>
                    <a:pt x="112" y="1193"/>
                  </a:cubicBezTo>
                  <a:cubicBezTo>
                    <a:pt x="260" y="1164"/>
                    <a:pt x="402" y="1114"/>
                    <a:pt x="539" y="1045"/>
                  </a:cubicBezTo>
                  <a:cubicBezTo>
                    <a:pt x="569" y="1026"/>
                    <a:pt x="576" y="982"/>
                    <a:pt x="550" y="955"/>
                  </a:cubicBezTo>
                  <a:cubicBezTo>
                    <a:pt x="334" y="725"/>
                    <a:pt x="402" y="314"/>
                    <a:pt x="473" y="44"/>
                  </a:cubicBezTo>
                  <a:cubicBezTo>
                    <a:pt x="480" y="19"/>
                    <a:pt x="459" y="1"/>
                    <a:pt x="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74;p40">
              <a:extLst>
                <a:ext uri="{FF2B5EF4-FFF2-40B4-BE49-F238E27FC236}">
                  <a16:creationId xmlns:a16="http://schemas.microsoft.com/office/drawing/2014/main" id="{EF2DAD0D-AC1B-4B46-C8CA-4B4EC6545A3A}"/>
                </a:ext>
              </a:extLst>
            </p:cNvPr>
            <p:cNvSpPr/>
            <p:nvPr/>
          </p:nvSpPr>
          <p:spPr>
            <a:xfrm>
              <a:off x="5269750" y="1173400"/>
              <a:ext cx="74525" cy="107625"/>
            </a:xfrm>
            <a:custGeom>
              <a:avLst/>
              <a:gdLst/>
              <a:ahLst/>
              <a:cxnLst/>
              <a:rect l="l" t="t" r="r" b="b"/>
              <a:pathLst>
                <a:path w="2981" h="4305" extrusionOk="0">
                  <a:moveTo>
                    <a:pt x="1952" y="1"/>
                  </a:moveTo>
                  <a:cubicBezTo>
                    <a:pt x="1600" y="1"/>
                    <a:pt x="1241" y="120"/>
                    <a:pt x="956" y="331"/>
                  </a:cubicBezTo>
                  <a:cubicBezTo>
                    <a:pt x="471" y="689"/>
                    <a:pt x="185" y="1273"/>
                    <a:pt x="91" y="1871"/>
                  </a:cubicBezTo>
                  <a:cubicBezTo>
                    <a:pt x="1" y="2446"/>
                    <a:pt x="86" y="3074"/>
                    <a:pt x="453" y="3527"/>
                  </a:cubicBezTo>
                  <a:cubicBezTo>
                    <a:pt x="657" y="3781"/>
                    <a:pt x="936" y="3966"/>
                    <a:pt x="1178" y="4186"/>
                  </a:cubicBezTo>
                  <a:cubicBezTo>
                    <a:pt x="1217" y="4225"/>
                    <a:pt x="1255" y="4265"/>
                    <a:pt x="1294" y="4304"/>
                  </a:cubicBezTo>
                  <a:cubicBezTo>
                    <a:pt x="1391" y="4282"/>
                    <a:pt x="1490" y="4262"/>
                    <a:pt x="1591" y="4247"/>
                  </a:cubicBezTo>
                  <a:cubicBezTo>
                    <a:pt x="1560" y="4146"/>
                    <a:pt x="1549" y="4043"/>
                    <a:pt x="1556" y="3937"/>
                  </a:cubicBezTo>
                  <a:cubicBezTo>
                    <a:pt x="1586" y="3639"/>
                    <a:pt x="1832" y="3417"/>
                    <a:pt x="2032" y="3193"/>
                  </a:cubicBezTo>
                  <a:cubicBezTo>
                    <a:pt x="2704" y="2437"/>
                    <a:pt x="2981" y="1350"/>
                    <a:pt x="2750" y="364"/>
                  </a:cubicBezTo>
                  <a:cubicBezTo>
                    <a:pt x="2735" y="301"/>
                    <a:pt x="2702" y="224"/>
                    <a:pt x="2638" y="224"/>
                  </a:cubicBezTo>
                  <a:lnTo>
                    <a:pt x="2660" y="186"/>
                  </a:lnTo>
                  <a:cubicBezTo>
                    <a:pt x="2445" y="59"/>
                    <a:pt x="2200" y="1"/>
                    <a:pt x="19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75;p40">
              <a:extLst>
                <a:ext uri="{FF2B5EF4-FFF2-40B4-BE49-F238E27FC236}">
                  <a16:creationId xmlns:a16="http://schemas.microsoft.com/office/drawing/2014/main" id="{2AAB3E67-7D34-F2AE-EA8B-B74C050D1B76}"/>
                </a:ext>
              </a:extLst>
            </p:cNvPr>
            <p:cNvSpPr/>
            <p:nvPr/>
          </p:nvSpPr>
          <p:spPr>
            <a:xfrm>
              <a:off x="5298075" y="1264575"/>
              <a:ext cx="16625" cy="42750"/>
            </a:xfrm>
            <a:custGeom>
              <a:avLst/>
              <a:gdLst/>
              <a:ahLst/>
              <a:cxnLst/>
              <a:rect l="l" t="t" r="r" b="b"/>
              <a:pathLst>
                <a:path w="665" h="1710" extrusionOk="0">
                  <a:moveTo>
                    <a:pt x="280" y="0"/>
                  </a:moveTo>
                  <a:lnTo>
                    <a:pt x="177" y="101"/>
                  </a:lnTo>
                  <a:cubicBezTo>
                    <a:pt x="69" y="376"/>
                    <a:pt x="1" y="670"/>
                    <a:pt x="29" y="962"/>
                  </a:cubicBezTo>
                  <a:cubicBezTo>
                    <a:pt x="58" y="1254"/>
                    <a:pt x="196" y="1544"/>
                    <a:pt x="440" y="1709"/>
                  </a:cubicBezTo>
                  <a:cubicBezTo>
                    <a:pt x="592" y="1590"/>
                    <a:pt x="660" y="1388"/>
                    <a:pt x="662" y="1197"/>
                  </a:cubicBezTo>
                  <a:cubicBezTo>
                    <a:pt x="664" y="1004"/>
                    <a:pt x="607" y="815"/>
                    <a:pt x="548" y="631"/>
                  </a:cubicBezTo>
                  <a:cubicBezTo>
                    <a:pt x="477" y="411"/>
                    <a:pt x="403" y="192"/>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76;p40">
              <a:extLst>
                <a:ext uri="{FF2B5EF4-FFF2-40B4-BE49-F238E27FC236}">
                  <a16:creationId xmlns:a16="http://schemas.microsoft.com/office/drawing/2014/main" id="{CFCD5A2F-C2FF-B142-CEE6-242128A3D033}"/>
                </a:ext>
              </a:extLst>
            </p:cNvPr>
            <p:cNvSpPr/>
            <p:nvPr/>
          </p:nvSpPr>
          <p:spPr>
            <a:xfrm>
              <a:off x="5298700" y="1295375"/>
              <a:ext cx="16325" cy="34350"/>
            </a:xfrm>
            <a:custGeom>
              <a:avLst/>
              <a:gdLst/>
              <a:ahLst/>
              <a:cxnLst/>
              <a:rect l="l" t="t" r="r" b="b"/>
              <a:pathLst>
                <a:path w="653" h="1374" extrusionOk="0">
                  <a:moveTo>
                    <a:pt x="220" y="1"/>
                  </a:moveTo>
                  <a:cubicBezTo>
                    <a:pt x="152" y="88"/>
                    <a:pt x="105" y="189"/>
                    <a:pt x="83" y="297"/>
                  </a:cubicBezTo>
                  <a:cubicBezTo>
                    <a:pt x="0" y="681"/>
                    <a:pt x="110" y="1083"/>
                    <a:pt x="378" y="1373"/>
                  </a:cubicBezTo>
                  <a:cubicBezTo>
                    <a:pt x="492" y="1292"/>
                    <a:pt x="567" y="1164"/>
                    <a:pt x="606" y="1028"/>
                  </a:cubicBezTo>
                  <a:cubicBezTo>
                    <a:pt x="639" y="892"/>
                    <a:pt x="652" y="752"/>
                    <a:pt x="643" y="611"/>
                  </a:cubicBezTo>
                  <a:cubicBezTo>
                    <a:pt x="637" y="420"/>
                    <a:pt x="608" y="211"/>
                    <a:pt x="466" y="84"/>
                  </a:cubicBezTo>
                  <a:lnTo>
                    <a:pt x="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77;p40">
              <a:extLst>
                <a:ext uri="{FF2B5EF4-FFF2-40B4-BE49-F238E27FC236}">
                  <a16:creationId xmlns:a16="http://schemas.microsoft.com/office/drawing/2014/main" id="{A154B494-D53C-60A3-E3A5-CAD2D6D52D56}"/>
                </a:ext>
              </a:extLst>
            </p:cNvPr>
            <p:cNvSpPr/>
            <p:nvPr/>
          </p:nvSpPr>
          <p:spPr>
            <a:xfrm>
              <a:off x="5302925" y="1318700"/>
              <a:ext cx="10875" cy="24400"/>
            </a:xfrm>
            <a:custGeom>
              <a:avLst/>
              <a:gdLst/>
              <a:ahLst/>
              <a:cxnLst/>
              <a:rect l="l" t="t" r="r" b="b"/>
              <a:pathLst>
                <a:path w="435" h="976" extrusionOk="0">
                  <a:moveTo>
                    <a:pt x="119" y="1"/>
                  </a:moveTo>
                  <a:cubicBezTo>
                    <a:pt x="55" y="163"/>
                    <a:pt x="0" y="335"/>
                    <a:pt x="5" y="508"/>
                  </a:cubicBezTo>
                  <a:cubicBezTo>
                    <a:pt x="9" y="682"/>
                    <a:pt x="77" y="864"/>
                    <a:pt x="220" y="965"/>
                  </a:cubicBezTo>
                  <a:cubicBezTo>
                    <a:pt x="226" y="972"/>
                    <a:pt x="237" y="976"/>
                    <a:pt x="246" y="976"/>
                  </a:cubicBezTo>
                  <a:cubicBezTo>
                    <a:pt x="266" y="976"/>
                    <a:pt x="279" y="956"/>
                    <a:pt x="288" y="939"/>
                  </a:cubicBezTo>
                  <a:cubicBezTo>
                    <a:pt x="413" y="669"/>
                    <a:pt x="435" y="361"/>
                    <a:pt x="354" y="76"/>
                  </a:cubicBezTo>
                  <a:lnTo>
                    <a:pt x="1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78;p40">
              <a:extLst>
                <a:ext uri="{FF2B5EF4-FFF2-40B4-BE49-F238E27FC236}">
                  <a16:creationId xmlns:a16="http://schemas.microsoft.com/office/drawing/2014/main" id="{1199FBEC-DF8A-9D08-C15B-939CF6688867}"/>
                </a:ext>
              </a:extLst>
            </p:cNvPr>
            <p:cNvSpPr/>
            <p:nvPr/>
          </p:nvSpPr>
          <p:spPr>
            <a:xfrm>
              <a:off x="5330050" y="1228675"/>
              <a:ext cx="7100" cy="5500"/>
            </a:xfrm>
            <a:custGeom>
              <a:avLst/>
              <a:gdLst/>
              <a:ahLst/>
              <a:cxnLst/>
              <a:rect l="l" t="t" r="r" b="b"/>
              <a:pathLst>
                <a:path w="284" h="220" extrusionOk="0">
                  <a:moveTo>
                    <a:pt x="141" y="0"/>
                  </a:moveTo>
                  <a:cubicBezTo>
                    <a:pt x="0" y="0"/>
                    <a:pt x="0" y="220"/>
                    <a:pt x="141" y="220"/>
                  </a:cubicBezTo>
                  <a:cubicBezTo>
                    <a:pt x="283" y="220"/>
                    <a:pt x="283"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79;p40">
              <a:extLst>
                <a:ext uri="{FF2B5EF4-FFF2-40B4-BE49-F238E27FC236}">
                  <a16:creationId xmlns:a16="http://schemas.microsoft.com/office/drawing/2014/main" id="{08CAF711-BA62-931E-CC5E-4686D1741D2C}"/>
                </a:ext>
              </a:extLst>
            </p:cNvPr>
            <p:cNvSpPr/>
            <p:nvPr/>
          </p:nvSpPr>
          <p:spPr>
            <a:xfrm>
              <a:off x="5362750" y="1357700"/>
              <a:ext cx="43175" cy="23625"/>
            </a:xfrm>
            <a:custGeom>
              <a:avLst/>
              <a:gdLst/>
              <a:ahLst/>
              <a:cxnLst/>
              <a:rect l="l" t="t" r="r" b="b"/>
              <a:pathLst>
                <a:path w="1727" h="945" extrusionOk="0">
                  <a:moveTo>
                    <a:pt x="249" y="0"/>
                  </a:moveTo>
                  <a:cubicBezTo>
                    <a:pt x="249" y="48"/>
                    <a:pt x="1" y="824"/>
                    <a:pt x="873" y="936"/>
                  </a:cubicBezTo>
                  <a:cubicBezTo>
                    <a:pt x="918" y="942"/>
                    <a:pt x="961" y="945"/>
                    <a:pt x="1001" y="945"/>
                  </a:cubicBezTo>
                  <a:cubicBezTo>
                    <a:pt x="1726" y="945"/>
                    <a:pt x="1565" y="16"/>
                    <a:pt x="1565" y="16"/>
                  </a:cubicBezTo>
                  <a:lnTo>
                    <a:pt x="2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80;p40">
              <a:extLst>
                <a:ext uri="{FF2B5EF4-FFF2-40B4-BE49-F238E27FC236}">
                  <a16:creationId xmlns:a16="http://schemas.microsoft.com/office/drawing/2014/main" id="{14A0F88B-2789-A080-A3E1-26A26A9F0DDC}"/>
                </a:ext>
              </a:extLst>
            </p:cNvPr>
            <p:cNvSpPr/>
            <p:nvPr/>
          </p:nvSpPr>
          <p:spPr>
            <a:xfrm>
              <a:off x="5347275" y="1350325"/>
              <a:ext cx="34725" cy="30525"/>
            </a:xfrm>
            <a:custGeom>
              <a:avLst/>
              <a:gdLst/>
              <a:ahLst/>
              <a:cxnLst/>
              <a:rect l="l" t="t" r="r" b="b"/>
              <a:pathLst>
                <a:path w="1389" h="1221" extrusionOk="0">
                  <a:moveTo>
                    <a:pt x="624" y="1"/>
                  </a:moveTo>
                  <a:cubicBezTo>
                    <a:pt x="435" y="152"/>
                    <a:pt x="275" y="335"/>
                    <a:pt x="150" y="543"/>
                  </a:cubicBezTo>
                  <a:lnTo>
                    <a:pt x="1" y="963"/>
                  </a:lnTo>
                  <a:cubicBezTo>
                    <a:pt x="198" y="1064"/>
                    <a:pt x="407" y="1141"/>
                    <a:pt x="624" y="1191"/>
                  </a:cubicBezTo>
                  <a:cubicBezTo>
                    <a:pt x="689" y="1208"/>
                    <a:pt x="756" y="1220"/>
                    <a:pt x="823" y="1220"/>
                  </a:cubicBezTo>
                  <a:cubicBezTo>
                    <a:pt x="881" y="1220"/>
                    <a:pt x="939" y="1210"/>
                    <a:pt x="991" y="1185"/>
                  </a:cubicBezTo>
                  <a:cubicBezTo>
                    <a:pt x="1103" y="1130"/>
                    <a:pt x="1169" y="969"/>
                    <a:pt x="1088" y="875"/>
                  </a:cubicBezTo>
                  <a:lnTo>
                    <a:pt x="1088" y="875"/>
                  </a:lnTo>
                  <a:cubicBezTo>
                    <a:pt x="1112" y="877"/>
                    <a:pt x="1136" y="879"/>
                    <a:pt x="1159" y="879"/>
                  </a:cubicBezTo>
                  <a:cubicBezTo>
                    <a:pt x="1188" y="879"/>
                    <a:pt x="1215" y="876"/>
                    <a:pt x="1241" y="864"/>
                  </a:cubicBezTo>
                  <a:cubicBezTo>
                    <a:pt x="1290" y="842"/>
                    <a:pt x="1325" y="785"/>
                    <a:pt x="1301" y="739"/>
                  </a:cubicBezTo>
                  <a:cubicBezTo>
                    <a:pt x="1279" y="690"/>
                    <a:pt x="1213" y="677"/>
                    <a:pt x="1191" y="631"/>
                  </a:cubicBezTo>
                  <a:lnTo>
                    <a:pt x="1191" y="631"/>
                  </a:lnTo>
                  <a:cubicBezTo>
                    <a:pt x="1211" y="634"/>
                    <a:pt x="1232" y="637"/>
                    <a:pt x="1252" y="637"/>
                  </a:cubicBezTo>
                  <a:cubicBezTo>
                    <a:pt x="1278" y="637"/>
                    <a:pt x="1303" y="632"/>
                    <a:pt x="1325" y="620"/>
                  </a:cubicBezTo>
                  <a:cubicBezTo>
                    <a:pt x="1364" y="600"/>
                    <a:pt x="1389" y="541"/>
                    <a:pt x="1358" y="508"/>
                  </a:cubicBezTo>
                  <a:cubicBezTo>
                    <a:pt x="1345" y="495"/>
                    <a:pt x="1327" y="486"/>
                    <a:pt x="1307" y="480"/>
                  </a:cubicBezTo>
                  <a:cubicBezTo>
                    <a:pt x="1193" y="442"/>
                    <a:pt x="1077" y="411"/>
                    <a:pt x="959" y="387"/>
                  </a:cubicBezTo>
                  <a:lnTo>
                    <a:pt x="959" y="387"/>
                  </a:lnTo>
                  <a:cubicBezTo>
                    <a:pt x="959" y="387"/>
                    <a:pt x="959" y="387"/>
                    <a:pt x="960" y="387"/>
                  </a:cubicBezTo>
                  <a:cubicBezTo>
                    <a:pt x="1006" y="387"/>
                    <a:pt x="1052" y="382"/>
                    <a:pt x="1097" y="368"/>
                  </a:cubicBezTo>
                  <a:cubicBezTo>
                    <a:pt x="1219" y="328"/>
                    <a:pt x="1323" y="194"/>
                    <a:pt x="1281" y="71"/>
                  </a:cubicBezTo>
                  <a:lnTo>
                    <a:pt x="1281" y="71"/>
                  </a:lnTo>
                  <a:cubicBezTo>
                    <a:pt x="1202" y="93"/>
                    <a:pt x="1121" y="104"/>
                    <a:pt x="1040" y="104"/>
                  </a:cubicBezTo>
                  <a:cubicBezTo>
                    <a:pt x="896" y="104"/>
                    <a:pt x="754" y="70"/>
                    <a:pt x="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81;p40">
              <a:extLst>
                <a:ext uri="{FF2B5EF4-FFF2-40B4-BE49-F238E27FC236}">
                  <a16:creationId xmlns:a16="http://schemas.microsoft.com/office/drawing/2014/main" id="{85FBD237-611B-199A-2824-377912894826}"/>
                </a:ext>
              </a:extLst>
            </p:cNvPr>
            <p:cNvSpPr/>
            <p:nvPr/>
          </p:nvSpPr>
          <p:spPr>
            <a:xfrm>
              <a:off x="5352275" y="1228200"/>
              <a:ext cx="5275" cy="4050"/>
            </a:xfrm>
            <a:custGeom>
              <a:avLst/>
              <a:gdLst/>
              <a:ahLst/>
              <a:cxnLst/>
              <a:rect l="l" t="t" r="r" b="b"/>
              <a:pathLst>
                <a:path w="211" h="162" extrusionOk="0">
                  <a:moveTo>
                    <a:pt x="118" y="0"/>
                  </a:moveTo>
                  <a:cubicBezTo>
                    <a:pt x="111" y="0"/>
                    <a:pt x="103" y="2"/>
                    <a:pt x="95" y="4"/>
                  </a:cubicBezTo>
                  <a:cubicBezTo>
                    <a:pt x="75" y="10"/>
                    <a:pt x="55" y="17"/>
                    <a:pt x="36" y="26"/>
                  </a:cubicBezTo>
                  <a:cubicBezTo>
                    <a:pt x="14" y="39"/>
                    <a:pt x="0" y="63"/>
                    <a:pt x="0" y="89"/>
                  </a:cubicBezTo>
                  <a:cubicBezTo>
                    <a:pt x="0" y="100"/>
                    <a:pt x="3" y="111"/>
                    <a:pt x="7" y="120"/>
                  </a:cubicBezTo>
                  <a:lnTo>
                    <a:pt x="11" y="127"/>
                  </a:lnTo>
                  <a:cubicBezTo>
                    <a:pt x="24" y="149"/>
                    <a:pt x="50" y="161"/>
                    <a:pt x="77" y="161"/>
                  </a:cubicBezTo>
                  <a:cubicBezTo>
                    <a:pt x="82" y="161"/>
                    <a:pt x="87" y="161"/>
                    <a:pt x="93" y="160"/>
                  </a:cubicBezTo>
                  <a:cubicBezTo>
                    <a:pt x="106" y="158"/>
                    <a:pt x="121" y="155"/>
                    <a:pt x="134" y="147"/>
                  </a:cubicBezTo>
                  <a:cubicBezTo>
                    <a:pt x="211" y="116"/>
                    <a:pt x="193"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82;p40">
              <a:extLst>
                <a:ext uri="{FF2B5EF4-FFF2-40B4-BE49-F238E27FC236}">
                  <a16:creationId xmlns:a16="http://schemas.microsoft.com/office/drawing/2014/main" id="{0C37ACDC-526E-6E53-7EFF-74ED9DECB49A}"/>
                </a:ext>
              </a:extLst>
            </p:cNvPr>
            <p:cNvSpPr/>
            <p:nvPr/>
          </p:nvSpPr>
          <p:spPr>
            <a:xfrm>
              <a:off x="5354025" y="1227575"/>
              <a:ext cx="4100" cy="3525"/>
            </a:xfrm>
            <a:custGeom>
              <a:avLst/>
              <a:gdLst/>
              <a:ahLst/>
              <a:cxnLst/>
              <a:rect l="l" t="t" r="r" b="b"/>
              <a:pathLst>
                <a:path w="164" h="141" extrusionOk="0">
                  <a:moveTo>
                    <a:pt x="163" y="0"/>
                  </a:moveTo>
                  <a:lnTo>
                    <a:pt x="1" y="51"/>
                  </a:lnTo>
                  <a:lnTo>
                    <a:pt x="82" y="141"/>
                  </a:lnTo>
                  <a:lnTo>
                    <a:pt x="1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83;p40">
              <a:extLst>
                <a:ext uri="{FF2B5EF4-FFF2-40B4-BE49-F238E27FC236}">
                  <a16:creationId xmlns:a16="http://schemas.microsoft.com/office/drawing/2014/main" id="{4DE3C4E9-8CCD-4796-EB5B-7933822ED876}"/>
                </a:ext>
              </a:extLst>
            </p:cNvPr>
            <p:cNvSpPr/>
            <p:nvPr/>
          </p:nvSpPr>
          <p:spPr>
            <a:xfrm>
              <a:off x="5353775" y="1227325"/>
              <a:ext cx="4650" cy="4050"/>
            </a:xfrm>
            <a:custGeom>
              <a:avLst/>
              <a:gdLst/>
              <a:ahLst/>
              <a:cxnLst/>
              <a:rect l="l" t="t" r="r" b="b"/>
              <a:pathLst>
                <a:path w="186" h="162" extrusionOk="0">
                  <a:moveTo>
                    <a:pt x="152" y="27"/>
                  </a:moveTo>
                  <a:cubicBezTo>
                    <a:pt x="129" y="61"/>
                    <a:pt x="102" y="96"/>
                    <a:pt x="89" y="133"/>
                  </a:cubicBezTo>
                  <a:lnTo>
                    <a:pt x="89" y="133"/>
                  </a:lnTo>
                  <a:cubicBezTo>
                    <a:pt x="82" y="125"/>
                    <a:pt x="74" y="116"/>
                    <a:pt x="66" y="109"/>
                  </a:cubicBezTo>
                  <a:lnTo>
                    <a:pt x="28" y="67"/>
                  </a:lnTo>
                  <a:lnTo>
                    <a:pt x="28" y="67"/>
                  </a:lnTo>
                  <a:lnTo>
                    <a:pt x="152" y="27"/>
                  </a:lnTo>
                  <a:close/>
                  <a:moveTo>
                    <a:pt x="175" y="0"/>
                  </a:moveTo>
                  <a:cubicBezTo>
                    <a:pt x="174" y="0"/>
                    <a:pt x="172" y="1"/>
                    <a:pt x="171" y="1"/>
                  </a:cubicBezTo>
                  <a:lnTo>
                    <a:pt x="11" y="51"/>
                  </a:lnTo>
                  <a:lnTo>
                    <a:pt x="11" y="51"/>
                  </a:lnTo>
                  <a:cubicBezTo>
                    <a:pt x="6" y="51"/>
                    <a:pt x="1" y="56"/>
                    <a:pt x="1" y="61"/>
                  </a:cubicBezTo>
                  <a:lnTo>
                    <a:pt x="1" y="61"/>
                  </a:lnTo>
                  <a:cubicBezTo>
                    <a:pt x="1" y="66"/>
                    <a:pt x="4" y="71"/>
                    <a:pt x="8" y="72"/>
                  </a:cubicBezTo>
                  <a:lnTo>
                    <a:pt x="8" y="72"/>
                  </a:lnTo>
                  <a:lnTo>
                    <a:pt x="85" y="160"/>
                  </a:lnTo>
                  <a:cubicBezTo>
                    <a:pt x="87" y="161"/>
                    <a:pt x="89" y="162"/>
                    <a:pt x="91" y="162"/>
                  </a:cubicBezTo>
                  <a:cubicBezTo>
                    <a:pt x="95" y="162"/>
                    <a:pt x="98" y="160"/>
                    <a:pt x="101" y="157"/>
                  </a:cubicBezTo>
                  <a:lnTo>
                    <a:pt x="182" y="15"/>
                  </a:lnTo>
                  <a:cubicBezTo>
                    <a:pt x="186" y="9"/>
                    <a:pt x="182"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84;p40">
              <a:extLst>
                <a:ext uri="{FF2B5EF4-FFF2-40B4-BE49-F238E27FC236}">
                  <a16:creationId xmlns:a16="http://schemas.microsoft.com/office/drawing/2014/main" id="{921FD5ED-84B6-B2C4-8D8E-E726EDE2E7F6}"/>
                </a:ext>
              </a:extLst>
            </p:cNvPr>
            <p:cNvSpPr/>
            <p:nvPr/>
          </p:nvSpPr>
          <p:spPr>
            <a:xfrm>
              <a:off x="5567950" y="1266225"/>
              <a:ext cx="152325" cy="78050"/>
            </a:xfrm>
            <a:custGeom>
              <a:avLst/>
              <a:gdLst/>
              <a:ahLst/>
              <a:cxnLst/>
              <a:rect l="l" t="t" r="r" b="b"/>
              <a:pathLst>
                <a:path w="6093" h="3122" extrusionOk="0">
                  <a:moveTo>
                    <a:pt x="5611" y="0"/>
                  </a:moveTo>
                  <a:cubicBezTo>
                    <a:pt x="5152" y="141"/>
                    <a:pt x="4968" y="165"/>
                    <a:pt x="4384" y="1254"/>
                  </a:cubicBezTo>
                  <a:cubicBezTo>
                    <a:pt x="4134" y="1718"/>
                    <a:pt x="3617" y="1996"/>
                    <a:pt x="3010" y="1996"/>
                  </a:cubicBezTo>
                  <a:cubicBezTo>
                    <a:pt x="2189" y="1996"/>
                    <a:pt x="1204" y="1487"/>
                    <a:pt x="494" y="238"/>
                  </a:cubicBezTo>
                  <a:cubicBezTo>
                    <a:pt x="478" y="194"/>
                    <a:pt x="438" y="178"/>
                    <a:pt x="389" y="178"/>
                  </a:cubicBezTo>
                  <a:cubicBezTo>
                    <a:pt x="240" y="178"/>
                    <a:pt x="0" y="323"/>
                    <a:pt x="0" y="323"/>
                  </a:cubicBezTo>
                  <a:cubicBezTo>
                    <a:pt x="0" y="323"/>
                    <a:pt x="929" y="3121"/>
                    <a:pt x="3147" y="3121"/>
                  </a:cubicBezTo>
                  <a:cubicBezTo>
                    <a:pt x="3254" y="3121"/>
                    <a:pt x="3364" y="3115"/>
                    <a:pt x="3477" y="3101"/>
                  </a:cubicBezTo>
                  <a:cubicBezTo>
                    <a:pt x="5911" y="2805"/>
                    <a:pt x="6001" y="1012"/>
                    <a:pt x="6013" y="1012"/>
                  </a:cubicBezTo>
                  <a:cubicBezTo>
                    <a:pt x="6013" y="1012"/>
                    <a:pt x="6013" y="1012"/>
                    <a:pt x="6013" y="1013"/>
                  </a:cubicBezTo>
                  <a:cubicBezTo>
                    <a:pt x="6013" y="1013"/>
                    <a:pt x="6070" y="508"/>
                    <a:pt x="6081" y="290"/>
                  </a:cubicBezTo>
                  <a:cubicBezTo>
                    <a:pt x="6092" y="73"/>
                    <a:pt x="5611" y="0"/>
                    <a:pt x="56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85;p40">
              <a:extLst>
                <a:ext uri="{FF2B5EF4-FFF2-40B4-BE49-F238E27FC236}">
                  <a16:creationId xmlns:a16="http://schemas.microsoft.com/office/drawing/2014/main" id="{F487495F-D02C-802A-D923-49E0906CDB5C}"/>
                </a:ext>
              </a:extLst>
            </p:cNvPr>
            <p:cNvSpPr/>
            <p:nvPr/>
          </p:nvSpPr>
          <p:spPr>
            <a:xfrm>
              <a:off x="5648975" y="1264725"/>
              <a:ext cx="59225" cy="79375"/>
            </a:xfrm>
            <a:custGeom>
              <a:avLst/>
              <a:gdLst/>
              <a:ahLst/>
              <a:cxnLst/>
              <a:rect l="l" t="t" r="r" b="b"/>
              <a:pathLst>
                <a:path w="2369" h="3175" extrusionOk="0">
                  <a:moveTo>
                    <a:pt x="2349" y="0"/>
                  </a:moveTo>
                  <a:cubicBezTo>
                    <a:pt x="2268" y="0"/>
                    <a:pt x="1948" y="25"/>
                    <a:pt x="1676" y="396"/>
                  </a:cubicBezTo>
                  <a:cubicBezTo>
                    <a:pt x="1364" y="825"/>
                    <a:pt x="1167" y="1448"/>
                    <a:pt x="888" y="1613"/>
                  </a:cubicBezTo>
                  <a:cubicBezTo>
                    <a:pt x="609" y="1778"/>
                    <a:pt x="1" y="2008"/>
                    <a:pt x="1" y="2008"/>
                  </a:cubicBezTo>
                  <a:lnTo>
                    <a:pt x="477" y="3175"/>
                  </a:lnTo>
                  <a:cubicBezTo>
                    <a:pt x="477" y="3175"/>
                    <a:pt x="1580" y="3142"/>
                    <a:pt x="2039" y="2731"/>
                  </a:cubicBezTo>
                  <a:lnTo>
                    <a:pt x="2368" y="1"/>
                  </a:lnTo>
                  <a:cubicBezTo>
                    <a:pt x="2368" y="1"/>
                    <a:pt x="2361" y="0"/>
                    <a:pt x="2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86;p40">
              <a:extLst>
                <a:ext uri="{FF2B5EF4-FFF2-40B4-BE49-F238E27FC236}">
                  <a16:creationId xmlns:a16="http://schemas.microsoft.com/office/drawing/2014/main" id="{B356CA49-FCE2-2829-7B22-0DF2682EB163}"/>
                </a:ext>
              </a:extLst>
            </p:cNvPr>
            <p:cNvSpPr/>
            <p:nvPr/>
          </p:nvSpPr>
          <p:spPr>
            <a:xfrm>
              <a:off x="5549700" y="1245075"/>
              <a:ext cx="33075" cy="36850"/>
            </a:xfrm>
            <a:custGeom>
              <a:avLst/>
              <a:gdLst/>
              <a:ahLst/>
              <a:cxnLst/>
              <a:rect l="l" t="t" r="r" b="b"/>
              <a:pathLst>
                <a:path w="1323" h="1474" extrusionOk="0">
                  <a:moveTo>
                    <a:pt x="194" y="1"/>
                  </a:moveTo>
                  <a:cubicBezTo>
                    <a:pt x="168" y="27"/>
                    <a:pt x="188" y="71"/>
                    <a:pt x="207" y="100"/>
                  </a:cubicBezTo>
                  <a:lnTo>
                    <a:pt x="552" y="596"/>
                  </a:lnTo>
                  <a:cubicBezTo>
                    <a:pt x="418" y="489"/>
                    <a:pt x="147" y="333"/>
                    <a:pt x="60" y="333"/>
                  </a:cubicBezTo>
                  <a:cubicBezTo>
                    <a:pt x="49" y="333"/>
                    <a:pt x="40" y="335"/>
                    <a:pt x="36" y="341"/>
                  </a:cubicBezTo>
                  <a:cubicBezTo>
                    <a:pt x="1" y="392"/>
                    <a:pt x="148" y="524"/>
                    <a:pt x="227" y="596"/>
                  </a:cubicBezTo>
                  <a:lnTo>
                    <a:pt x="508" y="862"/>
                  </a:lnTo>
                  <a:cubicBezTo>
                    <a:pt x="388" y="803"/>
                    <a:pt x="176" y="716"/>
                    <a:pt x="77" y="716"/>
                  </a:cubicBezTo>
                  <a:cubicBezTo>
                    <a:pt x="49" y="716"/>
                    <a:pt x="31" y="723"/>
                    <a:pt x="25" y="739"/>
                  </a:cubicBezTo>
                  <a:cubicBezTo>
                    <a:pt x="1" y="813"/>
                    <a:pt x="308" y="985"/>
                    <a:pt x="464" y="1095"/>
                  </a:cubicBezTo>
                  <a:cubicBezTo>
                    <a:pt x="655" y="1226"/>
                    <a:pt x="807" y="1444"/>
                    <a:pt x="1037" y="1472"/>
                  </a:cubicBezTo>
                  <a:cubicBezTo>
                    <a:pt x="1045" y="1473"/>
                    <a:pt x="1052" y="1473"/>
                    <a:pt x="1059" y="1473"/>
                  </a:cubicBezTo>
                  <a:cubicBezTo>
                    <a:pt x="1113" y="1473"/>
                    <a:pt x="1166" y="1452"/>
                    <a:pt x="1204" y="1411"/>
                  </a:cubicBezTo>
                  <a:cubicBezTo>
                    <a:pt x="1272" y="1334"/>
                    <a:pt x="1272" y="1213"/>
                    <a:pt x="1272" y="1213"/>
                  </a:cubicBezTo>
                  <a:cubicBezTo>
                    <a:pt x="1204" y="1064"/>
                    <a:pt x="1253" y="890"/>
                    <a:pt x="1288" y="732"/>
                  </a:cubicBezTo>
                  <a:cubicBezTo>
                    <a:pt x="1323" y="575"/>
                    <a:pt x="1319" y="267"/>
                    <a:pt x="1230" y="267"/>
                  </a:cubicBezTo>
                  <a:cubicBezTo>
                    <a:pt x="1230" y="267"/>
                    <a:pt x="1229" y="267"/>
                    <a:pt x="1229" y="267"/>
                  </a:cubicBezTo>
                  <a:cubicBezTo>
                    <a:pt x="1141" y="271"/>
                    <a:pt x="1064" y="559"/>
                    <a:pt x="1059" y="723"/>
                  </a:cubicBezTo>
                  <a:cubicBezTo>
                    <a:pt x="933" y="475"/>
                    <a:pt x="611" y="45"/>
                    <a:pt x="538" y="45"/>
                  </a:cubicBezTo>
                  <a:cubicBezTo>
                    <a:pt x="535" y="45"/>
                    <a:pt x="532" y="45"/>
                    <a:pt x="530" y="47"/>
                  </a:cubicBezTo>
                  <a:cubicBezTo>
                    <a:pt x="477" y="86"/>
                    <a:pt x="710" y="405"/>
                    <a:pt x="820" y="572"/>
                  </a:cubicBezTo>
                  <a:cubicBezTo>
                    <a:pt x="640" y="352"/>
                    <a:pt x="449" y="126"/>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87;p40">
              <a:extLst>
                <a:ext uri="{FF2B5EF4-FFF2-40B4-BE49-F238E27FC236}">
                  <a16:creationId xmlns:a16="http://schemas.microsoft.com/office/drawing/2014/main" id="{D279AC93-16A0-8249-AC0D-1CC4AC64D06C}"/>
                </a:ext>
              </a:extLst>
            </p:cNvPr>
            <p:cNvSpPr/>
            <p:nvPr/>
          </p:nvSpPr>
          <p:spPr>
            <a:xfrm>
              <a:off x="5703600" y="1237175"/>
              <a:ext cx="27600" cy="41975"/>
            </a:xfrm>
            <a:custGeom>
              <a:avLst/>
              <a:gdLst/>
              <a:ahLst/>
              <a:cxnLst/>
              <a:rect l="l" t="t" r="r" b="b"/>
              <a:pathLst>
                <a:path w="1104" h="1679" extrusionOk="0">
                  <a:moveTo>
                    <a:pt x="857" y="1"/>
                  </a:moveTo>
                  <a:lnTo>
                    <a:pt x="102" y="479"/>
                  </a:lnTo>
                  <a:cubicBezTo>
                    <a:pt x="117" y="528"/>
                    <a:pt x="1" y="1678"/>
                    <a:pt x="1" y="1678"/>
                  </a:cubicBezTo>
                  <a:lnTo>
                    <a:pt x="1103" y="1448"/>
                  </a:lnTo>
                  <a:lnTo>
                    <a:pt x="8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88;p40">
              <a:extLst>
                <a:ext uri="{FF2B5EF4-FFF2-40B4-BE49-F238E27FC236}">
                  <a16:creationId xmlns:a16="http://schemas.microsoft.com/office/drawing/2014/main" id="{C0F989C4-1495-28C6-E353-90354EEC6155}"/>
                </a:ext>
              </a:extLst>
            </p:cNvPr>
            <p:cNvSpPr/>
            <p:nvPr/>
          </p:nvSpPr>
          <p:spPr>
            <a:xfrm>
              <a:off x="5696750" y="1259575"/>
              <a:ext cx="40875" cy="53725"/>
            </a:xfrm>
            <a:custGeom>
              <a:avLst/>
              <a:gdLst/>
              <a:ahLst/>
              <a:cxnLst/>
              <a:rect l="l" t="t" r="r" b="b"/>
              <a:pathLst>
                <a:path w="1635" h="2149" extrusionOk="0">
                  <a:moveTo>
                    <a:pt x="1245" y="1"/>
                  </a:moveTo>
                  <a:cubicBezTo>
                    <a:pt x="965" y="1"/>
                    <a:pt x="538" y="185"/>
                    <a:pt x="538" y="185"/>
                  </a:cubicBezTo>
                  <a:lnTo>
                    <a:pt x="112" y="800"/>
                  </a:lnTo>
                  <a:lnTo>
                    <a:pt x="0" y="1468"/>
                  </a:lnTo>
                  <a:lnTo>
                    <a:pt x="253" y="2148"/>
                  </a:lnTo>
                  <a:lnTo>
                    <a:pt x="879" y="1863"/>
                  </a:lnTo>
                  <a:cubicBezTo>
                    <a:pt x="879" y="1863"/>
                    <a:pt x="1634" y="152"/>
                    <a:pt x="1404" y="31"/>
                  </a:cubicBezTo>
                  <a:cubicBezTo>
                    <a:pt x="1362" y="10"/>
                    <a:pt x="1307" y="1"/>
                    <a:pt x="1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89;p40">
              <a:extLst>
                <a:ext uri="{FF2B5EF4-FFF2-40B4-BE49-F238E27FC236}">
                  <a16:creationId xmlns:a16="http://schemas.microsoft.com/office/drawing/2014/main" id="{EC5855B7-A64B-841B-8E84-3F0544E10319}"/>
                </a:ext>
              </a:extLst>
            </p:cNvPr>
            <p:cNvSpPr/>
            <p:nvPr/>
          </p:nvSpPr>
          <p:spPr>
            <a:xfrm>
              <a:off x="5499975" y="1600700"/>
              <a:ext cx="30225" cy="16275"/>
            </a:xfrm>
            <a:custGeom>
              <a:avLst/>
              <a:gdLst/>
              <a:ahLst/>
              <a:cxnLst/>
              <a:rect l="l" t="t" r="r" b="b"/>
              <a:pathLst>
                <a:path w="1209" h="651" extrusionOk="0">
                  <a:moveTo>
                    <a:pt x="1114" y="0"/>
                  </a:moveTo>
                  <a:lnTo>
                    <a:pt x="488" y="104"/>
                  </a:lnTo>
                  <a:cubicBezTo>
                    <a:pt x="488" y="104"/>
                    <a:pt x="0" y="567"/>
                    <a:pt x="29" y="567"/>
                  </a:cubicBezTo>
                  <a:cubicBezTo>
                    <a:pt x="57" y="567"/>
                    <a:pt x="745" y="650"/>
                    <a:pt x="745" y="650"/>
                  </a:cubicBezTo>
                  <a:lnTo>
                    <a:pt x="1208" y="369"/>
                  </a:lnTo>
                  <a:lnTo>
                    <a:pt x="11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90;p40">
              <a:extLst>
                <a:ext uri="{FF2B5EF4-FFF2-40B4-BE49-F238E27FC236}">
                  <a16:creationId xmlns:a16="http://schemas.microsoft.com/office/drawing/2014/main" id="{7C273D0A-A27D-A2C9-05A8-DBA8C4815500}"/>
                </a:ext>
              </a:extLst>
            </p:cNvPr>
            <p:cNvSpPr/>
            <p:nvPr/>
          </p:nvSpPr>
          <p:spPr>
            <a:xfrm>
              <a:off x="5542325" y="1433800"/>
              <a:ext cx="162125" cy="217550"/>
            </a:xfrm>
            <a:custGeom>
              <a:avLst/>
              <a:gdLst/>
              <a:ahLst/>
              <a:cxnLst/>
              <a:rect l="l" t="t" r="r" b="b"/>
              <a:pathLst>
                <a:path w="6485" h="8702" extrusionOk="0">
                  <a:moveTo>
                    <a:pt x="3915" y="0"/>
                  </a:moveTo>
                  <a:cubicBezTo>
                    <a:pt x="3329" y="158"/>
                    <a:pt x="2753" y="358"/>
                    <a:pt x="2193" y="602"/>
                  </a:cubicBezTo>
                  <a:cubicBezTo>
                    <a:pt x="1965" y="701"/>
                    <a:pt x="1732" y="810"/>
                    <a:pt x="1556" y="990"/>
                  </a:cubicBezTo>
                  <a:cubicBezTo>
                    <a:pt x="1275" y="1278"/>
                    <a:pt x="1183" y="1695"/>
                    <a:pt x="1128" y="2093"/>
                  </a:cubicBezTo>
                  <a:cubicBezTo>
                    <a:pt x="977" y="3180"/>
                    <a:pt x="1023" y="4283"/>
                    <a:pt x="950" y="5376"/>
                  </a:cubicBezTo>
                  <a:cubicBezTo>
                    <a:pt x="876" y="6485"/>
                    <a:pt x="729" y="8383"/>
                    <a:pt x="70" y="8651"/>
                  </a:cubicBezTo>
                  <a:cubicBezTo>
                    <a:pt x="1" y="8688"/>
                    <a:pt x="48" y="8701"/>
                    <a:pt x="150" y="8701"/>
                  </a:cubicBezTo>
                  <a:cubicBezTo>
                    <a:pt x="373" y="8701"/>
                    <a:pt x="857" y="8640"/>
                    <a:pt x="1001" y="8631"/>
                  </a:cubicBezTo>
                  <a:cubicBezTo>
                    <a:pt x="1080" y="8627"/>
                    <a:pt x="1168" y="8618"/>
                    <a:pt x="1225" y="8563"/>
                  </a:cubicBezTo>
                  <a:cubicBezTo>
                    <a:pt x="1278" y="8512"/>
                    <a:pt x="1293" y="8440"/>
                    <a:pt x="1308" y="8370"/>
                  </a:cubicBezTo>
                  <a:cubicBezTo>
                    <a:pt x="1401" y="7961"/>
                    <a:pt x="1535" y="7564"/>
                    <a:pt x="1708" y="7181"/>
                  </a:cubicBezTo>
                  <a:cubicBezTo>
                    <a:pt x="1945" y="6657"/>
                    <a:pt x="2257" y="6165"/>
                    <a:pt x="2470" y="5629"/>
                  </a:cubicBezTo>
                  <a:cubicBezTo>
                    <a:pt x="2685" y="5093"/>
                    <a:pt x="2797" y="4489"/>
                    <a:pt x="2619" y="3940"/>
                  </a:cubicBezTo>
                  <a:cubicBezTo>
                    <a:pt x="2571" y="3793"/>
                    <a:pt x="2501" y="3646"/>
                    <a:pt x="2496" y="3490"/>
                  </a:cubicBezTo>
                  <a:cubicBezTo>
                    <a:pt x="2481" y="3090"/>
                    <a:pt x="2870" y="2807"/>
                    <a:pt x="3215" y="2600"/>
                  </a:cubicBezTo>
                  <a:lnTo>
                    <a:pt x="6485" y="650"/>
                  </a:lnTo>
                  <a:lnTo>
                    <a:pt x="39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91;p40">
              <a:extLst>
                <a:ext uri="{FF2B5EF4-FFF2-40B4-BE49-F238E27FC236}">
                  <a16:creationId xmlns:a16="http://schemas.microsoft.com/office/drawing/2014/main" id="{D92DD00C-93E1-8EFE-DE14-765A8A6A1352}"/>
                </a:ext>
              </a:extLst>
            </p:cNvPr>
            <p:cNvSpPr/>
            <p:nvPr/>
          </p:nvSpPr>
          <p:spPr>
            <a:xfrm>
              <a:off x="5472900" y="1605575"/>
              <a:ext cx="59750" cy="33575"/>
            </a:xfrm>
            <a:custGeom>
              <a:avLst/>
              <a:gdLst/>
              <a:ahLst/>
              <a:cxnLst/>
              <a:rect l="l" t="t" r="r" b="b"/>
              <a:pathLst>
                <a:path w="2390" h="1343" extrusionOk="0">
                  <a:moveTo>
                    <a:pt x="2271" y="1"/>
                  </a:moveTo>
                  <a:cubicBezTo>
                    <a:pt x="2069" y="170"/>
                    <a:pt x="1779" y="275"/>
                    <a:pt x="1506" y="275"/>
                  </a:cubicBezTo>
                  <a:cubicBezTo>
                    <a:pt x="1403" y="275"/>
                    <a:pt x="1301" y="260"/>
                    <a:pt x="1208" y="227"/>
                  </a:cubicBezTo>
                  <a:cubicBezTo>
                    <a:pt x="1193" y="240"/>
                    <a:pt x="1178" y="251"/>
                    <a:pt x="1164" y="264"/>
                  </a:cubicBezTo>
                  <a:cubicBezTo>
                    <a:pt x="853" y="523"/>
                    <a:pt x="510" y="741"/>
                    <a:pt x="207" y="1007"/>
                  </a:cubicBezTo>
                  <a:cubicBezTo>
                    <a:pt x="106" y="1092"/>
                    <a:pt x="0" y="1220"/>
                    <a:pt x="49" y="1343"/>
                  </a:cubicBezTo>
                  <a:cubicBezTo>
                    <a:pt x="881" y="1343"/>
                    <a:pt x="1687" y="1053"/>
                    <a:pt x="2331" y="523"/>
                  </a:cubicBezTo>
                  <a:cubicBezTo>
                    <a:pt x="2357" y="508"/>
                    <a:pt x="2375" y="482"/>
                    <a:pt x="2385" y="453"/>
                  </a:cubicBezTo>
                  <a:cubicBezTo>
                    <a:pt x="2390" y="429"/>
                    <a:pt x="2388" y="405"/>
                    <a:pt x="2379" y="381"/>
                  </a:cubicBezTo>
                  <a:cubicBezTo>
                    <a:pt x="2342" y="253"/>
                    <a:pt x="2306" y="128"/>
                    <a:pt x="2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92;p40">
              <a:extLst>
                <a:ext uri="{FF2B5EF4-FFF2-40B4-BE49-F238E27FC236}">
                  <a16:creationId xmlns:a16="http://schemas.microsoft.com/office/drawing/2014/main" id="{39DF3400-76CF-36F2-5E9F-E95F5D2D62F5}"/>
                </a:ext>
              </a:extLst>
            </p:cNvPr>
            <p:cNvSpPr/>
            <p:nvPr/>
          </p:nvSpPr>
          <p:spPr>
            <a:xfrm>
              <a:off x="5554275" y="1438300"/>
              <a:ext cx="122225" cy="207800"/>
            </a:xfrm>
            <a:custGeom>
              <a:avLst/>
              <a:gdLst/>
              <a:ahLst/>
              <a:cxnLst/>
              <a:rect l="l" t="t" r="r" b="b"/>
              <a:pathLst>
                <a:path w="4889" h="8312" extrusionOk="0">
                  <a:moveTo>
                    <a:pt x="3229" y="0"/>
                  </a:moveTo>
                  <a:lnTo>
                    <a:pt x="909" y="147"/>
                  </a:lnTo>
                  <a:cubicBezTo>
                    <a:pt x="909" y="147"/>
                    <a:pt x="598" y="1972"/>
                    <a:pt x="466" y="4406"/>
                  </a:cubicBezTo>
                  <a:cubicBezTo>
                    <a:pt x="332" y="6841"/>
                    <a:pt x="0" y="7755"/>
                    <a:pt x="53" y="7794"/>
                  </a:cubicBezTo>
                  <a:cubicBezTo>
                    <a:pt x="586" y="8187"/>
                    <a:pt x="1120" y="8312"/>
                    <a:pt x="1583" y="8312"/>
                  </a:cubicBezTo>
                  <a:cubicBezTo>
                    <a:pt x="2380" y="8312"/>
                    <a:pt x="2965" y="7944"/>
                    <a:pt x="2965" y="7944"/>
                  </a:cubicBezTo>
                  <a:cubicBezTo>
                    <a:pt x="2965" y="7944"/>
                    <a:pt x="2752" y="5903"/>
                    <a:pt x="2620" y="4983"/>
                  </a:cubicBezTo>
                  <a:cubicBezTo>
                    <a:pt x="2488" y="4061"/>
                    <a:pt x="1979" y="3354"/>
                    <a:pt x="2159" y="3042"/>
                  </a:cubicBezTo>
                  <a:cubicBezTo>
                    <a:pt x="2341" y="2730"/>
                    <a:pt x="4017" y="1660"/>
                    <a:pt x="4017" y="1660"/>
                  </a:cubicBezTo>
                  <a:lnTo>
                    <a:pt x="4889" y="1693"/>
                  </a:lnTo>
                  <a:lnTo>
                    <a:pt x="32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93;p40">
              <a:extLst>
                <a:ext uri="{FF2B5EF4-FFF2-40B4-BE49-F238E27FC236}">
                  <a16:creationId xmlns:a16="http://schemas.microsoft.com/office/drawing/2014/main" id="{594F2D75-0249-0975-90D9-08A1A8ADB11E}"/>
                </a:ext>
              </a:extLst>
            </p:cNvPr>
            <p:cNvSpPr/>
            <p:nvPr/>
          </p:nvSpPr>
          <p:spPr>
            <a:xfrm>
              <a:off x="5512050" y="1373075"/>
              <a:ext cx="263225" cy="258400"/>
            </a:xfrm>
            <a:custGeom>
              <a:avLst/>
              <a:gdLst/>
              <a:ahLst/>
              <a:cxnLst/>
              <a:rect l="l" t="t" r="r" b="b"/>
              <a:pathLst>
                <a:path w="10529" h="10336" extrusionOk="0">
                  <a:moveTo>
                    <a:pt x="8841" y="1"/>
                  </a:moveTo>
                  <a:cubicBezTo>
                    <a:pt x="8666" y="1"/>
                    <a:pt x="8490" y="5"/>
                    <a:pt x="8315" y="13"/>
                  </a:cubicBezTo>
                  <a:cubicBezTo>
                    <a:pt x="8131" y="20"/>
                    <a:pt x="7944" y="35"/>
                    <a:pt x="7759" y="53"/>
                  </a:cubicBezTo>
                  <a:cubicBezTo>
                    <a:pt x="7711" y="59"/>
                    <a:pt x="7661" y="64"/>
                    <a:pt x="7623" y="97"/>
                  </a:cubicBezTo>
                  <a:cubicBezTo>
                    <a:pt x="7592" y="125"/>
                    <a:pt x="7573" y="163"/>
                    <a:pt x="7562" y="202"/>
                  </a:cubicBezTo>
                  <a:cubicBezTo>
                    <a:pt x="7437" y="534"/>
                    <a:pt x="7311" y="865"/>
                    <a:pt x="7186" y="1197"/>
                  </a:cubicBezTo>
                  <a:cubicBezTo>
                    <a:pt x="6852" y="1169"/>
                    <a:pt x="6517" y="1155"/>
                    <a:pt x="6182" y="1155"/>
                  </a:cubicBezTo>
                  <a:cubicBezTo>
                    <a:pt x="5905" y="1155"/>
                    <a:pt x="5629" y="1165"/>
                    <a:pt x="5352" y="1184"/>
                  </a:cubicBezTo>
                  <a:cubicBezTo>
                    <a:pt x="4303" y="1258"/>
                    <a:pt x="3266" y="1469"/>
                    <a:pt x="2271" y="1814"/>
                  </a:cubicBezTo>
                  <a:cubicBezTo>
                    <a:pt x="2098" y="1873"/>
                    <a:pt x="1924" y="1939"/>
                    <a:pt x="1781" y="2056"/>
                  </a:cubicBezTo>
                  <a:cubicBezTo>
                    <a:pt x="1533" y="2260"/>
                    <a:pt x="1423" y="2585"/>
                    <a:pt x="1340" y="2895"/>
                  </a:cubicBezTo>
                  <a:cubicBezTo>
                    <a:pt x="931" y="4412"/>
                    <a:pt x="527" y="8842"/>
                    <a:pt x="5" y="9209"/>
                  </a:cubicBezTo>
                  <a:cubicBezTo>
                    <a:pt x="1" y="9261"/>
                    <a:pt x="2732" y="10335"/>
                    <a:pt x="3124" y="10335"/>
                  </a:cubicBezTo>
                  <a:cubicBezTo>
                    <a:pt x="3144" y="10335"/>
                    <a:pt x="3158" y="10332"/>
                    <a:pt x="3165" y="10326"/>
                  </a:cubicBezTo>
                  <a:cubicBezTo>
                    <a:pt x="3782" y="5750"/>
                    <a:pt x="2368" y="4006"/>
                    <a:pt x="2921" y="3659"/>
                  </a:cubicBezTo>
                  <a:lnTo>
                    <a:pt x="2921" y="3659"/>
                  </a:lnTo>
                  <a:cubicBezTo>
                    <a:pt x="3925" y="3903"/>
                    <a:pt x="4876" y="4065"/>
                    <a:pt x="5873" y="4311"/>
                  </a:cubicBezTo>
                  <a:cubicBezTo>
                    <a:pt x="5945" y="4329"/>
                    <a:pt x="6020" y="4346"/>
                    <a:pt x="6092" y="4362"/>
                  </a:cubicBezTo>
                  <a:cubicBezTo>
                    <a:pt x="6468" y="4443"/>
                    <a:pt x="6859" y="4491"/>
                    <a:pt x="7247" y="4491"/>
                  </a:cubicBezTo>
                  <a:cubicBezTo>
                    <a:pt x="7978" y="4491"/>
                    <a:pt x="8697" y="4320"/>
                    <a:pt x="9268" y="3876"/>
                  </a:cubicBezTo>
                  <a:cubicBezTo>
                    <a:pt x="10204" y="3152"/>
                    <a:pt x="10529" y="1847"/>
                    <a:pt x="10399" y="668"/>
                  </a:cubicBezTo>
                  <a:lnTo>
                    <a:pt x="10133" y="114"/>
                  </a:lnTo>
                  <a:lnTo>
                    <a:pt x="10116" y="77"/>
                  </a:lnTo>
                  <a:cubicBezTo>
                    <a:pt x="9693" y="26"/>
                    <a:pt x="9267"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94;p40">
              <a:extLst>
                <a:ext uri="{FF2B5EF4-FFF2-40B4-BE49-F238E27FC236}">
                  <a16:creationId xmlns:a16="http://schemas.microsoft.com/office/drawing/2014/main" id="{4A9D5B5A-7D60-7662-8E18-FC3FF1023BA6}"/>
                </a:ext>
              </a:extLst>
            </p:cNvPr>
            <p:cNvSpPr/>
            <p:nvPr/>
          </p:nvSpPr>
          <p:spPr>
            <a:xfrm>
              <a:off x="5511725" y="1645450"/>
              <a:ext cx="63200" cy="21750"/>
            </a:xfrm>
            <a:custGeom>
              <a:avLst/>
              <a:gdLst/>
              <a:ahLst/>
              <a:cxnLst/>
              <a:rect l="l" t="t" r="r" b="b"/>
              <a:pathLst>
                <a:path w="2528" h="870" extrusionOk="0">
                  <a:moveTo>
                    <a:pt x="1386" y="0"/>
                  </a:moveTo>
                  <a:cubicBezTo>
                    <a:pt x="995" y="279"/>
                    <a:pt x="536" y="470"/>
                    <a:pt x="121" y="718"/>
                  </a:cubicBezTo>
                  <a:cubicBezTo>
                    <a:pt x="64" y="751"/>
                    <a:pt x="0" y="815"/>
                    <a:pt x="35" y="870"/>
                  </a:cubicBezTo>
                  <a:cubicBezTo>
                    <a:pt x="865" y="844"/>
                    <a:pt x="1698" y="819"/>
                    <a:pt x="2528" y="800"/>
                  </a:cubicBezTo>
                  <a:lnTo>
                    <a:pt x="2528" y="5"/>
                  </a:lnTo>
                  <a:cubicBezTo>
                    <a:pt x="2355" y="79"/>
                    <a:pt x="2153" y="119"/>
                    <a:pt x="1950" y="119"/>
                  </a:cubicBezTo>
                  <a:cubicBezTo>
                    <a:pt x="1753" y="119"/>
                    <a:pt x="1556" y="81"/>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95;p40">
              <a:extLst>
                <a:ext uri="{FF2B5EF4-FFF2-40B4-BE49-F238E27FC236}">
                  <a16:creationId xmlns:a16="http://schemas.microsoft.com/office/drawing/2014/main" id="{84D0E133-55EA-8F20-83C2-9EEEA0A25A3B}"/>
                </a:ext>
              </a:extLst>
            </p:cNvPr>
            <p:cNvSpPr/>
            <p:nvPr/>
          </p:nvSpPr>
          <p:spPr>
            <a:xfrm>
              <a:off x="5652725" y="1492500"/>
              <a:ext cx="93025" cy="179125"/>
            </a:xfrm>
            <a:custGeom>
              <a:avLst/>
              <a:gdLst/>
              <a:ahLst/>
              <a:cxnLst/>
              <a:rect l="l" t="t" r="r" b="b"/>
              <a:pathLst>
                <a:path w="3721" h="7165" extrusionOk="0">
                  <a:moveTo>
                    <a:pt x="3626" y="1"/>
                  </a:moveTo>
                  <a:cubicBezTo>
                    <a:pt x="3603" y="1"/>
                    <a:pt x="3581" y="10"/>
                    <a:pt x="3564" y="33"/>
                  </a:cubicBezTo>
                  <a:lnTo>
                    <a:pt x="3564" y="30"/>
                  </a:lnTo>
                  <a:cubicBezTo>
                    <a:pt x="2023" y="2145"/>
                    <a:pt x="1599" y="4847"/>
                    <a:pt x="68" y="6977"/>
                  </a:cubicBezTo>
                  <a:cubicBezTo>
                    <a:pt x="0" y="7072"/>
                    <a:pt x="90" y="7164"/>
                    <a:pt x="183" y="7164"/>
                  </a:cubicBezTo>
                  <a:cubicBezTo>
                    <a:pt x="223" y="7164"/>
                    <a:pt x="263" y="7147"/>
                    <a:pt x="292" y="7106"/>
                  </a:cubicBezTo>
                  <a:cubicBezTo>
                    <a:pt x="1807" y="4981"/>
                    <a:pt x="2381" y="2352"/>
                    <a:pt x="3687" y="105"/>
                  </a:cubicBezTo>
                  <a:cubicBezTo>
                    <a:pt x="3721" y="48"/>
                    <a:pt x="3675" y="1"/>
                    <a:pt x="36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96;p40">
              <a:extLst>
                <a:ext uri="{FF2B5EF4-FFF2-40B4-BE49-F238E27FC236}">
                  <a16:creationId xmlns:a16="http://schemas.microsoft.com/office/drawing/2014/main" id="{6F1FB764-7130-127A-3766-C5F50B387AA7}"/>
                </a:ext>
              </a:extLst>
            </p:cNvPr>
            <p:cNvSpPr/>
            <p:nvPr/>
          </p:nvSpPr>
          <p:spPr>
            <a:xfrm>
              <a:off x="5647150" y="1493500"/>
              <a:ext cx="84400" cy="177400"/>
            </a:xfrm>
            <a:custGeom>
              <a:avLst/>
              <a:gdLst/>
              <a:ahLst/>
              <a:cxnLst/>
              <a:rect l="l" t="t" r="r" b="b"/>
              <a:pathLst>
                <a:path w="3376" h="7096" extrusionOk="0">
                  <a:moveTo>
                    <a:pt x="84" y="1"/>
                  </a:moveTo>
                  <a:cubicBezTo>
                    <a:pt x="42" y="1"/>
                    <a:pt x="1" y="33"/>
                    <a:pt x="21" y="81"/>
                  </a:cubicBezTo>
                  <a:lnTo>
                    <a:pt x="19" y="81"/>
                  </a:lnTo>
                  <a:cubicBezTo>
                    <a:pt x="493" y="1227"/>
                    <a:pt x="1090" y="2321"/>
                    <a:pt x="1606" y="3447"/>
                  </a:cubicBezTo>
                  <a:cubicBezTo>
                    <a:pt x="2149" y="4627"/>
                    <a:pt x="2551" y="5909"/>
                    <a:pt x="3172" y="7047"/>
                  </a:cubicBezTo>
                  <a:cubicBezTo>
                    <a:pt x="3191" y="7081"/>
                    <a:pt x="3221" y="7096"/>
                    <a:pt x="3253" y="7096"/>
                  </a:cubicBezTo>
                  <a:cubicBezTo>
                    <a:pt x="3313" y="7096"/>
                    <a:pt x="3376" y="7040"/>
                    <a:pt x="3357" y="6968"/>
                  </a:cubicBezTo>
                  <a:cubicBezTo>
                    <a:pt x="3052" y="5799"/>
                    <a:pt x="2432" y="4638"/>
                    <a:pt x="1932" y="3542"/>
                  </a:cubicBezTo>
                  <a:cubicBezTo>
                    <a:pt x="1389" y="2354"/>
                    <a:pt x="851" y="1130"/>
                    <a:pt x="142" y="30"/>
                  </a:cubicBezTo>
                  <a:cubicBezTo>
                    <a:pt x="128" y="10"/>
                    <a:pt x="106"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97;p40">
              <a:extLst>
                <a:ext uri="{FF2B5EF4-FFF2-40B4-BE49-F238E27FC236}">
                  <a16:creationId xmlns:a16="http://schemas.microsoft.com/office/drawing/2014/main" id="{642C7140-F804-0FB6-5972-2479D12CF1FB}"/>
                </a:ext>
              </a:extLst>
            </p:cNvPr>
            <p:cNvSpPr/>
            <p:nvPr/>
          </p:nvSpPr>
          <p:spPr>
            <a:xfrm>
              <a:off x="5647650" y="1486225"/>
              <a:ext cx="102050" cy="23850"/>
            </a:xfrm>
            <a:custGeom>
              <a:avLst/>
              <a:gdLst/>
              <a:ahLst/>
              <a:cxnLst/>
              <a:rect l="l" t="t" r="r" b="b"/>
              <a:pathLst>
                <a:path w="4082" h="954" extrusionOk="0">
                  <a:moveTo>
                    <a:pt x="25" y="0"/>
                  </a:moveTo>
                  <a:lnTo>
                    <a:pt x="1" y="953"/>
                  </a:lnTo>
                  <a:lnTo>
                    <a:pt x="4081" y="692"/>
                  </a:lnTo>
                  <a:lnTo>
                    <a:pt x="4053" y="44"/>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98;p40">
              <a:extLst>
                <a:ext uri="{FF2B5EF4-FFF2-40B4-BE49-F238E27FC236}">
                  <a16:creationId xmlns:a16="http://schemas.microsoft.com/office/drawing/2014/main" id="{F735BD2F-485F-D18B-DF24-4AE1D46F9274}"/>
                </a:ext>
              </a:extLst>
            </p:cNvPr>
            <p:cNvSpPr/>
            <p:nvPr/>
          </p:nvSpPr>
          <p:spPr>
            <a:xfrm>
              <a:off x="5689375" y="1259900"/>
              <a:ext cx="90625" cy="130525"/>
            </a:xfrm>
            <a:custGeom>
              <a:avLst/>
              <a:gdLst/>
              <a:ahLst/>
              <a:cxnLst/>
              <a:rect l="l" t="t" r="r" b="b"/>
              <a:pathLst>
                <a:path w="3625" h="5221" extrusionOk="0">
                  <a:moveTo>
                    <a:pt x="1657" y="1"/>
                  </a:moveTo>
                  <a:lnTo>
                    <a:pt x="1554" y="69"/>
                  </a:lnTo>
                  <a:lnTo>
                    <a:pt x="1136" y="1075"/>
                  </a:lnTo>
                  <a:cubicBezTo>
                    <a:pt x="1066" y="1242"/>
                    <a:pt x="967" y="1433"/>
                    <a:pt x="789" y="1457"/>
                  </a:cubicBezTo>
                  <a:cubicBezTo>
                    <a:pt x="779" y="1458"/>
                    <a:pt x="769" y="1459"/>
                    <a:pt x="759" y="1459"/>
                  </a:cubicBezTo>
                  <a:cubicBezTo>
                    <a:pt x="623" y="1459"/>
                    <a:pt x="500" y="1353"/>
                    <a:pt x="447" y="1226"/>
                  </a:cubicBezTo>
                  <a:cubicBezTo>
                    <a:pt x="390" y="1088"/>
                    <a:pt x="396" y="934"/>
                    <a:pt x="407" y="787"/>
                  </a:cubicBezTo>
                  <a:lnTo>
                    <a:pt x="407" y="787"/>
                  </a:lnTo>
                  <a:cubicBezTo>
                    <a:pt x="1" y="1611"/>
                    <a:pt x="124" y="2588"/>
                    <a:pt x="256" y="3499"/>
                  </a:cubicBezTo>
                  <a:lnTo>
                    <a:pt x="447" y="4802"/>
                  </a:lnTo>
                  <a:cubicBezTo>
                    <a:pt x="449" y="4846"/>
                    <a:pt x="462" y="4887"/>
                    <a:pt x="484" y="4925"/>
                  </a:cubicBezTo>
                  <a:cubicBezTo>
                    <a:pt x="517" y="4973"/>
                    <a:pt x="572" y="4997"/>
                    <a:pt x="627" y="5019"/>
                  </a:cubicBezTo>
                  <a:cubicBezTo>
                    <a:pt x="759" y="5070"/>
                    <a:pt x="893" y="5116"/>
                    <a:pt x="1027" y="5160"/>
                  </a:cubicBezTo>
                  <a:cubicBezTo>
                    <a:pt x="1273" y="5201"/>
                    <a:pt x="1526" y="5220"/>
                    <a:pt x="1778" y="5220"/>
                  </a:cubicBezTo>
                  <a:cubicBezTo>
                    <a:pt x="2307" y="5220"/>
                    <a:pt x="2832" y="5133"/>
                    <a:pt x="3284" y="4971"/>
                  </a:cubicBezTo>
                  <a:cubicBezTo>
                    <a:pt x="3625" y="4145"/>
                    <a:pt x="3416" y="262"/>
                    <a:pt x="1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99;p40">
              <a:extLst>
                <a:ext uri="{FF2B5EF4-FFF2-40B4-BE49-F238E27FC236}">
                  <a16:creationId xmlns:a16="http://schemas.microsoft.com/office/drawing/2014/main" id="{6CA55662-5306-3435-2B19-235944AF3EBF}"/>
                </a:ext>
              </a:extLst>
            </p:cNvPr>
            <p:cNvSpPr/>
            <p:nvPr/>
          </p:nvSpPr>
          <p:spPr>
            <a:xfrm>
              <a:off x="5664950" y="1268500"/>
              <a:ext cx="107200" cy="125975"/>
            </a:xfrm>
            <a:custGeom>
              <a:avLst/>
              <a:gdLst/>
              <a:ahLst/>
              <a:cxnLst/>
              <a:rect l="l" t="t" r="r" b="b"/>
              <a:pathLst>
                <a:path w="4288" h="5039" extrusionOk="0">
                  <a:moveTo>
                    <a:pt x="3103" y="1"/>
                  </a:moveTo>
                  <a:cubicBezTo>
                    <a:pt x="2999" y="1"/>
                    <a:pt x="2896" y="35"/>
                    <a:pt x="2810" y="100"/>
                  </a:cubicBezTo>
                  <a:cubicBezTo>
                    <a:pt x="2544" y="316"/>
                    <a:pt x="2561" y="854"/>
                    <a:pt x="2572" y="1278"/>
                  </a:cubicBezTo>
                  <a:cubicBezTo>
                    <a:pt x="2590" y="2004"/>
                    <a:pt x="2603" y="2731"/>
                    <a:pt x="2618" y="3458"/>
                  </a:cubicBezTo>
                  <a:cubicBezTo>
                    <a:pt x="2623" y="3564"/>
                    <a:pt x="2616" y="3685"/>
                    <a:pt x="2531" y="3746"/>
                  </a:cubicBezTo>
                  <a:cubicBezTo>
                    <a:pt x="2480" y="3783"/>
                    <a:pt x="2412" y="3786"/>
                    <a:pt x="2351" y="3788"/>
                  </a:cubicBezTo>
                  <a:cubicBezTo>
                    <a:pt x="2176" y="3794"/>
                    <a:pt x="2001" y="3796"/>
                    <a:pt x="1827" y="3796"/>
                  </a:cubicBezTo>
                  <a:cubicBezTo>
                    <a:pt x="1267" y="3796"/>
                    <a:pt x="708" y="3767"/>
                    <a:pt x="152" y="3707"/>
                  </a:cubicBezTo>
                  <a:lnTo>
                    <a:pt x="152" y="3707"/>
                  </a:lnTo>
                  <a:cubicBezTo>
                    <a:pt x="1" y="3827"/>
                    <a:pt x="31" y="4080"/>
                    <a:pt x="163" y="4220"/>
                  </a:cubicBezTo>
                  <a:cubicBezTo>
                    <a:pt x="297" y="4363"/>
                    <a:pt x="493" y="4418"/>
                    <a:pt x="679" y="4469"/>
                  </a:cubicBezTo>
                  <a:cubicBezTo>
                    <a:pt x="1165" y="4598"/>
                    <a:pt x="1652" y="4723"/>
                    <a:pt x="2138" y="4851"/>
                  </a:cubicBezTo>
                  <a:cubicBezTo>
                    <a:pt x="2498" y="4945"/>
                    <a:pt x="2869" y="5039"/>
                    <a:pt x="3239" y="5039"/>
                  </a:cubicBezTo>
                  <a:cubicBezTo>
                    <a:pt x="3345" y="5039"/>
                    <a:pt x="3451" y="5031"/>
                    <a:pt x="3556" y="5013"/>
                  </a:cubicBezTo>
                  <a:cubicBezTo>
                    <a:pt x="3692" y="4989"/>
                    <a:pt x="3831" y="4947"/>
                    <a:pt x="3936" y="4855"/>
                  </a:cubicBezTo>
                  <a:cubicBezTo>
                    <a:pt x="4099" y="4712"/>
                    <a:pt x="4145" y="4480"/>
                    <a:pt x="4171" y="4262"/>
                  </a:cubicBezTo>
                  <a:cubicBezTo>
                    <a:pt x="4288" y="3351"/>
                    <a:pt x="4261" y="2424"/>
                    <a:pt x="4090" y="1521"/>
                  </a:cubicBezTo>
                  <a:cubicBezTo>
                    <a:pt x="4013" y="1117"/>
                    <a:pt x="3903" y="711"/>
                    <a:pt x="3670" y="373"/>
                  </a:cubicBezTo>
                  <a:cubicBezTo>
                    <a:pt x="3572" y="234"/>
                    <a:pt x="3449" y="105"/>
                    <a:pt x="3290" y="39"/>
                  </a:cubicBezTo>
                  <a:cubicBezTo>
                    <a:pt x="3230" y="13"/>
                    <a:pt x="3166" y="1"/>
                    <a:pt x="3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00;p40">
              <a:extLst>
                <a:ext uri="{FF2B5EF4-FFF2-40B4-BE49-F238E27FC236}">
                  <a16:creationId xmlns:a16="http://schemas.microsoft.com/office/drawing/2014/main" id="{C1388884-BB92-612C-96CA-7C1F44A41509}"/>
                </a:ext>
              </a:extLst>
            </p:cNvPr>
            <p:cNvSpPr/>
            <p:nvPr/>
          </p:nvSpPr>
          <p:spPr>
            <a:xfrm>
              <a:off x="5674225" y="1182175"/>
              <a:ext cx="75350" cy="73525"/>
            </a:xfrm>
            <a:custGeom>
              <a:avLst/>
              <a:gdLst/>
              <a:ahLst/>
              <a:cxnLst/>
              <a:rect l="l" t="t" r="r" b="b"/>
              <a:pathLst>
                <a:path w="3014" h="2941" extrusionOk="0">
                  <a:moveTo>
                    <a:pt x="236" y="0"/>
                  </a:moveTo>
                  <a:cubicBezTo>
                    <a:pt x="172" y="0"/>
                    <a:pt x="35" y="75"/>
                    <a:pt x="54" y="734"/>
                  </a:cubicBezTo>
                  <a:cubicBezTo>
                    <a:pt x="75" y="1586"/>
                    <a:pt x="1" y="2912"/>
                    <a:pt x="1246" y="2941"/>
                  </a:cubicBezTo>
                  <a:cubicBezTo>
                    <a:pt x="1813" y="2895"/>
                    <a:pt x="2144" y="2655"/>
                    <a:pt x="2553" y="2130"/>
                  </a:cubicBezTo>
                  <a:cubicBezTo>
                    <a:pt x="2851" y="1632"/>
                    <a:pt x="3014" y="1028"/>
                    <a:pt x="2882" y="463"/>
                  </a:cubicBezTo>
                  <a:cubicBezTo>
                    <a:pt x="2865" y="384"/>
                    <a:pt x="2838" y="305"/>
                    <a:pt x="2807" y="231"/>
                  </a:cubicBezTo>
                  <a:cubicBezTo>
                    <a:pt x="2612" y="213"/>
                    <a:pt x="2417" y="198"/>
                    <a:pt x="2226" y="187"/>
                  </a:cubicBezTo>
                  <a:cubicBezTo>
                    <a:pt x="1850" y="165"/>
                    <a:pt x="1452" y="195"/>
                    <a:pt x="1094" y="66"/>
                  </a:cubicBezTo>
                  <a:cubicBezTo>
                    <a:pt x="1044" y="73"/>
                    <a:pt x="986" y="76"/>
                    <a:pt x="925" y="76"/>
                  </a:cubicBezTo>
                  <a:cubicBezTo>
                    <a:pt x="632" y="76"/>
                    <a:pt x="267" y="7"/>
                    <a:pt x="267" y="7"/>
                  </a:cubicBezTo>
                  <a:cubicBezTo>
                    <a:pt x="267" y="7"/>
                    <a:pt x="254" y="0"/>
                    <a:pt x="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01;p40">
              <a:extLst>
                <a:ext uri="{FF2B5EF4-FFF2-40B4-BE49-F238E27FC236}">
                  <a16:creationId xmlns:a16="http://schemas.microsoft.com/office/drawing/2014/main" id="{CAA3CDEA-01C8-C34A-B36C-3856ED14BD75}"/>
                </a:ext>
              </a:extLst>
            </p:cNvPr>
            <p:cNvSpPr/>
            <p:nvPr/>
          </p:nvSpPr>
          <p:spPr>
            <a:xfrm>
              <a:off x="5675900" y="1205650"/>
              <a:ext cx="10250" cy="3850"/>
            </a:xfrm>
            <a:custGeom>
              <a:avLst/>
              <a:gdLst/>
              <a:ahLst/>
              <a:cxnLst/>
              <a:rect l="l" t="t" r="r" b="b"/>
              <a:pathLst>
                <a:path w="410" h="154" extrusionOk="0">
                  <a:moveTo>
                    <a:pt x="193" y="0"/>
                  </a:moveTo>
                  <a:cubicBezTo>
                    <a:pt x="117" y="0"/>
                    <a:pt x="44" y="31"/>
                    <a:pt x="13" y="98"/>
                  </a:cubicBezTo>
                  <a:cubicBezTo>
                    <a:pt x="1" y="124"/>
                    <a:pt x="20" y="153"/>
                    <a:pt x="48" y="153"/>
                  </a:cubicBezTo>
                  <a:cubicBezTo>
                    <a:pt x="51" y="153"/>
                    <a:pt x="54" y="153"/>
                    <a:pt x="57" y="153"/>
                  </a:cubicBezTo>
                  <a:cubicBezTo>
                    <a:pt x="112" y="137"/>
                    <a:pt x="156" y="111"/>
                    <a:pt x="215" y="109"/>
                  </a:cubicBezTo>
                  <a:cubicBezTo>
                    <a:pt x="270" y="109"/>
                    <a:pt x="325" y="122"/>
                    <a:pt x="375" y="146"/>
                  </a:cubicBezTo>
                  <a:cubicBezTo>
                    <a:pt x="378" y="147"/>
                    <a:pt x="380" y="148"/>
                    <a:pt x="383" y="148"/>
                  </a:cubicBezTo>
                  <a:cubicBezTo>
                    <a:pt x="399" y="148"/>
                    <a:pt x="409" y="124"/>
                    <a:pt x="402" y="111"/>
                  </a:cubicBezTo>
                  <a:cubicBezTo>
                    <a:pt x="368" y="40"/>
                    <a:pt x="279"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02;p40">
              <a:extLst>
                <a:ext uri="{FF2B5EF4-FFF2-40B4-BE49-F238E27FC236}">
                  <a16:creationId xmlns:a16="http://schemas.microsoft.com/office/drawing/2014/main" id="{BD905A73-B9AC-849F-EFA2-08EF3BEA5D3A}"/>
                </a:ext>
              </a:extLst>
            </p:cNvPr>
            <p:cNvSpPr/>
            <p:nvPr/>
          </p:nvSpPr>
          <p:spPr>
            <a:xfrm>
              <a:off x="5697250" y="1203525"/>
              <a:ext cx="17000" cy="5575"/>
            </a:xfrm>
            <a:custGeom>
              <a:avLst/>
              <a:gdLst/>
              <a:ahLst/>
              <a:cxnLst/>
              <a:rect l="l" t="t" r="r" b="b"/>
              <a:pathLst>
                <a:path w="680" h="223" extrusionOk="0">
                  <a:moveTo>
                    <a:pt x="381" y="0"/>
                  </a:moveTo>
                  <a:cubicBezTo>
                    <a:pt x="249" y="0"/>
                    <a:pt x="123" y="50"/>
                    <a:pt x="29" y="141"/>
                  </a:cubicBezTo>
                  <a:cubicBezTo>
                    <a:pt x="1" y="171"/>
                    <a:pt x="23" y="215"/>
                    <a:pt x="60" y="215"/>
                  </a:cubicBezTo>
                  <a:cubicBezTo>
                    <a:pt x="64" y="215"/>
                    <a:pt x="68" y="214"/>
                    <a:pt x="72" y="213"/>
                  </a:cubicBezTo>
                  <a:cubicBezTo>
                    <a:pt x="169" y="187"/>
                    <a:pt x="259" y="141"/>
                    <a:pt x="362" y="141"/>
                  </a:cubicBezTo>
                  <a:cubicBezTo>
                    <a:pt x="461" y="141"/>
                    <a:pt x="520" y="202"/>
                    <a:pt x="611" y="220"/>
                  </a:cubicBezTo>
                  <a:cubicBezTo>
                    <a:pt x="615" y="221"/>
                    <a:pt x="620" y="222"/>
                    <a:pt x="625" y="222"/>
                  </a:cubicBezTo>
                  <a:cubicBezTo>
                    <a:pt x="656" y="222"/>
                    <a:pt x="680" y="193"/>
                    <a:pt x="672" y="161"/>
                  </a:cubicBezTo>
                  <a:cubicBezTo>
                    <a:pt x="643" y="46"/>
                    <a:pt x="501" y="7"/>
                    <a:pt x="397" y="0"/>
                  </a:cubicBezTo>
                  <a:cubicBezTo>
                    <a:pt x="392" y="0"/>
                    <a:pt x="386"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03;p40">
              <a:extLst>
                <a:ext uri="{FF2B5EF4-FFF2-40B4-BE49-F238E27FC236}">
                  <a16:creationId xmlns:a16="http://schemas.microsoft.com/office/drawing/2014/main" id="{B0391D7F-E45E-36D7-68E4-F24E68E32E75}"/>
                </a:ext>
              </a:extLst>
            </p:cNvPr>
            <p:cNvSpPr/>
            <p:nvPr/>
          </p:nvSpPr>
          <p:spPr>
            <a:xfrm>
              <a:off x="5688900" y="1238825"/>
              <a:ext cx="11925" cy="8350"/>
            </a:xfrm>
            <a:custGeom>
              <a:avLst/>
              <a:gdLst/>
              <a:ahLst/>
              <a:cxnLst/>
              <a:rect l="l" t="t" r="r" b="b"/>
              <a:pathLst>
                <a:path w="477" h="334" extrusionOk="0">
                  <a:moveTo>
                    <a:pt x="477" y="0"/>
                  </a:moveTo>
                  <a:lnTo>
                    <a:pt x="477" y="0"/>
                  </a:lnTo>
                  <a:cubicBezTo>
                    <a:pt x="393" y="61"/>
                    <a:pt x="302" y="91"/>
                    <a:pt x="214" y="91"/>
                  </a:cubicBezTo>
                  <a:cubicBezTo>
                    <a:pt x="138" y="91"/>
                    <a:pt x="64" y="68"/>
                    <a:pt x="0" y="22"/>
                  </a:cubicBezTo>
                  <a:lnTo>
                    <a:pt x="0" y="22"/>
                  </a:lnTo>
                  <a:lnTo>
                    <a:pt x="18" y="55"/>
                  </a:lnTo>
                  <a:cubicBezTo>
                    <a:pt x="2" y="145"/>
                    <a:pt x="20" y="240"/>
                    <a:pt x="68" y="288"/>
                  </a:cubicBezTo>
                  <a:cubicBezTo>
                    <a:pt x="81" y="301"/>
                    <a:pt x="97" y="312"/>
                    <a:pt x="114" y="321"/>
                  </a:cubicBezTo>
                  <a:cubicBezTo>
                    <a:pt x="135" y="329"/>
                    <a:pt x="156" y="333"/>
                    <a:pt x="176" y="333"/>
                  </a:cubicBezTo>
                  <a:cubicBezTo>
                    <a:pt x="212" y="333"/>
                    <a:pt x="248" y="321"/>
                    <a:pt x="277" y="299"/>
                  </a:cubicBezTo>
                  <a:cubicBezTo>
                    <a:pt x="365" y="240"/>
                    <a:pt x="422" y="117"/>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04;p40">
              <a:extLst>
                <a:ext uri="{FF2B5EF4-FFF2-40B4-BE49-F238E27FC236}">
                  <a16:creationId xmlns:a16="http://schemas.microsoft.com/office/drawing/2014/main" id="{605C0A80-5FF0-6AFE-B141-28E39990DEBC}"/>
                </a:ext>
              </a:extLst>
            </p:cNvPr>
            <p:cNvSpPr/>
            <p:nvPr/>
          </p:nvSpPr>
          <p:spPr>
            <a:xfrm>
              <a:off x="5684675" y="1206250"/>
              <a:ext cx="14375" cy="29775"/>
            </a:xfrm>
            <a:custGeom>
              <a:avLst/>
              <a:gdLst/>
              <a:ahLst/>
              <a:cxnLst/>
              <a:rect l="l" t="t" r="r" b="b"/>
              <a:pathLst>
                <a:path w="575" h="1191" extrusionOk="0">
                  <a:moveTo>
                    <a:pt x="137" y="0"/>
                  </a:moveTo>
                  <a:cubicBezTo>
                    <a:pt x="116" y="0"/>
                    <a:pt x="96" y="18"/>
                    <a:pt x="103" y="43"/>
                  </a:cubicBezTo>
                  <a:cubicBezTo>
                    <a:pt x="174" y="311"/>
                    <a:pt x="242" y="724"/>
                    <a:pt x="26" y="952"/>
                  </a:cubicBezTo>
                  <a:cubicBezTo>
                    <a:pt x="0" y="978"/>
                    <a:pt x="7" y="1022"/>
                    <a:pt x="37" y="1042"/>
                  </a:cubicBezTo>
                  <a:cubicBezTo>
                    <a:pt x="174" y="1110"/>
                    <a:pt x="316" y="1161"/>
                    <a:pt x="463" y="1189"/>
                  </a:cubicBezTo>
                  <a:cubicBezTo>
                    <a:pt x="469" y="1190"/>
                    <a:pt x="474" y="1191"/>
                    <a:pt x="479" y="1191"/>
                  </a:cubicBezTo>
                  <a:cubicBezTo>
                    <a:pt x="549" y="1191"/>
                    <a:pt x="574" y="1083"/>
                    <a:pt x="499" y="1066"/>
                  </a:cubicBezTo>
                  <a:cubicBezTo>
                    <a:pt x="382" y="1042"/>
                    <a:pt x="268" y="1010"/>
                    <a:pt x="157" y="968"/>
                  </a:cubicBezTo>
                  <a:lnTo>
                    <a:pt x="157" y="968"/>
                  </a:lnTo>
                  <a:cubicBezTo>
                    <a:pt x="319" y="711"/>
                    <a:pt x="324" y="252"/>
                    <a:pt x="165" y="17"/>
                  </a:cubicBezTo>
                  <a:cubicBezTo>
                    <a:pt x="158" y="5"/>
                    <a:pt x="147" y="0"/>
                    <a:pt x="1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05;p40">
              <a:extLst>
                <a:ext uri="{FF2B5EF4-FFF2-40B4-BE49-F238E27FC236}">
                  <a16:creationId xmlns:a16="http://schemas.microsoft.com/office/drawing/2014/main" id="{5986E00B-93E6-0CAC-6CC0-5D09379B028E}"/>
                </a:ext>
              </a:extLst>
            </p:cNvPr>
            <p:cNvSpPr/>
            <p:nvPr/>
          </p:nvSpPr>
          <p:spPr>
            <a:xfrm>
              <a:off x="5699925" y="1218775"/>
              <a:ext cx="7100" cy="5525"/>
            </a:xfrm>
            <a:custGeom>
              <a:avLst/>
              <a:gdLst/>
              <a:ahLst/>
              <a:cxnLst/>
              <a:rect l="l" t="t" r="r" b="b"/>
              <a:pathLst>
                <a:path w="284" h="221" extrusionOk="0">
                  <a:moveTo>
                    <a:pt x="143" y="1"/>
                  </a:moveTo>
                  <a:cubicBezTo>
                    <a:pt x="1" y="1"/>
                    <a:pt x="1" y="220"/>
                    <a:pt x="143" y="220"/>
                  </a:cubicBezTo>
                  <a:cubicBezTo>
                    <a:pt x="284" y="220"/>
                    <a:pt x="284"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706;p40">
              <a:extLst>
                <a:ext uri="{FF2B5EF4-FFF2-40B4-BE49-F238E27FC236}">
                  <a16:creationId xmlns:a16="http://schemas.microsoft.com/office/drawing/2014/main" id="{A51AB3D1-B9BF-F30F-8F30-426821DA3551}"/>
                </a:ext>
              </a:extLst>
            </p:cNvPr>
            <p:cNvSpPr/>
            <p:nvPr/>
          </p:nvSpPr>
          <p:spPr>
            <a:xfrm>
              <a:off x="5678525" y="1218225"/>
              <a:ext cx="6725" cy="5200"/>
            </a:xfrm>
            <a:custGeom>
              <a:avLst/>
              <a:gdLst/>
              <a:ahLst/>
              <a:cxnLst/>
              <a:rect l="l" t="t" r="r" b="b"/>
              <a:pathLst>
                <a:path w="269" h="208" extrusionOk="0">
                  <a:moveTo>
                    <a:pt x="134" y="1"/>
                  </a:moveTo>
                  <a:cubicBezTo>
                    <a:pt x="0" y="1"/>
                    <a:pt x="0" y="207"/>
                    <a:pt x="134" y="207"/>
                  </a:cubicBezTo>
                  <a:cubicBezTo>
                    <a:pt x="268" y="207"/>
                    <a:pt x="268"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707;p40">
              <a:extLst>
                <a:ext uri="{FF2B5EF4-FFF2-40B4-BE49-F238E27FC236}">
                  <a16:creationId xmlns:a16="http://schemas.microsoft.com/office/drawing/2014/main" id="{91B06E7B-97D0-C968-F046-E8F9BB60B435}"/>
                </a:ext>
              </a:extLst>
            </p:cNvPr>
            <p:cNvSpPr/>
            <p:nvPr/>
          </p:nvSpPr>
          <p:spPr>
            <a:xfrm>
              <a:off x="5599200" y="1355600"/>
              <a:ext cx="43150" cy="23700"/>
            </a:xfrm>
            <a:custGeom>
              <a:avLst/>
              <a:gdLst/>
              <a:ahLst/>
              <a:cxnLst/>
              <a:rect l="l" t="t" r="r" b="b"/>
              <a:pathLst>
                <a:path w="1726" h="948" extrusionOk="0">
                  <a:moveTo>
                    <a:pt x="1480" y="1"/>
                  </a:moveTo>
                  <a:lnTo>
                    <a:pt x="164" y="18"/>
                  </a:lnTo>
                  <a:cubicBezTo>
                    <a:pt x="164" y="18"/>
                    <a:pt x="1" y="948"/>
                    <a:pt x="724" y="948"/>
                  </a:cubicBezTo>
                  <a:cubicBezTo>
                    <a:pt x="764" y="948"/>
                    <a:pt x="808" y="945"/>
                    <a:pt x="854" y="938"/>
                  </a:cubicBezTo>
                  <a:cubicBezTo>
                    <a:pt x="1726" y="824"/>
                    <a:pt x="1480" y="51"/>
                    <a:pt x="1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708;p40">
              <a:extLst>
                <a:ext uri="{FF2B5EF4-FFF2-40B4-BE49-F238E27FC236}">
                  <a16:creationId xmlns:a16="http://schemas.microsoft.com/office/drawing/2014/main" id="{D1EF9230-B967-A491-AE83-C73A1D9F2E9F}"/>
                </a:ext>
              </a:extLst>
            </p:cNvPr>
            <p:cNvSpPr/>
            <p:nvPr/>
          </p:nvSpPr>
          <p:spPr>
            <a:xfrm>
              <a:off x="5628175" y="1356875"/>
              <a:ext cx="25500" cy="18625"/>
            </a:xfrm>
            <a:custGeom>
              <a:avLst/>
              <a:gdLst/>
              <a:ahLst/>
              <a:cxnLst/>
              <a:rect l="l" t="t" r="r" b="b"/>
              <a:pathLst>
                <a:path w="1020" h="745" extrusionOk="0">
                  <a:moveTo>
                    <a:pt x="484" y="1"/>
                  </a:moveTo>
                  <a:cubicBezTo>
                    <a:pt x="390" y="1"/>
                    <a:pt x="298" y="17"/>
                    <a:pt x="229" y="46"/>
                  </a:cubicBezTo>
                  <a:cubicBezTo>
                    <a:pt x="182" y="66"/>
                    <a:pt x="213" y="123"/>
                    <a:pt x="251" y="128"/>
                  </a:cubicBezTo>
                  <a:cubicBezTo>
                    <a:pt x="398" y="145"/>
                    <a:pt x="1019" y="176"/>
                    <a:pt x="725" y="477"/>
                  </a:cubicBezTo>
                  <a:cubicBezTo>
                    <a:pt x="649" y="555"/>
                    <a:pt x="554" y="575"/>
                    <a:pt x="453" y="575"/>
                  </a:cubicBezTo>
                  <a:cubicBezTo>
                    <a:pt x="349" y="575"/>
                    <a:pt x="239" y="554"/>
                    <a:pt x="139" y="554"/>
                  </a:cubicBezTo>
                  <a:cubicBezTo>
                    <a:pt x="110" y="554"/>
                    <a:pt x="82" y="556"/>
                    <a:pt x="55" y="560"/>
                  </a:cubicBezTo>
                  <a:cubicBezTo>
                    <a:pt x="0" y="571"/>
                    <a:pt x="7" y="641"/>
                    <a:pt x="40" y="668"/>
                  </a:cubicBezTo>
                  <a:cubicBezTo>
                    <a:pt x="116" y="725"/>
                    <a:pt x="227" y="745"/>
                    <a:pt x="340" y="745"/>
                  </a:cubicBezTo>
                  <a:cubicBezTo>
                    <a:pt x="448" y="745"/>
                    <a:pt x="559" y="727"/>
                    <a:pt x="644" y="705"/>
                  </a:cubicBezTo>
                  <a:cubicBezTo>
                    <a:pt x="802" y="666"/>
                    <a:pt x="927" y="558"/>
                    <a:pt x="956" y="391"/>
                  </a:cubicBezTo>
                  <a:cubicBezTo>
                    <a:pt x="1005" y="114"/>
                    <a:pt x="734"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709;p40">
              <a:extLst>
                <a:ext uri="{FF2B5EF4-FFF2-40B4-BE49-F238E27FC236}">
                  <a16:creationId xmlns:a16="http://schemas.microsoft.com/office/drawing/2014/main" id="{3C5E6CB4-41CB-E533-2481-381CC7F7B4C6}"/>
                </a:ext>
              </a:extLst>
            </p:cNvPr>
            <p:cNvSpPr/>
            <p:nvPr/>
          </p:nvSpPr>
          <p:spPr>
            <a:xfrm>
              <a:off x="5640250" y="1352200"/>
              <a:ext cx="34725" cy="28625"/>
            </a:xfrm>
            <a:custGeom>
              <a:avLst/>
              <a:gdLst/>
              <a:ahLst/>
              <a:cxnLst/>
              <a:rect l="l" t="t" r="r" b="b"/>
              <a:pathLst>
                <a:path w="1389" h="1145" extrusionOk="0">
                  <a:moveTo>
                    <a:pt x="850" y="1"/>
                  </a:moveTo>
                  <a:cubicBezTo>
                    <a:pt x="721" y="36"/>
                    <a:pt x="589" y="64"/>
                    <a:pt x="455" y="84"/>
                  </a:cubicBezTo>
                  <a:cubicBezTo>
                    <a:pt x="427" y="88"/>
                    <a:pt x="400" y="90"/>
                    <a:pt x="373" y="90"/>
                  </a:cubicBezTo>
                  <a:cubicBezTo>
                    <a:pt x="276" y="90"/>
                    <a:pt x="187" y="64"/>
                    <a:pt x="106" y="5"/>
                  </a:cubicBezTo>
                  <a:lnTo>
                    <a:pt x="106" y="5"/>
                  </a:lnTo>
                  <a:cubicBezTo>
                    <a:pt x="75" y="126"/>
                    <a:pt x="174" y="251"/>
                    <a:pt x="295" y="293"/>
                  </a:cubicBezTo>
                  <a:cubicBezTo>
                    <a:pt x="335" y="304"/>
                    <a:pt x="376" y="310"/>
                    <a:pt x="418" y="310"/>
                  </a:cubicBezTo>
                  <a:cubicBezTo>
                    <a:pt x="432" y="310"/>
                    <a:pt x="446" y="309"/>
                    <a:pt x="459" y="308"/>
                  </a:cubicBezTo>
                  <a:lnTo>
                    <a:pt x="459" y="308"/>
                  </a:lnTo>
                  <a:cubicBezTo>
                    <a:pt x="330" y="332"/>
                    <a:pt x="205" y="365"/>
                    <a:pt x="79" y="405"/>
                  </a:cubicBezTo>
                  <a:cubicBezTo>
                    <a:pt x="62" y="409"/>
                    <a:pt x="44" y="418"/>
                    <a:pt x="31" y="431"/>
                  </a:cubicBezTo>
                  <a:cubicBezTo>
                    <a:pt x="0" y="466"/>
                    <a:pt x="25" y="523"/>
                    <a:pt x="64" y="545"/>
                  </a:cubicBezTo>
                  <a:cubicBezTo>
                    <a:pt x="87" y="557"/>
                    <a:pt x="112" y="560"/>
                    <a:pt x="138" y="560"/>
                  </a:cubicBezTo>
                  <a:cubicBezTo>
                    <a:pt x="158" y="560"/>
                    <a:pt x="177" y="558"/>
                    <a:pt x="196" y="556"/>
                  </a:cubicBezTo>
                  <a:lnTo>
                    <a:pt x="196" y="556"/>
                  </a:lnTo>
                  <a:cubicBezTo>
                    <a:pt x="174" y="602"/>
                    <a:pt x="110" y="615"/>
                    <a:pt x="86" y="662"/>
                  </a:cubicBezTo>
                  <a:cubicBezTo>
                    <a:pt x="64" y="708"/>
                    <a:pt x="99" y="767"/>
                    <a:pt x="148" y="789"/>
                  </a:cubicBezTo>
                  <a:cubicBezTo>
                    <a:pt x="173" y="800"/>
                    <a:pt x="200" y="803"/>
                    <a:pt x="229" y="803"/>
                  </a:cubicBezTo>
                  <a:cubicBezTo>
                    <a:pt x="253" y="803"/>
                    <a:pt x="277" y="801"/>
                    <a:pt x="301" y="798"/>
                  </a:cubicBezTo>
                  <a:lnTo>
                    <a:pt x="301" y="798"/>
                  </a:lnTo>
                  <a:cubicBezTo>
                    <a:pt x="220" y="894"/>
                    <a:pt x="286" y="1052"/>
                    <a:pt x="398" y="1110"/>
                  </a:cubicBezTo>
                  <a:cubicBezTo>
                    <a:pt x="450" y="1135"/>
                    <a:pt x="506" y="1144"/>
                    <a:pt x="564" y="1144"/>
                  </a:cubicBezTo>
                  <a:cubicBezTo>
                    <a:pt x="631" y="1144"/>
                    <a:pt x="700" y="1132"/>
                    <a:pt x="765" y="1116"/>
                  </a:cubicBezTo>
                  <a:cubicBezTo>
                    <a:pt x="980" y="1066"/>
                    <a:pt x="1191" y="987"/>
                    <a:pt x="1388" y="886"/>
                  </a:cubicBezTo>
                  <a:lnTo>
                    <a:pt x="1239" y="468"/>
                  </a:lnTo>
                  <a:cubicBezTo>
                    <a:pt x="1134" y="295"/>
                    <a:pt x="1002" y="137"/>
                    <a:pt x="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710;p40">
              <a:extLst>
                <a:ext uri="{FF2B5EF4-FFF2-40B4-BE49-F238E27FC236}">
                  <a16:creationId xmlns:a16="http://schemas.microsoft.com/office/drawing/2014/main" id="{3B7AA66C-14A5-7D00-010A-CB9A78DEFC11}"/>
                </a:ext>
              </a:extLst>
            </p:cNvPr>
            <p:cNvSpPr/>
            <p:nvPr/>
          </p:nvSpPr>
          <p:spPr>
            <a:xfrm>
              <a:off x="5723850" y="1267000"/>
              <a:ext cx="49300" cy="85325"/>
            </a:xfrm>
            <a:custGeom>
              <a:avLst/>
              <a:gdLst/>
              <a:ahLst/>
              <a:cxnLst/>
              <a:rect l="l" t="t" r="r" b="b"/>
              <a:pathLst>
                <a:path w="1972" h="3413" extrusionOk="0">
                  <a:moveTo>
                    <a:pt x="651" y="1"/>
                  </a:moveTo>
                  <a:cubicBezTo>
                    <a:pt x="0" y="1"/>
                    <a:pt x="212" y="411"/>
                    <a:pt x="212" y="411"/>
                  </a:cubicBezTo>
                  <a:cubicBezTo>
                    <a:pt x="212" y="488"/>
                    <a:pt x="129" y="3299"/>
                    <a:pt x="129" y="3299"/>
                  </a:cubicBezTo>
                  <a:lnTo>
                    <a:pt x="1971" y="3413"/>
                  </a:lnTo>
                  <a:cubicBezTo>
                    <a:pt x="1971" y="3413"/>
                    <a:pt x="1905" y="297"/>
                    <a:pt x="820" y="9"/>
                  </a:cubicBezTo>
                  <a:cubicBezTo>
                    <a:pt x="758" y="3"/>
                    <a:pt x="702" y="1"/>
                    <a:pt x="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711;p40">
              <a:extLst>
                <a:ext uri="{FF2B5EF4-FFF2-40B4-BE49-F238E27FC236}">
                  <a16:creationId xmlns:a16="http://schemas.microsoft.com/office/drawing/2014/main" id="{5EDD2F3B-4216-794F-D640-E18678465602}"/>
                </a:ext>
              </a:extLst>
            </p:cNvPr>
            <p:cNvSpPr/>
            <p:nvPr/>
          </p:nvSpPr>
          <p:spPr>
            <a:xfrm>
              <a:off x="5692525" y="1256500"/>
              <a:ext cx="39500" cy="54325"/>
            </a:xfrm>
            <a:custGeom>
              <a:avLst/>
              <a:gdLst/>
              <a:ahLst/>
              <a:cxnLst/>
              <a:rect l="l" t="t" r="r" b="b"/>
              <a:pathLst>
                <a:path w="1580" h="2173" extrusionOk="0">
                  <a:moveTo>
                    <a:pt x="1465" y="1"/>
                  </a:moveTo>
                  <a:lnTo>
                    <a:pt x="380" y="216"/>
                  </a:lnTo>
                  <a:lnTo>
                    <a:pt x="165" y="956"/>
                  </a:lnTo>
                  <a:lnTo>
                    <a:pt x="0" y="1894"/>
                  </a:lnTo>
                  <a:lnTo>
                    <a:pt x="362" y="2173"/>
                  </a:lnTo>
                  <a:lnTo>
                    <a:pt x="1087" y="2107"/>
                  </a:lnTo>
                  <a:lnTo>
                    <a:pt x="1579" y="1433"/>
                  </a:lnTo>
                  <a:lnTo>
                    <a:pt x="1579" y="216"/>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712;p40">
              <a:extLst>
                <a:ext uri="{FF2B5EF4-FFF2-40B4-BE49-F238E27FC236}">
                  <a16:creationId xmlns:a16="http://schemas.microsoft.com/office/drawing/2014/main" id="{D1E24647-9EA4-A7C9-2BDA-C7159C182390}"/>
                </a:ext>
              </a:extLst>
            </p:cNvPr>
            <p:cNvSpPr/>
            <p:nvPr/>
          </p:nvSpPr>
          <p:spPr>
            <a:xfrm>
              <a:off x="5650525" y="1147875"/>
              <a:ext cx="76275" cy="48725"/>
            </a:xfrm>
            <a:custGeom>
              <a:avLst/>
              <a:gdLst/>
              <a:ahLst/>
              <a:cxnLst/>
              <a:rect l="l" t="t" r="r" b="b"/>
              <a:pathLst>
                <a:path w="3051" h="1949" extrusionOk="0">
                  <a:moveTo>
                    <a:pt x="2113" y="1"/>
                  </a:moveTo>
                  <a:cubicBezTo>
                    <a:pt x="2086" y="1"/>
                    <a:pt x="2059" y="3"/>
                    <a:pt x="2032" y="8"/>
                  </a:cubicBezTo>
                  <a:cubicBezTo>
                    <a:pt x="1946" y="26"/>
                    <a:pt x="1860" y="70"/>
                    <a:pt x="1816" y="147"/>
                  </a:cubicBezTo>
                  <a:cubicBezTo>
                    <a:pt x="1792" y="186"/>
                    <a:pt x="1781" y="232"/>
                    <a:pt x="1759" y="272"/>
                  </a:cubicBezTo>
                  <a:cubicBezTo>
                    <a:pt x="1706" y="362"/>
                    <a:pt x="1604" y="403"/>
                    <a:pt x="1498" y="403"/>
                  </a:cubicBezTo>
                  <a:cubicBezTo>
                    <a:pt x="1443" y="403"/>
                    <a:pt x="1386" y="392"/>
                    <a:pt x="1335" y="371"/>
                  </a:cubicBezTo>
                  <a:cubicBezTo>
                    <a:pt x="1276" y="344"/>
                    <a:pt x="1221" y="309"/>
                    <a:pt x="1160" y="285"/>
                  </a:cubicBezTo>
                  <a:cubicBezTo>
                    <a:pt x="1118" y="268"/>
                    <a:pt x="1074" y="260"/>
                    <a:pt x="1030" y="260"/>
                  </a:cubicBezTo>
                  <a:cubicBezTo>
                    <a:pt x="958" y="260"/>
                    <a:pt x="887" y="281"/>
                    <a:pt x="826" y="322"/>
                  </a:cubicBezTo>
                  <a:cubicBezTo>
                    <a:pt x="734" y="393"/>
                    <a:pt x="687" y="527"/>
                    <a:pt x="736" y="634"/>
                  </a:cubicBezTo>
                  <a:cubicBezTo>
                    <a:pt x="756" y="678"/>
                    <a:pt x="791" y="720"/>
                    <a:pt x="786" y="768"/>
                  </a:cubicBezTo>
                  <a:cubicBezTo>
                    <a:pt x="780" y="854"/>
                    <a:pt x="665" y="878"/>
                    <a:pt x="580" y="878"/>
                  </a:cubicBezTo>
                  <a:cubicBezTo>
                    <a:pt x="457" y="880"/>
                    <a:pt x="329" y="882"/>
                    <a:pt x="226" y="948"/>
                  </a:cubicBezTo>
                  <a:cubicBezTo>
                    <a:pt x="123" y="1014"/>
                    <a:pt x="68" y="1168"/>
                    <a:pt x="145" y="1260"/>
                  </a:cubicBezTo>
                  <a:cubicBezTo>
                    <a:pt x="174" y="1295"/>
                    <a:pt x="215" y="1315"/>
                    <a:pt x="246" y="1346"/>
                  </a:cubicBezTo>
                  <a:cubicBezTo>
                    <a:pt x="279" y="1376"/>
                    <a:pt x="301" y="1425"/>
                    <a:pt x="281" y="1464"/>
                  </a:cubicBezTo>
                  <a:cubicBezTo>
                    <a:pt x="270" y="1482"/>
                    <a:pt x="255" y="1497"/>
                    <a:pt x="237" y="1508"/>
                  </a:cubicBezTo>
                  <a:cubicBezTo>
                    <a:pt x="228" y="1514"/>
                    <a:pt x="218" y="1519"/>
                    <a:pt x="208" y="1524"/>
                  </a:cubicBezTo>
                  <a:lnTo>
                    <a:pt x="208" y="1524"/>
                  </a:lnTo>
                  <a:cubicBezTo>
                    <a:pt x="187" y="1518"/>
                    <a:pt x="164" y="1515"/>
                    <a:pt x="142" y="1515"/>
                  </a:cubicBezTo>
                  <a:cubicBezTo>
                    <a:pt x="88" y="1515"/>
                    <a:pt x="35" y="1533"/>
                    <a:pt x="0" y="1574"/>
                  </a:cubicBezTo>
                  <a:cubicBezTo>
                    <a:pt x="73" y="1574"/>
                    <a:pt x="143" y="1556"/>
                    <a:pt x="208" y="1524"/>
                  </a:cubicBezTo>
                  <a:lnTo>
                    <a:pt x="208" y="1524"/>
                  </a:lnTo>
                  <a:cubicBezTo>
                    <a:pt x="227" y="1528"/>
                    <a:pt x="245" y="1535"/>
                    <a:pt x="261" y="1543"/>
                  </a:cubicBezTo>
                  <a:cubicBezTo>
                    <a:pt x="347" y="1585"/>
                    <a:pt x="413" y="1660"/>
                    <a:pt x="488" y="1717"/>
                  </a:cubicBezTo>
                  <a:cubicBezTo>
                    <a:pt x="550" y="1764"/>
                    <a:pt x="625" y="1806"/>
                    <a:pt x="702" y="1806"/>
                  </a:cubicBezTo>
                  <a:cubicBezTo>
                    <a:pt x="718" y="1806"/>
                    <a:pt x="733" y="1804"/>
                    <a:pt x="749" y="1800"/>
                  </a:cubicBezTo>
                  <a:cubicBezTo>
                    <a:pt x="832" y="1778"/>
                    <a:pt x="889" y="1708"/>
                    <a:pt x="951" y="1647"/>
                  </a:cubicBezTo>
                  <a:cubicBezTo>
                    <a:pt x="1002" y="1594"/>
                    <a:pt x="1071" y="1544"/>
                    <a:pt x="1141" y="1544"/>
                  </a:cubicBezTo>
                  <a:cubicBezTo>
                    <a:pt x="1153" y="1544"/>
                    <a:pt x="1164" y="1545"/>
                    <a:pt x="1175" y="1548"/>
                  </a:cubicBezTo>
                  <a:cubicBezTo>
                    <a:pt x="1285" y="1574"/>
                    <a:pt x="1320" y="1706"/>
                    <a:pt x="1384" y="1798"/>
                  </a:cubicBezTo>
                  <a:cubicBezTo>
                    <a:pt x="1449" y="1895"/>
                    <a:pt x="1568" y="1948"/>
                    <a:pt x="1685" y="1948"/>
                  </a:cubicBezTo>
                  <a:cubicBezTo>
                    <a:pt x="1779" y="1948"/>
                    <a:pt x="1872" y="1913"/>
                    <a:pt x="1933" y="1840"/>
                  </a:cubicBezTo>
                  <a:cubicBezTo>
                    <a:pt x="1983" y="1781"/>
                    <a:pt x="2007" y="1701"/>
                    <a:pt x="2058" y="1642"/>
                  </a:cubicBezTo>
                  <a:cubicBezTo>
                    <a:pt x="2093" y="1603"/>
                    <a:pt x="2148" y="1573"/>
                    <a:pt x="2199" y="1573"/>
                  </a:cubicBezTo>
                  <a:cubicBezTo>
                    <a:pt x="2222" y="1573"/>
                    <a:pt x="2245" y="1579"/>
                    <a:pt x="2264" y="1594"/>
                  </a:cubicBezTo>
                  <a:cubicBezTo>
                    <a:pt x="2291" y="1616"/>
                    <a:pt x="2306" y="1649"/>
                    <a:pt x="2330" y="1675"/>
                  </a:cubicBezTo>
                  <a:cubicBezTo>
                    <a:pt x="2362" y="1709"/>
                    <a:pt x="2403" y="1723"/>
                    <a:pt x="2447" y="1723"/>
                  </a:cubicBezTo>
                  <a:cubicBezTo>
                    <a:pt x="2529" y="1723"/>
                    <a:pt x="2622" y="1674"/>
                    <a:pt x="2682" y="1611"/>
                  </a:cubicBezTo>
                  <a:cubicBezTo>
                    <a:pt x="2851" y="1434"/>
                    <a:pt x="2912" y="1185"/>
                    <a:pt x="2965" y="948"/>
                  </a:cubicBezTo>
                  <a:cubicBezTo>
                    <a:pt x="2993" y="825"/>
                    <a:pt x="3051" y="608"/>
                    <a:pt x="2925" y="588"/>
                  </a:cubicBezTo>
                  <a:cubicBezTo>
                    <a:pt x="2613" y="535"/>
                    <a:pt x="2603" y="322"/>
                    <a:pt x="2541" y="237"/>
                  </a:cubicBezTo>
                  <a:cubicBezTo>
                    <a:pt x="2445" y="97"/>
                    <a:pt x="2281" y="1"/>
                    <a:pt x="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713;p40">
              <a:extLst>
                <a:ext uri="{FF2B5EF4-FFF2-40B4-BE49-F238E27FC236}">
                  <a16:creationId xmlns:a16="http://schemas.microsoft.com/office/drawing/2014/main" id="{52D9AD7D-F737-E998-0AC8-0192B03E1B8D}"/>
                </a:ext>
              </a:extLst>
            </p:cNvPr>
            <p:cNvSpPr/>
            <p:nvPr/>
          </p:nvSpPr>
          <p:spPr>
            <a:xfrm>
              <a:off x="5710700" y="1158125"/>
              <a:ext cx="59250" cy="92300"/>
            </a:xfrm>
            <a:custGeom>
              <a:avLst/>
              <a:gdLst/>
              <a:ahLst/>
              <a:cxnLst/>
              <a:rect l="l" t="t" r="r" b="b"/>
              <a:pathLst>
                <a:path w="2370" h="3692" extrusionOk="0">
                  <a:moveTo>
                    <a:pt x="675" y="0"/>
                  </a:moveTo>
                  <a:cubicBezTo>
                    <a:pt x="635" y="0"/>
                    <a:pt x="595" y="8"/>
                    <a:pt x="556" y="24"/>
                  </a:cubicBezTo>
                  <a:cubicBezTo>
                    <a:pt x="450" y="70"/>
                    <a:pt x="380" y="174"/>
                    <a:pt x="303" y="261"/>
                  </a:cubicBezTo>
                  <a:cubicBezTo>
                    <a:pt x="236" y="336"/>
                    <a:pt x="145" y="404"/>
                    <a:pt x="50" y="404"/>
                  </a:cubicBezTo>
                  <a:cubicBezTo>
                    <a:pt x="34" y="404"/>
                    <a:pt x="17" y="402"/>
                    <a:pt x="0" y="398"/>
                  </a:cubicBezTo>
                  <a:lnTo>
                    <a:pt x="0" y="398"/>
                  </a:lnTo>
                  <a:lnTo>
                    <a:pt x="253" y="1164"/>
                  </a:lnTo>
                  <a:cubicBezTo>
                    <a:pt x="272" y="1145"/>
                    <a:pt x="297" y="1137"/>
                    <a:pt x="323" y="1137"/>
                  </a:cubicBezTo>
                  <a:cubicBezTo>
                    <a:pt x="388" y="1137"/>
                    <a:pt x="460" y="1191"/>
                    <a:pt x="474" y="1261"/>
                  </a:cubicBezTo>
                  <a:cubicBezTo>
                    <a:pt x="494" y="1357"/>
                    <a:pt x="441" y="1454"/>
                    <a:pt x="380" y="1531"/>
                  </a:cubicBezTo>
                  <a:cubicBezTo>
                    <a:pt x="318" y="1610"/>
                    <a:pt x="246" y="1682"/>
                    <a:pt x="220" y="1779"/>
                  </a:cubicBezTo>
                  <a:cubicBezTo>
                    <a:pt x="215" y="1790"/>
                    <a:pt x="215" y="1801"/>
                    <a:pt x="217" y="1814"/>
                  </a:cubicBezTo>
                  <a:cubicBezTo>
                    <a:pt x="222" y="1834"/>
                    <a:pt x="244" y="1847"/>
                    <a:pt x="264" y="1858"/>
                  </a:cubicBezTo>
                  <a:lnTo>
                    <a:pt x="584" y="2027"/>
                  </a:lnTo>
                  <a:cubicBezTo>
                    <a:pt x="600" y="2034"/>
                    <a:pt x="611" y="2045"/>
                    <a:pt x="617" y="2058"/>
                  </a:cubicBezTo>
                  <a:cubicBezTo>
                    <a:pt x="622" y="2075"/>
                    <a:pt x="617" y="2093"/>
                    <a:pt x="606" y="2106"/>
                  </a:cubicBezTo>
                  <a:cubicBezTo>
                    <a:pt x="543" y="2227"/>
                    <a:pt x="505" y="2359"/>
                    <a:pt x="499" y="2493"/>
                  </a:cubicBezTo>
                  <a:cubicBezTo>
                    <a:pt x="492" y="2523"/>
                    <a:pt x="501" y="2554"/>
                    <a:pt x="518" y="2578"/>
                  </a:cubicBezTo>
                  <a:cubicBezTo>
                    <a:pt x="531" y="2591"/>
                    <a:pt x="545" y="2596"/>
                    <a:pt x="561" y="2596"/>
                  </a:cubicBezTo>
                  <a:cubicBezTo>
                    <a:pt x="598" y="2596"/>
                    <a:pt x="640" y="2565"/>
                    <a:pt x="657" y="2528"/>
                  </a:cubicBezTo>
                  <a:cubicBezTo>
                    <a:pt x="679" y="2475"/>
                    <a:pt x="679" y="2414"/>
                    <a:pt x="707" y="2363"/>
                  </a:cubicBezTo>
                  <a:cubicBezTo>
                    <a:pt x="742" y="2307"/>
                    <a:pt x="803" y="2275"/>
                    <a:pt x="867" y="2275"/>
                  </a:cubicBezTo>
                  <a:cubicBezTo>
                    <a:pt x="884" y="2275"/>
                    <a:pt x="901" y="2277"/>
                    <a:pt x="918" y="2282"/>
                  </a:cubicBezTo>
                  <a:cubicBezTo>
                    <a:pt x="999" y="2306"/>
                    <a:pt x="1063" y="2365"/>
                    <a:pt x="1094" y="2442"/>
                  </a:cubicBezTo>
                  <a:cubicBezTo>
                    <a:pt x="1193" y="2666"/>
                    <a:pt x="1041" y="2921"/>
                    <a:pt x="797" y="2941"/>
                  </a:cubicBezTo>
                  <a:cubicBezTo>
                    <a:pt x="777" y="2941"/>
                    <a:pt x="758" y="2945"/>
                    <a:pt x="740" y="2954"/>
                  </a:cubicBezTo>
                  <a:cubicBezTo>
                    <a:pt x="723" y="2969"/>
                    <a:pt x="712" y="2987"/>
                    <a:pt x="707" y="3009"/>
                  </a:cubicBezTo>
                  <a:cubicBezTo>
                    <a:pt x="635" y="3228"/>
                    <a:pt x="615" y="3463"/>
                    <a:pt x="652" y="3692"/>
                  </a:cubicBezTo>
                  <a:cubicBezTo>
                    <a:pt x="769" y="3422"/>
                    <a:pt x="1094" y="3329"/>
                    <a:pt x="1333" y="3160"/>
                  </a:cubicBezTo>
                  <a:cubicBezTo>
                    <a:pt x="1656" y="2925"/>
                    <a:pt x="1825" y="2534"/>
                    <a:pt x="1777" y="2139"/>
                  </a:cubicBezTo>
                  <a:cubicBezTo>
                    <a:pt x="1770" y="2086"/>
                    <a:pt x="1759" y="2032"/>
                    <a:pt x="1775" y="1981"/>
                  </a:cubicBezTo>
                  <a:cubicBezTo>
                    <a:pt x="1801" y="1902"/>
                    <a:pt x="1884" y="1854"/>
                    <a:pt x="1963" y="1827"/>
                  </a:cubicBezTo>
                  <a:cubicBezTo>
                    <a:pt x="2045" y="1801"/>
                    <a:pt x="2130" y="1786"/>
                    <a:pt x="2196" y="1735"/>
                  </a:cubicBezTo>
                  <a:cubicBezTo>
                    <a:pt x="2370" y="1599"/>
                    <a:pt x="2299" y="1322"/>
                    <a:pt x="2082" y="1285"/>
                  </a:cubicBezTo>
                  <a:cubicBezTo>
                    <a:pt x="2049" y="1278"/>
                    <a:pt x="2012" y="1280"/>
                    <a:pt x="1983" y="1261"/>
                  </a:cubicBezTo>
                  <a:cubicBezTo>
                    <a:pt x="1911" y="1212"/>
                    <a:pt x="1955" y="1098"/>
                    <a:pt x="2021" y="1041"/>
                  </a:cubicBezTo>
                  <a:cubicBezTo>
                    <a:pt x="2084" y="984"/>
                    <a:pt x="2168" y="927"/>
                    <a:pt x="2168" y="841"/>
                  </a:cubicBezTo>
                  <a:cubicBezTo>
                    <a:pt x="2168" y="742"/>
                    <a:pt x="2055" y="691"/>
                    <a:pt x="1953" y="691"/>
                  </a:cubicBezTo>
                  <a:cubicBezTo>
                    <a:pt x="1939" y="691"/>
                    <a:pt x="1926" y="692"/>
                    <a:pt x="1913" y="694"/>
                  </a:cubicBezTo>
                  <a:cubicBezTo>
                    <a:pt x="1867" y="701"/>
                    <a:pt x="1817" y="712"/>
                    <a:pt x="1770" y="712"/>
                  </a:cubicBezTo>
                  <a:cubicBezTo>
                    <a:pt x="1730" y="712"/>
                    <a:pt x="1693" y="704"/>
                    <a:pt x="1663" y="679"/>
                  </a:cubicBezTo>
                  <a:cubicBezTo>
                    <a:pt x="1586" y="611"/>
                    <a:pt x="1625" y="481"/>
                    <a:pt x="1590" y="384"/>
                  </a:cubicBezTo>
                  <a:cubicBezTo>
                    <a:pt x="1556" y="307"/>
                    <a:pt x="1482" y="263"/>
                    <a:pt x="1405" y="263"/>
                  </a:cubicBezTo>
                  <a:cubicBezTo>
                    <a:pt x="1372" y="263"/>
                    <a:pt x="1338" y="271"/>
                    <a:pt x="1307" y="288"/>
                  </a:cubicBezTo>
                  <a:cubicBezTo>
                    <a:pt x="1291" y="299"/>
                    <a:pt x="1276" y="310"/>
                    <a:pt x="1258" y="319"/>
                  </a:cubicBezTo>
                  <a:cubicBezTo>
                    <a:pt x="1247" y="323"/>
                    <a:pt x="1235" y="325"/>
                    <a:pt x="1224" y="325"/>
                  </a:cubicBezTo>
                  <a:cubicBezTo>
                    <a:pt x="1161" y="325"/>
                    <a:pt x="1103" y="263"/>
                    <a:pt x="1059" y="209"/>
                  </a:cubicBezTo>
                  <a:cubicBezTo>
                    <a:pt x="963" y="94"/>
                    <a:pt x="818"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714;p40">
              <a:extLst>
                <a:ext uri="{FF2B5EF4-FFF2-40B4-BE49-F238E27FC236}">
                  <a16:creationId xmlns:a16="http://schemas.microsoft.com/office/drawing/2014/main" id="{140F0304-D05C-7F28-23DB-345E0E215798}"/>
                </a:ext>
              </a:extLst>
            </p:cNvPr>
            <p:cNvSpPr/>
            <p:nvPr/>
          </p:nvSpPr>
          <p:spPr>
            <a:xfrm>
              <a:off x="5408950" y="1388750"/>
              <a:ext cx="197750" cy="284125"/>
            </a:xfrm>
            <a:custGeom>
              <a:avLst/>
              <a:gdLst/>
              <a:ahLst/>
              <a:cxnLst/>
              <a:rect l="l" t="t" r="r" b="b"/>
              <a:pathLst>
                <a:path w="7910" h="11365" extrusionOk="0">
                  <a:moveTo>
                    <a:pt x="7812" y="0"/>
                  </a:moveTo>
                  <a:cubicBezTo>
                    <a:pt x="7795" y="0"/>
                    <a:pt x="7778" y="7"/>
                    <a:pt x="7763" y="23"/>
                  </a:cubicBezTo>
                  <a:cubicBezTo>
                    <a:pt x="4594" y="3300"/>
                    <a:pt x="3338" y="7910"/>
                    <a:pt x="92" y="11142"/>
                  </a:cubicBezTo>
                  <a:cubicBezTo>
                    <a:pt x="0" y="11234"/>
                    <a:pt x="90" y="11365"/>
                    <a:pt x="190" y="11365"/>
                  </a:cubicBezTo>
                  <a:cubicBezTo>
                    <a:pt x="219" y="11365"/>
                    <a:pt x="250" y="11354"/>
                    <a:pt x="277" y="11327"/>
                  </a:cubicBezTo>
                  <a:cubicBezTo>
                    <a:pt x="3512" y="8090"/>
                    <a:pt x="4893" y="3568"/>
                    <a:pt x="7864" y="124"/>
                  </a:cubicBezTo>
                  <a:cubicBezTo>
                    <a:pt x="7910" y="71"/>
                    <a:pt x="7864" y="0"/>
                    <a:pt x="7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715;p40">
              <a:extLst>
                <a:ext uri="{FF2B5EF4-FFF2-40B4-BE49-F238E27FC236}">
                  <a16:creationId xmlns:a16="http://schemas.microsoft.com/office/drawing/2014/main" id="{687BE629-6819-17BF-F9C1-1E9651FA47D4}"/>
                </a:ext>
              </a:extLst>
            </p:cNvPr>
            <p:cNvSpPr/>
            <p:nvPr/>
          </p:nvSpPr>
          <p:spPr>
            <a:xfrm>
              <a:off x="5399250" y="1390275"/>
              <a:ext cx="181125" cy="281450"/>
            </a:xfrm>
            <a:custGeom>
              <a:avLst/>
              <a:gdLst/>
              <a:ahLst/>
              <a:cxnLst/>
              <a:rect l="l" t="t" r="r" b="b"/>
              <a:pathLst>
                <a:path w="7245" h="11258" extrusionOk="0">
                  <a:moveTo>
                    <a:pt x="92" y="0"/>
                  </a:moveTo>
                  <a:cubicBezTo>
                    <a:pt x="47" y="0"/>
                    <a:pt x="0" y="55"/>
                    <a:pt x="30" y="100"/>
                  </a:cubicBezTo>
                  <a:cubicBezTo>
                    <a:pt x="1216" y="1967"/>
                    <a:pt x="2525" y="3755"/>
                    <a:pt x="3709" y="5624"/>
                  </a:cubicBezTo>
                  <a:cubicBezTo>
                    <a:pt x="4280" y="6529"/>
                    <a:pt x="4837" y="7440"/>
                    <a:pt x="5380" y="8360"/>
                  </a:cubicBezTo>
                  <a:cubicBezTo>
                    <a:pt x="5931" y="9296"/>
                    <a:pt x="6399" y="10335"/>
                    <a:pt x="7031" y="11215"/>
                  </a:cubicBezTo>
                  <a:cubicBezTo>
                    <a:pt x="7053" y="11244"/>
                    <a:pt x="7087" y="11258"/>
                    <a:pt x="7121" y="11258"/>
                  </a:cubicBezTo>
                  <a:cubicBezTo>
                    <a:pt x="7184" y="11258"/>
                    <a:pt x="7244" y="11212"/>
                    <a:pt x="7216" y="11136"/>
                  </a:cubicBezTo>
                  <a:cubicBezTo>
                    <a:pt x="6829" y="10161"/>
                    <a:pt x="6199" y="9239"/>
                    <a:pt x="5667" y="8336"/>
                  </a:cubicBezTo>
                  <a:cubicBezTo>
                    <a:pt x="5103" y="7381"/>
                    <a:pt x="4525" y="6432"/>
                    <a:pt x="3930" y="5496"/>
                  </a:cubicBezTo>
                  <a:cubicBezTo>
                    <a:pt x="2747" y="3630"/>
                    <a:pt x="1541" y="1732"/>
                    <a:pt x="135" y="21"/>
                  </a:cubicBezTo>
                  <a:cubicBezTo>
                    <a:pt x="123" y="6"/>
                    <a:pt x="108" y="0"/>
                    <a:pt x="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716;p40">
              <a:extLst>
                <a:ext uri="{FF2B5EF4-FFF2-40B4-BE49-F238E27FC236}">
                  <a16:creationId xmlns:a16="http://schemas.microsoft.com/office/drawing/2014/main" id="{5ECDA5E2-3D4B-819E-1BD9-86C8D1CEE3B4}"/>
                </a:ext>
              </a:extLst>
            </p:cNvPr>
            <p:cNvSpPr/>
            <p:nvPr/>
          </p:nvSpPr>
          <p:spPr>
            <a:xfrm>
              <a:off x="5364675" y="1379925"/>
              <a:ext cx="287350" cy="25450"/>
            </a:xfrm>
            <a:custGeom>
              <a:avLst/>
              <a:gdLst/>
              <a:ahLst/>
              <a:cxnLst/>
              <a:rect l="l" t="t" r="r" b="b"/>
              <a:pathLst>
                <a:path w="11494" h="1018" extrusionOk="0">
                  <a:moveTo>
                    <a:pt x="11421" y="1"/>
                  </a:moveTo>
                  <a:lnTo>
                    <a:pt x="23" y="97"/>
                  </a:lnTo>
                  <a:lnTo>
                    <a:pt x="1" y="558"/>
                  </a:lnTo>
                  <a:lnTo>
                    <a:pt x="11493" y="1017"/>
                  </a:lnTo>
                  <a:lnTo>
                    <a:pt x="11493" y="1017"/>
                  </a:lnTo>
                  <a:lnTo>
                    <a:pt x="114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48"/>
          <p:cNvSpPr txBox="1">
            <a:spLocks noGrp="1"/>
          </p:cNvSpPr>
          <p:nvPr>
            <p:ph type="title"/>
          </p:nvPr>
        </p:nvSpPr>
        <p:spPr>
          <a:xfrm>
            <a:off x="3790950" y="710225"/>
            <a:ext cx="4633200" cy="101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he-IL" sz="4000" b="1" dirty="0">
                <a:latin typeface="Comix No2 CLM" panose="02000603000000000000" pitchFamily="2" charset="-79"/>
                <a:cs typeface="Comix No2 CLM" panose="02000603000000000000" pitchFamily="2" charset="-79"/>
              </a:rPr>
              <a:t>בין הנגשה לנגישות</a:t>
            </a:r>
            <a:endParaRPr sz="4000" b="1" dirty="0">
              <a:latin typeface="Comix No2 CLM" panose="02000603000000000000" pitchFamily="2" charset="-79"/>
              <a:cs typeface="Comix No2 CLM" panose="02000603000000000000" pitchFamily="2" charset="-79"/>
            </a:endParaRPr>
          </a:p>
        </p:txBody>
      </p:sp>
      <p:sp>
        <p:nvSpPr>
          <p:cNvPr id="1039" name="Google Shape;1039;p48"/>
          <p:cNvSpPr txBox="1">
            <a:spLocks noGrp="1"/>
          </p:cNvSpPr>
          <p:nvPr>
            <p:ph type="ctrTitle" idx="2"/>
          </p:nvPr>
        </p:nvSpPr>
        <p:spPr>
          <a:xfrm flipH="1">
            <a:off x="1519120" y="1987651"/>
            <a:ext cx="27312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b="1" dirty="0">
                <a:effectLst>
                  <a:outerShdw blurRad="38100" dist="38100" dir="2700000" algn="tl">
                    <a:srgbClr val="000000">
                      <a:alpha val="43137"/>
                    </a:srgbClr>
                  </a:outerShdw>
                </a:effectLst>
                <a:latin typeface="Cascadia Mono" panose="020B0609020000020004" pitchFamily="49" charset="0"/>
                <a:ea typeface="Cascadia Mono" panose="020B0609020000020004" pitchFamily="49" charset="0"/>
                <a:cs typeface="Cascadia Mono" panose="020B0609020000020004" pitchFamily="49" charset="0"/>
              </a:rPr>
              <a:t>נגישות</a:t>
            </a:r>
            <a:endParaRPr b="1" dirty="0">
              <a:effectLst>
                <a:outerShdw blurRad="38100" dist="38100" dir="2700000" algn="tl">
                  <a:srgbClr val="000000">
                    <a:alpha val="43137"/>
                  </a:srgbClr>
                </a:outerShdw>
              </a:effectLst>
              <a:latin typeface="Cascadia Mono" panose="020B0609020000020004" pitchFamily="49" charset="0"/>
              <a:ea typeface="Cascadia Mono" panose="020B0609020000020004" pitchFamily="49" charset="0"/>
              <a:cs typeface="Cascadia Mono" panose="020B0609020000020004" pitchFamily="49" charset="0"/>
            </a:endParaRPr>
          </a:p>
        </p:txBody>
      </p:sp>
      <p:sp>
        <p:nvSpPr>
          <p:cNvPr id="1040" name="Google Shape;1040;p48"/>
          <p:cNvSpPr txBox="1">
            <a:spLocks noGrp="1"/>
          </p:cNvSpPr>
          <p:nvPr>
            <p:ph type="subTitle" idx="1"/>
          </p:nvPr>
        </p:nvSpPr>
        <p:spPr>
          <a:xfrm flipH="1">
            <a:off x="998095" y="2422940"/>
            <a:ext cx="3972773" cy="224861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חשיבה על מפעל, אירוע או פעילות שמהתכנון הראשוני שלהם מותאמים לצרכים הקיימים בשבט. </a:t>
            </a:r>
          </a:p>
          <a:p>
            <a:pPr marL="0" lvl="0" indent="0" algn="ct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דורשת מהגורם המתכנן גמישות מחשבתית ותזוזות מהמבנה הקבוע יחסית של הדברים אליהם הורגלנו, ויש לו הרבה פעמים סטיגמה של פעילות "פשוטה" או קלה ברמתה לטובת </a:t>
            </a:r>
            <a:r>
              <a:rPr lang="he-IL" dirty="0" err="1">
                <a:latin typeface="Cascadia Mono" panose="020B0609020000020004" pitchFamily="49" charset="0"/>
                <a:ea typeface="Cascadia Mono" panose="020B0609020000020004" pitchFamily="49" charset="0"/>
                <a:cs typeface="Cascadia Mono" panose="020B0609020000020004" pitchFamily="49" charset="0"/>
              </a:rPr>
              <a:t>החניכים.ות</a:t>
            </a:r>
            <a:r>
              <a:rPr lang="he-IL" dirty="0">
                <a:latin typeface="Cascadia Mono" panose="020B0609020000020004" pitchFamily="49" charset="0"/>
                <a:ea typeface="Cascadia Mono" panose="020B0609020000020004" pitchFamily="49" charset="0"/>
                <a:cs typeface="Cascadia Mono" panose="020B0609020000020004" pitchFamily="49" charset="0"/>
              </a:rPr>
              <a:t> </a:t>
            </a:r>
            <a:r>
              <a:rPr lang="he-IL" dirty="0" err="1">
                <a:latin typeface="Cascadia Mono" panose="020B0609020000020004" pitchFamily="49" charset="0"/>
                <a:ea typeface="Cascadia Mono" panose="020B0609020000020004" pitchFamily="49" charset="0"/>
                <a:cs typeface="Cascadia Mono" panose="020B0609020000020004" pitchFamily="49" charset="0"/>
              </a:rPr>
              <a:t>המשתלבים.ות</a:t>
            </a:r>
            <a:r>
              <a:rPr lang="he-IL" dirty="0">
                <a:latin typeface="Cascadia Mono" panose="020B0609020000020004" pitchFamily="49" charset="0"/>
                <a:ea typeface="Cascadia Mono" panose="020B0609020000020004" pitchFamily="49" charset="0"/>
                <a:cs typeface="Cascadia Mono" panose="020B0609020000020004" pitchFamily="49" charset="0"/>
              </a:rPr>
              <a:t> – דבר שאינו בהכרח נכון! </a:t>
            </a:r>
          </a:p>
        </p:txBody>
      </p:sp>
      <p:sp>
        <p:nvSpPr>
          <p:cNvPr id="1041" name="Google Shape;1041;p48"/>
          <p:cNvSpPr txBox="1">
            <a:spLocks noGrp="1"/>
          </p:cNvSpPr>
          <p:nvPr>
            <p:ph type="ctrTitle" idx="3"/>
          </p:nvPr>
        </p:nvSpPr>
        <p:spPr>
          <a:xfrm flipH="1">
            <a:off x="5717130" y="2023010"/>
            <a:ext cx="26283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b="1" dirty="0">
                <a:effectLst>
                  <a:outerShdw blurRad="38100" dist="38100" dir="2700000" algn="tl">
                    <a:srgbClr val="000000">
                      <a:alpha val="43137"/>
                    </a:srgbClr>
                  </a:outerShdw>
                </a:effectLst>
                <a:latin typeface="Cascadia Mono" panose="020B0609020000020004" pitchFamily="49" charset="0"/>
                <a:ea typeface="Cascadia Mono" panose="020B0609020000020004" pitchFamily="49" charset="0"/>
                <a:cs typeface="Cascadia Mono" panose="020B0609020000020004" pitchFamily="49" charset="0"/>
              </a:rPr>
              <a:t>הנגשה</a:t>
            </a:r>
            <a:endParaRPr b="1" dirty="0">
              <a:effectLst>
                <a:outerShdw blurRad="38100" dist="38100" dir="2700000" algn="tl">
                  <a:srgbClr val="000000">
                    <a:alpha val="43137"/>
                  </a:srgbClr>
                </a:outerShdw>
              </a:effectLst>
              <a:latin typeface="Cascadia Mono" panose="020B0609020000020004" pitchFamily="49" charset="0"/>
              <a:ea typeface="Cascadia Mono" panose="020B0609020000020004" pitchFamily="49" charset="0"/>
              <a:cs typeface="Cascadia Mono" panose="020B0609020000020004" pitchFamily="49" charset="0"/>
            </a:endParaRPr>
          </a:p>
        </p:txBody>
      </p:sp>
      <p:sp>
        <p:nvSpPr>
          <p:cNvPr id="1042" name="Google Shape;1042;p48"/>
          <p:cNvSpPr txBox="1">
            <a:spLocks noGrp="1"/>
          </p:cNvSpPr>
          <p:nvPr>
            <p:ph type="subTitle" idx="4"/>
          </p:nvPr>
        </p:nvSpPr>
        <p:spPr>
          <a:xfrm flipH="1">
            <a:off x="5717130" y="2484459"/>
            <a:ext cx="2628300" cy="202788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מציאת </a:t>
            </a:r>
            <a:r>
              <a:rPr lang="he-IL" dirty="0" err="1">
                <a:latin typeface="Cascadia Mono" panose="020B0609020000020004" pitchFamily="49" charset="0"/>
                <a:ea typeface="Cascadia Mono" panose="020B0609020000020004" pitchFamily="49" charset="0"/>
                <a:cs typeface="Cascadia Mono" panose="020B0609020000020004" pitchFamily="49" charset="0"/>
              </a:rPr>
              <a:t>פיתרון</a:t>
            </a:r>
            <a:r>
              <a:rPr lang="he-IL" dirty="0">
                <a:latin typeface="Cascadia Mono" panose="020B0609020000020004" pitchFamily="49" charset="0"/>
                <a:ea typeface="Cascadia Mono" panose="020B0609020000020004" pitchFamily="49" charset="0"/>
                <a:cs typeface="Cascadia Mono" panose="020B0609020000020004" pitchFamily="49" charset="0"/>
              </a:rPr>
              <a:t> או דרך לייצר </a:t>
            </a:r>
            <a:r>
              <a:rPr lang="he-IL" dirty="0" err="1">
                <a:latin typeface="Cascadia Mono" panose="020B0609020000020004" pitchFamily="49" charset="0"/>
                <a:ea typeface="Cascadia Mono" panose="020B0609020000020004" pitchFamily="49" charset="0"/>
                <a:cs typeface="Cascadia Mono" panose="020B0609020000020004" pitchFamily="49" charset="0"/>
              </a:rPr>
              <a:t>הנגשות</a:t>
            </a:r>
            <a:r>
              <a:rPr lang="he-IL" dirty="0">
                <a:latin typeface="Cascadia Mono" panose="020B0609020000020004" pitchFamily="49" charset="0"/>
                <a:ea typeface="Cascadia Mono" panose="020B0609020000020004" pitchFamily="49" charset="0"/>
                <a:cs typeface="Cascadia Mono" panose="020B0609020000020004" pitchFamily="49" charset="0"/>
              </a:rPr>
              <a:t> לאירוע או מפעל קיים על מנת לאפשר לאדם עם צורך </a:t>
            </a:r>
            <a:r>
              <a:rPr lang="he-IL" dirty="0" err="1">
                <a:latin typeface="Cascadia Mono" panose="020B0609020000020004" pitchFamily="49" charset="0"/>
                <a:ea typeface="Cascadia Mono" panose="020B0609020000020004" pitchFamily="49" charset="0"/>
                <a:cs typeface="Cascadia Mono" panose="020B0609020000020004" pitchFamily="49" charset="0"/>
              </a:rPr>
              <a:t>מסויים</a:t>
            </a:r>
            <a:r>
              <a:rPr lang="he-IL" dirty="0">
                <a:latin typeface="Cascadia Mono" panose="020B0609020000020004" pitchFamily="49" charset="0"/>
                <a:ea typeface="Cascadia Mono" panose="020B0609020000020004" pitchFamily="49" charset="0"/>
                <a:cs typeface="Cascadia Mono" panose="020B0609020000020004" pitchFamily="49" charset="0"/>
              </a:rPr>
              <a:t> לקחת בו חלק. </a:t>
            </a:r>
          </a:p>
          <a:p>
            <a:pPr marL="0" lvl="0" indent="0" algn="ctr" rtl="0">
              <a:spcBef>
                <a:spcPts val="0"/>
              </a:spcBef>
              <a:spcAft>
                <a:spcPts val="0"/>
              </a:spcAft>
              <a:buNone/>
            </a:pPr>
            <a:r>
              <a:rPr lang="he-IL" dirty="0">
                <a:latin typeface="Cascadia Mono" panose="020B0609020000020004" pitchFamily="49" charset="0"/>
                <a:ea typeface="Cascadia Mono" panose="020B0609020000020004" pitchFamily="49" charset="0"/>
                <a:cs typeface="Cascadia Mono" panose="020B0609020000020004" pitchFamily="49" charset="0"/>
              </a:rPr>
              <a:t>יצירת "פלסטר" לתבנית קבועה מראש על מנת להפוך אותה לנגישה לצורך </a:t>
            </a:r>
            <a:r>
              <a:rPr lang="he-IL" dirty="0" err="1">
                <a:latin typeface="Cascadia Mono" panose="020B0609020000020004" pitchFamily="49" charset="0"/>
                <a:ea typeface="Cascadia Mono" panose="020B0609020000020004" pitchFamily="49" charset="0"/>
                <a:cs typeface="Cascadia Mono" panose="020B0609020000020004" pitchFamily="49" charset="0"/>
              </a:rPr>
              <a:t>מסויים</a:t>
            </a:r>
            <a:endParaRPr lang="he-IL" dirty="0">
              <a:latin typeface="Cascadia Mono" panose="020B0609020000020004" pitchFamily="49" charset="0"/>
              <a:ea typeface="Cascadia Mono" panose="020B0609020000020004" pitchFamily="49" charset="0"/>
              <a:cs typeface="Cascadia Mono" panose="020B0609020000020004" pitchFamily="49" charset="0"/>
            </a:endParaRPr>
          </a:p>
        </p:txBody>
      </p:sp>
      <p:grpSp>
        <p:nvGrpSpPr>
          <p:cNvPr id="1043" name="Google Shape;1043;p48"/>
          <p:cNvGrpSpPr/>
          <p:nvPr/>
        </p:nvGrpSpPr>
        <p:grpSpPr>
          <a:xfrm>
            <a:off x="6834187" y="1561835"/>
            <a:ext cx="348558" cy="540655"/>
            <a:chOff x="5896425" y="4111075"/>
            <a:chExt cx="430850" cy="668300"/>
          </a:xfrm>
        </p:grpSpPr>
        <p:sp>
          <p:nvSpPr>
            <p:cNvPr id="1044" name="Google Shape;1044;p48"/>
            <p:cNvSpPr/>
            <p:nvPr/>
          </p:nvSpPr>
          <p:spPr>
            <a:xfrm>
              <a:off x="5896425" y="4111450"/>
              <a:ext cx="430850" cy="449025"/>
            </a:xfrm>
            <a:custGeom>
              <a:avLst/>
              <a:gdLst/>
              <a:ahLst/>
              <a:cxnLst/>
              <a:rect l="l" t="t" r="r" b="b"/>
              <a:pathLst>
                <a:path w="17234" h="17961" extrusionOk="0">
                  <a:moveTo>
                    <a:pt x="8586" y="1"/>
                  </a:moveTo>
                  <a:cubicBezTo>
                    <a:pt x="4641" y="16"/>
                    <a:pt x="1269" y="2878"/>
                    <a:pt x="634" y="6792"/>
                  </a:cubicBezTo>
                  <a:cubicBezTo>
                    <a:pt x="0" y="10690"/>
                    <a:pt x="2290" y="14464"/>
                    <a:pt x="6033" y="15733"/>
                  </a:cubicBezTo>
                  <a:lnTo>
                    <a:pt x="6420" y="17961"/>
                  </a:lnTo>
                  <a:lnTo>
                    <a:pt x="10829" y="17961"/>
                  </a:lnTo>
                  <a:lnTo>
                    <a:pt x="11231" y="15717"/>
                  </a:lnTo>
                  <a:cubicBezTo>
                    <a:pt x="14975" y="14434"/>
                    <a:pt x="17233" y="10628"/>
                    <a:pt x="16568" y="6745"/>
                  </a:cubicBezTo>
                  <a:cubicBezTo>
                    <a:pt x="15918" y="2847"/>
                    <a:pt x="12546" y="1"/>
                    <a:pt x="8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8"/>
            <p:cNvSpPr/>
            <p:nvPr/>
          </p:nvSpPr>
          <p:spPr>
            <a:xfrm>
              <a:off x="6003550" y="4261125"/>
              <a:ext cx="216200" cy="172975"/>
            </a:xfrm>
            <a:custGeom>
              <a:avLst/>
              <a:gdLst/>
              <a:ahLst/>
              <a:cxnLst/>
              <a:rect l="l" t="t" r="r" b="b"/>
              <a:pathLst>
                <a:path w="8648" h="6919" extrusionOk="0">
                  <a:moveTo>
                    <a:pt x="6406" y="0"/>
                  </a:moveTo>
                  <a:cubicBezTo>
                    <a:pt x="5882" y="0"/>
                    <a:pt x="5360" y="201"/>
                    <a:pt x="4966" y="604"/>
                  </a:cubicBezTo>
                  <a:lnTo>
                    <a:pt x="4517" y="1052"/>
                  </a:lnTo>
                  <a:cubicBezTo>
                    <a:pt x="4463" y="1106"/>
                    <a:pt x="4390" y="1133"/>
                    <a:pt x="4318" y="1133"/>
                  </a:cubicBezTo>
                  <a:cubicBezTo>
                    <a:pt x="4247" y="1133"/>
                    <a:pt x="4177" y="1106"/>
                    <a:pt x="4131" y="1052"/>
                  </a:cubicBezTo>
                  <a:lnTo>
                    <a:pt x="3682" y="619"/>
                  </a:lnTo>
                  <a:cubicBezTo>
                    <a:pt x="3280" y="217"/>
                    <a:pt x="2758" y="16"/>
                    <a:pt x="2236" y="16"/>
                  </a:cubicBezTo>
                  <a:cubicBezTo>
                    <a:pt x="1713" y="16"/>
                    <a:pt x="1191" y="217"/>
                    <a:pt x="789" y="619"/>
                  </a:cubicBezTo>
                  <a:cubicBezTo>
                    <a:pt x="0" y="1408"/>
                    <a:pt x="0" y="2707"/>
                    <a:pt x="789" y="3512"/>
                  </a:cubicBezTo>
                  <a:lnTo>
                    <a:pt x="4131" y="6838"/>
                  </a:lnTo>
                  <a:cubicBezTo>
                    <a:pt x="4177" y="6892"/>
                    <a:pt x="4247" y="6919"/>
                    <a:pt x="4318" y="6919"/>
                  </a:cubicBezTo>
                  <a:cubicBezTo>
                    <a:pt x="4390" y="6919"/>
                    <a:pt x="4463" y="6892"/>
                    <a:pt x="4517" y="6838"/>
                  </a:cubicBezTo>
                  <a:lnTo>
                    <a:pt x="7843" y="3496"/>
                  </a:lnTo>
                  <a:cubicBezTo>
                    <a:pt x="8648" y="2707"/>
                    <a:pt x="8648" y="1408"/>
                    <a:pt x="7859" y="604"/>
                  </a:cubicBezTo>
                  <a:cubicBezTo>
                    <a:pt x="7456" y="201"/>
                    <a:pt x="6930" y="0"/>
                    <a:pt x="6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8"/>
            <p:cNvSpPr/>
            <p:nvPr/>
          </p:nvSpPr>
          <p:spPr>
            <a:xfrm>
              <a:off x="5994250" y="4250100"/>
              <a:ext cx="237500" cy="315800"/>
            </a:xfrm>
            <a:custGeom>
              <a:avLst/>
              <a:gdLst/>
              <a:ahLst/>
              <a:cxnLst/>
              <a:rect l="l" t="t" r="r" b="b"/>
              <a:pathLst>
                <a:path w="9500" h="12632" extrusionOk="0">
                  <a:moveTo>
                    <a:pt x="6829" y="816"/>
                  </a:moveTo>
                  <a:cubicBezTo>
                    <a:pt x="7248" y="816"/>
                    <a:pt x="7666" y="975"/>
                    <a:pt x="7983" y="1292"/>
                  </a:cubicBezTo>
                  <a:cubicBezTo>
                    <a:pt x="8633" y="1942"/>
                    <a:pt x="8633" y="2978"/>
                    <a:pt x="7983" y="3612"/>
                  </a:cubicBezTo>
                  <a:lnTo>
                    <a:pt x="4719" y="6861"/>
                  </a:lnTo>
                  <a:lnTo>
                    <a:pt x="1486" y="3628"/>
                  </a:lnTo>
                  <a:cubicBezTo>
                    <a:pt x="852" y="2978"/>
                    <a:pt x="852" y="1942"/>
                    <a:pt x="1486" y="1308"/>
                  </a:cubicBezTo>
                  <a:cubicBezTo>
                    <a:pt x="1803" y="983"/>
                    <a:pt x="2225" y="820"/>
                    <a:pt x="2646" y="820"/>
                  </a:cubicBezTo>
                  <a:cubicBezTo>
                    <a:pt x="3068" y="820"/>
                    <a:pt x="3489" y="983"/>
                    <a:pt x="3806" y="1308"/>
                  </a:cubicBezTo>
                  <a:lnTo>
                    <a:pt x="4255" y="1741"/>
                  </a:lnTo>
                  <a:cubicBezTo>
                    <a:pt x="4387" y="1880"/>
                    <a:pt x="4561" y="1950"/>
                    <a:pt x="4735" y="1950"/>
                  </a:cubicBezTo>
                  <a:cubicBezTo>
                    <a:pt x="4909" y="1950"/>
                    <a:pt x="5083" y="1880"/>
                    <a:pt x="5214" y="1741"/>
                  </a:cubicBezTo>
                  <a:lnTo>
                    <a:pt x="5663" y="1292"/>
                  </a:lnTo>
                  <a:cubicBezTo>
                    <a:pt x="5988" y="975"/>
                    <a:pt x="6409" y="816"/>
                    <a:pt x="6829" y="816"/>
                  </a:cubicBezTo>
                  <a:close/>
                  <a:moveTo>
                    <a:pt x="6821" y="0"/>
                  </a:moveTo>
                  <a:cubicBezTo>
                    <a:pt x="6196" y="0"/>
                    <a:pt x="5570" y="240"/>
                    <a:pt x="5090" y="720"/>
                  </a:cubicBezTo>
                  <a:lnTo>
                    <a:pt x="4719" y="1076"/>
                  </a:lnTo>
                  <a:lnTo>
                    <a:pt x="4379" y="735"/>
                  </a:lnTo>
                  <a:cubicBezTo>
                    <a:pt x="4038" y="379"/>
                    <a:pt x="3605" y="147"/>
                    <a:pt x="3141" y="55"/>
                  </a:cubicBezTo>
                  <a:cubicBezTo>
                    <a:pt x="2976" y="21"/>
                    <a:pt x="2811" y="4"/>
                    <a:pt x="2647" y="4"/>
                  </a:cubicBezTo>
                  <a:cubicBezTo>
                    <a:pt x="1768" y="4"/>
                    <a:pt x="939" y="479"/>
                    <a:pt x="496" y="1261"/>
                  </a:cubicBezTo>
                  <a:cubicBezTo>
                    <a:pt x="1" y="2143"/>
                    <a:pt x="187" y="3458"/>
                    <a:pt x="898" y="4169"/>
                  </a:cubicBezTo>
                  <a:lnTo>
                    <a:pt x="2909" y="6165"/>
                  </a:lnTo>
                  <a:lnTo>
                    <a:pt x="3559" y="12260"/>
                  </a:lnTo>
                  <a:cubicBezTo>
                    <a:pt x="3574" y="12461"/>
                    <a:pt x="3760" y="12616"/>
                    <a:pt x="3961" y="12616"/>
                  </a:cubicBezTo>
                  <a:lnTo>
                    <a:pt x="4008" y="12616"/>
                  </a:lnTo>
                  <a:cubicBezTo>
                    <a:pt x="4224" y="12600"/>
                    <a:pt x="4379" y="12399"/>
                    <a:pt x="4363" y="12182"/>
                  </a:cubicBezTo>
                  <a:lnTo>
                    <a:pt x="3822" y="7093"/>
                  </a:lnTo>
                  <a:lnTo>
                    <a:pt x="4240" y="7511"/>
                  </a:lnTo>
                  <a:cubicBezTo>
                    <a:pt x="4379" y="7642"/>
                    <a:pt x="4557" y="7708"/>
                    <a:pt x="4733" y="7708"/>
                  </a:cubicBezTo>
                  <a:cubicBezTo>
                    <a:pt x="4909" y="7708"/>
                    <a:pt x="5083" y="7642"/>
                    <a:pt x="5214" y="7511"/>
                  </a:cubicBezTo>
                  <a:lnTo>
                    <a:pt x="5632" y="7078"/>
                  </a:lnTo>
                  <a:lnTo>
                    <a:pt x="5632" y="7078"/>
                  </a:lnTo>
                  <a:lnTo>
                    <a:pt x="5059" y="12182"/>
                  </a:lnTo>
                  <a:cubicBezTo>
                    <a:pt x="5028" y="12399"/>
                    <a:pt x="5183" y="12600"/>
                    <a:pt x="5415" y="12631"/>
                  </a:cubicBezTo>
                  <a:lnTo>
                    <a:pt x="5462" y="12631"/>
                  </a:lnTo>
                  <a:cubicBezTo>
                    <a:pt x="5663" y="12631"/>
                    <a:pt x="5833" y="12476"/>
                    <a:pt x="5848" y="12275"/>
                  </a:cubicBezTo>
                  <a:lnTo>
                    <a:pt x="6544" y="6180"/>
                  </a:lnTo>
                  <a:lnTo>
                    <a:pt x="8540" y="4169"/>
                  </a:lnTo>
                  <a:cubicBezTo>
                    <a:pt x="9499" y="3210"/>
                    <a:pt x="9499" y="1663"/>
                    <a:pt x="8540" y="720"/>
                  </a:cubicBezTo>
                  <a:cubicBezTo>
                    <a:pt x="8068" y="240"/>
                    <a:pt x="7446" y="0"/>
                    <a:pt x="6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8"/>
            <p:cNvSpPr/>
            <p:nvPr/>
          </p:nvSpPr>
          <p:spPr>
            <a:xfrm>
              <a:off x="6046000" y="4312275"/>
              <a:ext cx="131200" cy="41850"/>
            </a:xfrm>
            <a:custGeom>
              <a:avLst/>
              <a:gdLst/>
              <a:ahLst/>
              <a:cxnLst/>
              <a:rect l="l" t="t" r="r" b="b"/>
              <a:pathLst>
                <a:path w="5248" h="1674" extrusionOk="0">
                  <a:moveTo>
                    <a:pt x="1961" y="0"/>
                  </a:moveTo>
                  <a:cubicBezTo>
                    <a:pt x="1845" y="0"/>
                    <a:pt x="1729" y="50"/>
                    <a:pt x="1644" y="151"/>
                  </a:cubicBezTo>
                  <a:lnTo>
                    <a:pt x="1241" y="630"/>
                  </a:lnTo>
                  <a:lnTo>
                    <a:pt x="855" y="151"/>
                  </a:lnTo>
                  <a:cubicBezTo>
                    <a:pt x="765" y="57"/>
                    <a:pt x="661" y="17"/>
                    <a:pt x="560" y="17"/>
                  </a:cubicBezTo>
                  <a:cubicBezTo>
                    <a:pt x="265" y="17"/>
                    <a:pt x="1" y="361"/>
                    <a:pt x="220" y="661"/>
                  </a:cubicBezTo>
                  <a:lnTo>
                    <a:pt x="932" y="1528"/>
                  </a:lnTo>
                  <a:cubicBezTo>
                    <a:pt x="1009" y="1620"/>
                    <a:pt x="1133" y="1667"/>
                    <a:pt x="1241" y="1667"/>
                  </a:cubicBezTo>
                  <a:cubicBezTo>
                    <a:pt x="1365" y="1667"/>
                    <a:pt x="1473" y="1620"/>
                    <a:pt x="1551" y="1528"/>
                  </a:cubicBezTo>
                  <a:lnTo>
                    <a:pt x="1953" y="1048"/>
                  </a:lnTo>
                  <a:lnTo>
                    <a:pt x="2340" y="1528"/>
                  </a:lnTo>
                  <a:cubicBezTo>
                    <a:pt x="2386" y="1574"/>
                    <a:pt x="2433" y="1605"/>
                    <a:pt x="2494" y="1636"/>
                  </a:cubicBezTo>
                  <a:cubicBezTo>
                    <a:pt x="2545" y="1661"/>
                    <a:pt x="2600" y="1673"/>
                    <a:pt x="2656" y="1673"/>
                  </a:cubicBezTo>
                  <a:cubicBezTo>
                    <a:pt x="2772" y="1673"/>
                    <a:pt x="2891" y="1622"/>
                    <a:pt x="2974" y="1528"/>
                  </a:cubicBezTo>
                  <a:lnTo>
                    <a:pt x="3376" y="1048"/>
                  </a:lnTo>
                  <a:lnTo>
                    <a:pt x="3763" y="1528"/>
                  </a:lnTo>
                  <a:cubicBezTo>
                    <a:pt x="3840" y="1620"/>
                    <a:pt x="3956" y="1667"/>
                    <a:pt x="4072" y="1667"/>
                  </a:cubicBezTo>
                  <a:cubicBezTo>
                    <a:pt x="4188" y="1667"/>
                    <a:pt x="4304" y="1620"/>
                    <a:pt x="4382" y="1528"/>
                  </a:cubicBezTo>
                  <a:lnTo>
                    <a:pt x="5093" y="661"/>
                  </a:lnTo>
                  <a:cubicBezTo>
                    <a:pt x="5248" y="491"/>
                    <a:pt x="5217" y="244"/>
                    <a:pt x="5047" y="89"/>
                  </a:cubicBezTo>
                  <a:cubicBezTo>
                    <a:pt x="4974" y="30"/>
                    <a:pt x="4888" y="1"/>
                    <a:pt x="4802" y="1"/>
                  </a:cubicBezTo>
                  <a:cubicBezTo>
                    <a:pt x="4686" y="1"/>
                    <a:pt x="4570" y="53"/>
                    <a:pt x="4490" y="151"/>
                  </a:cubicBezTo>
                  <a:lnTo>
                    <a:pt x="4088" y="630"/>
                  </a:lnTo>
                  <a:lnTo>
                    <a:pt x="3686" y="151"/>
                  </a:lnTo>
                  <a:cubicBezTo>
                    <a:pt x="3655" y="105"/>
                    <a:pt x="3593" y="74"/>
                    <a:pt x="3546" y="43"/>
                  </a:cubicBezTo>
                  <a:cubicBezTo>
                    <a:pt x="3491" y="17"/>
                    <a:pt x="3432" y="5"/>
                    <a:pt x="3374" y="5"/>
                  </a:cubicBezTo>
                  <a:cubicBezTo>
                    <a:pt x="3255" y="5"/>
                    <a:pt x="3140" y="57"/>
                    <a:pt x="3067" y="151"/>
                  </a:cubicBezTo>
                  <a:lnTo>
                    <a:pt x="2665" y="630"/>
                  </a:lnTo>
                  <a:lnTo>
                    <a:pt x="2278" y="151"/>
                  </a:lnTo>
                  <a:cubicBezTo>
                    <a:pt x="2193" y="50"/>
                    <a:pt x="2077" y="0"/>
                    <a:pt x="19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8"/>
            <p:cNvSpPr/>
            <p:nvPr/>
          </p:nvSpPr>
          <p:spPr>
            <a:xfrm>
              <a:off x="5896425" y="4111075"/>
              <a:ext cx="235550" cy="449025"/>
            </a:xfrm>
            <a:custGeom>
              <a:avLst/>
              <a:gdLst/>
              <a:ahLst/>
              <a:cxnLst/>
              <a:rect l="l" t="t" r="r" b="b"/>
              <a:pathLst>
                <a:path w="9422" h="17961" extrusionOk="0">
                  <a:moveTo>
                    <a:pt x="8617" y="0"/>
                  </a:moveTo>
                  <a:cubicBezTo>
                    <a:pt x="4656" y="0"/>
                    <a:pt x="1284" y="2862"/>
                    <a:pt x="650" y="6760"/>
                  </a:cubicBezTo>
                  <a:cubicBezTo>
                    <a:pt x="0" y="10674"/>
                    <a:pt x="2290" y="14464"/>
                    <a:pt x="6033" y="15732"/>
                  </a:cubicBezTo>
                  <a:lnTo>
                    <a:pt x="6420" y="17960"/>
                  </a:lnTo>
                  <a:lnTo>
                    <a:pt x="7209" y="17960"/>
                  </a:lnTo>
                  <a:lnTo>
                    <a:pt x="6900" y="15237"/>
                  </a:lnTo>
                  <a:cubicBezTo>
                    <a:pt x="6869" y="14897"/>
                    <a:pt x="6791" y="14619"/>
                    <a:pt x="6482" y="14479"/>
                  </a:cubicBezTo>
                  <a:cubicBezTo>
                    <a:pt x="3898" y="13273"/>
                    <a:pt x="2150" y="11184"/>
                    <a:pt x="2150" y="8075"/>
                  </a:cubicBezTo>
                  <a:cubicBezTo>
                    <a:pt x="2150" y="3929"/>
                    <a:pt x="5291" y="449"/>
                    <a:pt x="9421" y="31"/>
                  </a:cubicBezTo>
                  <a:cubicBezTo>
                    <a:pt x="9158" y="16"/>
                    <a:pt x="8895" y="0"/>
                    <a:pt x="8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8"/>
            <p:cNvSpPr/>
            <p:nvPr/>
          </p:nvSpPr>
          <p:spPr>
            <a:xfrm>
              <a:off x="6018625" y="4608400"/>
              <a:ext cx="186425" cy="57275"/>
            </a:xfrm>
            <a:custGeom>
              <a:avLst/>
              <a:gdLst/>
              <a:ahLst/>
              <a:cxnLst/>
              <a:rect l="l" t="t" r="r" b="b"/>
              <a:pathLst>
                <a:path w="7457" h="2291" extrusionOk="0">
                  <a:moveTo>
                    <a:pt x="1145" y="1"/>
                  </a:moveTo>
                  <a:cubicBezTo>
                    <a:pt x="511" y="1"/>
                    <a:pt x="1" y="511"/>
                    <a:pt x="1" y="1145"/>
                  </a:cubicBezTo>
                  <a:cubicBezTo>
                    <a:pt x="1" y="1780"/>
                    <a:pt x="511" y="2290"/>
                    <a:pt x="1145" y="2290"/>
                  </a:cubicBezTo>
                  <a:lnTo>
                    <a:pt x="6312" y="2290"/>
                  </a:lnTo>
                  <a:cubicBezTo>
                    <a:pt x="6946" y="2290"/>
                    <a:pt x="7457" y="1780"/>
                    <a:pt x="7457" y="1145"/>
                  </a:cubicBezTo>
                  <a:cubicBezTo>
                    <a:pt x="7457" y="511"/>
                    <a:pt x="6946" y="1"/>
                    <a:pt x="63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8"/>
            <p:cNvSpPr/>
            <p:nvPr/>
          </p:nvSpPr>
          <p:spPr>
            <a:xfrm>
              <a:off x="6018625" y="4608400"/>
              <a:ext cx="69250" cy="57275"/>
            </a:xfrm>
            <a:custGeom>
              <a:avLst/>
              <a:gdLst/>
              <a:ahLst/>
              <a:cxnLst/>
              <a:rect l="l" t="t" r="r" b="b"/>
              <a:pathLst>
                <a:path w="2770" h="2291" extrusionOk="0">
                  <a:moveTo>
                    <a:pt x="1145" y="1"/>
                  </a:moveTo>
                  <a:cubicBezTo>
                    <a:pt x="511" y="1"/>
                    <a:pt x="1" y="511"/>
                    <a:pt x="1" y="1145"/>
                  </a:cubicBezTo>
                  <a:cubicBezTo>
                    <a:pt x="1" y="1780"/>
                    <a:pt x="511" y="2290"/>
                    <a:pt x="1145" y="2290"/>
                  </a:cubicBezTo>
                  <a:lnTo>
                    <a:pt x="2770" y="2290"/>
                  </a:lnTo>
                  <a:cubicBezTo>
                    <a:pt x="2135" y="2290"/>
                    <a:pt x="1625" y="1780"/>
                    <a:pt x="1609" y="1145"/>
                  </a:cubicBezTo>
                  <a:cubicBezTo>
                    <a:pt x="1609" y="511"/>
                    <a:pt x="2135" y="1"/>
                    <a:pt x="2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8"/>
            <p:cNvSpPr/>
            <p:nvPr/>
          </p:nvSpPr>
          <p:spPr>
            <a:xfrm>
              <a:off x="6018625" y="4550775"/>
              <a:ext cx="186425" cy="57650"/>
            </a:xfrm>
            <a:custGeom>
              <a:avLst/>
              <a:gdLst/>
              <a:ahLst/>
              <a:cxnLst/>
              <a:rect l="l" t="t" r="r" b="b"/>
              <a:pathLst>
                <a:path w="7457" h="2306" extrusionOk="0">
                  <a:moveTo>
                    <a:pt x="1145" y="1"/>
                  </a:moveTo>
                  <a:cubicBezTo>
                    <a:pt x="511" y="1"/>
                    <a:pt x="1" y="527"/>
                    <a:pt x="1" y="1145"/>
                  </a:cubicBezTo>
                  <a:cubicBezTo>
                    <a:pt x="1" y="1780"/>
                    <a:pt x="511" y="2306"/>
                    <a:pt x="1145" y="2306"/>
                  </a:cubicBezTo>
                  <a:lnTo>
                    <a:pt x="6312" y="2306"/>
                  </a:lnTo>
                  <a:cubicBezTo>
                    <a:pt x="6946" y="2306"/>
                    <a:pt x="7457" y="1795"/>
                    <a:pt x="7457" y="1145"/>
                  </a:cubicBezTo>
                  <a:cubicBezTo>
                    <a:pt x="7457" y="527"/>
                    <a:pt x="6946" y="1"/>
                    <a:pt x="6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8"/>
            <p:cNvSpPr/>
            <p:nvPr/>
          </p:nvSpPr>
          <p:spPr>
            <a:xfrm>
              <a:off x="6018625" y="4665650"/>
              <a:ext cx="186425" cy="57650"/>
            </a:xfrm>
            <a:custGeom>
              <a:avLst/>
              <a:gdLst/>
              <a:ahLst/>
              <a:cxnLst/>
              <a:rect l="l" t="t" r="r" b="b"/>
              <a:pathLst>
                <a:path w="7457" h="2306" extrusionOk="0">
                  <a:moveTo>
                    <a:pt x="1145" y="0"/>
                  </a:moveTo>
                  <a:cubicBezTo>
                    <a:pt x="511" y="0"/>
                    <a:pt x="1" y="511"/>
                    <a:pt x="1" y="1145"/>
                  </a:cubicBezTo>
                  <a:cubicBezTo>
                    <a:pt x="1" y="1779"/>
                    <a:pt x="511" y="2305"/>
                    <a:pt x="1145" y="2305"/>
                  </a:cubicBezTo>
                  <a:lnTo>
                    <a:pt x="6312" y="2305"/>
                  </a:lnTo>
                  <a:cubicBezTo>
                    <a:pt x="6946" y="2305"/>
                    <a:pt x="7457" y="1779"/>
                    <a:pt x="7457" y="1145"/>
                  </a:cubicBezTo>
                  <a:cubicBezTo>
                    <a:pt x="7457" y="511"/>
                    <a:pt x="6946" y="0"/>
                    <a:pt x="6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8"/>
            <p:cNvSpPr/>
            <p:nvPr/>
          </p:nvSpPr>
          <p:spPr>
            <a:xfrm>
              <a:off x="6016300" y="4665650"/>
              <a:ext cx="71575" cy="57650"/>
            </a:xfrm>
            <a:custGeom>
              <a:avLst/>
              <a:gdLst/>
              <a:ahLst/>
              <a:cxnLst/>
              <a:rect l="l" t="t" r="r" b="b"/>
              <a:pathLst>
                <a:path w="2863" h="2306" extrusionOk="0">
                  <a:moveTo>
                    <a:pt x="1269" y="0"/>
                  </a:moveTo>
                  <a:cubicBezTo>
                    <a:pt x="681" y="0"/>
                    <a:pt x="186" y="418"/>
                    <a:pt x="109" y="990"/>
                  </a:cubicBezTo>
                  <a:cubicBezTo>
                    <a:pt x="1" y="1671"/>
                    <a:pt x="542" y="2290"/>
                    <a:pt x="1238" y="2305"/>
                  </a:cubicBezTo>
                  <a:lnTo>
                    <a:pt x="2863" y="2305"/>
                  </a:lnTo>
                  <a:cubicBezTo>
                    <a:pt x="2228" y="2290"/>
                    <a:pt x="1718" y="1779"/>
                    <a:pt x="1702" y="1145"/>
                  </a:cubicBezTo>
                  <a:cubicBezTo>
                    <a:pt x="1702" y="511"/>
                    <a:pt x="2228" y="0"/>
                    <a:pt x="2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8"/>
            <p:cNvSpPr/>
            <p:nvPr/>
          </p:nvSpPr>
          <p:spPr>
            <a:xfrm>
              <a:off x="6049575" y="4723275"/>
              <a:ext cx="123775" cy="56100"/>
            </a:xfrm>
            <a:custGeom>
              <a:avLst/>
              <a:gdLst/>
              <a:ahLst/>
              <a:cxnLst/>
              <a:rect l="l" t="t" r="r" b="b"/>
              <a:pathLst>
                <a:path w="4951" h="2244" extrusionOk="0">
                  <a:moveTo>
                    <a:pt x="0" y="0"/>
                  </a:moveTo>
                  <a:lnTo>
                    <a:pt x="634" y="1934"/>
                  </a:lnTo>
                  <a:cubicBezTo>
                    <a:pt x="696" y="2119"/>
                    <a:pt x="866" y="2243"/>
                    <a:pt x="1052" y="2243"/>
                  </a:cubicBezTo>
                  <a:lnTo>
                    <a:pt x="3914" y="2243"/>
                  </a:lnTo>
                  <a:cubicBezTo>
                    <a:pt x="4099" y="2228"/>
                    <a:pt x="4270" y="2104"/>
                    <a:pt x="4331" y="1934"/>
                  </a:cubicBezTo>
                  <a:lnTo>
                    <a:pt x="49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8"/>
            <p:cNvSpPr/>
            <p:nvPr/>
          </p:nvSpPr>
          <p:spPr>
            <a:xfrm>
              <a:off x="6049575" y="4722875"/>
              <a:ext cx="58400" cy="56100"/>
            </a:xfrm>
            <a:custGeom>
              <a:avLst/>
              <a:gdLst/>
              <a:ahLst/>
              <a:cxnLst/>
              <a:rect l="l" t="t" r="r" b="b"/>
              <a:pathLst>
                <a:path w="2336" h="2244" extrusionOk="0">
                  <a:moveTo>
                    <a:pt x="1609" y="1"/>
                  </a:moveTo>
                  <a:lnTo>
                    <a:pt x="0" y="16"/>
                  </a:lnTo>
                  <a:lnTo>
                    <a:pt x="634" y="1950"/>
                  </a:lnTo>
                  <a:cubicBezTo>
                    <a:pt x="696" y="2120"/>
                    <a:pt x="866" y="2244"/>
                    <a:pt x="1052" y="2244"/>
                  </a:cubicBezTo>
                  <a:lnTo>
                    <a:pt x="2336" y="2244"/>
                  </a:lnTo>
                  <a:lnTo>
                    <a:pt x="16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8"/>
            <p:cNvSpPr/>
            <p:nvPr/>
          </p:nvSpPr>
          <p:spPr>
            <a:xfrm>
              <a:off x="6140050" y="4683825"/>
              <a:ext cx="45675" cy="19750"/>
            </a:xfrm>
            <a:custGeom>
              <a:avLst/>
              <a:gdLst/>
              <a:ahLst/>
              <a:cxnLst/>
              <a:rect l="l" t="t" r="r" b="b"/>
              <a:pathLst>
                <a:path w="1827" h="790" extrusionOk="0">
                  <a:moveTo>
                    <a:pt x="388" y="0"/>
                  </a:moveTo>
                  <a:cubicBezTo>
                    <a:pt x="171" y="0"/>
                    <a:pt x="1" y="186"/>
                    <a:pt x="1" y="402"/>
                  </a:cubicBezTo>
                  <a:cubicBezTo>
                    <a:pt x="16" y="619"/>
                    <a:pt x="187" y="789"/>
                    <a:pt x="403" y="789"/>
                  </a:cubicBezTo>
                  <a:lnTo>
                    <a:pt x="1409" y="789"/>
                  </a:lnTo>
                  <a:cubicBezTo>
                    <a:pt x="1625" y="789"/>
                    <a:pt x="1811" y="619"/>
                    <a:pt x="1811" y="402"/>
                  </a:cubicBezTo>
                  <a:cubicBezTo>
                    <a:pt x="1826" y="186"/>
                    <a:pt x="1641" y="0"/>
                    <a:pt x="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48"/>
          <p:cNvGrpSpPr/>
          <p:nvPr/>
        </p:nvGrpSpPr>
        <p:grpSpPr>
          <a:xfrm>
            <a:off x="2564548" y="1422704"/>
            <a:ext cx="672175" cy="540675"/>
            <a:chOff x="4540525" y="4259950"/>
            <a:chExt cx="672175" cy="540675"/>
          </a:xfrm>
        </p:grpSpPr>
        <p:sp>
          <p:nvSpPr>
            <p:cNvPr id="1058" name="Google Shape;1058;p48"/>
            <p:cNvSpPr/>
            <p:nvPr/>
          </p:nvSpPr>
          <p:spPr>
            <a:xfrm>
              <a:off x="4540925" y="4475750"/>
              <a:ext cx="671775" cy="323725"/>
            </a:xfrm>
            <a:custGeom>
              <a:avLst/>
              <a:gdLst/>
              <a:ahLst/>
              <a:cxnLst/>
              <a:rect l="l" t="t" r="r" b="b"/>
              <a:pathLst>
                <a:path w="26871" h="12949" extrusionOk="0">
                  <a:moveTo>
                    <a:pt x="3357" y="1"/>
                  </a:moveTo>
                  <a:cubicBezTo>
                    <a:pt x="2986" y="1"/>
                    <a:pt x="2661" y="264"/>
                    <a:pt x="2583" y="635"/>
                  </a:cubicBezTo>
                  <a:lnTo>
                    <a:pt x="108" y="11974"/>
                  </a:lnTo>
                  <a:cubicBezTo>
                    <a:pt x="0" y="12469"/>
                    <a:pt x="371" y="12949"/>
                    <a:pt x="882" y="12949"/>
                  </a:cubicBezTo>
                  <a:lnTo>
                    <a:pt x="25989" y="12949"/>
                  </a:lnTo>
                  <a:cubicBezTo>
                    <a:pt x="26499" y="12949"/>
                    <a:pt x="26870" y="12469"/>
                    <a:pt x="26762" y="11974"/>
                  </a:cubicBezTo>
                  <a:lnTo>
                    <a:pt x="24287" y="635"/>
                  </a:lnTo>
                  <a:cubicBezTo>
                    <a:pt x="24210" y="264"/>
                    <a:pt x="23869" y="1"/>
                    <a:pt x="23498" y="1"/>
                  </a:cubicBezTo>
                  <a:close/>
                </a:path>
              </a:pathLst>
            </a:custGeom>
            <a:solidFill>
              <a:srgbClr val="572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8"/>
            <p:cNvSpPr/>
            <p:nvPr/>
          </p:nvSpPr>
          <p:spPr>
            <a:xfrm>
              <a:off x="4597775" y="4475750"/>
              <a:ext cx="591725" cy="323350"/>
            </a:xfrm>
            <a:custGeom>
              <a:avLst/>
              <a:gdLst/>
              <a:ahLst/>
              <a:cxnLst/>
              <a:rect l="l" t="t" r="r" b="b"/>
              <a:pathLst>
                <a:path w="23669" h="12934" extrusionOk="0">
                  <a:moveTo>
                    <a:pt x="11154" y="3884"/>
                  </a:moveTo>
                  <a:cubicBezTo>
                    <a:pt x="11973" y="3884"/>
                    <a:pt x="12793" y="3961"/>
                    <a:pt x="13613" y="4131"/>
                  </a:cubicBezTo>
                  <a:cubicBezTo>
                    <a:pt x="15562" y="4549"/>
                    <a:pt x="16924" y="5446"/>
                    <a:pt x="16924" y="6482"/>
                  </a:cubicBezTo>
                  <a:cubicBezTo>
                    <a:pt x="16924" y="7936"/>
                    <a:pt x="14340" y="9112"/>
                    <a:pt x="11154" y="9112"/>
                  </a:cubicBezTo>
                  <a:lnTo>
                    <a:pt x="11154" y="9097"/>
                  </a:lnTo>
                  <a:cubicBezTo>
                    <a:pt x="7967" y="9097"/>
                    <a:pt x="5383" y="7936"/>
                    <a:pt x="5383" y="6482"/>
                  </a:cubicBezTo>
                  <a:cubicBezTo>
                    <a:pt x="5383" y="5446"/>
                    <a:pt x="6745" y="4549"/>
                    <a:pt x="8694" y="4131"/>
                  </a:cubicBezTo>
                  <a:cubicBezTo>
                    <a:pt x="9498" y="3961"/>
                    <a:pt x="10334" y="3884"/>
                    <a:pt x="11154" y="3884"/>
                  </a:cubicBezTo>
                  <a:close/>
                  <a:moveTo>
                    <a:pt x="1176" y="1"/>
                  </a:moveTo>
                  <a:cubicBezTo>
                    <a:pt x="804" y="1"/>
                    <a:pt x="480" y="264"/>
                    <a:pt x="402" y="620"/>
                  </a:cubicBezTo>
                  <a:lnTo>
                    <a:pt x="0" y="2491"/>
                  </a:lnTo>
                  <a:lnTo>
                    <a:pt x="2243" y="4750"/>
                  </a:lnTo>
                  <a:cubicBezTo>
                    <a:pt x="1764" y="5276"/>
                    <a:pt x="1485" y="5864"/>
                    <a:pt x="1485" y="6467"/>
                  </a:cubicBezTo>
                  <a:cubicBezTo>
                    <a:pt x="1485" y="8710"/>
                    <a:pt x="5151" y="10551"/>
                    <a:pt x="9885" y="10845"/>
                  </a:cubicBezTo>
                  <a:lnTo>
                    <a:pt x="9885" y="12933"/>
                  </a:lnTo>
                  <a:lnTo>
                    <a:pt x="12716" y="12933"/>
                  </a:lnTo>
                  <a:lnTo>
                    <a:pt x="12716" y="10876"/>
                  </a:lnTo>
                  <a:cubicBezTo>
                    <a:pt x="16289" y="10628"/>
                    <a:pt x="19213" y="9499"/>
                    <a:pt x="20404" y="7983"/>
                  </a:cubicBezTo>
                  <a:lnTo>
                    <a:pt x="20404" y="7967"/>
                  </a:lnTo>
                  <a:lnTo>
                    <a:pt x="23668" y="7967"/>
                  </a:lnTo>
                  <a:lnTo>
                    <a:pt x="23003" y="4951"/>
                  </a:lnTo>
                  <a:lnTo>
                    <a:pt x="20358" y="4951"/>
                  </a:lnTo>
                  <a:cubicBezTo>
                    <a:pt x="19445" y="3853"/>
                    <a:pt x="17604" y="2955"/>
                    <a:pt x="15268" y="2476"/>
                  </a:cubicBezTo>
                  <a:cubicBezTo>
                    <a:pt x="13907" y="2197"/>
                    <a:pt x="12526" y="2058"/>
                    <a:pt x="11148" y="2058"/>
                  </a:cubicBezTo>
                  <a:cubicBezTo>
                    <a:pt x="9769" y="2058"/>
                    <a:pt x="8392" y="2197"/>
                    <a:pt x="7039" y="2476"/>
                  </a:cubicBezTo>
                  <a:cubicBezTo>
                    <a:pt x="6373" y="2600"/>
                    <a:pt x="5724" y="2785"/>
                    <a:pt x="5074" y="3017"/>
                  </a:cubicBezTo>
                  <a:lnTo>
                    <a:pt x="20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8"/>
            <p:cNvSpPr/>
            <p:nvPr/>
          </p:nvSpPr>
          <p:spPr>
            <a:xfrm>
              <a:off x="4978700" y="4475750"/>
              <a:ext cx="193400" cy="123775"/>
            </a:xfrm>
            <a:custGeom>
              <a:avLst/>
              <a:gdLst/>
              <a:ahLst/>
              <a:cxnLst/>
              <a:rect l="l" t="t" r="r" b="b"/>
              <a:pathLst>
                <a:path w="7736" h="4951" extrusionOk="0">
                  <a:moveTo>
                    <a:pt x="2476" y="1"/>
                  </a:moveTo>
                  <a:lnTo>
                    <a:pt x="0" y="2476"/>
                  </a:lnTo>
                  <a:cubicBezTo>
                    <a:pt x="2336" y="2955"/>
                    <a:pt x="4177" y="3853"/>
                    <a:pt x="5090" y="4951"/>
                  </a:cubicBezTo>
                  <a:lnTo>
                    <a:pt x="7735" y="4951"/>
                  </a:lnTo>
                  <a:lnTo>
                    <a:pt x="6776" y="635"/>
                  </a:lnTo>
                  <a:cubicBezTo>
                    <a:pt x="6699" y="264"/>
                    <a:pt x="6374" y="1"/>
                    <a:pt x="6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8"/>
            <p:cNvSpPr/>
            <p:nvPr/>
          </p:nvSpPr>
          <p:spPr>
            <a:xfrm>
              <a:off x="4650350" y="4475750"/>
              <a:ext cx="123800" cy="75450"/>
            </a:xfrm>
            <a:custGeom>
              <a:avLst/>
              <a:gdLst/>
              <a:ahLst/>
              <a:cxnLst/>
              <a:rect l="l" t="t" r="r" b="b"/>
              <a:pathLst>
                <a:path w="4952" h="3018" extrusionOk="0">
                  <a:moveTo>
                    <a:pt x="1" y="1"/>
                  </a:moveTo>
                  <a:lnTo>
                    <a:pt x="3002" y="3017"/>
                  </a:lnTo>
                  <a:cubicBezTo>
                    <a:pt x="3636" y="2785"/>
                    <a:pt x="4286" y="2600"/>
                    <a:pt x="4951" y="2476"/>
                  </a:cubicBezTo>
                  <a:lnTo>
                    <a:pt x="2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8"/>
            <p:cNvSpPr/>
            <p:nvPr/>
          </p:nvSpPr>
          <p:spPr>
            <a:xfrm>
              <a:off x="4712250" y="4475750"/>
              <a:ext cx="328350" cy="61900"/>
            </a:xfrm>
            <a:custGeom>
              <a:avLst/>
              <a:gdLst/>
              <a:ahLst/>
              <a:cxnLst/>
              <a:rect l="l" t="t" r="r" b="b"/>
              <a:pathLst>
                <a:path w="13134" h="2476" extrusionOk="0">
                  <a:moveTo>
                    <a:pt x="0" y="1"/>
                  </a:moveTo>
                  <a:lnTo>
                    <a:pt x="2475" y="2476"/>
                  </a:lnTo>
                  <a:cubicBezTo>
                    <a:pt x="3829" y="2197"/>
                    <a:pt x="5202" y="2058"/>
                    <a:pt x="6575" y="2058"/>
                  </a:cubicBezTo>
                  <a:cubicBezTo>
                    <a:pt x="7947" y="2058"/>
                    <a:pt x="9320" y="2197"/>
                    <a:pt x="10674" y="2476"/>
                  </a:cubicBezTo>
                  <a:lnTo>
                    <a:pt x="13134" y="1"/>
                  </a:lnTo>
                  <a:close/>
                </a:path>
              </a:pathLst>
            </a:custGeom>
            <a:solidFill>
              <a:srgbClr val="572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8"/>
            <p:cNvSpPr/>
            <p:nvPr/>
          </p:nvSpPr>
          <p:spPr>
            <a:xfrm>
              <a:off x="4554075" y="4539575"/>
              <a:ext cx="290825" cy="259900"/>
            </a:xfrm>
            <a:custGeom>
              <a:avLst/>
              <a:gdLst/>
              <a:ahLst/>
              <a:cxnLst/>
              <a:rect l="l" t="t" r="r" b="b"/>
              <a:pathLst>
                <a:path w="11633" h="10396" extrusionOk="0">
                  <a:moveTo>
                    <a:pt x="1733" y="0"/>
                  </a:moveTo>
                  <a:lnTo>
                    <a:pt x="0" y="7889"/>
                  </a:lnTo>
                  <a:lnTo>
                    <a:pt x="3713" y="7889"/>
                  </a:lnTo>
                  <a:lnTo>
                    <a:pt x="3218" y="10396"/>
                  </a:lnTo>
                  <a:lnTo>
                    <a:pt x="11633" y="10396"/>
                  </a:lnTo>
                  <a:lnTo>
                    <a:pt x="11633" y="8307"/>
                  </a:lnTo>
                  <a:cubicBezTo>
                    <a:pt x="6884" y="8029"/>
                    <a:pt x="3218" y="6188"/>
                    <a:pt x="3218" y="3960"/>
                  </a:cubicBezTo>
                  <a:cubicBezTo>
                    <a:pt x="3218" y="3357"/>
                    <a:pt x="3481" y="2785"/>
                    <a:pt x="3976" y="2259"/>
                  </a:cubicBezTo>
                  <a:lnTo>
                    <a:pt x="17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8"/>
            <p:cNvSpPr/>
            <p:nvPr/>
          </p:nvSpPr>
          <p:spPr>
            <a:xfrm>
              <a:off x="4540525" y="4736425"/>
              <a:ext cx="104050" cy="63050"/>
            </a:xfrm>
            <a:custGeom>
              <a:avLst/>
              <a:gdLst/>
              <a:ahLst/>
              <a:cxnLst/>
              <a:rect l="l" t="t" r="r" b="b"/>
              <a:pathLst>
                <a:path w="4162" h="2522" extrusionOk="0">
                  <a:moveTo>
                    <a:pt x="465" y="0"/>
                  </a:moveTo>
                  <a:lnTo>
                    <a:pt x="124" y="1547"/>
                  </a:lnTo>
                  <a:cubicBezTo>
                    <a:pt x="1" y="2042"/>
                    <a:pt x="387" y="2522"/>
                    <a:pt x="898" y="2522"/>
                  </a:cubicBezTo>
                  <a:lnTo>
                    <a:pt x="3667" y="2522"/>
                  </a:lnTo>
                  <a:lnTo>
                    <a:pt x="4162" y="15"/>
                  </a:lnTo>
                  <a:lnTo>
                    <a:pt x="4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8"/>
            <p:cNvSpPr/>
            <p:nvPr/>
          </p:nvSpPr>
          <p:spPr>
            <a:xfrm>
              <a:off x="4915275" y="4675300"/>
              <a:ext cx="279625" cy="125325"/>
            </a:xfrm>
            <a:custGeom>
              <a:avLst/>
              <a:gdLst/>
              <a:ahLst/>
              <a:cxnLst/>
              <a:rect l="l" t="t" r="r" b="b"/>
              <a:pathLst>
                <a:path w="11185" h="5013" extrusionOk="0">
                  <a:moveTo>
                    <a:pt x="7658" y="1"/>
                  </a:moveTo>
                  <a:lnTo>
                    <a:pt x="7658" y="16"/>
                  </a:lnTo>
                  <a:cubicBezTo>
                    <a:pt x="6482" y="1517"/>
                    <a:pt x="3558" y="2646"/>
                    <a:pt x="0" y="2894"/>
                  </a:cubicBezTo>
                  <a:lnTo>
                    <a:pt x="0" y="5013"/>
                  </a:lnTo>
                  <a:lnTo>
                    <a:pt x="8478" y="5013"/>
                  </a:lnTo>
                  <a:cubicBezTo>
                    <a:pt x="8462" y="4905"/>
                    <a:pt x="8462" y="4796"/>
                    <a:pt x="8462" y="4704"/>
                  </a:cubicBezTo>
                  <a:cubicBezTo>
                    <a:pt x="8462" y="3048"/>
                    <a:pt x="9591" y="1625"/>
                    <a:pt x="11185" y="1238"/>
                  </a:cubicBezTo>
                  <a:lnTo>
                    <a:pt x="109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8"/>
            <p:cNvSpPr/>
            <p:nvPr/>
          </p:nvSpPr>
          <p:spPr>
            <a:xfrm>
              <a:off x="5126825" y="4705100"/>
              <a:ext cx="85875" cy="94375"/>
            </a:xfrm>
            <a:custGeom>
              <a:avLst/>
              <a:gdLst/>
              <a:ahLst/>
              <a:cxnLst/>
              <a:rect l="l" t="t" r="r" b="b"/>
              <a:pathLst>
                <a:path w="3435" h="3775" extrusionOk="0">
                  <a:moveTo>
                    <a:pt x="2723" y="0"/>
                  </a:moveTo>
                  <a:cubicBezTo>
                    <a:pt x="1129" y="387"/>
                    <a:pt x="0" y="1810"/>
                    <a:pt x="0" y="3450"/>
                  </a:cubicBezTo>
                  <a:cubicBezTo>
                    <a:pt x="0" y="3558"/>
                    <a:pt x="16" y="3666"/>
                    <a:pt x="16" y="3775"/>
                  </a:cubicBezTo>
                  <a:lnTo>
                    <a:pt x="2553" y="3775"/>
                  </a:lnTo>
                  <a:cubicBezTo>
                    <a:pt x="3063" y="3775"/>
                    <a:pt x="3434" y="3295"/>
                    <a:pt x="3326" y="2800"/>
                  </a:cubicBezTo>
                  <a:lnTo>
                    <a:pt x="27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8"/>
            <p:cNvSpPr/>
            <p:nvPr/>
          </p:nvSpPr>
          <p:spPr>
            <a:xfrm>
              <a:off x="4732350" y="4573175"/>
              <a:ext cx="288525" cy="130400"/>
            </a:xfrm>
            <a:custGeom>
              <a:avLst/>
              <a:gdLst/>
              <a:ahLst/>
              <a:cxnLst/>
              <a:rect l="l" t="t" r="r" b="b"/>
              <a:pathLst>
                <a:path w="11541" h="5216" extrusionOk="0">
                  <a:moveTo>
                    <a:pt x="5593" y="0"/>
                  </a:moveTo>
                  <a:cubicBezTo>
                    <a:pt x="4832" y="0"/>
                    <a:pt x="4072" y="92"/>
                    <a:pt x="3311" y="249"/>
                  </a:cubicBezTo>
                  <a:cubicBezTo>
                    <a:pt x="1362" y="667"/>
                    <a:pt x="0" y="1564"/>
                    <a:pt x="0" y="2601"/>
                  </a:cubicBezTo>
                  <a:cubicBezTo>
                    <a:pt x="0" y="4055"/>
                    <a:pt x="2584" y="5215"/>
                    <a:pt x="5771" y="5215"/>
                  </a:cubicBezTo>
                  <a:cubicBezTo>
                    <a:pt x="8957" y="5215"/>
                    <a:pt x="11541" y="4039"/>
                    <a:pt x="11541" y="2601"/>
                  </a:cubicBezTo>
                  <a:cubicBezTo>
                    <a:pt x="11541" y="1549"/>
                    <a:pt x="10179" y="652"/>
                    <a:pt x="8230" y="249"/>
                  </a:cubicBezTo>
                  <a:cubicBezTo>
                    <a:pt x="7469" y="92"/>
                    <a:pt x="6709" y="0"/>
                    <a:pt x="5948" y="0"/>
                  </a:cubicBezTo>
                  <a:cubicBezTo>
                    <a:pt x="5889" y="0"/>
                    <a:pt x="5830" y="1"/>
                    <a:pt x="5771" y="2"/>
                  </a:cubicBezTo>
                  <a:cubicBezTo>
                    <a:pt x="5711" y="1"/>
                    <a:pt x="5652" y="0"/>
                    <a:pt x="55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8"/>
            <p:cNvSpPr/>
            <p:nvPr/>
          </p:nvSpPr>
          <p:spPr>
            <a:xfrm>
              <a:off x="4595450" y="4475750"/>
              <a:ext cx="54550" cy="96325"/>
            </a:xfrm>
            <a:custGeom>
              <a:avLst/>
              <a:gdLst/>
              <a:ahLst/>
              <a:cxnLst/>
              <a:rect l="l" t="t" r="r" b="b"/>
              <a:pathLst>
                <a:path w="2182" h="3853" extrusionOk="0">
                  <a:moveTo>
                    <a:pt x="1176" y="1"/>
                  </a:moveTo>
                  <a:cubicBezTo>
                    <a:pt x="805" y="16"/>
                    <a:pt x="480" y="264"/>
                    <a:pt x="402" y="635"/>
                  </a:cubicBezTo>
                  <a:lnTo>
                    <a:pt x="0" y="2491"/>
                  </a:lnTo>
                  <a:lnTo>
                    <a:pt x="1331" y="3853"/>
                  </a:lnTo>
                  <a:lnTo>
                    <a:pt x="2181" y="16"/>
                  </a:lnTo>
                  <a:lnTo>
                    <a:pt x="11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8"/>
            <p:cNvSpPr/>
            <p:nvPr/>
          </p:nvSpPr>
          <p:spPr>
            <a:xfrm>
              <a:off x="4551750" y="4538400"/>
              <a:ext cx="76975" cy="198425"/>
            </a:xfrm>
            <a:custGeom>
              <a:avLst/>
              <a:gdLst/>
              <a:ahLst/>
              <a:cxnLst/>
              <a:rect l="l" t="t" r="r" b="b"/>
              <a:pathLst>
                <a:path w="3079" h="7937" extrusionOk="0">
                  <a:moveTo>
                    <a:pt x="1733" y="1"/>
                  </a:moveTo>
                  <a:lnTo>
                    <a:pt x="1068" y="3064"/>
                  </a:lnTo>
                  <a:lnTo>
                    <a:pt x="0" y="7936"/>
                  </a:lnTo>
                  <a:lnTo>
                    <a:pt x="1640" y="7936"/>
                  </a:lnTo>
                  <a:lnTo>
                    <a:pt x="3079" y="1347"/>
                  </a:lnTo>
                  <a:lnTo>
                    <a:pt x="173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8"/>
            <p:cNvSpPr/>
            <p:nvPr/>
          </p:nvSpPr>
          <p:spPr>
            <a:xfrm>
              <a:off x="4540525" y="4736800"/>
              <a:ext cx="52225" cy="62675"/>
            </a:xfrm>
            <a:custGeom>
              <a:avLst/>
              <a:gdLst/>
              <a:ahLst/>
              <a:cxnLst/>
              <a:rect l="l" t="t" r="r" b="b"/>
              <a:pathLst>
                <a:path w="2089" h="2507" extrusionOk="0">
                  <a:moveTo>
                    <a:pt x="465" y="0"/>
                  </a:moveTo>
                  <a:lnTo>
                    <a:pt x="124" y="1547"/>
                  </a:lnTo>
                  <a:cubicBezTo>
                    <a:pt x="1" y="2042"/>
                    <a:pt x="387" y="2507"/>
                    <a:pt x="898" y="2507"/>
                  </a:cubicBezTo>
                  <a:lnTo>
                    <a:pt x="1532" y="2507"/>
                  </a:lnTo>
                  <a:lnTo>
                    <a:pt x="2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8"/>
            <p:cNvSpPr/>
            <p:nvPr/>
          </p:nvSpPr>
          <p:spPr>
            <a:xfrm>
              <a:off x="4642250" y="4259950"/>
              <a:ext cx="468725" cy="374100"/>
            </a:xfrm>
            <a:custGeom>
              <a:avLst/>
              <a:gdLst/>
              <a:ahLst/>
              <a:cxnLst/>
              <a:rect l="l" t="t" r="r" b="b"/>
              <a:pathLst>
                <a:path w="18749" h="14964" extrusionOk="0">
                  <a:moveTo>
                    <a:pt x="4859" y="1"/>
                  </a:moveTo>
                  <a:cubicBezTo>
                    <a:pt x="3724" y="1"/>
                    <a:pt x="2591" y="434"/>
                    <a:pt x="1733" y="1300"/>
                  </a:cubicBezTo>
                  <a:cubicBezTo>
                    <a:pt x="0" y="3033"/>
                    <a:pt x="0" y="5833"/>
                    <a:pt x="1733" y="7565"/>
                  </a:cubicBezTo>
                  <a:lnTo>
                    <a:pt x="8957" y="14790"/>
                  </a:lnTo>
                  <a:cubicBezTo>
                    <a:pt x="9073" y="14906"/>
                    <a:pt x="9224" y="14964"/>
                    <a:pt x="9375" y="14964"/>
                  </a:cubicBezTo>
                  <a:cubicBezTo>
                    <a:pt x="9525" y="14964"/>
                    <a:pt x="9676" y="14906"/>
                    <a:pt x="9792" y="14790"/>
                  </a:cubicBezTo>
                  <a:lnTo>
                    <a:pt x="17032" y="7550"/>
                  </a:lnTo>
                  <a:cubicBezTo>
                    <a:pt x="18749" y="5817"/>
                    <a:pt x="18749" y="3017"/>
                    <a:pt x="17032" y="1300"/>
                  </a:cubicBezTo>
                  <a:cubicBezTo>
                    <a:pt x="16166" y="434"/>
                    <a:pt x="15032" y="1"/>
                    <a:pt x="13899" y="1"/>
                  </a:cubicBezTo>
                  <a:cubicBezTo>
                    <a:pt x="12766" y="1"/>
                    <a:pt x="11633" y="434"/>
                    <a:pt x="10767" y="1300"/>
                  </a:cubicBezTo>
                  <a:lnTo>
                    <a:pt x="9808" y="2259"/>
                  </a:lnTo>
                  <a:cubicBezTo>
                    <a:pt x="9692" y="2375"/>
                    <a:pt x="9537" y="2433"/>
                    <a:pt x="9382" y="2433"/>
                  </a:cubicBezTo>
                  <a:cubicBezTo>
                    <a:pt x="9228" y="2433"/>
                    <a:pt x="9073" y="2375"/>
                    <a:pt x="8957" y="2259"/>
                  </a:cubicBezTo>
                  <a:lnTo>
                    <a:pt x="7998" y="1300"/>
                  </a:lnTo>
                  <a:cubicBezTo>
                    <a:pt x="7131" y="434"/>
                    <a:pt x="5994" y="1"/>
                    <a:pt x="4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8"/>
            <p:cNvSpPr/>
            <p:nvPr/>
          </p:nvSpPr>
          <p:spPr>
            <a:xfrm>
              <a:off x="4818600" y="4372875"/>
              <a:ext cx="116025" cy="115675"/>
            </a:xfrm>
            <a:custGeom>
              <a:avLst/>
              <a:gdLst/>
              <a:ahLst/>
              <a:cxnLst/>
              <a:rect l="l" t="t" r="r" b="b"/>
              <a:pathLst>
                <a:path w="4641" h="4627" extrusionOk="0">
                  <a:moveTo>
                    <a:pt x="2321" y="1"/>
                  </a:moveTo>
                  <a:cubicBezTo>
                    <a:pt x="1037" y="1"/>
                    <a:pt x="0" y="1037"/>
                    <a:pt x="0" y="2306"/>
                  </a:cubicBezTo>
                  <a:cubicBezTo>
                    <a:pt x="0" y="3590"/>
                    <a:pt x="1037" y="4626"/>
                    <a:pt x="2321" y="4626"/>
                  </a:cubicBezTo>
                  <a:cubicBezTo>
                    <a:pt x="3604" y="4626"/>
                    <a:pt x="4641" y="3590"/>
                    <a:pt x="4641" y="2306"/>
                  </a:cubicBezTo>
                  <a:cubicBezTo>
                    <a:pt x="4641" y="1037"/>
                    <a:pt x="3604" y="1"/>
                    <a:pt x="2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48"/>
          <p:cNvGrpSpPr/>
          <p:nvPr/>
        </p:nvGrpSpPr>
        <p:grpSpPr>
          <a:xfrm>
            <a:off x="5114672" y="2781003"/>
            <a:ext cx="422458" cy="421814"/>
            <a:chOff x="5721625" y="4984150"/>
            <a:chExt cx="196950" cy="196650"/>
          </a:xfrm>
        </p:grpSpPr>
        <p:sp>
          <p:nvSpPr>
            <p:cNvPr id="1074" name="Google Shape;1074;p48"/>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8"/>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8"/>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8"/>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8"/>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48"/>
          <p:cNvGrpSpPr/>
          <p:nvPr/>
        </p:nvGrpSpPr>
        <p:grpSpPr>
          <a:xfrm>
            <a:off x="378994" y="3313032"/>
            <a:ext cx="656860" cy="938917"/>
            <a:chOff x="5979675" y="4640775"/>
            <a:chExt cx="241875" cy="345775"/>
          </a:xfrm>
        </p:grpSpPr>
        <p:sp>
          <p:nvSpPr>
            <p:cNvPr id="1080" name="Google Shape;1080;p48"/>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8"/>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8"/>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8"/>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8"/>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8"/>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8"/>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8"/>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8"/>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8"/>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8"/>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8"/>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8"/>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8"/>
          <p:cNvGrpSpPr/>
          <p:nvPr/>
        </p:nvGrpSpPr>
        <p:grpSpPr>
          <a:xfrm>
            <a:off x="7854407" y="136022"/>
            <a:ext cx="422458" cy="421814"/>
            <a:chOff x="5721625" y="4984150"/>
            <a:chExt cx="196950" cy="196650"/>
          </a:xfrm>
        </p:grpSpPr>
        <p:sp>
          <p:nvSpPr>
            <p:cNvPr id="1094" name="Google Shape;1094;p48"/>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8"/>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8"/>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8"/>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8"/>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48"/>
          <p:cNvGrpSpPr/>
          <p:nvPr/>
        </p:nvGrpSpPr>
        <p:grpSpPr>
          <a:xfrm>
            <a:off x="557100" y="1567726"/>
            <a:ext cx="890185" cy="675108"/>
            <a:chOff x="4725044" y="4077175"/>
            <a:chExt cx="398900" cy="347475"/>
          </a:xfrm>
        </p:grpSpPr>
        <p:sp>
          <p:nvSpPr>
            <p:cNvPr id="1100" name="Google Shape;1100;p48"/>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8"/>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8"/>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8"/>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8"/>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8"/>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8"/>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48"/>
          <p:cNvGrpSpPr/>
          <p:nvPr/>
        </p:nvGrpSpPr>
        <p:grpSpPr>
          <a:xfrm>
            <a:off x="8120225" y="4135301"/>
            <a:ext cx="890185" cy="675108"/>
            <a:chOff x="4725044" y="4077175"/>
            <a:chExt cx="398900" cy="347475"/>
          </a:xfrm>
        </p:grpSpPr>
        <p:sp>
          <p:nvSpPr>
            <p:cNvPr id="1108" name="Google Shape;1108;p48"/>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8"/>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8"/>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8"/>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8"/>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8"/>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8"/>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831924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grpSp>
        <p:nvGrpSpPr>
          <p:cNvPr id="531" name="Google Shape;531;p38"/>
          <p:cNvGrpSpPr/>
          <p:nvPr/>
        </p:nvGrpSpPr>
        <p:grpSpPr>
          <a:xfrm>
            <a:off x="8077322" y="3585730"/>
            <a:ext cx="197353" cy="176834"/>
            <a:chOff x="8077322" y="3585730"/>
            <a:chExt cx="197353" cy="176834"/>
          </a:xfrm>
        </p:grpSpPr>
        <p:sp>
          <p:nvSpPr>
            <p:cNvPr id="532" name="Google Shape;532;p38"/>
            <p:cNvSpPr/>
            <p:nvPr/>
          </p:nvSpPr>
          <p:spPr>
            <a:xfrm>
              <a:off x="8108477" y="3630410"/>
              <a:ext cx="35812" cy="36697"/>
            </a:xfrm>
            <a:custGeom>
              <a:avLst/>
              <a:gdLst/>
              <a:ahLst/>
              <a:cxnLst/>
              <a:rect l="l" t="t" r="r" b="b"/>
              <a:pathLst>
                <a:path w="323" h="331" extrusionOk="0">
                  <a:moveTo>
                    <a:pt x="165" y="0"/>
                  </a:moveTo>
                  <a:cubicBezTo>
                    <a:pt x="150" y="0"/>
                    <a:pt x="135" y="5"/>
                    <a:pt x="122" y="16"/>
                  </a:cubicBezTo>
                  <a:cubicBezTo>
                    <a:pt x="82" y="46"/>
                    <a:pt x="60" y="103"/>
                    <a:pt x="43" y="150"/>
                  </a:cubicBezTo>
                  <a:cubicBezTo>
                    <a:pt x="25" y="198"/>
                    <a:pt x="1" y="270"/>
                    <a:pt x="29" y="319"/>
                  </a:cubicBezTo>
                  <a:cubicBezTo>
                    <a:pt x="33" y="326"/>
                    <a:pt x="40" y="330"/>
                    <a:pt x="48" y="330"/>
                  </a:cubicBezTo>
                  <a:cubicBezTo>
                    <a:pt x="54" y="330"/>
                    <a:pt x="60" y="328"/>
                    <a:pt x="65" y="323"/>
                  </a:cubicBezTo>
                  <a:lnTo>
                    <a:pt x="65" y="325"/>
                  </a:lnTo>
                  <a:cubicBezTo>
                    <a:pt x="80" y="299"/>
                    <a:pt x="91" y="273"/>
                    <a:pt x="95" y="242"/>
                  </a:cubicBezTo>
                  <a:cubicBezTo>
                    <a:pt x="104" y="202"/>
                    <a:pt x="117" y="163"/>
                    <a:pt x="135" y="128"/>
                  </a:cubicBezTo>
                  <a:cubicBezTo>
                    <a:pt x="144" y="108"/>
                    <a:pt x="152" y="92"/>
                    <a:pt x="163" y="75"/>
                  </a:cubicBezTo>
                  <a:cubicBezTo>
                    <a:pt x="170" y="75"/>
                    <a:pt x="194" y="121"/>
                    <a:pt x="196" y="125"/>
                  </a:cubicBezTo>
                  <a:cubicBezTo>
                    <a:pt x="216" y="156"/>
                    <a:pt x="232" y="191"/>
                    <a:pt x="251" y="224"/>
                  </a:cubicBezTo>
                  <a:cubicBezTo>
                    <a:pt x="258" y="235"/>
                    <a:pt x="269" y="240"/>
                    <a:pt x="280" y="240"/>
                  </a:cubicBezTo>
                  <a:cubicBezTo>
                    <a:pt x="301" y="240"/>
                    <a:pt x="322" y="222"/>
                    <a:pt x="315" y="196"/>
                  </a:cubicBezTo>
                  <a:cubicBezTo>
                    <a:pt x="295" y="136"/>
                    <a:pt x="267" y="81"/>
                    <a:pt x="227" y="35"/>
                  </a:cubicBezTo>
                  <a:cubicBezTo>
                    <a:pt x="214" y="13"/>
                    <a:pt x="190"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8"/>
            <p:cNvSpPr/>
            <p:nvPr/>
          </p:nvSpPr>
          <p:spPr>
            <a:xfrm>
              <a:off x="8165798" y="3616440"/>
              <a:ext cx="31155" cy="34036"/>
            </a:xfrm>
            <a:custGeom>
              <a:avLst/>
              <a:gdLst/>
              <a:ahLst/>
              <a:cxnLst/>
              <a:rect l="l" t="t" r="r" b="b"/>
              <a:pathLst>
                <a:path w="281" h="307" extrusionOk="0">
                  <a:moveTo>
                    <a:pt x="109" y="0"/>
                  </a:moveTo>
                  <a:cubicBezTo>
                    <a:pt x="102" y="0"/>
                    <a:pt x="95" y="1"/>
                    <a:pt x="88" y="3"/>
                  </a:cubicBezTo>
                  <a:cubicBezTo>
                    <a:pt x="40" y="14"/>
                    <a:pt x="26" y="67"/>
                    <a:pt x="18" y="111"/>
                  </a:cubicBezTo>
                  <a:cubicBezTo>
                    <a:pt x="2" y="168"/>
                    <a:pt x="0" y="229"/>
                    <a:pt x="9" y="289"/>
                  </a:cubicBezTo>
                  <a:cubicBezTo>
                    <a:pt x="13" y="301"/>
                    <a:pt x="24" y="307"/>
                    <a:pt x="35" y="307"/>
                  </a:cubicBezTo>
                  <a:cubicBezTo>
                    <a:pt x="47" y="307"/>
                    <a:pt x="58" y="301"/>
                    <a:pt x="64" y="289"/>
                  </a:cubicBezTo>
                  <a:lnTo>
                    <a:pt x="66" y="289"/>
                  </a:lnTo>
                  <a:cubicBezTo>
                    <a:pt x="70" y="256"/>
                    <a:pt x="72" y="221"/>
                    <a:pt x="79" y="190"/>
                  </a:cubicBezTo>
                  <a:cubicBezTo>
                    <a:pt x="79" y="157"/>
                    <a:pt x="86" y="126"/>
                    <a:pt x="97" y="98"/>
                  </a:cubicBezTo>
                  <a:cubicBezTo>
                    <a:pt x="103" y="89"/>
                    <a:pt x="109" y="85"/>
                    <a:pt x="114" y="85"/>
                  </a:cubicBezTo>
                  <a:cubicBezTo>
                    <a:pt x="132" y="85"/>
                    <a:pt x="145" y="123"/>
                    <a:pt x="154" y="139"/>
                  </a:cubicBezTo>
                  <a:cubicBezTo>
                    <a:pt x="169" y="168"/>
                    <a:pt x="178" y="201"/>
                    <a:pt x="191" y="232"/>
                  </a:cubicBezTo>
                  <a:cubicBezTo>
                    <a:pt x="199" y="251"/>
                    <a:pt x="216" y="259"/>
                    <a:pt x="232" y="259"/>
                  </a:cubicBezTo>
                  <a:cubicBezTo>
                    <a:pt x="257" y="259"/>
                    <a:pt x="281" y="240"/>
                    <a:pt x="270" y="210"/>
                  </a:cubicBezTo>
                  <a:cubicBezTo>
                    <a:pt x="250" y="157"/>
                    <a:pt x="226" y="106"/>
                    <a:pt x="198" y="60"/>
                  </a:cubicBezTo>
                  <a:cubicBezTo>
                    <a:pt x="177" y="29"/>
                    <a:pt x="146"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8"/>
            <p:cNvSpPr/>
            <p:nvPr/>
          </p:nvSpPr>
          <p:spPr>
            <a:xfrm>
              <a:off x="8077322" y="3585730"/>
              <a:ext cx="197353" cy="176834"/>
            </a:xfrm>
            <a:custGeom>
              <a:avLst/>
              <a:gdLst/>
              <a:ahLst/>
              <a:cxnLst/>
              <a:rect l="l" t="t" r="r" b="b"/>
              <a:pathLst>
                <a:path w="1780" h="1595" extrusionOk="0">
                  <a:moveTo>
                    <a:pt x="906" y="1"/>
                  </a:moveTo>
                  <a:cubicBezTo>
                    <a:pt x="748" y="1"/>
                    <a:pt x="591" y="39"/>
                    <a:pt x="449" y="115"/>
                  </a:cubicBezTo>
                  <a:cubicBezTo>
                    <a:pt x="209" y="249"/>
                    <a:pt x="38" y="504"/>
                    <a:pt x="18" y="779"/>
                  </a:cubicBezTo>
                  <a:cubicBezTo>
                    <a:pt x="1" y="1053"/>
                    <a:pt x="144" y="1334"/>
                    <a:pt x="383" y="1471"/>
                  </a:cubicBezTo>
                  <a:lnTo>
                    <a:pt x="382" y="1468"/>
                  </a:lnTo>
                  <a:lnTo>
                    <a:pt x="382" y="1468"/>
                  </a:lnTo>
                  <a:cubicBezTo>
                    <a:pt x="395" y="1477"/>
                    <a:pt x="409" y="1486"/>
                    <a:pt x="422" y="1495"/>
                  </a:cubicBezTo>
                  <a:cubicBezTo>
                    <a:pt x="536" y="1564"/>
                    <a:pt x="668" y="1595"/>
                    <a:pt x="801" y="1595"/>
                  </a:cubicBezTo>
                  <a:cubicBezTo>
                    <a:pt x="882" y="1595"/>
                    <a:pt x="964" y="1584"/>
                    <a:pt x="1042" y="1563"/>
                  </a:cubicBezTo>
                  <a:cubicBezTo>
                    <a:pt x="1329" y="1486"/>
                    <a:pt x="1584" y="1275"/>
                    <a:pt x="1681" y="996"/>
                  </a:cubicBezTo>
                  <a:cubicBezTo>
                    <a:pt x="1780" y="715"/>
                    <a:pt x="1701" y="375"/>
                    <a:pt x="1470" y="188"/>
                  </a:cubicBezTo>
                  <a:cubicBezTo>
                    <a:pt x="1402" y="135"/>
                    <a:pt x="1327" y="91"/>
                    <a:pt x="1246" y="63"/>
                  </a:cubicBezTo>
                  <a:cubicBezTo>
                    <a:pt x="1136" y="21"/>
                    <a:pt x="1021" y="1"/>
                    <a:pt x="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8"/>
            <p:cNvSpPr/>
            <p:nvPr/>
          </p:nvSpPr>
          <p:spPr>
            <a:xfrm>
              <a:off x="8114131" y="3639723"/>
              <a:ext cx="43129" cy="43793"/>
            </a:xfrm>
            <a:custGeom>
              <a:avLst/>
              <a:gdLst/>
              <a:ahLst/>
              <a:cxnLst/>
              <a:rect l="l" t="t" r="r" b="b"/>
              <a:pathLst>
                <a:path w="389" h="395" extrusionOk="0">
                  <a:moveTo>
                    <a:pt x="201" y="0"/>
                  </a:moveTo>
                  <a:cubicBezTo>
                    <a:pt x="184" y="0"/>
                    <a:pt x="166" y="6"/>
                    <a:pt x="148" y="19"/>
                  </a:cubicBezTo>
                  <a:cubicBezTo>
                    <a:pt x="101" y="52"/>
                    <a:pt x="73" y="125"/>
                    <a:pt x="53" y="178"/>
                  </a:cubicBezTo>
                  <a:cubicBezTo>
                    <a:pt x="31" y="237"/>
                    <a:pt x="0" y="322"/>
                    <a:pt x="36" y="382"/>
                  </a:cubicBezTo>
                  <a:cubicBezTo>
                    <a:pt x="40" y="390"/>
                    <a:pt x="49" y="395"/>
                    <a:pt x="58" y="395"/>
                  </a:cubicBezTo>
                  <a:cubicBezTo>
                    <a:pt x="65" y="395"/>
                    <a:pt x="72" y="392"/>
                    <a:pt x="77" y="386"/>
                  </a:cubicBezTo>
                  <a:lnTo>
                    <a:pt x="77" y="384"/>
                  </a:lnTo>
                  <a:cubicBezTo>
                    <a:pt x="99" y="355"/>
                    <a:pt x="110" y="322"/>
                    <a:pt x="115" y="287"/>
                  </a:cubicBezTo>
                  <a:cubicBezTo>
                    <a:pt x="126" y="239"/>
                    <a:pt x="143" y="193"/>
                    <a:pt x="163" y="149"/>
                  </a:cubicBezTo>
                  <a:cubicBezTo>
                    <a:pt x="172" y="129"/>
                    <a:pt x="183" y="107"/>
                    <a:pt x="196" y="87"/>
                  </a:cubicBezTo>
                  <a:cubicBezTo>
                    <a:pt x="202" y="87"/>
                    <a:pt x="231" y="142"/>
                    <a:pt x="235" y="147"/>
                  </a:cubicBezTo>
                  <a:cubicBezTo>
                    <a:pt x="257" y="186"/>
                    <a:pt x="275" y="230"/>
                    <a:pt x="301" y="265"/>
                  </a:cubicBezTo>
                  <a:cubicBezTo>
                    <a:pt x="310" y="278"/>
                    <a:pt x="324" y="284"/>
                    <a:pt x="338" y="284"/>
                  </a:cubicBezTo>
                  <a:cubicBezTo>
                    <a:pt x="364" y="284"/>
                    <a:pt x="389" y="264"/>
                    <a:pt x="380" y="232"/>
                  </a:cubicBezTo>
                  <a:cubicBezTo>
                    <a:pt x="356" y="162"/>
                    <a:pt x="319" y="98"/>
                    <a:pt x="273" y="41"/>
                  </a:cubicBezTo>
                  <a:cubicBezTo>
                    <a:pt x="253" y="15"/>
                    <a:pt x="228"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8"/>
            <p:cNvSpPr/>
            <p:nvPr/>
          </p:nvSpPr>
          <p:spPr>
            <a:xfrm>
              <a:off x="8182761" y="3622316"/>
              <a:ext cx="37586" cy="40910"/>
            </a:xfrm>
            <a:custGeom>
              <a:avLst/>
              <a:gdLst/>
              <a:ahLst/>
              <a:cxnLst/>
              <a:rect l="l" t="t" r="r" b="b"/>
              <a:pathLst>
                <a:path w="339" h="369" extrusionOk="0">
                  <a:moveTo>
                    <a:pt x="129" y="0"/>
                  </a:moveTo>
                  <a:cubicBezTo>
                    <a:pt x="122" y="0"/>
                    <a:pt x="114" y="1"/>
                    <a:pt x="106" y="3"/>
                  </a:cubicBezTo>
                  <a:cubicBezTo>
                    <a:pt x="49" y="16"/>
                    <a:pt x="34" y="80"/>
                    <a:pt x="23" y="132"/>
                  </a:cubicBezTo>
                  <a:cubicBezTo>
                    <a:pt x="5" y="201"/>
                    <a:pt x="1" y="273"/>
                    <a:pt x="12" y="343"/>
                  </a:cubicBezTo>
                  <a:cubicBezTo>
                    <a:pt x="17" y="360"/>
                    <a:pt x="32" y="368"/>
                    <a:pt x="46" y="368"/>
                  </a:cubicBezTo>
                  <a:cubicBezTo>
                    <a:pt x="60" y="368"/>
                    <a:pt x="74" y="360"/>
                    <a:pt x="80" y="343"/>
                  </a:cubicBezTo>
                  <a:lnTo>
                    <a:pt x="80" y="346"/>
                  </a:lnTo>
                  <a:cubicBezTo>
                    <a:pt x="86" y="306"/>
                    <a:pt x="89" y="264"/>
                    <a:pt x="95" y="227"/>
                  </a:cubicBezTo>
                  <a:cubicBezTo>
                    <a:pt x="102" y="196"/>
                    <a:pt x="102" y="143"/>
                    <a:pt x="119" y="117"/>
                  </a:cubicBezTo>
                  <a:cubicBezTo>
                    <a:pt x="126" y="105"/>
                    <a:pt x="133" y="100"/>
                    <a:pt x="140" y="100"/>
                  </a:cubicBezTo>
                  <a:cubicBezTo>
                    <a:pt x="160" y="100"/>
                    <a:pt x="178" y="144"/>
                    <a:pt x="187" y="165"/>
                  </a:cubicBezTo>
                  <a:cubicBezTo>
                    <a:pt x="205" y="201"/>
                    <a:pt x="216" y="240"/>
                    <a:pt x="231" y="277"/>
                  </a:cubicBezTo>
                  <a:cubicBezTo>
                    <a:pt x="240" y="299"/>
                    <a:pt x="260" y="309"/>
                    <a:pt x="280" y="309"/>
                  </a:cubicBezTo>
                  <a:cubicBezTo>
                    <a:pt x="310" y="309"/>
                    <a:pt x="339" y="287"/>
                    <a:pt x="326" y="251"/>
                  </a:cubicBezTo>
                  <a:cubicBezTo>
                    <a:pt x="302" y="187"/>
                    <a:pt x="273" y="128"/>
                    <a:pt x="238" y="71"/>
                  </a:cubicBezTo>
                  <a:cubicBezTo>
                    <a:pt x="213" y="33"/>
                    <a:pt x="176"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8"/>
            <p:cNvSpPr/>
            <p:nvPr/>
          </p:nvSpPr>
          <p:spPr>
            <a:xfrm>
              <a:off x="8142847" y="3679302"/>
              <a:ext cx="70515" cy="54658"/>
            </a:xfrm>
            <a:custGeom>
              <a:avLst/>
              <a:gdLst/>
              <a:ahLst/>
              <a:cxnLst/>
              <a:rect l="l" t="t" r="r" b="b"/>
              <a:pathLst>
                <a:path w="636" h="493" extrusionOk="0">
                  <a:moveTo>
                    <a:pt x="635" y="1"/>
                  </a:moveTo>
                  <a:cubicBezTo>
                    <a:pt x="424" y="58"/>
                    <a:pt x="214" y="108"/>
                    <a:pt x="1" y="152"/>
                  </a:cubicBezTo>
                  <a:lnTo>
                    <a:pt x="25" y="165"/>
                  </a:lnTo>
                  <a:cubicBezTo>
                    <a:pt x="36" y="264"/>
                    <a:pt x="84" y="354"/>
                    <a:pt x="159" y="420"/>
                  </a:cubicBezTo>
                  <a:cubicBezTo>
                    <a:pt x="214" y="468"/>
                    <a:pt x="284" y="492"/>
                    <a:pt x="355" y="492"/>
                  </a:cubicBezTo>
                  <a:cubicBezTo>
                    <a:pt x="382" y="492"/>
                    <a:pt x="409" y="489"/>
                    <a:pt x="435" y="482"/>
                  </a:cubicBezTo>
                  <a:cubicBezTo>
                    <a:pt x="451" y="475"/>
                    <a:pt x="464" y="468"/>
                    <a:pt x="479" y="462"/>
                  </a:cubicBezTo>
                  <a:cubicBezTo>
                    <a:pt x="506" y="442"/>
                    <a:pt x="530" y="420"/>
                    <a:pt x="547" y="392"/>
                  </a:cubicBezTo>
                  <a:cubicBezTo>
                    <a:pt x="624" y="280"/>
                    <a:pt x="633" y="135"/>
                    <a:pt x="6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38"/>
          <p:cNvSpPr txBox="1">
            <a:spLocks noGrp="1"/>
          </p:cNvSpPr>
          <p:nvPr>
            <p:ph type="ctrTitle"/>
          </p:nvPr>
        </p:nvSpPr>
        <p:spPr>
          <a:xfrm flipH="1">
            <a:off x="3797408" y="1205657"/>
            <a:ext cx="3297600" cy="103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הנגשה</a:t>
            </a:r>
            <a:endParaRPr dirty="0">
              <a:latin typeface="Comix No2 CLM" panose="02000603000000000000" pitchFamily="2" charset="-79"/>
              <a:cs typeface="Comix No2 CLM" panose="02000603000000000000" pitchFamily="2" charset="-79"/>
            </a:endParaRPr>
          </a:p>
        </p:txBody>
      </p:sp>
      <p:sp>
        <p:nvSpPr>
          <p:cNvPr id="539" name="Google Shape;539;p38"/>
          <p:cNvSpPr txBox="1">
            <a:spLocks noGrp="1"/>
          </p:cNvSpPr>
          <p:nvPr>
            <p:ph type="subTitle" idx="1"/>
          </p:nvPr>
        </p:nvSpPr>
        <p:spPr>
          <a:xfrm flipH="1">
            <a:off x="1135295" y="2159466"/>
            <a:ext cx="4505874" cy="2892883"/>
          </a:xfrm>
          <a:prstGeom prst="rect">
            <a:avLst/>
          </a:prstGeom>
        </p:spPr>
        <p:txBody>
          <a:bodyPr spcFirstLastPara="1" wrap="square" lIns="91425" tIns="91425" rIns="91425" bIns="91425" anchor="ctr" anchorCtr="0">
            <a:noAutofit/>
          </a:bodyPr>
          <a:lstStyle/>
          <a:p>
            <a:pPr marL="171450" lvl="0" indent="-171450" algn="r" rtl="1">
              <a:spcBef>
                <a:spcPts val="0"/>
              </a:spcBef>
              <a:spcAft>
                <a:spcPts val="0"/>
              </a:spcAft>
              <a:buClr>
                <a:schemeClr val="hlink"/>
              </a:buClr>
              <a:buSzPts val="1100"/>
              <a:buFont typeface="Arial" panose="020B0604020202020204" pitchFamily="34" charset="0"/>
              <a:buChar char="•"/>
            </a:pP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הוצאה של </a:t>
            </a:r>
            <a:r>
              <a:rPr lang="he-IL" sz="1200" dirty="0" err="1">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חניכי.ות</a:t>
            </a: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 </a:t>
            </a:r>
            <a:r>
              <a:rPr lang="he-IL" sz="1200" dirty="0" err="1">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צמי"ד</a:t>
            </a: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 למסלול של שכבות צעירות על אף שמשתייכים לשכבה בוגרת כדי להקל את המסלול </a:t>
            </a:r>
          </a:p>
          <a:p>
            <a:pPr marL="171450" lvl="0" indent="-171450" algn="r" rtl="1">
              <a:spcBef>
                <a:spcPts val="0"/>
              </a:spcBef>
              <a:spcAft>
                <a:spcPts val="0"/>
              </a:spcAft>
              <a:buClr>
                <a:schemeClr val="hlink"/>
              </a:buClr>
              <a:buSzPts val="1100"/>
              <a:buFont typeface="Arial" panose="020B0604020202020204" pitchFamily="34" charset="0"/>
              <a:buChar char="•"/>
            </a:pP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המתנה של חניכים שומרי שבת בלבד לצאת שבת על מנת לחזור מטיול </a:t>
            </a:r>
          </a:p>
          <a:p>
            <a:pPr marL="171450" lvl="0" indent="-171450" algn="r" rtl="1">
              <a:spcBef>
                <a:spcPts val="0"/>
              </a:spcBef>
              <a:spcAft>
                <a:spcPts val="0"/>
              </a:spcAft>
              <a:buClr>
                <a:schemeClr val="hlink"/>
              </a:buClr>
              <a:buSzPts val="1100"/>
              <a:buFont typeface="Arial" panose="020B0604020202020204" pitchFamily="34" charset="0"/>
              <a:buChar char="•"/>
            </a:pP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הצטרפות של </a:t>
            </a:r>
            <a:r>
              <a:rPr lang="he-IL" sz="1200" dirty="0" err="1">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חניכ.ה</a:t>
            </a: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 עם מוגבלות פיזית למקטע </a:t>
            </a:r>
            <a:r>
              <a:rPr lang="he-IL" sz="1200" dirty="0" err="1">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מסויים</a:t>
            </a:r>
            <a:r>
              <a:rPr lang="he-IL" sz="1200"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 מהטיול כיוון שהשאר לא נגיש עבורו. </a:t>
            </a:r>
          </a:p>
          <a:p>
            <a:pPr marL="0" lvl="0" indent="0" algn="r" rtl="1">
              <a:spcBef>
                <a:spcPts val="0"/>
              </a:spcBef>
              <a:spcAft>
                <a:spcPts val="0"/>
              </a:spcAft>
              <a:buClr>
                <a:schemeClr val="hlink"/>
              </a:buClr>
              <a:buSzPts val="1100"/>
              <a:buFont typeface="Arial"/>
              <a:buNone/>
            </a:pPr>
            <a:endParaRPr lang="he-IL"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endParaRPr>
          </a:p>
          <a:p>
            <a:pPr marL="0" lvl="0" indent="0" algn="r" rtl="1">
              <a:spcBef>
                <a:spcPts val="0"/>
              </a:spcBef>
              <a:spcAft>
                <a:spcPts val="0"/>
              </a:spcAft>
              <a:buClr>
                <a:schemeClr val="hlink"/>
              </a:buClr>
              <a:buSzPts val="1100"/>
              <a:buFont typeface="Arial"/>
              <a:buNone/>
            </a:pPr>
            <a:r>
              <a:rPr lang="he-IL"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ההשתתפות במקרה כזה היא לא ברורה מאליה, ויש תחושה של התאמצות על מנת לייצר את ההתאמה, גם למי שמקבל את ההתאמה וגם למי שעובד על מנת לייצר אותה. עשוי לייצר מצב בו הצורך הופך ל"חריג" בשל המאמץ </a:t>
            </a:r>
            <a:r>
              <a:rPr lang="he-IL" dirty="0" err="1">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להנגיש</a:t>
            </a:r>
            <a:r>
              <a:rPr lang="he-IL" dirty="0">
                <a:solidFill>
                  <a:srgbClr val="666666"/>
                </a:solidFill>
                <a:latin typeface="Cascadia Mono" panose="020B0609020000020004" pitchFamily="49" charset="0"/>
                <a:ea typeface="Cascadia Mono" panose="020B0609020000020004" pitchFamily="49" charset="0"/>
                <a:cs typeface="Cascadia Mono" panose="020B0609020000020004" pitchFamily="49" charset="0"/>
              </a:rPr>
              <a:t> אליו את הפעילות הרגילה. </a:t>
            </a:r>
          </a:p>
        </p:txBody>
      </p:sp>
      <p:cxnSp>
        <p:nvCxnSpPr>
          <p:cNvPr id="540" name="Google Shape;540;p38"/>
          <p:cNvCxnSpPr/>
          <p:nvPr/>
        </p:nvCxnSpPr>
        <p:spPr>
          <a:xfrm>
            <a:off x="4083964" y="2080930"/>
            <a:ext cx="2609700" cy="0"/>
          </a:xfrm>
          <a:prstGeom prst="straightConnector1">
            <a:avLst/>
          </a:prstGeom>
          <a:noFill/>
          <a:ln w="19050" cap="flat" cmpd="sng">
            <a:solidFill>
              <a:schemeClr val="accent1"/>
            </a:solidFill>
            <a:prstDash val="dash"/>
            <a:round/>
            <a:headEnd type="none" w="med" len="med"/>
            <a:tailEnd type="none" w="med" len="med"/>
          </a:ln>
        </p:spPr>
      </p:cxnSp>
      <p:grpSp>
        <p:nvGrpSpPr>
          <p:cNvPr id="541" name="Google Shape;541;p38"/>
          <p:cNvGrpSpPr/>
          <p:nvPr/>
        </p:nvGrpSpPr>
        <p:grpSpPr>
          <a:xfrm>
            <a:off x="224772" y="509596"/>
            <a:ext cx="3790825" cy="1447509"/>
            <a:chOff x="224772" y="509596"/>
            <a:chExt cx="3790825" cy="1447509"/>
          </a:xfrm>
        </p:grpSpPr>
        <p:grpSp>
          <p:nvGrpSpPr>
            <p:cNvPr id="542" name="Google Shape;542;p38"/>
            <p:cNvGrpSpPr/>
            <p:nvPr/>
          </p:nvGrpSpPr>
          <p:grpSpPr>
            <a:xfrm>
              <a:off x="2219922" y="1563358"/>
              <a:ext cx="239200" cy="60809"/>
              <a:chOff x="2701150" y="1792225"/>
              <a:chExt cx="37075" cy="9425"/>
            </a:xfrm>
          </p:grpSpPr>
          <p:sp>
            <p:nvSpPr>
              <p:cNvPr id="543" name="Google Shape;543;p38"/>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38"/>
            <p:cNvGrpSpPr/>
            <p:nvPr/>
          </p:nvGrpSpPr>
          <p:grpSpPr>
            <a:xfrm>
              <a:off x="3776397" y="509596"/>
              <a:ext cx="239200" cy="60809"/>
              <a:chOff x="2701150" y="1792225"/>
              <a:chExt cx="37075" cy="9425"/>
            </a:xfrm>
          </p:grpSpPr>
          <p:sp>
            <p:nvSpPr>
              <p:cNvPr id="546" name="Google Shape;546;p38"/>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 name="Google Shape;548;p38"/>
            <p:cNvGrpSpPr/>
            <p:nvPr/>
          </p:nvGrpSpPr>
          <p:grpSpPr>
            <a:xfrm>
              <a:off x="224772" y="1896296"/>
              <a:ext cx="239200" cy="60809"/>
              <a:chOff x="2701150" y="1792225"/>
              <a:chExt cx="37075" cy="9425"/>
            </a:xfrm>
          </p:grpSpPr>
          <p:sp>
            <p:nvSpPr>
              <p:cNvPr id="549" name="Google Shape;549;p38"/>
              <p:cNvSpPr/>
              <p:nvPr/>
            </p:nvSpPr>
            <p:spPr>
              <a:xfrm>
                <a:off x="2701150" y="1792225"/>
                <a:ext cx="19100" cy="5050"/>
              </a:xfrm>
              <a:custGeom>
                <a:avLst/>
                <a:gdLst/>
                <a:ahLst/>
                <a:cxnLst/>
                <a:rect l="l" t="t" r="r" b="b"/>
                <a:pathLst>
                  <a:path w="764" h="202" extrusionOk="0">
                    <a:moveTo>
                      <a:pt x="673" y="1"/>
                    </a:moveTo>
                    <a:cubicBezTo>
                      <a:pt x="659" y="1"/>
                      <a:pt x="644" y="3"/>
                      <a:pt x="630" y="4"/>
                    </a:cubicBezTo>
                    <a:cubicBezTo>
                      <a:pt x="604" y="6"/>
                      <a:pt x="577" y="8"/>
                      <a:pt x="552" y="10"/>
                    </a:cubicBezTo>
                    <a:cubicBezTo>
                      <a:pt x="492" y="17"/>
                      <a:pt x="433" y="26"/>
                      <a:pt x="373" y="35"/>
                    </a:cubicBezTo>
                    <a:cubicBezTo>
                      <a:pt x="264" y="51"/>
                      <a:pt x="155" y="70"/>
                      <a:pt x="45" y="87"/>
                    </a:cubicBezTo>
                    <a:cubicBezTo>
                      <a:pt x="17" y="91"/>
                      <a:pt x="0" y="125"/>
                      <a:pt x="4" y="150"/>
                    </a:cubicBezTo>
                    <a:cubicBezTo>
                      <a:pt x="7" y="175"/>
                      <a:pt x="31" y="201"/>
                      <a:pt x="58" y="201"/>
                    </a:cubicBezTo>
                    <a:cubicBezTo>
                      <a:pt x="59" y="201"/>
                      <a:pt x="60" y="201"/>
                      <a:pt x="61" y="201"/>
                    </a:cubicBezTo>
                    <a:cubicBezTo>
                      <a:pt x="171" y="190"/>
                      <a:pt x="281" y="179"/>
                      <a:pt x="392" y="168"/>
                    </a:cubicBezTo>
                    <a:cubicBezTo>
                      <a:pt x="448" y="162"/>
                      <a:pt x="505" y="155"/>
                      <a:pt x="561" y="147"/>
                    </a:cubicBezTo>
                    <a:cubicBezTo>
                      <a:pt x="590" y="143"/>
                      <a:pt x="619" y="138"/>
                      <a:pt x="647" y="133"/>
                    </a:cubicBezTo>
                    <a:cubicBezTo>
                      <a:pt x="662" y="131"/>
                      <a:pt x="676" y="129"/>
                      <a:pt x="690" y="125"/>
                    </a:cubicBezTo>
                    <a:cubicBezTo>
                      <a:pt x="708" y="120"/>
                      <a:pt x="725" y="111"/>
                      <a:pt x="738" y="97"/>
                    </a:cubicBezTo>
                    <a:cubicBezTo>
                      <a:pt x="764" y="78"/>
                      <a:pt x="757" y="28"/>
                      <a:pt x="728" y="16"/>
                    </a:cubicBezTo>
                    <a:cubicBezTo>
                      <a:pt x="711" y="6"/>
                      <a:pt x="692" y="2"/>
                      <a:pt x="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8"/>
              <p:cNvSpPr/>
              <p:nvPr/>
            </p:nvSpPr>
            <p:spPr>
              <a:xfrm>
                <a:off x="2720900" y="1795025"/>
                <a:ext cx="17325" cy="6625"/>
              </a:xfrm>
              <a:custGeom>
                <a:avLst/>
                <a:gdLst/>
                <a:ahLst/>
                <a:cxnLst/>
                <a:rect l="l" t="t" r="r" b="b"/>
                <a:pathLst>
                  <a:path w="693" h="265" extrusionOk="0">
                    <a:moveTo>
                      <a:pt x="590" y="0"/>
                    </a:moveTo>
                    <a:cubicBezTo>
                      <a:pt x="573" y="3"/>
                      <a:pt x="557" y="5"/>
                      <a:pt x="541" y="10"/>
                    </a:cubicBezTo>
                    <a:lnTo>
                      <a:pt x="471" y="23"/>
                    </a:lnTo>
                    <a:cubicBezTo>
                      <a:pt x="426" y="34"/>
                      <a:pt x="380" y="43"/>
                      <a:pt x="335" y="54"/>
                    </a:cubicBezTo>
                    <a:lnTo>
                      <a:pt x="62" y="121"/>
                    </a:lnTo>
                    <a:cubicBezTo>
                      <a:pt x="23" y="133"/>
                      <a:pt x="0" y="172"/>
                      <a:pt x="11" y="211"/>
                    </a:cubicBezTo>
                    <a:cubicBezTo>
                      <a:pt x="20" y="244"/>
                      <a:pt x="51" y="265"/>
                      <a:pt x="83" y="265"/>
                    </a:cubicBezTo>
                    <a:cubicBezTo>
                      <a:pt x="89" y="265"/>
                      <a:pt x="94" y="264"/>
                      <a:pt x="100" y="263"/>
                    </a:cubicBezTo>
                    <a:lnTo>
                      <a:pt x="100" y="264"/>
                    </a:lnTo>
                    <a:lnTo>
                      <a:pt x="377" y="204"/>
                    </a:lnTo>
                    <a:cubicBezTo>
                      <a:pt x="423" y="195"/>
                      <a:pt x="468" y="185"/>
                      <a:pt x="512" y="173"/>
                    </a:cubicBezTo>
                    <a:lnTo>
                      <a:pt x="581" y="156"/>
                    </a:lnTo>
                    <a:cubicBezTo>
                      <a:pt x="608" y="150"/>
                      <a:pt x="633" y="139"/>
                      <a:pt x="656" y="124"/>
                    </a:cubicBezTo>
                    <a:cubicBezTo>
                      <a:pt x="680" y="109"/>
                      <a:pt x="692" y="79"/>
                      <a:pt x="685" y="51"/>
                    </a:cubicBezTo>
                    <a:cubicBezTo>
                      <a:pt x="676" y="25"/>
                      <a:pt x="652" y="6"/>
                      <a:pt x="624" y="5"/>
                    </a:cubicBezTo>
                    <a:cubicBezTo>
                      <a:pt x="613" y="3"/>
                      <a:pt x="601" y="2"/>
                      <a:pt x="5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 name="Google Shape;551;p38"/>
          <p:cNvGrpSpPr/>
          <p:nvPr/>
        </p:nvGrpSpPr>
        <p:grpSpPr>
          <a:xfrm>
            <a:off x="5678890" y="3640166"/>
            <a:ext cx="2521501" cy="1090133"/>
            <a:chOff x="5678890" y="3640166"/>
            <a:chExt cx="2521501" cy="1090133"/>
          </a:xfrm>
        </p:grpSpPr>
        <p:grpSp>
          <p:nvGrpSpPr>
            <p:cNvPr id="552" name="Google Shape;552;p38"/>
            <p:cNvGrpSpPr/>
            <p:nvPr/>
          </p:nvGrpSpPr>
          <p:grpSpPr>
            <a:xfrm>
              <a:off x="5678890" y="4044816"/>
              <a:ext cx="686607" cy="685483"/>
              <a:chOff x="5721625" y="4984150"/>
              <a:chExt cx="196950" cy="196650"/>
            </a:xfrm>
          </p:grpSpPr>
          <p:sp>
            <p:nvSpPr>
              <p:cNvPr id="553" name="Google Shape;553;p38"/>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8"/>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8"/>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8"/>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8"/>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Google Shape;558;p38"/>
            <p:cNvSpPr/>
            <p:nvPr/>
          </p:nvSpPr>
          <p:spPr>
            <a:xfrm>
              <a:off x="7930970" y="3800037"/>
              <a:ext cx="74174" cy="106544"/>
            </a:xfrm>
            <a:custGeom>
              <a:avLst/>
              <a:gdLst/>
              <a:ahLst/>
              <a:cxnLst/>
              <a:rect l="l" t="t" r="r" b="b"/>
              <a:pathLst>
                <a:path w="669" h="961" extrusionOk="0">
                  <a:moveTo>
                    <a:pt x="60" y="1"/>
                  </a:moveTo>
                  <a:cubicBezTo>
                    <a:pt x="1" y="98"/>
                    <a:pt x="5" y="221"/>
                    <a:pt x="32" y="330"/>
                  </a:cubicBezTo>
                  <a:cubicBezTo>
                    <a:pt x="91" y="589"/>
                    <a:pt x="251" y="816"/>
                    <a:pt x="477" y="961"/>
                  </a:cubicBezTo>
                  <a:lnTo>
                    <a:pt x="669" y="741"/>
                  </a:lnTo>
                  <a:cubicBezTo>
                    <a:pt x="508" y="697"/>
                    <a:pt x="370" y="585"/>
                    <a:pt x="271" y="451"/>
                  </a:cubicBezTo>
                  <a:cubicBezTo>
                    <a:pt x="172" y="317"/>
                    <a:pt x="111" y="159"/>
                    <a:pt x="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8"/>
            <p:cNvSpPr/>
            <p:nvPr/>
          </p:nvSpPr>
          <p:spPr>
            <a:xfrm>
              <a:off x="7916889" y="3815004"/>
              <a:ext cx="120851" cy="180271"/>
            </a:xfrm>
            <a:custGeom>
              <a:avLst/>
              <a:gdLst/>
              <a:ahLst/>
              <a:cxnLst/>
              <a:rect l="l" t="t" r="r" b="b"/>
              <a:pathLst>
                <a:path w="1090" h="1626" extrusionOk="0">
                  <a:moveTo>
                    <a:pt x="388" y="0"/>
                  </a:moveTo>
                  <a:cubicBezTo>
                    <a:pt x="342" y="0"/>
                    <a:pt x="306" y="55"/>
                    <a:pt x="312" y="105"/>
                  </a:cubicBezTo>
                  <a:cubicBezTo>
                    <a:pt x="319" y="158"/>
                    <a:pt x="541" y="549"/>
                    <a:pt x="725" y="588"/>
                  </a:cubicBezTo>
                  <a:cubicBezTo>
                    <a:pt x="514" y="729"/>
                    <a:pt x="310" y="876"/>
                    <a:pt x="110" y="1030"/>
                  </a:cubicBezTo>
                  <a:cubicBezTo>
                    <a:pt x="80" y="1050"/>
                    <a:pt x="55" y="1078"/>
                    <a:pt x="38" y="1109"/>
                  </a:cubicBezTo>
                  <a:cubicBezTo>
                    <a:pt x="1" y="1188"/>
                    <a:pt x="62" y="1276"/>
                    <a:pt x="119" y="1342"/>
                  </a:cubicBezTo>
                  <a:lnTo>
                    <a:pt x="359" y="1625"/>
                  </a:lnTo>
                  <a:lnTo>
                    <a:pt x="569" y="1298"/>
                  </a:lnTo>
                  <a:cubicBezTo>
                    <a:pt x="569" y="1298"/>
                    <a:pt x="908" y="940"/>
                    <a:pt x="1037" y="777"/>
                  </a:cubicBezTo>
                  <a:cubicBezTo>
                    <a:pt x="1063" y="744"/>
                    <a:pt x="1090" y="700"/>
                    <a:pt x="1068" y="665"/>
                  </a:cubicBezTo>
                  <a:cubicBezTo>
                    <a:pt x="1057" y="648"/>
                    <a:pt x="1039" y="635"/>
                    <a:pt x="1022" y="626"/>
                  </a:cubicBezTo>
                  <a:cubicBezTo>
                    <a:pt x="760" y="481"/>
                    <a:pt x="545" y="266"/>
                    <a:pt x="402" y="2"/>
                  </a:cubicBezTo>
                  <a:cubicBezTo>
                    <a:pt x="398" y="1"/>
                    <a:pt x="393" y="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8"/>
            <p:cNvSpPr/>
            <p:nvPr/>
          </p:nvSpPr>
          <p:spPr>
            <a:xfrm>
              <a:off x="7812891" y="3938178"/>
              <a:ext cx="306230" cy="594804"/>
            </a:xfrm>
            <a:custGeom>
              <a:avLst/>
              <a:gdLst/>
              <a:ahLst/>
              <a:cxnLst/>
              <a:rect l="l" t="t" r="r" b="b"/>
              <a:pathLst>
                <a:path w="2762" h="5365" extrusionOk="0">
                  <a:moveTo>
                    <a:pt x="1604" y="0"/>
                  </a:moveTo>
                  <a:cubicBezTo>
                    <a:pt x="1512" y="95"/>
                    <a:pt x="1154" y="369"/>
                    <a:pt x="1154" y="369"/>
                  </a:cubicBezTo>
                  <a:cubicBezTo>
                    <a:pt x="1154" y="369"/>
                    <a:pt x="2085" y="3940"/>
                    <a:pt x="2048" y="3944"/>
                  </a:cubicBezTo>
                  <a:cubicBezTo>
                    <a:pt x="2047" y="3944"/>
                    <a:pt x="2047" y="3944"/>
                    <a:pt x="2047" y="3944"/>
                  </a:cubicBezTo>
                  <a:cubicBezTo>
                    <a:pt x="2007" y="3944"/>
                    <a:pt x="1496" y="2871"/>
                    <a:pt x="1290" y="2297"/>
                  </a:cubicBezTo>
                  <a:cubicBezTo>
                    <a:pt x="1086" y="1724"/>
                    <a:pt x="794" y="1136"/>
                    <a:pt x="258" y="846"/>
                  </a:cubicBezTo>
                  <a:lnTo>
                    <a:pt x="1" y="4034"/>
                  </a:lnTo>
                  <a:cubicBezTo>
                    <a:pt x="157" y="4254"/>
                    <a:pt x="326" y="4467"/>
                    <a:pt x="508" y="4669"/>
                  </a:cubicBezTo>
                  <a:cubicBezTo>
                    <a:pt x="688" y="4871"/>
                    <a:pt x="881" y="5067"/>
                    <a:pt x="1119" y="5201"/>
                  </a:cubicBezTo>
                  <a:cubicBezTo>
                    <a:pt x="1294" y="5300"/>
                    <a:pt x="1495" y="5365"/>
                    <a:pt x="1695" y="5365"/>
                  </a:cubicBezTo>
                  <a:cubicBezTo>
                    <a:pt x="1763" y="5365"/>
                    <a:pt x="1831" y="5357"/>
                    <a:pt x="1898" y="5341"/>
                  </a:cubicBezTo>
                  <a:cubicBezTo>
                    <a:pt x="2276" y="5251"/>
                    <a:pt x="2551" y="4904"/>
                    <a:pt x="2656" y="4531"/>
                  </a:cubicBezTo>
                  <a:cubicBezTo>
                    <a:pt x="2761" y="4157"/>
                    <a:pt x="2724" y="3762"/>
                    <a:pt x="2667" y="3378"/>
                  </a:cubicBezTo>
                  <a:cubicBezTo>
                    <a:pt x="2491" y="2203"/>
                    <a:pt x="2133" y="1063"/>
                    <a:pt x="1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8"/>
            <p:cNvSpPr/>
            <p:nvPr/>
          </p:nvSpPr>
          <p:spPr>
            <a:xfrm>
              <a:off x="7848924" y="4023546"/>
              <a:ext cx="48562" cy="179827"/>
            </a:xfrm>
            <a:custGeom>
              <a:avLst/>
              <a:gdLst/>
              <a:ahLst/>
              <a:cxnLst/>
              <a:rect l="l" t="t" r="r" b="b"/>
              <a:pathLst>
                <a:path w="438" h="1622" extrusionOk="0">
                  <a:moveTo>
                    <a:pt x="7" y="1"/>
                  </a:moveTo>
                  <a:cubicBezTo>
                    <a:pt x="3" y="1"/>
                    <a:pt x="1" y="1"/>
                    <a:pt x="1" y="1"/>
                  </a:cubicBezTo>
                  <a:lnTo>
                    <a:pt x="207" y="1622"/>
                  </a:lnTo>
                  <a:cubicBezTo>
                    <a:pt x="374" y="1297"/>
                    <a:pt x="438" y="930"/>
                    <a:pt x="390" y="568"/>
                  </a:cubicBezTo>
                  <a:cubicBezTo>
                    <a:pt x="313" y="25"/>
                    <a:pt x="53"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8"/>
            <p:cNvSpPr/>
            <p:nvPr/>
          </p:nvSpPr>
          <p:spPr>
            <a:xfrm>
              <a:off x="7748585" y="3925982"/>
              <a:ext cx="126284" cy="184927"/>
            </a:xfrm>
            <a:custGeom>
              <a:avLst/>
              <a:gdLst/>
              <a:ahLst/>
              <a:cxnLst/>
              <a:rect l="l" t="t" r="r" b="b"/>
              <a:pathLst>
                <a:path w="1139" h="1668" extrusionOk="0">
                  <a:moveTo>
                    <a:pt x="65" y="0"/>
                  </a:moveTo>
                  <a:lnTo>
                    <a:pt x="14" y="989"/>
                  </a:lnTo>
                  <a:lnTo>
                    <a:pt x="1" y="1232"/>
                  </a:lnTo>
                  <a:lnTo>
                    <a:pt x="1139" y="1667"/>
                  </a:lnTo>
                  <a:lnTo>
                    <a:pt x="1101" y="1362"/>
                  </a:lnTo>
                  <a:lnTo>
                    <a:pt x="1062" y="1024"/>
                  </a:lnTo>
                  <a:lnTo>
                    <a:pt x="1062" y="1017"/>
                  </a:lnTo>
                  <a:lnTo>
                    <a:pt x="1031" y="765"/>
                  </a:lnTo>
                  <a:lnTo>
                    <a:pt x="996" y="472"/>
                  </a:lnTo>
                  <a:lnTo>
                    <a:pt x="978" y="312"/>
                  </a:lnTo>
                  <a:lnTo>
                    <a:pt x="6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8"/>
            <p:cNvSpPr/>
            <p:nvPr/>
          </p:nvSpPr>
          <p:spPr>
            <a:xfrm>
              <a:off x="7193224" y="4017115"/>
              <a:ext cx="747170" cy="582054"/>
            </a:xfrm>
            <a:custGeom>
              <a:avLst/>
              <a:gdLst/>
              <a:ahLst/>
              <a:cxnLst/>
              <a:rect l="l" t="t" r="r" b="b"/>
              <a:pathLst>
                <a:path w="6739" h="5250" extrusionOk="0">
                  <a:moveTo>
                    <a:pt x="5115" y="0"/>
                  </a:moveTo>
                  <a:cubicBezTo>
                    <a:pt x="4912" y="0"/>
                    <a:pt x="4713" y="44"/>
                    <a:pt x="4527" y="129"/>
                  </a:cubicBezTo>
                  <a:cubicBezTo>
                    <a:pt x="4072" y="344"/>
                    <a:pt x="3736" y="753"/>
                    <a:pt x="3440" y="1161"/>
                  </a:cubicBezTo>
                  <a:cubicBezTo>
                    <a:pt x="3016" y="1746"/>
                    <a:pt x="2632" y="2358"/>
                    <a:pt x="2293" y="2995"/>
                  </a:cubicBezTo>
                  <a:cubicBezTo>
                    <a:pt x="2265" y="3046"/>
                    <a:pt x="2232" y="3101"/>
                    <a:pt x="2184" y="3118"/>
                  </a:cubicBezTo>
                  <a:cubicBezTo>
                    <a:pt x="2168" y="3124"/>
                    <a:pt x="2151" y="3127"/>
                    <a:pt x="2135" y="3127"/>
                  </a:cubicBezTo>
                  <a:cubicBezTo>
                    <a:pt x="2099" y="3127"/>
                    <a:pt x="2062" y="3115"/>
                    <a:pt x="2028" y="3103"/>
                  </a:cubicBezTo>
                  <a:cubicBezTo>
                    <a:pt x="1966" y="3083"/>
                    <a:pt x="1905" y="3063"/>
                    <a:pt x="1845" y="3044"/>
                  </a:cubicBezTo>
                  <a:cubicBezTo>
                    <a:pt x="1540" y="2943"/>
                    <a:pt x="1237" y="2842"/>
                    <a:pt x="934" y="2740"/>
                  </a:cubicBezTo>
                  <a:lnTo>
                    <a:pt x="1" y="4937"/>
                  </a:lnTo>
                  <a:cubicBezTo>
                    <a:pt x="752" y="5145"/>
                    <a:pt x="1525" y="5249"/>
                    <a:pt x="2299" y="5249"/>
                  </a:cubicBezTo>
                  <a:cubicBezTo>
                    <a:pt x="2993" y="5249"/>
                    <a:pt x="3687" y="5165"/>
                    <a:pt x="4367" y="4998"/>
                  </a:cubicBezTo>
                  <a:cubicBezTo>
                    <a:pt x="4694" y="4917"/>
                    <a:pt x="5025" y="4811"/>
                    <a:pt x="5291" y="4603"/>
                  </a:cubicBezTo>
                  <a:cubicBezTo>
                    <a:pt x="5522" y="4421"/>
                    <a:pt x="5610" y="3902"/>
                    <a:pt x="5871" y="3902"/>
                  </a:cubicBezTo>
                  <a:cubicBezTo>
                    <a:pt x="5888" y="3902"/>
                    <a:pt x="5905" y="3904"/>
                    <a:pt x="5924" y="3909"/>
                  </a:cubicBezTo>
                  <a:cubicBezTo>
                    <a:pt x="5978" y="3922"/>
                    <a:pt x="6029" y="3928"/>
                    <a:pt x="6077" y="3928"/>
                  </a:cubicBezTo>
                  <a:cubicBezTo>
                    <a:pt x="6394" y="3928"/>
                    <a:pt x="6576" y="3665"/>
                    <a:pt x="6738" y="3505"/>
                  </a:cubicBezTo>
                  <a:cubicBezTo>
                    <a:pt x="6580" y="3320"/>
                    <a:pt x="6464" y="3103"/>
                    <a:pt x="6396" y="2870"/>
                  </a:cubicBezTo>
                  <a:cubicBezTo>
                    <a:pt x="6235" y="2352"/>
                    <a:pt x="6253" y="1750"/>
                    <a:pt x="6200" y="1194"/>
                  </a:cubicBezTo>
                  <a:cubicBezTo>
                    <a:pt x="6174" y="891"/>
                    <a:pt x="6115" y="575"/>
                    <a:pt x="5919" y="340"/>
                  </a:cubicBezTo>
                  <a:cubicBezTo>
                    <a:pt x="5739" y="123"/>
                    <a:pt x="5469" y="15"/>
                    <a:pt x="5183" y="2"/>
                  </a:cubicBezTo>
                  <a:cubicBezTo>
                    <a:pt x="5161" y="1"/>
                    <a:pt x="5138" y="0"/>
                    <a:pt x="5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8"/>
            <p:cNvSpPr/>
            <p:nvPr/>
          </p:nvSpPr>
          <p:spPr>
            <a:xfrm>
              <a:off x="6517235" y="3839506"/>
              <a:ext cx="102668" cy="225615"/>
            </a:xfrm>
            <a:custGeom>
              <a:avLst/>
              <a:gdLst/>
              <a:ahLst/>
              <a:cxnLst/>
              <a:rect l="l" t="t" r="r" b="b"/>
              <a:pathLst>
                <a:path w="926" h="2035" extrusionOk="0">
                  <a:moveTo>
                    <a:pt x="260" y="1"/>
                  </a:moveTo>
                  <a:lnTo>
                    <a:pt x="1" y="1481"/>
                  </a:lnTo>
                  <a:lnTo>
                    <a:pt x="666" y="2034"/>
                  </a:lnTo>
                  <a:lnTo>
                    <a:pt x="926" y="407"/>
                  </a:lnTo>
                  <a:lnTo>
                    <a:pt x="2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8"/>
            <p:cNvSpPr/>
            <p:nvPr/>
          </p:nvSpPr>
          <p:spPr>
            <a:xfrm>
              <a:off x="5968194" y="4019998"/>
              <a:ext cx="249907" cy="241802"/>
            </a:xfrm>
            <a:custGeom>
              <a:avLst/>
              <a:gdLst/>
              <a:ahLst/>
              <a:cxnLst/>
              <a:rect l="l" t="t" r="r" b="b"/>
              <a:pathLst>
                <a:path w="2254" h="2181" extrusionOk="0">
                  <a:moveTo>
                    <a:pt x="442" y="0"/>
                  </a:moveTo>
                  <a:lnTo>
                    <a:pt x="1" y="406"/>
                  </a:lnTo>
                  <a:cubicBezTo>
                    <a:pt x="1" y="406"/>
                    <a:pt x="739" y="1553"/>
                    <a:pt x="739" y="1663"/>
                  </a:cubicBezTo>
                  <a:lnTo>
                    <a:pt x="1441" y="2181"/>
                  </a:lnTo>
                  <a:lnTo>
                    <a:pt x="2254" y="1812"/>
                  </a:lnTo>
                  <a:lnTo>
                    <a:pt x="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8"/>
            <p:cNvSpPr/>
            <p:nvPr/>
          </p:nvSpPr>
          <p:spPr>
            <a:xfrm>
              <a:off x="6392392" y="3977092"/>
              <a:ext cx="228952" cy="524403"/>
            </a:xfrm>
            <a:custGeom>
              <a:avLst/>
              <a:gdLst/>
              <a:ahLst/>
              <a:cxnLst/>
              <a:rect l="l" t="t" r="r" b="b"/>
              <a:pathLst>
                <a:path w="2065" h="4730" extrusionOk="0">
                  <a:moveTo>
                    <a:pt x="962" y="1"/>
                  </a:moveTo>
                  <a:cubicBezTo>
                    <a:pt x="962" y="1"/>
                    <a:pt x="115" y="4050"/>
                    <a:pt x="0" y="4169"/>
                  </a:cubicBezTo>
                  <a:cubicBezTo>
                    <a:pt x="0" y="4169"/>
                    <a:pt x="614" y="4730"/>
                    <a:pt x="1122" y="4730"/>
                  </a:cubicBezTo>
                  <a:cubicBezTo>
                    <a:pt x="1356" y="4730"/>
                    <a:pt x="1568" y="4611"/>
                    <a:pt x="1687" y="4263"/>
                  </a:cubicBezTo>
                  <a:cubicBezTo>
                    <a:pt x="2065" y="3163"/>
                    <a:pt x="2027" y="418"/>
                    <a:pt x="2027" y="418"/>
                  </a:cubicBezTo>
                  <a:lnTo>
                    <a:pt x="9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8"/>
            <p:cNvSpPr/>
            <p:nvPr/>
          </p:nvSpPr>
          <p:spPr>
            <a:xfrm>
              <a:off x="6007443" y="4132196"/>
              <a:ext cx="1366614" cy="496132"/>
            </a:xfrm>
            <a:custGeom>
              <a:avLst/>
              <a:gdLst/>
              <a:ahLst/>
              <a:cxnLst/>
              <a:rect l="l" t="t" r="r" b="b"/>
              <a:pathLst>
                <a:path w="12326" h="4475" extrusionOk="0">
                  <a:moveTo>
                    <a:pt x="612" y="0"/>
                  </a:moveTo>
                  <a:cubicBezTo>
                    <a:pt x="371" y="0"/>
                    <a:pt x="131" y="91"/>
                    <a:pt x="0" y="288"/>
                  </a:cubicBezTo>
                  <a:cubicBezTo>
                    <a:pt x="0" y="288"/>
                    <a:pt x="1650" y="4123"/>
                    <a:pt x="5023" y="4439"/>
                  </a:cubicBezTo>
                  <a:cubicBezTo>
                    <a:pt x="5272" y="4462"/>
                    <a:pt x="5807" y="4475"/>
                    <a:pt x="6471" y="4475"/>
                  </a:cubicBezTo>
                  <a:cubicBezTo>
                    <a:pt x="8417" y="4475"/>
                    <a:pt x="11469" y="4368"/>
                    <a:pt x="11662" y="4123"/>
                  </a:cubicBezTo>
                  <a:cubicBezTo>
                    <a:pt x="11666" y="4116"/>
                    <a:pt x="11673" y="4109"/>
                    <a:pt x="11679" y="4105"/>
                  </a:cubicBezTo>
                  <a:cubicBezTo>
                    <a:pt x="11660" y="3600"/>
                    <a:pt x="11660" y="3088"/>
                    <a:pt x="11859" y="2616"/>
                  </a:cubicBezTo>
                  <a:cubicBezTo>
                    <a:pt x="11910" y="2500"/>
                    <a:pt x="11971" y="2390"/>
                    <a:pt x="12044" y="2284"/>
                  </a:cubicBezTo>
                  <a:cubicBezTo>
                    <a:pt x="12127" y="2161"/>
                    <a:pt x="12222" y="2047"/>
                    <a:pt x="12325" y="1940"/>
                  </a:cubicBezTo>
                  <a:cubicBezTo>
                    <a:pt x="11566" y="912"/>
                    <a:pt x="10346" y="401"/>
                    <a:pt x="9076" y="401"/>
                  </a:cubicBezTo>
                  <a:cubicBezTo>
                    <a:pt x="8975" y="401"/>
                    <a:pt x="8873" y="405"/>
                    <a:pt x="8772" y="411"/>
                  </a:cubicBezTo>
                  <a:cubicBezTo>
                    <a:pt x="7379" y="499"/>
                    <a:pt x="6624" y="896"/>
                    <a:pt x="5460" y="1667"/>
                  </a:cubicBezTo>
                  <a:cubicBezTo>
                    <a:pt x="5341" y="1746"/>
                    <a:pt x="4924" y="2153"/>
                    <a:pt x="4564" y="2179"/>
                  </a:cubicBezTo>
                  <a:cubicBezTo>
                    <a:pt x="4540" y="2181"/>
                    <a:pt x="4514" y="2182"/>
                    <a:pt x="4489" y="2182"/>
                  </a:cubicBezTo>
                  <a:cubicBezTo>
                    <a:pt x="4131" y="2182"/>
                    <a:pt x="3642" y="2020"/>
                    <a:pt x="3499" y="1909"/>
                  </a:cubicBezTo>
                  <a:lnTo>
                    <a:pt x="1658" y="495"/>
                  </a:lnTo>
                  <a:cubicBezTo>
                    <a:pt x="1410" y="304"/>
                    <a:pt x="1151" y="106"/>
                    <a:pt x="846" y="29"/>
                  </a:cubicBezTo>
                  <a:cubicBezTo>
                    <a:pt x="770" y="10"/>
                    <a:pt x="691" y="0"/>
                    <a:pt x="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8"/>
            <p:cNvSpPr/>
            <p:nvPr/>
          </p:nvSpPr>
          <p:spPr>
            <a:xfrm>
              <a:off x="6541627" y="4176654"/>
              <a:ext cx="832431" cy="217189"/>
            </a:xfrm>
            <a:custGeom>
              <a:avLst/>
              <a:gdLst/>
              <a:ahLst/>
              <a:cxnLst/>
              <a:rect l="l" t="t" r="r" b="b"/>
              <a:pathLst>
                <a:path w="7508" h="1959" extrusionOk="0">
                  <a:moveTo>
                    <a:pt x="4258" y="0"/>
                  </a:moveTo>
                  <a:cubicBezTo>
                    <a:pt x="4157" y="0"/>
                    <a:pt x="4055" y="4"/>
                    <a:pt x="3954" y="10"/>
                  </a:cubicBezTo>
                  <a:cubicBezTo>
                    <a:pt x="2561" y="98"/>
                    <a:pt x="1806" y="495"/>
                    <a:pt x="642" y="1266"/>
                  </a:cubicBezTo>
                  <a:cubicBezTo>
                    <a:pt x="552" y="1326"/>
                    <a:pt x="284" y="1580"/>
                    <a:pt x="1" y="1706"/>
                  </a:cubicBezTo>
                  <a:cubicBezTo>
                    <a:pt x="68" y="1711"/>
                    <a:pt x="135" y="1714"/>
                    <a:pt x="203" y="1714"/>
                  </a:cubicBezTo>
                  <a:cubicBezTo>
                    <a:pt x="418" y="1714"/>
                    <a:pt x="636" y="1683"/>
                    <a:pt x="868" y="1598"/>
                  </a:cubicBezTo>
                  <a:cubicBezTo>
                    <a:pt x="1301" y="1442"/>
                    <a:pt x="1696" y="1200"/>
                    <a:pt x="2129" y="1038"/>
                  </a:cubicBezTo>
                  <a:cubicBezTo>
                    <a:pt x="2568" y="873"/>
                    <a:pt x="3036" y="809"/>
                    <a:pt x="3505" y="809"/>
                  </a:cubicBezTo>
                  <a:cubicBezTo>
                    <a:pt x="3923" y="809"/>
                    <a:pt x="4342" y="859"/>
                    <a:pt x="4746" y="935"/>
                  </a:cubicBezTo>
                  <a:cubicBezTo>
                    <a:pt x="4757" y="937"/>
                    <a:pt x="4766" y="941"/>
                    <a:pt x="4775" y="948"/>
                  </a:cubicBezTo>
                  <a:cubicBezTo>
                    <a:pt x="5342" y="1018"/>
                    <a:pt x="5889" y="1301"/>
                    <a:pt x="6385" y="1558"/>
                  </a:cubicBezTo>
                  <a:cubicBezTo>
                    <a:pt x="6635" y="1688"/>
                    <a:pt x="6883" y="1815"/>
                    <a:pt x="7136" y="1938"/>
                  </a:cubicBezTo>
                  <a:lnTo>
                    <a:pt x="7180" y="1958"/>
                  </a:lnTo>
                  <a:cubicBezTo>
                    <a:pt x="7195" y="1934"/>
                    <a:pt x="7208" y="1908"/>
                    <a:pt x="7226" y="1883"/>
                  </a:cubicBezTo>
                  <a:cubicBezTo>
                    <a:pt x="7309" y="1760"/>
                    <a:pt x="7404" y="1646"/>
                    <a:pt x="7507" y="1539"/>
                  </a:cubicBezTo>
                  <a:cubicBezTo>
                    <a:pt x="6748" y="511"/>
                    <a:pt x="5528" y="0"/>
                    <a:pt x="42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8"/>
            <p:cNvSpPr/>
            <p:nvPr/>
          </p:nvSpPr>
          <p:spPr>
            <a:xfrm>
              <a:off x="6809273" y="4176876"/>
              <a:ext cx="564785" cy="450676"/>
            </a:xfrm>
            <a:custGeom>
              <a:avLst/>
              <a:gdLst/>
              <a:ahLst/>
              <a:cxnLst/>
              <a:rect l="l" t="t" r="r" b="b"/>
              <a:pathLst>
                <a:path w="5094" h="4065" extrusionOk="0">
                  <a:moveTo>
                    <a:pt x="1850" y="0"/>
                  </a:moveTo>
                  <a:cubicBezTo>
                    <a:pt x="1747" y="0"/>
                    <a:pt x="1643" y="4"/>
                    <a:pt x="1540" y="10"/>
                  </a:cubicBezTo>
                  <a:cubicBezTo>
                    <a:pt x="1439" y="15"/>
                    <a:pt x="1342" y="24"/>
                    <a:pt x="1248" y="34"/>
                  </a:cubicBezTo>
                  <a:cubicBezTo>
                    <a:pt x="529" y="520"/>
                    <a:pt x="147" y="1451"/>
                    <a:pt x="48" y="2308"/>
                  </a:cubicBezTo>
                  <a:cubicBezTo>
                    <a:pt x="0" y="2716"/>
                    <a:pt x="48" y="3063"/>
                    <a:pt x="145" y="3456"/>
                  </a:cubicBezTo>
                  <a:cubicBezTo>
                    <a:pt x="196" y="3660"/>
                    <a:pt x="251" y="3862"/>
                    <a:pt x="312" y="4064"/>
                  </a:cubicBezTo>
                  <a:cubicBezTo>
                    <a:pt x="2144" y="4034"/>
                    <a:pt x="4270" y="3924"/>
                    <a:pt x="4430" y="3722"/>
                  </a:cubicBezTo>
                  <a:cubicBezTo>
                    <a:pt x="4434" y="3715"/>
                    <a:pt x="4441" y="3709"/>
                    <a:pt x="4447" y="3704"/>
                  </a:cubicBezTo>
                  <a:cubicBezTo>
                    <a:pt x="4428" y="3199"/>
                    <a:pt x="4428" y="2687"/>
                    <a:pt x="4630" y="2215"/>
                  </a:cubicBezTo>
                  <a:cubicBezTo>
                    <a:pt x="4678" y="2099"/>
                    <a:pt x="4739" y="1987"/>
                    <a:pt x="4812" y="1884"/>
                  </a:cubicBezTo>
                  <a:cubicBezTo>
                    <a:pt x="4895" y="1761"/>
                    <a:pt x="4990" y="1644"/>
                    <a:pt x="5093" y="1539"/>
                  </a:cubicBezTo>
                  <a:cubicBezTo>
                    <a:pt x="4336" y="511"/>
                    <a:pt x="3118" y="0"/>
                    <a:pt x="1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8"/>
            <p:cNvSpPr/>
            <p:nvPr/>
          </p:nvSpPr>
          <p:spPr>
            <a:xfrm>
              <a:off x="7413085" y="4035519"/>
              <a:ext cx="527310" cy="563429"/>
            </a:xfrm>
            <a:custGeom>
              <a:avLst/>
              <a:gdLst/>
              <a:ahLst/>
              <a:cxnLst/>
              <a:rect l="l" t="t" r="r" b="b"/>
              <a:pathLst>
                <a:path w="4756" h="5082" extrusionOk="0">
                  <a:moveTo>
                    <a:pt x="2594" y="0"/>
                  </a:moveTo>
                  <a:cubicBezTo>
                    <a:pt x="2548" y="0"/>
                    <a:pt x="2502" y="3"/>
                    <a:pt x="2456" y="9"/>
                  </a:cubicBezTo>
                  <a:cubicBezTo>
                    <a:pt x="2045" y="233"/>
                    <a:pt x="1736" y="613"/>
                    <a:pt x="1457" y="993"/>
                  </a:cubicBezTo>
                  <a:cubicBezTo>
                    <a:pt x="1033" y="1577"/>
                    <a:pt x="651" y="2190"/>
                    <a:pt x="310" y="2827"/>
                  </a:cubicBezTo>
                  <a:cubicBezTo>
                    <a:pt x="282" y="2878"/>
                    <a:pt x="253" y="2932"/>
                    <a:pt x="201" y="2952"/>
                  </a:cubicBezTo>
                  <a:cubicBezTo>
                    <a:pt x="121" y="3352"/>
                    <a:pt x="1" y="3743"/>
                    <a:pt x="1" y="4154"/>
                  </a:cubicBezTo>
                  <a:cubicBezTo>
                    <a:pt x="1" y="4496"/>
                    <a:pt x="73" y="4788"/>
                    <a:pt x="176" y="5080"/>
                  </a:cubicBezTo>
                  <a:cubicBezTo>
                    <a:pt x="227" y="5081"/>
                    <a:pt x="278" y="5082"/>
                    <a:pt x="328" y="5082"/>
                  </a:cubicBezTo>
                  <a:cubicBezTo>
                    <a:pt x="1020" y="5082"/>
                    <a:pt x="1710" y="4998"/>
                    <a:pt x="2384" y="4830"/>
                  </a:cubicBezTo>
                  <a:cubicBezTo>
                    <a:pt x="2711" y="4749"/>
                    <a:pt x="3042" y="4645"/>
                    <a:pt x="3308" y="4437"/>
                  </a:cubicBezTo>
                  <a:cubicBezTo>
                    <a:pt x="3541" y="4253"/>
                    <a:pt x="3627" y="3736"/>
                    <a:pt x="3888" y="3736"/>
                  </a:cubicBezTo>
                  <a:cubicBezTo>
                    <a:pt x="3905" y="3736"/>
                    <a:pt x="3922" y="3738"/>
                    <a:pt x="3941" y="3743"/>
                  </a:cubicBezTo>
                  <a:cubicBezTo>
                    <a:pt x="3995" y="3756"/>
                    <a:pt x="4046" y="3762"/>
                    <a:pt x="4094" y="3762"/>
                  </a:cubicBezTo>
                  <a:cubicBezTo>
                    <a:pt x="4411" y="3762"/>
                    <a:pt x="4593" y="3499"/>
                    <a:pt x="4755" y="3339"/>
                  </a:cubicBezTo>
                  <a:cubicBezTo>
                    <a:pt x="4597" y="3152"/>
                    <a:pt x="4481" y="2937"/>
                    <a:pt x="4415" y="2704"/>
                  </a:cubicBezTo>
                  <a:cubicBezTo>
                    <a:pt x="4402" y="2704"/>
                    <a:pt x="4389" y="2704"/>
                    <a:pt x="4378" y="2706"/>
                  </a:cubicBezTo>
                  <a:cubicBezTo>
                    <a:pt x="4320" y="2711"/>
                    <a:pt x="4265" y="2713"/>
                    <a:pt x="4213" y="2713"/>
                  </a:cubicBezTo>
                  <a:cubicBezTo>
                    <a:pt x="3123" y="2713"/>
                    <a:pt x="3438" y="1702"/>
                    <a:pt x="3455" y="905"/>
                  </a:cubicBezTo>
                  <a:cubicBezTo>
                    <a:pt x="3442" y="822"/>
                    <a:pt x="3427" y="741"/>
                    <a:pt x="3407" y="657"/>
                  </a:cubicBezTo>
                  <a:cubicBezTo>
                    <a:pt x="3307" y="216"/>
                    <a:pt x="2975" y="0"/>
                    <a:pt x="2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8"/>
            <p:cNvSpPr/>
            <p:nvPr/>
          </p:nvSpPr>
          <p:spPr>
            <a:xfrm>
              <a:off x="7566532" y="4056473"/>
              <a:ext cx="495822" cy="610436"/>
            </a:xfrm>
            <a:custGeom>
              <a:avLst/>
              <a:gdLst/>
              <a:ahLst/>
              <a:cxnLst/>
              <a:rect l="l" t="t" r="r" b="b"/>
              <a:pathLst>
                <a:path w="4472" h="5506" extrusionOk="0">
                  <a:moveTo>
                    <a:pt x="1294" y="1"/>
                  </a:moveTo>
                  <a:cubicBezTo>
                    <a:pt x="811" y="1"/>
                    <a:pt x="76" y="825"/>
                    <a:pt x="185" y="2555"/>
                  </a:cubicBezTo>
                  <a:cubicBezTo>
                    <a:pt x="295" y="4329"/>
                    <a:pt x="0" y="5289"/>
                    <a:pt x="1219" y="5473"/>
                  </a:cubicBezTo>
                  <a:cubicBezTo>
                    <a:pt x="1368" y="5496"/>
                    <a:pt x="1529" y="5506"/>
                    <a:pt x="1697" y="5506"/>
                  </a:cubicBezTo>
                  <a:cubicBezTo>
                    <a:pt x="2904" y="5506"/>
                    <a:pt x="4472" y="4995"/>
                    <a:pt x="4472" y="4995"/>
                  </a:cubicBezTo>
                  <a:lnTo>
                    <a:pt x="4362" y="4623"/>
                  </a:lnTo>
                  <a:cubicBezTo>
                    <a:pt x="4362" y="4623"/>
                    <a:pt x="2218" y="4476"/>
                    <a:pt x="1959" y="3958"/>
                  </a:cubicBezTo>
                  <a:cubicBezTo>
                    <a:pt x="1700" y="3442"/>
                    <a:pt x="2106" y="77"/>
                    <a:pt x="1331" y="3"/>
                  </a:cubicBezTo>
                  <a:cubicBezTo>
                    <a:pt x="1319" y="2"/>
                    <a:pt x="1307" y="1"/>
                    <a:pt x="1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8"/>
            <p:cNvSpPr/>
            <p:nvPr/>
          </p:nvSpPr>
          <p:spPr>
            <a:xfrm>
              <a:off x="7775859" y="3978312"/>
              <a:ext cx="90472" cy="60534"/>
            </a:xfrm>
            <a:custGeom>
              <a:avLst/>
              <a:gdLst/>
              <a:ahLst/>
              <a:cxnLst/>
              <a:rect l="l" t="t" r="r" b="b"/>
              <a:pathLst>
                <a:path w="816" h="546" extrusionOk="0">
                  <a:moveTo>
                    <a:pt x="750" y="0"/>
                  </a:moveTo>
                  <a:lnTo>
                    <a:pt x="1" y="16"/>
                  </a:lnTo>
                  <a:cubicBezTo>
                    <a:pt x="1" y="27"/>
                    <a:pt x="335" y="481"/>
                    <a:pt x="816" y="545"/>
                  </a:cubicBezTo>
                  <a:lnTo>
                    <a:pt x="785" y="293"/>
                  </a:lnTo>
                  <a:lnTo>
                    <a:pt x="7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8"/>
            <p:cNvSpPr/>
            <p:nvPr/>
          </p:nvSpPr>
          <p:spPr>
            <a:xfrm>
              <a:off x="7627845" y="3678859"/>
              <a:ext cx="335944" cy="311870"/>
            </a:xfrm>
            <a:custGeom>
              <a:avLst/>
              <a:gdLst/>
              <a:ahLst/>
              <a:cxnLst/>
              <a:rect l="l" t="t" r="r" b="b"/>
              <a:pathLst>
                <a:path w="3030" h="2813" extrusionOk="0">
                  <a:moveTo>
                    <a:pt x="2280" y="0"/>
                  </a:moveTo>
                  <a:cubicBezTo>
                    <a:pt x="2228" y="7"/>
                    <a:pt x="2175" y="11"/>
                    <a:pt x="2124" y="18"/>
                  </a:cubicBezTo>
                  <a:cubicBezTo>
                    <a:pt x="1826" y="62"/>
                    <a:pt x="1531" y="123"/>
                    <a:pt x="1242" y="200"/>
                  </a:cubicBezTo>
                  <a:cubicBezTo>
                    <a:pt x="807" y="314"/>
                    <a:pt x="352" y="428"/>
                    <a:pt x="3" y="716"/>
                  </a:cubicBezTo>
                  <a:cubicBezTo>
                    <a:pt x="1" y="817"/>
                    <a:pt x="5" y="916"/>
                    <a:pt x="18" y="1015"/>
                  </a:cubicBezTo>
                  <a:cubicBezTo>
                    <a:pt x="34" y="1116"/>
                    <a:pt x="53" y="1217"/>
                    <a:pt x="78" y="1316"/>
                  </a:cubicBezTo>
                  <a:lnTo>
                    <a:pt x="60" y="1276"/>
                  </a:lnTo>
                  <a:lnTo>
                    <a:pt x="60" y="1276"/>
                  </a:lnTo>
                  <a:cubicBezTo>
                    <a:pt x="62" y="1764"/>
                    <a:pt x="341" y="2229"/>
                    <a:pt x="743" y="2502"/>
                  </a:cubicBezTo>
                  <a:cubicBezTo>
                    <a:pt x="1056" y="2712"/>
                    <a:pt x="1433" y="2813"/>
                    <a:pt x="1810" y="2813"/>
                  </a:cubicBezTo>
                  <a:cubicBezTo>
                    <a:pt x="1921" y="2813"/>
                    <a:pt x="2031" y="2804"/>
                    <a:pt x="2140" y="2787"/>
                  </a:cubicBezTo>
                  <a:cubicBezTo>
                    <a:pt x="2324" y="2761"/>
                    <a:pt x="2511" y="2706"/>
                    <a:pt x="2660" y="2596"/>
                  </a:cubicBezTo>
                  <a:cubicBezTo>
                    <a:pt x="2702" y="2565"/>
                    <a:pt x="2742" y="2530"/>
                    <a:pt x="2779" y="2493"/>
                  </a:cubicBezTo>
                  <a:cubicBezTo>
                    <a:pt x="2970" y="2232"/>
                    <a:pt x="3029" y="1931"/>
                    <a:pt x="2895" y="1606"/>
                  </a:cubicBezTo>
                  <a:cubicBezTo>
                    <a:pt x="2772" y="1309"/>
                    <a:pt x="2766" y="1013"/>
                    <a:pt x="2700" y="703"/>
                  </a:cubicBezTo>
                  <a:cubicBezTo>
                    <a:pt x="2634" y="407"/>
                    <a:pt x="2482" y="202"/>
                    <a:pt x="2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8"/>
            <p:cNvSpPr/>
            <p:nvPr/>
          </p:nvSpPr>
          <p:spPr>
            <a:xfrm>
              <a:off x="7826085" y="3844384"/>
              <a:ext cx="28827" cy="22506"/>
            </a:xfrm>
            <a:custGeom>
              <a:avLst/>
              <a:gdLst/>
              <a:ahLst/>
              <a:cxnLst/>
              <a:rect l="l" t="t" r="r" b="b"/>
              <a:pathLst>
                <a:path w="260" h="203" extrusionOk="0">
                  <a:moveTo>
                    <a:pt x="130" y="1"/>
                  </a:moveTo>
                  <a:cubicBezTo>
                    <a:pt x="0" y="1"/>
                    <a:pt x="0" y="203"/>
                    <a:pt x="130" y="203"/>
                  </a:cubicBezTo>
                  <a:cubicBezTo>
                    <a:pt x="260" y="203"/>
                    <a:pt x="260"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8"/>
            <p:cNvSpPr/>
            <p:nvPr/>
          </p:nvSpPr>
          <p:spPr>
            <a:xfrm>
              <a:off x="7911567" y="3820769"/>
              <a:ext cx="24725" cy="19402"/>
            </a:xfrm>
            <a:custGeom>
              <a:avLst/>
              <a:gdLst/>
              <a:ahLst/>
              <a:cxnLst/>
              <a:rect l="l" t="t" r="r" b="b"/>
              <a:pathLst>
                <a:path w="223" h="175" extrusionOk="0">
                  <a:moveTo>
                    <a:pt x="112" y="1"/>
                  </a:moveTo>
                  <a:cubicBezTo>
                    <a:pt x="2" y="1"/>
                    <a:pt x="0" y="174"/>
                    <a:pt x="112" y="174"/>
                  </a:cubicBezTo>
                  <a:cubicBezTo>
                    <a:pt x="222" y="174"/>
                    <a:pt x="22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8"/>
            <p:cNvSpPr/>
            <p:nvPr/>
          </p:nvSpPr>
          <p:spPr>
            <a:xfrm>
              <a:off x="7879193" y="3808130"/>
              <a:ext cx="45790" cy="88472"/>
            </a:xfrm>
            <a:custGeom>
              <a:avLst/>
              <a:gdLst/>
              <a:ahLst/>
              <a:cxnLst/>
              <a:rect l="l" t="t" r="r" b="b"/>
              <a:pathLst>
                <a:path w="413" h="798" extrusionOk="0">
                  <a:moveTo>
                    <a:pt x="40" y="1"/>
                  </a:moveTo>
                  <a:cubicBezTo>
                    <a:pt x="26" y="1"/>
                    <a:pt x="13" y="8"/>
                    <a:pt x="11" y="25"/>
                  </a:cubicBezTo>
                  <a:cubicBezTo>
                    <a:pt x="0" y="112"/>
                    <a:pt x="13" y="202"/>
                    <a:pt x="44" y="286"/>
                  </a:cubicBezTo>
                  <a:cubicBezTo>
                    <a:pt x="70" y="361"/>
                    <a:pt x="121" y="424"/>
                    <a:pt x="187" y="468"/>
                  </a:cubicBezTo>
                  <a:cubicBezTo>
                    <a:pt x="224" y="490"/>
                    <a:pt x="268" y="503"/>
                    <a:pt x="301" y="530"/>
                  </a:cubicBezTo>
                  <a:cubicBezTo>
                    <a:pt x="316" y="541"/>
                    <a:pt x="334" y="556"/>
                    <a:pt x="323" y="578"/>
                  </a:cubicBezTo>
                  <a:cubicBezTo>
                    <a:pt x="312" y="596"/>
                    <a:pt x="294" y="609"/>
                    <a:pt x="277" y="620"/>
                  </a:cubicBezTo>
                  <a:cubicBezTo>
                    <a:pt x="209" y="675"/>
                    <a:pt x="128" y="714"/>
                    <a:pt x="62" y="773"/>
                  </a:cubicBezTo>
                  <a:cubicBezTo>
                    <a:pt x="51" y="782"/>
                    <a:pt x="59" y="798"/>
                    <a:pt x="73" y="798"/>
                  </a:cubicBezTo>
                  <a:cubicBezTo>
                    <a:pt x="163" y="791"/>
                    <a:pt x="250" y="734"/>
                    <a:pt x="323" y="681"/>
                  </a:cubicBezTo>
                  <a:cubicBezTo>
                    <a:pt x="358" y="655"/>
                    <a:pt x="400" y="628"/>
                    <a:pt x="409" y="582"/>
                  </a:cubicBezTo>
                  <a:cubicBezTo>
                    <a:pt x="413" y="541"/>
                    <a:pt x="398" y="501"/>
                    <a:pt x="365" y="475"/>
                  </a:cubicBezTo>
                  <a:cubicBezTo>
                    <a:pt x="332" y="442"/>
                    <a:pt x="286" y="426"/>
                    <a:pt x="246" y="407"/>
                  </a:cubicBezTo>
                  <a:cubicBezTo>
                    <a:pt x="207" y="385"/>
                    <a:pt x="176" y="354"/>
                    <a:pt x="152" y="317"/>
                  </a:cubicBezTo>
                  <a:cubicBezTo>
                    <a:pt x="130" y="277"/>
                    <a:pt x="112" y="233"/>
                    <a:pt x="106" y="187"/>
                  </a:cubicBezTo>
                  <a:cubicBezTo>
                    <a:pt x="92" y="132"/>
                    <a:pt x="92" y="77"/>
                    <a:pt x="77" y="25"/>
                  </a:cubicBezTo>
                  <a:cubicBezTo>
                    <a:pt x="72" y="10"/>
                    <a:pt x="5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8"/>
            <p:cNvSpPr/>
            <p:nvPr/>
          </p:nvSpPr>
          <p:spPr>
            <a:xfrm>
              <a:off x="7786725" y="3799815"/>
              <a:ext cx="52110" cy="35034"/>
            </a:xfrm>
            <a:custGeom>
              <a:avLst/>
              <a:gdLst/>
              <a:ahLst/>
              <a:cxnLst/>
              <a:rect l="l" t="t" r="r" b="b"/>
              <a:pathLst>
                <a:path w="470" h="316" extrusionOk="0">
                  <a:moveTo>
                    <a:pt x="358" y="1"/>
                  </a:moveTo>
                  <a:cubicBezTo>
                    <a:pt x="293" y="1"/>
                    <a:pt x="227" y="24"/>
                    <a:pt x="171" y="53"/>
                  </a:cubicBezTo>
                  <a:cubicBezTo>
                    <a:pt x="134" y="73"/>
                    <a:pt x="101" y="100"/>
                    <a:pt x="70" y="130"/>
                  </a:cubicBezTo>
                  <a:cubicBezTo>
                    <a:pt x="54" y="148"/>
                    <a:pt x="39" y="165"/>
                    <a:pt x="28" y="185"/>
                  </a:cubicBezTo>
                  <a:cubicBezTo>
                    <a:pt x="24" y="192"/>
                    <a:pt x="19" y="201"/>
                    <a:pt x="15" y="209"/>
                  </a:cubicBezTo>
                  <a:cubicBezTo>
                    <a:pt x="9" y="220"/>
                    <a:pt x="6" y="232"/>
                    <a:pt x="7" y="244"/>
                  </a:cubicBezTo>
                  <a:lnTo>
                    <a:pt x="7" y="244"/>
                  </a:lnTo>
                  <a:cubicBezTo>
                    <a:pt x="0" y="265"/>
                    <a:pt x="4" y="289"/>
                    <a:pt x="17" y="306"/>
                  </a:cubicBezTo>
                  <a:lnTo>
                    <a:pt x="11" y="295"/>
                  </a:lnTo>
                  <a:lnTo>
                    <a:pt x="13" y="297"/>
                  </a:lnTo>
                  <a:cubicBezTo>
                    <a:pt x="16" y="308"/>
                    <a:pt x="26" y="316"/>
                    <a:pt x="37" y="316"/>
                  </a:cubicBezTo>
                  <a:cubicBezTo>
                    <a:pt x="39" y="316"/>
                    <a:pt x="41" y="316"/>
                    <a:pt x="44" y="315"/>
                  </a:cubicBezTo>
                  <a:cubicBezTo>
                    <a:pt x="57" y="310"/>
                    <a:pt x="65" y="313"/>
                    <a:pt x="76" y="302"/>
                  </a:cubicBezTo>
                  <a:lnTo>
                    <a:pt x="84" y="295"/>
                  </a:lnTo>
                  <a:lnTo>
                    <a:pt x="84" y="295"/>
                  </a:lnTo>
                  <a:cubicBezTo>
                    <a:pt x="115" y="283"/>
                    <a:pt x="137" y="248"/>
                    <a:pt x="160" y="225"/>
                  </a:cubicBezTo>
                  <a:cubicBezTo>
                    <a:pt x="166" y="218"/>
                    <a:pt x="173" y="212"/>
                    <a:pt x="182" y="207"/>
                  </a:cubicBezTo>
                  <a:cubicBezTo>
                    <a:pt x="182" y="207"/>
                    <a:pt x="191" y="200"/>
                    <a:pt x="189" y="200"/>
                  </a:cubicBezTo>
                  <a:lnTo>
                    <a:pt x="189" y="200"/>
                  </a:lnTo>
                  <a:cubicBezTo>
                    <a:pt x="189" y="200"/>
                    <a:pt x="188" y="200"/>
                    <a:pt x="186" y="201"/>
                  </a:cubicBezTo>
                  <a:lnTo>
                    <a:pt x="186" y="201"/>
                  </a:lnTo>
                  <a:cubicBezTo>
                    <a:pt x="189" y="199"/>
                    <a:pt x="193" y="196"/>
                    <a:pt x="193" y="196"/>
                  </a:cubicBezTo>
                  <a:cubicBezTo>
                    <a:pt x="193" y="196"/>
                    <a:pt x="206" y="187"/>
                    <a:pt x="206" y="187"/>
                  </a:cubicBezTo>
                  <a:lnTo>
                    <a:pt x="206" y="187"/>
                  </a:lnTo>
                  <a:cubicBezTo>
                    <a:pt x="206" y="187"/>
                    <a:pt x="205" y="188"/>
                    <a:pt x="202" y="190"/>
                  </a:cubicBezTo>
                  <a:lnTo>
                    <a:pt x="213" y="181"/>
                  </a:lnTo>
                  <a:cubicBezTo>
                    <a:pt x="221" y="176"/>
                    <a:pt x="228" y="170"/>
                    <a:pt x="237" y="165"/>
                  </a:cubicBezTo>
                  <a:cubicBezTo>
                    <a:pt x="252" y="157"/>
                    <a:pt x="268" y="148"/>
                    <a:pt x="283" y="141"/>
                  </a:cubicBezTo>
                  <a:cubicBezTo>
                    <a:pt x="285" y="140"/>
                    <a:pt x="287" y="140"/>
                    <a:pt x="287" y="140"/>
                  </a:cubicBezTo>
                  <a:lnTo>
                    <a:pt x="287" y="140"/>
                  </a:lnTo>
                  <a:cubicBezTo>
                    <a:pt x="287" y="140"/>
                    <a:pt x="286" y="140"/>
                    <a:pt x="283" y="141"/>
                  </a:cubicBezTo>
                  <a:lnTo>
                    <a:pt x="296" y="137"/>
                  </a:lnTo>
                  <a:lnTo>
                    <a:pt x="322" y="128"/>
                  </a:lnTo>
                  <a:cubicBezTo>
                    <a:pt x="355" y="115"/>
                    <a:pt x="390" y="108"/>
                    <a:pt x="423" y="100"/>
                  </a:cubicBezTo>
                  <a:cubicBezTo>
                    <a:pt x="470" y="86"/>
                    <a:pt x="470" y="23"/>
                    <a:pt x="423" y="7"/>
                  </a:cubicBezTo>
                  <a:lnTo>
                    <a:pt x="423" y="9"/>
                  </a:lnTo>
                  <a:cubicBezTo>
                    <a:pt x="402" y="3"/>
                    <a:pt x="380"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8"/>
            <p:cNvSpPr/>
            <p:nvPr/>
          </p:nvSpPr>
          <p:spPr>
            <a:xfrm>
              <a:off x="7897376" y="3768994"/>
              <a:ext cx="34038" cy="21619"/>
            </a:xfrm>
            <a:custGeom>
              <a:avLst/>
              <a:gdLst/>
              <a:ahLst/>
              <a:cxnLst/>
              <a:rect l="l" t="t" r="r" b="b"/>
              <a:pathLst>
                <a:path w="307" h="195" extrusionOk="0">
                  <a:moveTo>
                    <a:pt x="146" y="152"/>
                  </a:moveTo>
                  <a:lnTo>
                    <a:pt x="137" y="156"/>
                  </a:lnTo>
                  <a:cubicBezTo>
                    <a:pt x="140" y="154"/>
                    <a:pt x="143" y="153"/>
                    <a:pt x="146" y="152"/>
                  </a:cubicBezTo>
                  <a:close/>
                  <a:moveTo>
                    <a:pt x="220" y="1"/>
                  </a:moveTo>
                  <a:cubicBezTo>
                    <a:pt x="206" y="1"/>
                    <a:pt x="192" y="3"/>
                    <a:pt x="179" y="4"/>
                  </a:cubicBezTo>
                  <a:cubicBezTo>
                    <a:pt x="155" y="9"/>
                    <a:pt x="130" y="17"/>
                    <a:pt x="108" y="26"/>
                  </a:cubicBezTo>
                  <a:cubicBezTo>
                    <a:pt x="86" y="37"/>
                    <a:pt x="67" y="52"/>
                    <a:pt x="49" y="68"/>
                  </a:cubicBezTo>
                  <a:cubicBezTo>
                    <a:pt x="49" y="68"/>
                    <a:pt x="47" y="70"/>
                    <a:pt x="45" y="72"/>
                  </a:cubicBezTo>
                  <a:cubicBezTo>
                    <a:pt x="39" y="80"/>
                    <a:pt x="35" y="87"/>
                    <a:pt x="31" y="95"/>
                  </a:cubicBezTo>
                  <a:lnTo>
                    <a:pt x="31" y="95"/>
                  </a:lnTo>
                  <a:cubicBezTo>
                    <a:pt x="32" y="93"/>
                    <a:pt x="32" y="92"/>
                    <a:pt x="32" y="92"/>
                  </a:cubicBezTo>
                  <a:lnTo>
                    <a:pt x="32" y="92"/>
                  </a:lnTo>
                  <a:cubicBezTo>
                    <a:pt x="31" y="92"/>
                    <a:pt x="31" y="93"/>
                    <a:pt x="29" y="94"/>
                  </a:cubicBezTo>
                  <a:cubicBezTo>
                    <a:pt x="27" y="96"/>
                    <a:pt x="27" y="99"/>
                    <a:pt x="25" y="99"/>
                  </a:cubicBezTo>
                  <a:cubicBezTo>
                    <a:pt x="21" y="107"/>
                    <a:pt x="16" y="118"/>
                    <a:pt x="12" y="127"/>
                  </a:cubicBezTo>
                  <a:cubicBezTo>
                    <a:pt x="1" y="145"/>
                    <a:pt x="5" y="167"/>
                    <a:pt x="18" y="182"/>
                  </a:cubicBezTo>
                  <a:cubicBezTo>
                    <a:pt x="28" y="190"/>
                    <a:pt x="40" y="195"/>
                    <a:pt x="51" y="195"/>
                  </a:cubicBezTo>
                  <a:cubicBezTo>
                    <a:pt x="59" y="195"/>
                    <a:pt x="66" y="193"/>
                    <a:pt x="73" y="189"/>
                  </a:cubicBezTo>
                  <a:cubicBezTo>
                    <a:pt x="80" y="184"/>
                    <a:pt x="86" y="180"/>
                    <a:pt x="93" y="178"/>
                  </a:cubicBezTo>
                  <a:lnTo>
                    <a:pt x="102" y="173"/>
                  </a:lnTo>
                  <a:cubicBezTo>
                    <a:pt x="103" y="173"/>
                    <a:pt x="104" y="172"/>
                    <a:pt x="105" y="172"/>
                  </a:cubicBezTo>
                  <a:lnTo>
                    <a:pt x="105" y="172"/>
                  </a:lnTo>
                  <a:cubicBezTo>
                    <a:pt x="121" y="167"/>
                    <a:pt x="137" y="159"/>
                    <a:pt x="151" y="150"/>
                  </a:cubicBezTo>
                  <a:lnTo>
                    <a:pt x="151" y="150"/>
                  </a:lnTo>
                  <a:cubicBezTo>
                    <a:pt x="169" y="143"/>
                    <a:pt x="187" y="139"/>
                    <a:pt x="205" y="135"/>
                  </a:cubicBezTo>
                  <a:lnTo>
                    <a:pt x="205" y="135"/>
                  </a:lnTo>
                  <a:cubicBezTo>
                    <a:pt x="227" y="134"/>
                    <a:pt x="254" y="134"/>
                    <a:pt x="273" y="121"/>
                  </a:cubicBezTo>
                  <a:cubicBezTo>
                    <a:pt x="291" y="112"/>
                    <a:pt x="302" y="94"/>
                    <a:pt x="304" y="77"/>
                  </a:cubicBezTo>
                  <a:cubicBezTo>
                    <a:pt x="306" y="57"/>
                    <a:pt x="300" y="37"/>
                    <a:pt x="286" y="24"/>
                  </a:cubicBezTo>
                  <a:cubicBezTo>
                    <a:pt x="267" y="6"/>
                    <a:pt x="244"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8"/>
            <p:cNvSpPr/>
            <p:nvPr/>
          </p:nvSpPr>
          <p:spPr>
            <a:xfrm>
              <a:off x="7606668" y="3662450"/>
              <a:ext cx="299577" cy="313755"/>
            </a:xfrm>
            <a:custGeom>
              <a:avLst/>
              <a:gdLst/>
              <a:ahLst/>
              <a:cxnLst/>
              <a:rect l="l" t="t" r="r" b="b"/>
              <a:pathLst>
                <a:path w="2702" h="2830" extrusionOk="0">
                  <a:moveTo>
                    <a:pt x="2030" y="1"/>
                  </a:moveTo>
                  <a:cubicBezTo>
                    <a:pt x="1540" y="1"/>
                    <a:pt x="890" y="76"/>
                    <a:pt x="609" y="262"/>
                  </a:cubicBezTo>
                  <a:cubicBezTo>
                    <a:pt x="174" y="555"/>
                    <a:pt x="1" y="776"/>
                    <a:pt x="23" y="1486"/>
                  </a:cubicBezTo>
                  <a:cubicBezTo>
                    <a:pt x="47" y="2193"/>
                    <a:pt x="627" y="2582"/>
                    <a:pt x="798" y="2676"/>
                  </a:cubicBezTo>
                  <a:cubicBezTo>
                    <a:pt x="903" y="2733"/>
                    <a:pt x="1121" y="2792"/>
                    <a:pt x="1272" y="2830"/>
                  </a:cubicBezTo>
                  <a:cubicBezTo>
                    <a:pt x="1272" y="2689"/>
                    <a:pt x="1239" y="2557"/>
                    <a:pt x="1204" y="2423"/>
                  </a:cubicBezTo>
                  <a:lnTo>
                    <a:pt x="1202" y="2423"/>
                  </a:lnTo>
                  <a:cubicBezTo>
                    <a:pt x="1190" y="2424"/>
                    <a:pt x="1178" y="2425"/>
                    <a:pt x="1166" y="2425"/>
                  </a:cubicBezTo>
                  <a:cubicBezTo>
                    <a:pt x="1084" y="2425"/>
                    <a:pt x="1002" y="2405"/>
                    <a:pt x="927" y="2369"/>
                  </a:cubicBezTo>
                  <a:cubicBezTo>
                    <a:pt x="752" y="2281"/>
                    <a:pt x="655" y="2085"/>
                    <a:pt x="695" y="1892"/>
                  </a:cubicBezTo>
                  <a:cubicBezTo>
                    <a:pt x="714" y="1785"/>
                    <a:pt x="795" y="1707"/>
                    <a:pt x="892" y="1707"/>
                  </a:cubicBezTo>
                  <a:cubicBezTo>
                    <a:pt x="916" y="1707"/>
                    <a:pt x="941" y="1712"/>
                    <a:pt x="967" y="1723"/>
                  </a:cubicBezTo>
                  <a:lnTo>
                    <a:pt x="978" y="1723"/>
                  </a:lnTo>
                  <a:cubicBezTo>
                    <a:pt x="1037" y="1729"/>
                    <a:pt x="1072" y="1778"/>
                    <a:pt x="1097" y="1837"/>
                  </a:cubicBezTo>
                  <a:cubicBezTo>
                    <a:pt x="1114" y="1866"/>
                    <a:pt x="1125" y="1896"/>
                    <a:pt x="1129" y="1929"/>
                  </a:cubicBezTo>
                  <a:cubicBezTo>
                    <a:pt x="1147" y="1982"/>
                    <a:pt x="1162" y="2028"/>
                    <a:pt x="1189" y="2037"/>
                  </a:cubicBezTo>
                  <a:cubicBezTo>
                    <a:pt x="1195" y="2039"/>
                    <a:pt x="1201" y="2040"/>
                    <a:pt x="1207" y="2040"/>
                  </a:cubicBezTo>
                  <a:cubicBezTo>
                    <a:pt x="1274" y="2040"/>
                    <a:pt x="1337" y="1926"/>
                    <a:pt x="1230" y="1628"/>
                  </a:cubicBezTo>
                  <a:cubicBezTo>
                    <a:pt x="1116" y="1301"/>
                    <a:pt x="1321" y="1365"/>
                    <a:pt x="1450" y="1218"/>
                  </a:cubicBezTo>
                  <a:cubicBezTo>
                    <a:pt x="1580" y="1073"/>
                    <a:pt x="1577" y="656"/>
                    <a:pt x="1577" y="656"/>
                  </a:cubicBezTo>
                  <a:lnTo>
                    <a:pt x="1586" y="653"/>
                  </a:lnTo>
                  <a:cubicBezTo>
                    <a:pt x="1540" y="473"/>
                    <a:pt x="1817" y="388"/>
                    <a:pt x="1985" y="388"/>
                  </a:cubicBezTo>
                  <a:cubicBezTo>
                    <a:pt x="2001" y="388"/>
                    <a:pt x="2016" y="388"/>
                    <a:pt x="2030" y="390"/>
                  </a:cubicBezTo>
                  <a:cubicBezTo>
                    <a:pt x="2077" y="395"/>
                    <a:pt x="2114" y="404"/>
                    <a:pt x="2151" y="404"/>
                  </a:cubicBezTo>
                  <a:cubicBezTo>
                    <a:pt x="2187" y="404"/>
                    <a:pt x="2223" y="395"/>
                    <a:pt x="2267" y="366"/>
                  </a:cubicBezTo>
                  <a:cubicBezTo>
                    <a:pt x="2342" y="315"/>
                    <a:pt x="2383" y="243"/>
                    <a:pt x="2467" y="201"/>
                  </a:cubicBezTo>
                  <a:cubicBezTo>
                    <a:pt x="2539" y="164"/>
                    <a:pt x="2621" y="144"/>
                    <a:pt x="2702" y="142"/>
                  </a:cubicBezTo>
                  <a:cubicBezTo>
                    <a:pt x="2678" y="109"/>
                    <a:pt x="2645" y="82"/>
                    <a:pt x="2607" y="65"/>
                  </a:cubicBezTo>
                  <a:cubicBezTo>
                    <a:pt x="2526" y="24"/>
                    <a:pt x="2303" y="1"/>
                    <a:pt x="2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8"/>
            <p:cNvSpPr/>
            <p:nvPr/>
          </p:nvSpPr>
          <p:spPr>
            <a:xfrm>
              <a:off x="7879193" y="3898709"/>
              <a:ext cx="50225" cy="38249"/>
            </a:xfrm>
            <a:custGeom>
              <a:avLst/>
              <a:gdLst/>
              <a:ahLst/>
              <a:cxnLst/>
              <a:rect l="l" t="t" r="r" b="b"/>
              <a:pathLst>
                <a:path w="453" h="345" extrusionOk="0">
                  <a:moveTo>
                    <a:pt x="453" y="0"/>
                  </a:moveTo>
                  <a:lnTo>
                    <a:pt x="0" y="174"/>
                  </a:lnTo>
                  <a:cubicBezTo>
                    <a:pt x="0" y="174"/>
                    <a:pt x="90" y="344"/>
                    <a:pt x="218" y="344"/>
                  </a:cubicBezTo>
                  <a:cubicBezTo>
                    <a:pt x="241" y="344"/>
                    <a:pt x="265" y="338"/>
                    <a:pt x="290" y="325"/>
                  </a:cubicBezTo>
                  <a:cubicBezTo>
                    <a:pt x="453" y="240"/>
                    <a:pt x="453"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8"/>
            <p:cNvSpPr/>
            <p:nvPr/>
          </p:nvSpPr>
          <p:spPr>
            <a:xfrm>
              <a:off x="7731843" y="3666442"/>
              <a:ext cx="223186" cy="108872"/>
            </a:xfrm>
            <a:custGeom>
              <a:avLst/>
              <a:gdLst/>
              <a:ahLst/>
              <a:cxnLst/>
              <a:rect l="l" t="t" r="r" b="b"/>
              <a:pathLst>
                <a:path w="2013" h="982" extrusionOk="0">
                  <a:moveTo>
                    <a:pt x="1300" y="1"/>
                  </a:moveTo>
                  <a:cubicBezTo>
                    <a:pt x="1119" y="1"/>
                    <a:pt x="936" y="47"/>
                    <a:pt x="763" y="106"/>
                  </a:cubicBezTo>
                  <a:cubicBezTo>
                    <a:pt x="499" y="196"/>
                    <a:pt x="244" y="312"/>
                    <a:pt x="0" y="450"/>
                  </a:cubicBezTo>
                  <a:lnTo>
                    <a:pt x="358" y="486"/>
                  </a:lnTo>
                  <a:cubicBezTo>
                    <a:pt x="369" y="589"/>
                    <a:pt x="451" y="668"/>
                    <a:pt x="528" y="734"/>
                  </a:cubicBezTo>
                  <a:cubicBezTo>
                    <a:pt x="631" y="819"/>
                    <a:pt x="741" y="901"/>
                    <a:pt x="868" y="947"/>
                  </a:cubicBezTo>
                  <a:cubicBezTo>
                    <a:pt x="930" y="968"/>
                    <a:pt x="997" y="981"/>
                    <a:pt x="1063" y="981"/>
                  </a:cubicBezTo>
                  <a:cubicBezTo>
                    <a:pt x="1130" y="981"/>
                    <a:pt x="1197" y="968"/>
                    <a:pt x="1257" y="938"/>
                  </a:cubicBezTo>
                  <a:cubicBezTo>
                    <a:pt x="1145" y="901"/>
                    <a:pt x="1019" y="848"/>
                    <a:pt x="987" y="734"/>
                  </a:cubicBezTo>
                  <a:lnTo>
                    <a:pt x="987" y="734"/>
                  </a:lnTo>
                  <a:cubicBezTo>
                    <a:pt x="1101" y="805"/>
                    <a:pt x="1231" y="841"/>
                    <a:pt x="1361" y="841"/>
                  </a:cubicBezTo>
                  <a:cubicBezTo>
                    <a:pt x="1471" y="841"/>
                    <a:pt x="1580" y="816"/>
                    <a:pt x="1681" y="764"/>
                  </a:cubicBezTo>
                  <a:cubicBezTo>
                    <a:pt x="1606" y="688"/>
                    <a:pt x="1448" y="725"/>
                    <a:pt x="1402" y="628"/>
                  </a:cubicBezTo>
                  <a:lnTo>
                    <a:pt x="1402" y="628"/>
                  </a:lnTo>
                  <a:cubicBezTo>
                    <a:pt x="1454" y="637"/>
                    <a:pt x="1507" y="641"/>
                    <a:pt x="1560" y="641"/>
                  </a:cubicBezTo>
                  <a:cubicBezTo>
                    <a:pt x="1705" y="641"/>
                    <a:pt x="1850" y="610"/>
                    <a:pt x="1981" y="547"/>
                  </a:cubicBezTo>
                  <a:cubicBezTo>
                    <a:pt x="1992" y="543"/>
                    <a:pt x="2003" y="534"/>
                    <a:pt x="2010" y="523"/>
                  </a:cubicBezTo>
                  <a:cubicBezTo>
                    <a:pt x="2012" y="514"/>
                    <a:pt x="2012" y="503"/>
                    <a:pt x="2010" y="494"/>
                  </a:cubicBezTo>
                  <a:cubicBezTo>
                    <a:pt x="1966" y="248"/>
                    <a:pt x="1735" y="68"/>
                    <a:pt x="1492" y="20"/>
                  </a:cubicBezTo>
                  <a:cubicBezTo>
                    <a:pt x="1428" y="7"/>
                    <a:pt x="1364" y="1"/>
                    <a:pt x="1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8"/>
            <p:cNvSpPr/>
            <p:nvPr/>
          </p:nvSpPr>
          <p:spPr>
            <a:xfrm>
              <a:off x="7771979" y="3724314"/>
              <a:ext cx="64417" cy="54436"/>
            </a:xfrm>
            <a:custGeom>
              <a:avLst/>
              <a:gdLst/>
              <a:ahLst/>
              <a:cxnLst/>
              <a:rect l="l" t="t" r="r" b="b"/>
              <a:pathLst>
                <a:path w="581" h="491" extrusionOk="0">
                  <a:moveTo>
                    <a:pt x="17" y="1"/>
                  </a:moveTo>
                  <a:cubicBezTo>
                    <a:pt x="9" y="1"/>
                    <a:pt x="0" y="7"/>
                    <a:pt x="3" y="16"/>
                  </a:cubicBezTo>
                  <a:cubicBezTo>
                    <a:pt x="38" y="144"/>
                    <a:pt x="108" y="256"/>
                    <a:pt x="205" y="341"/>
                  </a:cubicBezTo>
                  <a:cubicBezTo>
                    <a:pt x="256" y="385"/>
                    <a:pt x="310" y="420"/>
                    <a:pt x="370" y="447"/>
                  </a:cubicBezTo>
                  <a:cubicBezTo>
                    <a:pt x="427" y="475"/>
                    <a:pt x="493" y="491"/>
                    <a:pt x="559" y="491"/>
                  </a:cubicBezTo>
                  <a:cubicBezTo>
                    <a:pt x="578" y="491"/>
                    <a:pt x="581" y="462"/>
                    <a:pt x="563" y="458"/>
                  </a:cubicBezTo>
                  <a:cubicBezTo>
                    <a:pt x="534" y="447"/>
                    <a:pt x="504" y="442"/>
                    <a:pt x="477" y="434"/>
                  </a:cubicBezTo>
                  <a:cubicBezTo>
                    <a:pt x="447" y="425"/>
                    <a:pt x="418" y="414"/>
                    <a:pt x="392" y="401"/>
                  </a:cubicBezTo>
                  <a:cubicBezTo>
                    <a:pt x="337" y="376"/>
                    <a:pt x="284" y="343"/>
                    <a:pt x="238" y="306"/>
                  </a:cubicBezTo>
                  <a:cubicBezTo>
                    <a:pt x="141" y="229"/>
                    <a:pt x="69" y="126"/>
                    <a:pt x="27" y="10"/>
                  </a:cubicBezTo>
                  <a:cubicBezTo>
                    <a:pt x="26" y="4"/>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8"/>
            <p:cNvSpPr/>
            <p:nvPr/>
          </p:nvSpPr>
          <p:spPr>
            <a:xfrm>
              <a:off x="6403590" y="3674646"/>
              <a:ext cx="240926" cy="209983"/>
            </a:xfrm>
            <a:custGeom>
              <a:avLst/>
              <a:gdLst/>
              <a:ahLst/>
              <a:cxnLst/>
              <a:rect l="l" t="t" r="r" b="b"/>
              <a:pathLst>
                <a:path w="2173" h="1894" extrusionOk="0">
                  <a:moveTo>
                    <a:pt x="231" y="1"/>
                  </a:moveTo>
                  <a:cubicBezTo>
                    <a:pt x="231" y="1"/>
                    <a:pt x="0" y="194"/>
                    <a:pt x="841" y="914"/>
                  </a:cubicBezTo>
                  <a:cubicBezTo>
                    <a:pt x="1257" y="1303"/>
                    <a:pt x="1285" y="1488"/>
                    <a:pt x="1285" y="1488"/>
                  </a:cubicBezTo>
                  <a:lnTo>
                    <a:pt x="1951" y="1894"/>
                  </a:lnTo>
                  <a:lnTo>
                    <a:pt x="2172" y="1193"/>
                  </a:lnTo>
                  <a:lnTo>
                    <a:pt x="2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8"/>
            <p:cNvSpPr/>
            <p:nvPr/>
          </p:nvSpPr>
          <p:spPr>
            <a:xfrm>
              <a:off x="5759532" y="3966338"/>
              <a:ext cx="274964" cy="139915"/>
            </a:xfrm>
            <a:custGeom>
              <a:avLst/>
              <a:gdLst/>
              <a:ahLst/>
              <a:cxnLst/>
              <a:rect l="l" t="t" r="r" b="b"/>
              <a:pathLst>
                <a:path w="2480" h="1262" extrusionOk="0">
                  <a:moveTo>
                    <a:pt x="1962" y="1"/>
                  </a:moveTo>
                  <a:lnTo>
                    <a:pt x="0" y="1158"/>
                  </a:lnTo>
                  <a:cubicBezTo>
                    <a:pt x="0" y="1158"/>
                    <a:pt x="23" y="1262"/>
                    <a:pt x="256" y="1262"/>
                  </a:cubicBezTo>
                  <a:cubicBezTo>
                    <a:pt x="416" y="1262"/>
                    <a:pt x="675" y="1213"/>
                    <a:pt x="1094" y="1048"/>
                  </a:cubicBezTo>
                  <a:cubicBezTo>
                    <a:pt x="1419" y="936"/>
                    <a:pt x="1611" y="914"/>
                    <a:pt x="1713" y="914"/>
                  </a:cubicBezTo>
                  <a:cubicBezTo>
                    <a:pt x="1780" y="914"/>
                    <a:pt x="1808" y="923"/>
                    <a:pt x="1808" y="923"/>
                  </a:cubicBezTo>
                  <a:lnTo>
                    <a:pt x="2480" y="526"/>
                  </a:lnTo>
                  <a:lnTo>
                    <a:pt x="19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8"/>
            <p:cNvSpPr/>
            <p:nvPr/>
          </p:nvSpPr>
          <p:spPr>
            <a:xfrm>
              <a:off x="7346118" y="3731188"/>
              <a:ext cx="492939" cy="653897"/>
            </a:xfrm>
            <a:custGeom>
              <a:avLst/>
              <a:gdLst/>
              <a:ahLst/>
              <a:cxnLst/>
              <a:rect l="l" t="t" r="r" b="b"/>
              <a:pathLst>
                <a:path w="4446" h="5898" extrusionOk="0">
                  <a:moveTo>
                    <a:pt x="2535" y="0"/>
                  </a:moveTo>
                  <a:cubicBezTo>
                    <a:pt x="2535" y="0"/>
                    <a:pt x="2217" y="512"/>
                    <a:pt x="2028" y="1790"/>
                  </a:cubicBezTo>
                  <a:cubicBezTo>
                    <a:pt x="1931" y="2443"/>
                    <a:pt x="1806" y="3154"/>
                    <a:pt x="1310" y="3587"/>
                  </a:cubicBezTo>
                  <a:cubicBezTo>
                    <a:pt x="1075" y="3791"/>
                    <a:pt x="778" y="3912"/>
                    <a:pt x="475" y="3982"/>
                  </a:cubicBezTo>
                  <a:cubicBezTo>
                    <a:pt x="330" y="4015"/>
                    <a:pt x="150" y="4068"/>
                    <a:pt x="128" y="4215"/>
                  </a:cubicBezTo>
                  <a:cubicBezTo>
                    <a:pt x="117" y="4305"/>
                    <a:pt x="179" y="4393"/>
                    <a:pt x="258" y="4434"/>
                  </a:cubicBezTo>
                  <a:cubicBezTo>
                    <a:pt x="322" y="4470"/>
                    <a:pt x="396" y="4480"/>
                    <a:pt x="469" y="4480"/>
                  </a:cubicBezTo>
                  <a:cubicBezTo>
                    <a:pt x="486" y="4480"/>
                    <a:pt x="502" y="4479"/>
                    <a:pt x="519" y="4478"/>
                  </a:cubicBezTo>
                  <a:cubicBezTo>
                    <a:pt x="690" y="4470"/>
                    <a:pt x="859" y="4430"/>
                    <a:pt x="1013" y="4362"/>
                  </a:cubicBezTo>
                  <a:lnTo>
                    <a:pt x="1013" y="4362"/>
                  </a:lnTo>
                  <a:cubicBezTo>
                    <a:pt x="974" y="4711"/>
                    <a:pt x="605" y="4957"/>
                    <a:pt x="251" y="4957"/>
                  </a:cubicBezTo>
                  <a:cubicBezTo>
                    <a:pt x="172" y="4957"/>
                    <a:pt x="78" y="4957"/>
                    <a:pt x="38" y="5025"/>
                  </a:cubicBezTo>
                  <a:cubicBezTo>
                    <a:pt x="1" y="5091"/>
                    <a:pt x="62" y="5188"/>
                    <a:pt x="139" y="5216"/>
                  </a:cubicBezTo>
                  <a:cubicBezTo>
                    <a:pt x="216" y="5247"/>
                    <a:pt x="299" y="5234"/>
                    <a:pt x="381" y="5245"/>
                  </a:cubicBezTo>
                  <a:cubicBezTo>
                    <a:pt x="462" y="5254"/>
                    <a:pt x="552" y="5293"/>
                    <a:pt x="570" y="5374"/>
                  </a:cubicBezTo>
                  <a:cubicBezTo>
                    <a:pt x="591" y="5467"/>
                    <a:pt x="508" y="5548"/>
                    <a:pt x="493" y="5642"/>
                  </a:cubicBezTo>
                  <a:cubicBezTo>
                    <a:pt x="471" y="5778"/>
                    <a:pt x="616" y="5895"/>
                    <a:pt x="754" y="5897"/>
                  </a:cubicBezTo>
                  <a:cubicBezTo>
                    <a:pt x="892" y="5897"/>
                    <a:pt x="1015" y="5818"/>
                    <a:pt x="1125" y="5732"/>
                  </a:cubicBezTo>
                  <a:cubicBezTo>
                    <a:pt x="1458" y="5463"/>
                    <a:pt x="1719" y="5119"/>
                    <a:pt x="1886" y="4728"/>
                  </a:cubicBezTo>
                  <a:lnTo>
                    <a:pt x="1886" y="4728"/>
                  </a:lnTo>
                  <a:cubicBezTo>
                    <a:pt x="1826" y="4899"/>
                    <a:pt x="1767" y="5070"/>
                    <a:pt x="1707" y="5240"/>
                  </a:cubicBezTo>
                  <a:cubicBezTo>
                    <a:pt x="1681" y="5317"/>
                    <a:pt x="1661" y="5423"/>
                    <a:pt x="1729" y="5471"/>
                  </a:cubicBezTo>
                  <a:cubicBezTo>
                    <a:pt x="2087" y="5190"/>
                    <a:pt x="2359" y="4814"/>
                    <a:pt x="2515" y="4388"/>
                  </a:cubicBezTo>
                  <a:cubicBezTo>
                    <a:pt x="2673" y="3956"/>
                    <a:pt x="2709" y="3479"/>
                    <a:pt x="2924" y="3071"/>
                  </a:cubicBezTo>
                  <a:cubicBezTo>
                    <a:pt x="2937" y="3042"/>
                    <a:pt x="2959" y="3018"/>
                    <a:pt x="2985" y="3005"/>
                  </a:cubicBezTo>
                  <a:cubicBezTo>
                    <a:pt x="2994" y="3003"/>
                    <a:pt x="3002" y="3002"/>
                    <a:pt x="3011" y="3002"/>
                  </a:cubicBezTo>
                  <a:cubicBezTo>
                    <a:pt x="3030" y="3002"/>
                    <a:pt x="3048" y="3006"/>
                    <a:pt x="3064" y="3014"/>
                  </a:cubicBezTo>
                  <a:cubicBezTo>
                    <a:pt x="3532" y="3183"/>
                    <a:pt x="3741" y="3734"/>
                    <a:pt x="4145" y="4026"/>
                  </a:cubicBezTo>
                  <a:cubicBezTo>
                    <a:pt x="4186" y="4056"/>
                    <a:pt x="4238" y="4084"/>
                    <a:pt x="4288" y="4084"/>
                  </a:cubicBezTo>
                  <a:cubicBezTo>
                    <a:pt x="4304" y="4084"/>
                    <a:pt x="4320" y="4081"/>
                    <a:pt x="4336" y="4074"/>
                  </a:cubicBezTo>
                  <a:cubicBezTo>
                    <a:pt x="4397" y="4048"/>
                    <a:pt x="4417" y="3975"/>
                    <a:pt x="4424" y="3910"/>
                  </a:cubicBezTo>
                  <a:cubicBezTo>
                    <a:pt x="4446" y="3635"/>
                    <a:pt x="4281" y="3380"/>
                    <a:pt x="4090" y="3183"/>
                  </a:cubicBezTo>
                  <a:cubicBezTo>
                    <a:pt x="3569" y="2537"/>
                    <a:pt x="3741" y="1022"/>
                    <a:pt x="3741" y="1022"/>
                  </a:cubicBezTo>
                  <a:lnTo>
                    <a:pt x="25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8"/>
            <p:cNvSpPr/>
            <p:nvPr/>
          </p:nvSpPr>
          <p:spPr>
            <a:xfrm>
              <a:off x="7645362" y="3820104"/>
              <a:ext cx="143802" cy="142243"/>
            </a:xfrm>
            <a:custGeom>
              <a:avLst/>
              <a:gdLst/>
              <a:ahLst/>
              <a:cxnLst/>
              <a:rect l="l" t="t" r="r" b="b"/>
              <a:pathLst>
                <a:path w="1297" h="1283" extrusionOk="0">
                  <a:moveTo>
                    <a:pt x="649" y="1"/>
                  </a:moveTo>
                  <a:cubicBezTo>
                    <a:pt x="485" y="1"/>
                    <a:pt x="321" y="63"/>
                    <a:pt x="196" y="187"/>
                  </a:cubicBezTo>
                  <a:cubicBezTo>
                    <a:pt x="86" y="296"/>
                    <a:pt x="1" y="481"/>
                    <a:pt x="7" y="641"/>
                  </a:cubicBezTo>
                  <a:cubicBezTo>
                    <a:pt x="16" y="806"/>
                    <a:pt x="69" y="979"/>
                    <a:pt x="196" y="1094"/>
                  </a:cubicBezTo>
                  <a:cubicBezTo>
                    <a:pt x="317" y="1212"/>
                    <a:pt x="480" y="1278"/>
                    <a:pt x="649" y="1283"/>
                  </a:cubicBezTo>
                  <a:cubicBezTo>
                    <a:pt x="818" y="1280"/>
                    <a:pt x="980" y="1212"/>
                    <a:pt x="1101" y="1094"/>
                  </a:cubicBezTo>
                  <a:cubicBezTo>
                    <a:pt x="1211" y="984"/>
                    <a:pt x="1297" y="799"/>
                    <a:pt x="1290" y="641"/>
                  </a:cubicBezTo>
                  <a:cubicBezTo>
                    <a:pt x="1281" y="477"/>
                    <a:pt x="1228" y="303"/>
                    <a:pt x="1101" y="187"/>
                  </a:cubicBezTo>
                  <a:cubicBezTo>
                    <a:pt x="976" y="63"/>
                    <a:pt x="812" y="1"/>
                    <a:pt x="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8"/>
            <p:cNvSpPr/>
            <p:nvPr/>
          </p:nvSpPr>
          <p:spPr>
            <a:xfrm>
              <a:off x="7679289" y="3640166"/>
              <a:ext cx="156441" cy="260317"/>
            </a:xfrm>
            <a:custGeom>
              <a:avLst/>
              <a:gdLst/>
              <a:ahLst/>
              <a:cxnLst/>
              <a:rect l="l" t="t" r="r" b="b"/>
              <a:pathLst>
                <a:path w="1411" h="2348" extrusionOk="0">
                  <a:moveTo>
                    <a:pt x="1193" y="0"/>
                  </a:moveTo>
                  <a:cubicBezTo>
                    <a:pt x="1091" y="0"/>
                    <a:pt x="972" y="30"/>
                    <a:pt x="900" y="46"/>
                  </a:cubicBezTo>
                  <a:cubicBezTo>
                    <a:pt x="738" y="79"/>
                    <a:pt x="580" y="127"/>
                    <a:pt x="426" y="191"/>
                  </a:cubicBezTo>
                  <a:cubicBezTo>
                    <a:pt x="319" y="237"/>
                    <a:pt x="154" y="283"/>
                    <a:pt x="77" y="378"/>
                  </a:cubicBezTo>
                  <a:cubicBezTo>
                    <a:pt x="0" y="470"/>
                    <a:pt x="29" y="643"/>
                    <a:pt x="33" y="756"/>
                  </a:cubicBezTo>
                  <a:cubicBezTo>
                    <a:pt x="37" y="927"/>
                    <a:pt x="48" y="1098"/>
                    <a:pt x="64" y="1269"/>
                  </a:cubicBezTo>
                  <a:cubicBezTo>
                    <a:pt x="99" y="1612"/>
                    <a:pt x="141" y="1972"/>
                    <a:pt x="253" y="2299"/>
                  </a:cubicBezTo>
                  <a:cubicBezTo>
                    <a:pt x="262" y="2333"/>
                    <a:pt x="288" y="2347"/>
                    <a:pt x="314" y="2347"/>
                  </a:cubicBezTo>
                  <a:cubicBezTo>
                    <a:pt x="353" y="2347"/>
                    <a:pt x="393" y="2314"/>
                    <a:pt x="380" y="2264"/>
                  </a:cubicBezTo>
                  <a:cubicBezTo>
                    <a:pt x="343" y="2018"/>
                    <a:pt x="283" y="1772"/>
                    <a:pt x="246" y="1526"/>
                  </a:cubicBezTo>
                  <a:cubicBezTo>
                    <a:pt x="209" y="1263"/>
                    <a:pt x="185" y="999"/>
                    <a:pt x="176" y="736"/>
                  </a:cubicBezTo>
                  <a:cubicBezTo>
                    <a:pt x="174" y="679"/>
                    <a:pt x="174" y="619"/>
                    <a:pt x="171" y="562"/>
                  </a:cubicBezTo>
                  <a:cubicBezTo>
                    <a:pt x="171" y="485"/>
                    <a:pt x="196" y="448"/>
                    <a:pt x="261" y="415"/>
                  </a:cubicBezTo>
                  <a:cubicBezTo>
                    <a:pt x="373" y="356"/>
                    <a:pt x="490" y="305"/>
                    <a:pt x="611" y="261"/>
                  </a:cubicBezTo>
                  <a:cubicBezTo>
                    <a:pt x="716" y="224"/>
                    <a:pt x="821" y="182"/>
                    <a:pt x="929" y="152"/>
                  </a:cubicBezTo>
                  <a:cubicBezTo>
                    <a:pt x="959" y="144"/>
                    <a:pt x="1112" y="104"/>
                    <a:pt x="1219" y="104"/>
                  </a:cubicBezTo>
                  <a:cubicBezTo>
                    <a:pt x="1293" y="104"/>
                    <a:pt x="1346" y="123"/>
                    <a:pt x="1324" y="182"/>
                  </a:cubicBezTo>
                  <a:cubicBezTo>
                    <a:pt x="1316" y="203"/>
                    <a:pt x="1335" y="217"/>
                    <a:pt x="1354" y="217"/>
                  </a:cubicBezTo>
                  <a:cubicBezTo>
                    <a:pt x="1365" y="217"/>
                    <a:pt x="1376" y="211"/>
                    <a:pt x="1379" y="198"/>
                  </a:cubicBezTo>
                  <a:cubicBezTo>
                    <a:pt x="1410" y="42"/>
                    <a:pt x="1313" y="0"/>
                    <a:pt x="1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8"/>
            <p:cNvSpPr/>
            <p:nvPr/>
          </p:nvSpPr>
          <p:spPr>
            <a:xfrm>
              <a:off x="7700910" y="3943610"/>
              <a:ext cx="386058" cy="400675"/>
            </a:xfrm>
            <a:custGeom>
              <a:avLst/>
              <a:gdLst/>
              <a:ahLst/>
              <a:cxnLst/>
              <a:rect l="l" t="t" r="r" b="b"/>
              <a:pathLst>
                <a:path w="3482" h="3614" extrusionOk="0">
                  <a:moveTo>
                    <a:pt x="132" y="1"/>
                  </a:moveTo>
                  <a:cubicBezTo>
                    <a:pt x="106" y="1"/>
                    <a:pt x="79" y="15"/>
                    <a:pt x="73" y="43"/>
                  </a:cubicBezTo>
                  <a:cubicBezTo>
                    <a:pt x="1" y="395"/>
                    <a:pt x="273" y="751"/>
                    <a:pt x="514" y="972"/>
                  </a:cubicBezTo>
                  <a:cubicBezTo>
                    <a:pt x="767" y="1201"/>
                    <a:pt x="1088" y="1357"/>
                    <a:pt x="1399" y="1486"/>
                  </a:cubicBezTo>
                  <a:cubicBezTo>
                    <a:pt x="1746" y="1627"/>
                    <a:pt x="2107" y="1715"/>
                    <a:pt x="2465" y="1818"/>
                  </a:cubicBezTo>
                  <a:cubicBezTo>
                    <a:pt x="2719" y="1893"/>
                    <a:pt x="2853" y="2042"/>
                    <a:pt x="2853" y="2312"/>
                  </a:cubicBezTo>
                  <a:cubicBezTo>
                    <a:pt x="2853" y="2503"/>
                    <a:pt x="2794" y="2692"/>
                    <a:pt x="2787" y="2883"/>
                  </a:cubicBezTo>
                  <a:cubicBezTo>
                    <a:pt x="2772" y="3300"/>
                    <a:pt x="3097" y="3498"/>
                    <a:pt x="3453" y="3612"/>
                  </a:cubicBezTo>
                  <a:cubicBezTo>
                    <a:pt x="3455" y="3613"/>
                    <a:pt x="3456" y="3613"/>
                    <a:pt x="3458" y="3613"/>
                  </a:cubicBezTo>
                  <a:cubicBezTo>
                    <a:pt x="3473" y="3613"/>
                    <a:pt x="3482" y="3589"/>
                    <a:pt x="3466" y="3584"/>
                  </a:cubicBezTo>
                  <a:cubicBezTo>
                    <a:pt x="3246" y="3478"/>
                    <a:pt x="2990" y="3373"/>
                    <a:pt x="2906" y="3122"/>
                  </a:cubicBezTo>
                  <a:cubicBezTo>
                    <a:pt x="2829" y="2890"/>
                    <a:pt x="2921" y="2648"/>
                    <a:pt x="2943" y="2411"/>
                  </a:cubicBezTo>
                  <a:cubicBezTo>
                    <a:pt x="2959" y="2235"/>
                    <a:pt x="2943" y="2040"/>
                    <a:pt x="2823" y="1901"/>
                  </a:cubicBezTo>
                  <a:cubicBezTo>
                    <a:pt x="2684" y="1745"/>
                    <a:pt x="2454" y="1712"/>
                    <a:pt x="2263" y="1660"/>
                  </a:cubicBezTo>
                  <a:cubicBezTo>
                    <a:pt x="1834" y="1541"/>
                    <a:pt x="1382" y="1427"/>
                    <a:pt x="1000" y="1194"/>
                  </a:cubicBezTo>
                  <a:cubicBezTo>
                    <a:pt x="809" y="1078"/>
                    <a:pt x="635" y="931"/>
                    <a:pt x="490" y="762"/>
                  </a:cubicBezTo>
                  <a:cubicBezTo>
                    <a:pt x="304" y="544"/>
                    <a:pt x="231" y="322"/>
                    <a:pt x="187" y="43"/>
                  </a:cubicBezTo>
                  <a:cubicBezTo>
                    <a:pt x="183" y="14"/>
                    <a:pt x="158"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8"/>
            <p:cNvSpPr/>
            <p:nvPr/>
          </p:nvSpPr>
          <p:spPr>
            <a:xfrm>
              <a:off x="7931746" y="3952480"/>
              <a:ext cx="190257" cy="393469"/>
            </a:xfrm>
            <a:custGeom>
              <a:avLst/>
              <a:gdLst/>
              <a:ahLst/>
              <a:cxnLst/>
              <a:rect l="l" t="t" r="r" b="b"/>
              <a:pathLst>
                <a:path w="1716" h="3549" extrusionOk="0">
                  <a:moveTo>
                    <a:pt x="98" y="0"/>
                  </a:moveTo>
                  <a:cubicBezTo>
                    <a:pt x="88" y="0"/>
                    <a:pt x="77" y="6"/>
                    <a:pt x="73" y="18"/>
                  </a:cubicBezTo>
                  <a:lnTo>
                    <a:pt x="73" y="16"/>
                  </a:lnTo>
                  <a:lnTo>
                    <a:pt x="73" y="16"/>
                  </a:lnTo>
                  <a:cubicBezTo>
                    <a:pt x="1" y="348"/>
                    <a:pt x="440" y="543"/>
                    <a:pt x="659" y="684"/>
                  </a:cubicBezTo>
                  <a:cubicBezTo>
                    <a:pt x="866" y="815"/>
                    <a:pt x="1033" y="989"/>
                    <a:pt x="973" y="1253"/>
                  </a:cubicBezTo>
                  <a:cubicBezTo>
                    <a:pt x="932" y="1441"/>
                    <a:pt x="844" y="1613"/>
                    <a:pt x="919" y="1806"/>
                  </a:cubicBezTo>
                  <a:cubicBezTo>
                    <a:pt x="1048" y="2146"/>
                    <a:pt x="1716" y="2414"/>
                    <a:pt x="1542" y="2832"/>
                  </a:cubicBezTo>
                  <a:cubicBezTo>
                    <a:pt x="1476" y="2987"/>
                    <a:pt x="1312" y="3088"/>
                    <a:pt x="1296" y="3269"/>
                  </a:cubicBezTo>
                  <a:cubicBezTo>
                    <a:pt x="1285" y="3381"/>
                    <a:pt x="1334" y="3506"/>
                    <a:pt x="1446" y="3545"/>
                  </a:cubicBezTo>
                  <a:cubicBezTo>
                    <a:pt x="1451" y="3547"/>
                    <a:pt x="1455" y="3548"/>
                    <a:pt x="1460" y="3548"/>
                  </a:cubicBezTo>
                  <a:cubicBezTo>
                    <a:pt x="1501" y="3548"/>
                    <a:pt x="1517" y="3476"/>
                    <a:pt x="1468" y="3462"/>
                  </a:cubicBezTo>
                  <a:cubicBezTo>
                    <a:pt x="1213" y="3396"/>
                    <a:pt x="1465" y="3080"/>
                    <a:pt x="1536" y="2968"/>
                  </a:cubicBezTo>
                  <a:cubicBezTo>
                    <a:pt x="1615" y="2838"/>
                    <a:pt x="1643" y="2702"/>
                    <a:pt x="1595" y="2557"/>
                  </a:cubicBezTo>
                  <a:cubicBezTo>
                    <a:pt x="1479" y="2206"/>
                    <a:pt x="998" y="2045"/>
                    <a:pt x="973" y="1665"/>
                  </a:cubicBezTo>
                  <a:cubicBezTo>
                    <a:pt x="958" y="1468"/>
                    <a:pt x="1088" y="1288"/>
                    <a:pt x="1068" y="1088"/>
                  </a:cubicBezTo>
                  <a:cubicBezTo>
                    <a:pt x="1055" y="949"/>
                    <a:pt x="973" y="831"/>
                    <a:pt x="872" y="739"/>
                  </a:cubicBezTo>
                  <a:cubicBezTo>
                    <a:pt x="749" y="629"/>
                    <a:pt x="600" y="559"/>
                    <a:pt x="464" y="468"/>
                  </a:cubicBezTo>
                  <a:cubicBezTo>
                    <a:pt x="284" y="350"/>
                    <a:pt x="183" y="225"/>
                    <a:pt x="123" y="18"/>
                  </a:cubicBezTo>
                  <a:cubicBezTo>
                    <a:pt x="119" y="6"/>
                    <a:pt x="109" y="0"/>
                    <a:pt x="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8"/>
            <p:cNvSpPr/>
            <p:nvPr/>
          </p:nvSpPr>
          <p:spPr>
            <a:xfrm>
              <a:off x="8071224" y="4330871"/>
              <a:ext cx="40136" cy="26165"/>
            </a:xfrm>
            <a:custGeom>
              <a:avLst/>
              <a:gdLst/>
              <a:ahLst/>
              <a:cxnLst/>
              <a:rect l="l" t="t" r="r" b="b"/>
              <a:pathLst>
                <a:path w="362" h="236" extrusionOk="0">
                  <a:moveTo>
                    <a:pt x="278" y="1"/>
                  </a:moveTo>
                  <a:cubicBezTo>
                    <a:pt x="251" y="3"/>
                    <a:pt x="225" y="9"/>
                    <a:pt x="201" y="18"/>
                  </a:cubicBezTo>
                  <a:cubicBezTo>
                    <a:pt x="174" y="27"/>
                    <a:pt x="150" y="38"/>
                    <a:pt x="126" y="49"/>
                  </a:cubicBezTo>
                  <a:cubicBezTo>
                    <a:pt x="106" y="60"/>
                    <a:pt x="89" y="71"/>
                    <a:pt x="73" y="84"/>
                  </a:cubicBezTo>
                  <a:cubicBezTo>
                    <a:pt x="47" y="99"/>
                    <a:pt x="27" y="121"/>
                    <a:pt x="12" y="148"/>
                  </a:cubicBezTo>
                  <a:cubicBezTo>
                    <a:pt x="1" y="165"/>
                    <a:pt x="1" y="187"/>
                    <a:pt x="12" y="207"/>
                  </a:cubicBezTo>
                  <a:cubicBezTo>
                    <a:pt x="23" y="225"/>
                    <a:pt x="43" y="233"/>
                    <a:pt x="62" y="233"/>
                  </a:cubicBezTo>
                  <a:lnTo>
                    <a:pt x="62" y="236"/>
                  </a:lnTo>
                  <a:cubicBezTo>
                    <a:pt x="88" y="234"/>
                    <a:pt x="112" y="227"/>
                    <a:pt x="136" y="216"/>
                  </a:cubicBezTo>
                  <a:lnTo>
                    <a:pt x="136" y="216"/>
                  </a:lnTo>
                  <a:lnTo>
                    <a:pt x="133" y="218"/>
                  </a:lnTo>
                  <a:cubicBezTo>
                    <a:pt x="159" y="205"/>
                    <a:pt x="188" y="196"/>
                    <a:pt x="216" y="185"/>
                  </a:cubicBezTo>
                  <a:cubicBezTo>
                    <a:pt x="232" y="181"/>
                    <a:pt x="245" y="176"/>
                    <a:pt x="260" y="172"/>
                  </a:cubicBezTo>
                  <a:lnTo>
                    <a:pt x="282" y="165"/>
                  </a:lnTo>
                  <a:cubicBezTo>
                    <a:pt x="295" y="163"/>
                    <a:pt x="306" y="159"/>
                    <a:pt x="319" y="152"/>
                  </a:cubicBezTo>
                  <a:cubicBezTo>
                    <a:pt x="335" y="143"/>
                    <a:pt x="346" y="130"/>
                    <a:pt x="352" y="113"/>
                  </a:cubicBezTo>
                  <a:cubicBezTo>
                    <a:pt x="359" y="97"/>
                    <a:pt x="361" y="77"/>
                    <a:pt x="357" y="60"/>
                  </a:cubicBezTo>
                  <a:cubicBezTo>
                    <a:pt x="346" y="25"/>
                    <a:pt x="315"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8"/>
            <p:cNvSpPr/>
            <p:nvPr/>
          </p:nvSpPr>
          <p:spPr>
            <a:xfrm>
              <a:off x="8081535" y="4349164"/>
              <a:ext cx="118855" cy="182931"/>
            </a:xfrm>
            <a:custGeom>
              <a:avLst/>
              <a:gdLst/>
              <a:ahLst/>
              <a:cxnLst/>
              <a:rect l="l" t="t" r="r" b="b"/>
              <a:pathLst>
                <a:path w="1072" h="1650" extrusionOk="0">
                  <a:moveTo>
                    <a:pt x="75" y="0"/>
                  </a:moveTo>
                  <a:cubicBezTo>
                    <a:pt x="54" y="0"/>
                    <a:pt x="35" y="12"/>
                    <a:pt x="31" y="38"/>
                  </a:cubicBezTo>
                  <a:cubicBezTo>
                    <a:pt x="0" y="226"/>
                    <a:pt x="132" y="385"/>
                    <a:pt x="281" y="479"/>
                  </a:cubicBezTo>
                  <a:cubicBezTo>
                    <a:pt x="433" y="573"/>
                    <a:pt x="604" y="606"/>
                    <a:pt x="751" y="696"/>
                  </a:cubicBezTo>
                  <a:cubicBezTo>
                    <a:pt x="916" y="800"/>
                    <a:pt x="1002" y="986"/>
                    <a:pt x="931" y="1173"/>
                  </a:cubicBezTo>
                  <a:cubicBezTo>
                    <a:pt x="857" y="1371"/>
                    <a:pt x="622" y="1390"/>
                    <a:pt x="523" y="1562"/>
                  </a:cubicBezTo>
                  <a:cubicBezTo>
                    <a:pt x="497" y="1607"/>
                    <a:pt x="537" y="1650"/>
                    <a:pt x="577" y="1650"/>
                  </a:cubicBezTo>
                  <a:cubicBezTo>
                    <a:pt x="595" y="1650"/>
                    <a:pt x="612" y="1641"/>
                    <a:pt x="624" y="1621"/>
                  </a:cubicBezTo>
                  <a:cubicBezTo>
                    <a:pt x="674" y="1527"/>
                    <a:pt x="769" y="1483"/>
                    <a:pt x="850" y="1421"/>
                  </a:cubicBezTo>
                  <a:cubicBezTo>
                    <a:pt x="920" y="1368"/>
                    <a:pt x="975" y="1298"/>
                    <a:pt x="1008" y="1217"/>
                  </a:cubicBezTo>
                  <a:cubicBezTo>
                    <a:pt x="1072" y="1059"/>
                    <a:pt x="1059" y="863"/>
                    <a:pt x="951" y="727"/>
                  </a:cubicBezTo>
                  <a:cubicBezTo>
                    <a:pt x="843" y="591"/>
                    <a:pt x="674" y="523"/>
                    <a:pt x="521" y="450"/>
                  </a:cubicBezTo>
                  <a:cubicBezTo>
                    <a:pt x="439" y="415"/>
                    <a:pt x="363" y="371"/>
                    <a:pt x="292" y="321"/>
                  </a:cubicBezTo>
                  <a:cubicBezTo>
                    <a:pt x="198" y="246"/>
                    <a:pt x="165" y="150"/>
                    <a:pt x="130" y="38"/>
                  </a:cubicBezTo>
                  <a:cubicBezTo>
                    <a:pt x="123" y="14"/>
                    <a:pt x="98" y="0"/>
                    <a:pt x="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8"/>
            <p:cNvSpPr/>
            <p:nvPr/>
          </p:nvSpPr>
          <p:spPr>
            <a:xfrm>
              <a:off x="8015011" y="4506152"/>
              <a:ext cx="174957" cy="176612"/>
            </a:xfrm>
            <a:custGeom>
              <a:avLst/>
              <a:gdLst/>
              <a:ahLst/>
              <a:cxnLst/>
              <a:rect l="l" t="t" r="r" b="b"/>
              <a:pathLst>
                <a:path w="1578" h="1593" extrusionOk="0">
                  <a:moveTo>
                    <a:pt x="888" y="0"/>
                  </a:moveTo>
                  <a:cubicBezTo>
                    <a:pt x="789" y="0"/>
                    <a:pt x="702" y="77"/>
                    <a:pt x="631" y="150"/>
                  </a:cubicBezTo>
                  <a:cubicBezTo>
                    <a:pt x="409" y="376"/>
                    <a:pt x="207" y="618"/>
                    <a:pt x="20" y="873"/>
                  </a:cubicBezTo>
                  <a:lnTo>
                    <a:pt x="1" y="1083"/>
                  </a:lnTo>
                  <a:cubicBezTo>
                    <a:pt x="271" y="1264"/>
                    <a:pt x="545" y="1433"/>
                    <a:pt x="824" y="1593"/>
                  </a:cubicBezTo>
                  <a:cubicBezTo>
                    <a:pt x="1035" y="1198"/>
                    <a:pt x="1259" y="800"/>
                    <a:pt x="1577" y="488"/>
                  </a:cubicBezTo>
                  <a:cubicBezTo>
                    <a:pt x="1417" y="324"/>
                    <a:pt x="1237" y="179"/>
                    <a:pt x="1042" y="58"/>
                  </a:cubicBezTo>
                  <a:cubicBezTo>
                    <a:pt x="1004" y="32"/>
                    <a:pt x="965" y="14"/>
                    <a:pt x="921" y="3"/>
                  </a:cubicBezTo>
                  <a:cubicBezTo>
                    <a:pt x="910" y="1"/>
                    <a:pt x="899" y="0"/>
                    <a:pt x="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8"/>
            <p:cNvSpPr/>
            <p:nvPr/>
          </p:nvSpPr>
          <p:spPr>
            <a:xfrm>
              <a:off x="7995830" y="4515465"/>
              <a:ext cx="134932" cy="132930"/>
            </a:xfrm>
            <a:custGeom>
              <a:avLst/>
              <a:gdLst/>
              <a:ahLst/>
              <a:cxnLst/>
              <a:rect l="l" t="t" r="r" b="b"/>
              <a:pathLst>
                <a:path w="1217" h="1199" extrusionOk="0">
                  <a:moveTo>
                    <a:pt x="707" y="0"/>
                  </a:moveTo>
                  <a:cubicBezTo>
                    <a:pt x="679" y="2"/>
                    <a:pt x="652" y="18"/>
                    <a:pt x="635" y="40"/>
                  </a:cubicBezTo>
                  <a:lnTo>
                    <a:pt x="18" y="606"/>
                  </a:lnTo>
                  <a:cubicBezTo>
                    <a:pt x="18" y="606"/>
                    <a:pt x="0" y="1019"/>
                    <a:pt x="66" y="1019"/>
                  </a:cubicBezTo>
                  <a:cubicBezTo>
                    <a:pt x="269" y="1019"/>
                    <a:pt x="455" y="881"/>
                    <a:pt x="585" y="881"/>
                  </a:cubicBezTo>
                  <a:cubicBezTo>
                    <a:pt x="621" y="881"/>
                    <a:pt x="652" y="892"/>
                    <a:pt x="679" y="918"/>
                  </a:cubicBezTo>
                  <a:cubicBezTo>
                    <a:pt x="757" y="975"/>
                    <a:pt x="766" y="1198"/>
                    <a:pt x="854" y="1198"/>
                  </a:cubicBezTo>
                  <a:cubicBezTo>
                    <a:pt x="858" y="1198"/>
                    <a:pt x="861" y="1198"/>
                    <a:pt x="865" y="1197"/>
                  </a:cubicBezTo>
                  <a:cubicBezTo>
                    <a:pt x="944" y="1043"/>
                    <a:pt x="931" y="813"/>
                    <a:pt x="646" y="703"/>
                  </a:cubicBezTo>
                  <a:lnTo>
                    <a:pt x="1217" y="387"/>
                  </a:lnTo>
                  <a:cubicBezTo>
                    <a:pt x="1081" y="248"/>
                    <a:pt x="927" y="125"/>
                    <a:pt x="762" y="22"/>
                  </a:cubicBezTo>
                  <a:cubicBezTo>
                    <a:pt x="747" y="9"/>
                    <a:pt x="727" y="2"/>
                    <a:pt x="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8"/>
            <p:cNvSpPr/>
            <p:nvPr/>
          </p:nvSpPr>
          <p:spPr>
            <a:xfrm>
              <a:off x="8045723" y="4556042"/>
              <a:ext cx="75615" cy="91244"/>
            </a:xfrm>
            <a:custGeom>
              <a:avLst/>
              <a:gdLst/>
              <a:ahLst/>
              <a:cxnLst/>
              <a:rect l="l" t="t" r="r" b="b"/>
              <a:pathLst>
                <a:path w="682" h="823" extrusionOk="0">
                  <a:moveTo>
                    <a:pt x="336" y="1"/>
                  </a:moveTo>
                  <a:lnTo>
                    <a:pt x="143" y="146"/>
                  </a:lnTo>
                  <a:cubicBezTo>
                    <a:pt x="143" y="146"/>
                    <a:pt x="1" y="411"/>
                    <a:pt x="123" y="411"/>
                  </a:cubicBezTo>
                  <a:cubicBezTo>
                    <a:pt x="139" y="411"/>
                    <a:pt x="161" y="406"/>
                    <a:pt x="189" y="394"/>
                  </a:cubicBezTo>
                  <a:cubicBezTo>
                    <a:pt x="209" y="386"/>
                    <a:pt x="228" y="382"/>
                    <a:pt x="246" y="382"/>
                  </a:cubicBezTo>
                  <a:cubicBezTo>
                    <a:pt x="439" y="382"/>
                    <a:pt x="541" y="807"/>
                    <a:pt x="541" y="807"/>
                  </a:cubicBezTo>
                  <a:cubicBezTo>
                    <a:pt x="549" y="818"/>
                    <a:pt x="559" y="822"/>
                    <a:pt x="570" y="822"/>
                  </a:cubicBezTo>
                  <a:cubicBezTo>
                    <a:pt x="607" y="822"/>
                    <a:pt x="650" y="765"/>
                    <a:pt x="655" y="717"/>
                  </a:cubicBezTo>
                  <a:cubicBezTo>
                    <a:pt x="681" y="438"/>
                    <a:pt x="560" y="168"/>
                    <a:pt x="3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8"/>
            <p:cNvSpPr/>
            <p:nvPr/>
          </p:nvSpPr>
          <p:spPr>
            <a:xfrm>
              <a:off x="8076102" y="4547838"/>
              <a:ext cx="67300" cy="88472"/>
            </a:xfrm>
            <a:custGeom>
              <a:avLst/>
              <a:gdLst/>
              <a:ahLst/>
              <a:cxnLst/>
              <a:rect l="l" t="t" r="r" b="b"/>
              <a:pathLst>
                <a:path w="607" h="798" extrusionOk="0">
                  <a:moveTo>
                    <a:pt x="205" y="0"/>
                  </a:moveTo>
                  <a:lnTo>
                    <a:pt x="5" y="64"/>
                  </a:lnTo>
                  <a:lnTo>
                    <a:pt x="1" y="233"/>
                  </a:lnTo>
                  <a:cubicBezTo>
                    <a:pt x="1" y="233"/>
                    <a:pt x="291" y="622"/>
                    <a:pt x="326" y="736"/>
                  </a:cubicBezTo>
                  <a:cubicBezTo>
                    <a:pt x="340" y="784"/>
                    <a:pt x="360" y="798"/>
                    <a:pt x="377" y="798"/>
                  </a:cubicBezTo>
                  <a:cubicBezTo>
                    <a:pt x="403" y="798"/>
                    <a:pt x="425" y="769"/>
                    <a:pt x="425" y="769"/>
                  </a:cubicBezTo>
                  <a:cubicBezTo>
                    <a:pt x="607" y="584"/>
                    <a:pt x="596" y="246"/>
                    <a:pt x="403" y="73"/>
                  </a:cubicBezTo>
                  <a:lnTo>
                    <a:pt x="2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8"/>
            <p:cNvSpPr/>
            <p:nvPr/>
          </p:nvSpPr>
          <p:spPr>
            <a:xfrm>
              <a:off x="8072000" y="4516352"/>
              <a:ext cx="105107" cy="81266"/>
            </a:xfrm>
            <a:custGeom>
              <a:avLst/>
              <a:gdLst/>
              <a:ahLst/>
              <a:cxnLst/>
              <a:rect l="l" t="t" r="r" b="b"/>
              <a:pathLst>
                <a:path w="948" h="733" extrusionOk="0">
                  <a:moveTo>
                    <a:pt x="95" y="1"/>
                  </a:moveTo>
                  <a:cubicBezTo>
                    <a:pt x="44" y="1"/>
                    <a:pt x="0" y="104"/>
                    <a:pt x="0" y="131"/>
                  </a:cubicBezTo>
                  <a:cubicBezTo>
                    <a:pt x="0" y="157"/>
                    <a:pt x="321" y="440"/>
                    <a:pt x="321" y="440"/>
                  </a:cubicBezTo>
                  <a:cubicBezTo>
                    <a:pt x="331" y="439"/>
                    <a:pt x="342" y="439"/>
                    <a:pt x="352" y="439"/>
                  </a:cubicBezTo>
                  <a:cubicBezTo>
                    <a:pt x="633" y="439"/>
                    <a:pt x="798" y="733"/>
                    <a:pt x="869" y="733"/>
                  </a:cubicBezTo>
                  <a:cubicBezTo>
                    <a:pt x="875" y="733"/>
                    <a:pt x="881" y="730"/>
                    <a:pt x="886" y="726"/>
                  </a:cubicBezTo>
                  <a:cubicBezTo>
                    <a:pt x="947" y="664"/>
                    <a:pt x="765" y="359"/>
                    <a:pt x="611" y="243"/>
                  </a:cubicBezTo>
                  <a:cubicBezTo>
                    <a:pt x="459" y="128"/>
                    <a:pt x="286"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8"/>
            <p:cNvSpPr/>
            <p:nvPr/>
          </p:nvSpPr>
          <p:spPr>
            <a:xfrm>
              <a:off x="6481534" y="3806911"/>
              <a:ext cx="162983" cy="242135"/>
            </a:xfrm>
            <a:custGeom>
              <a:avLst/>
              <a:gdLst/>
              <a:ahLst/>
              <a:cxnLst/>
              <a:rect l="l" t="t" r="r" b="b"/>
              <a:pathLst>
                <a:path w="1470" h="2184" extrusionOk="0">
                  <a:moveTo>
                    <a:pt x="1469" y="0"/>
                  </a:moveTo>
                  <a:lnTo>
                    <a:pt x="481" y="57"/>
                  </a:lnTo>
                  <a:lnTo>
                    <a:pt x="0" y="1665"/>
                  </a:lnTo>
                  <a:lnTo>
                    <a:pt x="1351" y="2183"/>
                  </a:lnTo>
                  <a:lnTo>
                    <a:pt x="14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8"/>
            <p:cNvSpPr/>
            <p:nvPr/>
          </p:nvSpPr>
          <p:spPr>
            <a:xfrm>
              <a:off x="5940698" y="3966338"/>
              <a:ext cx="235826" cy="260871"/>
            </a:xfrm>
            <a:custGeom>
              <a:avLst/>
              <a:gdLst/>
              <a:ahLst/>
              <a:cxnLst/>
              <a:rect l="l" t="t" r="r" b="b"/>
              <a:pathLst>
                <a:path w="2127" h="2353" extrusionOk="0">
                  <a:moveTo>
                    <a:pt x="330" y="1"/>
                  </a:moveTo>
                  <a:lnTo>
                    <a:pt x="0" y="895"/>
                  </a:lnTo>
                  <a:lnTo>
                    <a:pt x="611" y="2353"/>
                  </a:lnTo>
                  <a:cubicBezTo>
                    <a:pt x="666" y="2316"/>
                    <a:pt x="2126" y="1483"/>
                    <a:pt x="2126" y="1483"/>
                  </a:cubicBezTo>
                  <a:lnTo>
                    <a:pt x="3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38"/>
          <p:cNvGrpSpPr/>
          <p:nvPr/>
        </p:nvGrpSpPr>
        <p:grpSpPr>
          <a:xfrm>
            <a:off x="8244628" y="3431846"/>
            <a:ext cx="168637" cy="146456"/>
            <a:chOff x="8244628" y="3431846"/>
            <a:chExt cx="168637" cy="146456"/>
          </a:xfrm>
        </p:grpSpPr>
        <p:sp>
          <p:nvSpPr>
            <p:cNvPr id="600" name="Google Shape;600;p38"/>
            <p:cNvSpPr/>
            <p:nvPr/>
          </p:nvSpPr>
          <p:spPr>
            <a:xfrm>
              <a:off x="8244628" y="3431846"/>
              <a:ext cx="168637" cy="146456"/>
            </a:xfrm>
            <a:custGeom>
              <a:avLst/>
              <a:gdLst/>
              <a:ahLst/>
              <a:cxnLst/>
              <a:rect l="l" t="t" r="r" b="b"/>
              <a:pathLst>
                <a:path w="1521" h="1321" extrusionOk="0">
                  <a:moveTo>
                    <a:pt x="706" y="1"/>
                  </a:moveTo>
                  <a:cubicBezTo>
                    <a:pt x="699" y="1"/>
                    <a:pt x="691" y="1"/>
                    <a:pt x="684" y="1"/>
                  </a:cubicBezTo>
                  <a:cubicBezTo>
                    <a:pt x="451" y="10"/>
                    <a:pt x="238" y="135"/>
                    <a:pt x="115" y="335"/>
                  </a:cubicBezTo>
                  <a:cubicBezTo>
                    <a:pt x="1" y="528"/>
                    <a:pt x="1" y="784"/>
                    <a:pt x="119" y="974"/>
                  </a:cubicBezTo>
                  <a:lnTo>
                    <a:pt x="119" y="974"/>
                  </a:lnTo>
                  <a:cubicBezTo>
                    <a:pt x="127" y="990"/>
                    <a:pt x="136" y="1005"/>
                    <a:pt x="146" y="1020"/>
                  </a:cubicBezTo>
                  <a:cubicBezTo>
                    <a:pt x="244" y="1172"/>
                    <a:pt x="411" y="1268"/>
                    <a:pt x="585" y="1304"/>
                  </a:cubicBezTo>
                  <a:cubicBezTo>
                    <a:pt x="639" y="1315"/>
                    <a:pt x="694" y="1320"/>
                    <a:pt x="750" y="1320"/>
                  </a:cubicBezTo>
                  <a:cubicBezTo>
                    <a:pt x="943" y="1320"/>
                    <a:pt x="1136" y="1252"/>
                    <a:pt x="1274" y="1119"/>
                  </a:cubicBezTo>
                  <a:cubicBezTo>
                    <a:pt x="1452" y="946"/>
                    <a:pt x="1520" y="662"/>
                    <a:pt x="1419" y="438"/>
                  </a:cubicBezTo>
                  <a:cubicBezTo>
                    <a:pt x="1389" y="372"/>
                    <a:pt x="1347" y="311"/>
                    <a:pt x="1296" y="260"/>
                  </a:cubicBezTo>
                  <a:cubicBezTo>
                    <a:pt x="1145" y="95"/>
                    <a:pt x="931" y="1"/>
                    <a:pt x="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8"/>
            <p:cNvSpPr/>
            <p:nvPr/>
          </p:nvSpPr>
          <p:spPr>
            <a:xfrm>
              <a:off x="8282103" y="3465106"/>
              <a:ext cx="35923" cy="30599"/>
            </a:xfrm>
            <a:custGeom>
              <a:avLst/>
              <a:gdLst/>
              <a:ahLst/>
              <a:cxnLst/>
              <a:rect l="l" t="t" r="r" b="b"/>
              <a:pathLst>
                <a:path w="324" h="276" extrusionOk="0">
                  <a:moveTo>
                    <a:pt x="238" y="1"/>
                  </a:moveTo>
                  <a:cubicBezTo>
                    <a:pt x="233" y="1"/>
                    <a:pt x="228" y="1"/>
                    <a:pt x="223" y="2"/>
                  </a:cubicBezTo>
                  <a:cubicBezTo>
                    <a:pt x="172" y="11"/>
                    <a:pt x="128" y="53"/>
                    <a:pt x="93" y="83"/>
                  </a:cubicBezTo>
                  <a:cubicBezTo>
                    <a:pt x="58" y="116"/>
                    <a:pt x="1" y="173"/>
                    <a:pt x="3" y="228"/>
                  </a:cubicBezTo>
                  <a:cubicBezTo>
                    <a:pt x="5" y="241"/>
                    <a:pt x="16" y="251"/>
                    <a:pt x="28" y="251"/>
                  </a:cubicBezTo>
                  <a:cubicBezTo>
                    <a:pt x="30" y="251"/>
                    <a:pt x="32" y="251"/>
                    <a:pt x="34" y="250"/>
                  </a:cubicBezTo>
                  <a:cubicBezTo>
                    <a:pt x="60" y="237"/>
                    <a:pt x="82" y="215"/>
                    <a:pt x="97" y="191"/>
                  </a:cubicBezTo>
                  <a:cubicBezTo>
                    <a:pt x="124" y="160"/>
                    <a:pt x="152" y="132"/>
                    <a:pt x="185" y="105"/>
                  </a:cubicBezTo>
                  <a:cubicBezTo>
                    <a:pt x="201" y="94"/>
                    <a:pt x="216" y="81"/>
                    <a:pt x="231" y="72"/>
                  </a:cubicBezTo>
                  <a:cubicBezTo>
                    <a:pt x="238" y="92"/>
                    <a:pt x="240" y="112"/>
                    <a:pt x="240" y="132"/>
                  </a:cubicBezTo>
                  <a:cubicBezTo>
                    <a:pt x="242" y="169"/>
                    <a:pt x="240" y="206"/>
                    <a:pt x="245" y="244"/>
                  </a:cubicBezTo>
                  <a:cubicBezTo>
                    <a:pt x="247" y="265"/>
                    <a:pt x="264" y="276"/>
                    <a:pt x="281" y="276"/>
                  </a:cubicBezTo>
                  <a:cubicBezTo>
                    <a:pt x="296" y="276"/>
                    <a:pt x="311" y="267"/>
                    <a:pt x="315" y="248"/>
                  </a:cubicBezTo>
                  <a:cubicBezTo>
                    <a:pt x="324" y="187"/>
                    <a:pt x="321" y="125"/>
                    <a:pt x="308" y="66"/>
                  </a:cubicBezTo>
                  <a:cubicBezTo>
                    <a:pt x="304" y="27"/>
                    <a:pt x="273"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8"/>
            <p:cNvSpPr/>
            <p:nvPr/>
          </p:nvSpPr>
          <p:spPr>
            <a:xfrm>
              <a:off x="8339203" y="3474863"/>
              <a:ext cx="30933" cy="33482"/>
            </a:xfrm>
            <a:custGeom>
              <a:avLst/>
              <a:gdLst/>
              <a:ahLst/>
              <a:cxnLst/>
              <a:rect l="l" t="t" r="r" b="b"/>
              <a:pathLst>
                <a:path w="279" h="302" extrusionOk="0">
                  <a:moveTo>
                    <a:pt x="186" y="0"/>
                  </a:moveTo>
                  <a:cubicBezTo>
                    <a:pt x="146" y="0"/>
                    <a:pt x="115" y="37"/>
                    <a:pt x="92" y="68"/>
                  </a:cubicBezTo>
                  <a:cubicBezTo>
                    <a:pt x="52" y="112"/>
                    <a:pt x="24" y="165"/>
                    <a:pt x="4" y="222"/>
                  </a:cubicBezTo>
                  <a:cubicBezTo>
                    <a:pt x="1" y="242"/>
                    <a:pt x="18" y="256"/>
                    <a:pt x="34" y="256"/>
                  </a:cubicBezTo>
                  <a:cubicBezTo>
                    <a:pt x="42" y="256"/>
                    <a:pt x="49" y="254"/>
                    <a:pt x="55" y="248"/>
                  </a:cubicBezTo>
                  <a:cubicBezTo>
                    <a:pt x="74" y="219"/>
                    <a:pt x="92" y="193"/>
                    <a:pt x="110" y="165"/>
                  </a:cubicBezTo>
                  <a:cubicBezTo>
                    <a:pt x="125" y="138"/>
                    <a:pt x="145" y="114"/>
                    <a:pt x="167" y="92"/>
                  </a:cubicBezTo>
                  <a:cubicBezTo>
                    <a:pt x="173" y="88"/>
                    <a:pt x="178" y="87"/>
                    <a:pt x="182" y="87"/>
                  </a:cubicBezTo>
                  <a:cubicBezTo>
                    <a:pt x="204" y="87"/>
                    <a:pt x="200" y="133"/>
                    <a:pt x="200" y="154"/>
                  </a:cubicBezTo>
                  <a:cubicBezTo>
                    <a:pt x="200" y="187"/>
                    <a:pt x="195" y="219"/>
                    <a:pt x="191" y="255"/>
                  </a:cubicBezTo>
                  <a:cubicBezTo>
                    <a:pt x="188" y="284"/>
                    <a:pt x="214" y="302"/>
                    <a:pt x="237" y="302"/>
                  </a:cubicBezTo>
                  <a:cubicBezTo>
                    <a:pt x="254" y="302"/>
                    <a:pt x="269" y="292"/>
                    <a:pt x="272" y="270"/>
                  </a:cubicBezTo>
                  <a:cubicBezTo>
                    <a:pt x="279" y="215"/>
                    <a:pt x="279" y="158"/>
                    <a:pt x="272" y="103"/>
                  </a:cubicBezTo>
                  <a:cubicBezTo>
                    <a:pt x="268" y="59"/>
                    <a:pt x="248" y="13"/>
                    <a:pt x="202" y="2"/>
                  </a:cubicBezTo>
                  <a:cubicBezTo>
                    <a:pt x="196" y="1"/>
                    <a:pt x="191" y="0"/>
                    <a:pt x="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8"/>
            <p:cNvSpPr/>
            <p:nvPr/>
          </p:nvSpPr>
          <p:spPr>
            <a:xfrm>
              <a:off x="8294077" y="3510562"/>
              <a:ext cx="60536" cy="45567"/>
            </a:xfrm>
            <a:custGeom>
              <a:avLst/>
              <a:gdLst/>
              <a:ahLst/>
              <a:cxnLst/>
              <a:rect l="l" t="t" r="r" b="b"/>
              <a:pathLst>
                <a:path w="546" h="411" extrusionOk="0">
                  <a:moveTo>
                    <a:pt x="14" y="1"/>
                  </a:moveTo>
                  <a:lnTo>
                    <a:pt x="27" y="18"/>
                  </a:lnTo>
                  <a:cubicBezTo>
                    <a:pt x="0" y="97"/>
                    <a:pt x="0" y="183"/>
                    <a:pt x="33" y="260"/>
                  </a:cubicBezTo>
                  <a:cubicBezTo>
                    <a:pt x="64" y="337"/>
                    <a:pt x="134" y="394"/>
                    <a:pt x="216" y="409"/>
                  </a:cubicBezTo>
                  <a:cubicBezTo>
                    <a:pt x="222" y="410"/>
                    <a:pt x="229" y="411"/>
                    <a:pt x="235" y="411"/>
                  </a:cubicBezTo>
                  <a:cubicBezTo>
                    <a:pt x="242" y="411"/>
                    <a:pt x="249" y="410"/>
                    <a:pt x="255" y="409"/>
                  </a:cubicBezTo>
                  <a:cubicBezTo>
                    <a:pt x="284" y="407"/>
                    <a:pt x="310" y="398"/>
                    <a:pt x="332" y="385"/>
                  </a:cubicBezTo>
                  <a:cubicBezTo>
                    <a:pt x="433" y="328"/>
                    <a:pt x="492" y="225"/>
                    <a:pt x="545" y="124"/>
                  </a:cubicBezTo>
                  <a:cubicBezTo>
                    <a:pt x="367" y="89"/>
                    <a:pt x="189" y="47"/>
                    <a:pt x="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604;p38"/>
          <p:cNvSpPr/>
          <p:nvPr/>
        </p:nvSpPr>
        <p:spPr>
          <a:xfrm>
            <a:off x="7432376" y="3347032"/>
            <a:ext cx="190701" cy="263532"/>
          </a:xfrm>
          <a:custGeom>
            <a:avLst/>
            <a:gdLst/>
            <a:ahLst/>
            <a:cxnLst/>
            <a:rect l="l" t="t" r="r" b="b"/>
            <a:pathLst>
              <a:path w="1720" h="2377" extrusionOk="0">
                <a:moveTo>
                  <a:pt x="1215" y="0"/>
                </a:moveTo>
                <a:cubicBezTo>
                  <a:pt x="1212" y="0"/>
                  <a:pt x="1209" y="1"/>
                  <a:pt x="1206" y="2"/>
                </a:cubicBezTo>
                <a:cubicBezTo>
                  <a:pt x="964" y="92"/>
                  <a:pt x="727" y="202"/>
                  <a:pt x="501" y="325"/>
                </a:cubicBezTo>
                <a:cubicBezTo>
                  <a:pt x="409" y="378"/>
                  <a:pt x="99" y="507"/>
                  <a:pt x="66" y="602"/>
                </a:cubicBezTo>
                <a:cubicBezTo>
                  <a:pt x="31" y="709"/>
                  <a:pt x="103" y="801"/>
                  <a:pt x="154" y="889"/>
                </a:cubicBezTo>
                <a:cubicBezTo>
                  <a:pt x="292" y="1131"/>
                  <a:pt x="435" y="1335"/>
                  <a:pt x="525" y="1577"/>
                </a:cubicBezTo>
                <a:cubicBezTo>
                  <a:pt x="500" y="1572"/>
                  <a:pt x="474" y="1569"/>
                  <a:pt x="448" y="1569"/>
                </a:cubicBezTo>
                <a:cubicBezTo>
                  <a:pt x="405" y="1569"/>
                  <a:pt x="362" y="1576"/>
                  <a:pt x="321" y="1590"/>
                </a:cubicBezTo>
                <a:cubicBezTo>
                  <a:pt x="132" y="1654"/>
                  <a:pt x="2" y="1831"/>
                  <a:pt x="0" y="2031"/>
                </a:cubicBezTo>
                <a:cubicBezTo>
                  <a:pt x="0" y="2189"/>
                  <a:pt x="122" y="2376"/>
                  <a:pt x="291" y="2376"/>
                </a:cubicBezTo>
                <a:cubicBezTo>
                  <a:pt x="292" y="2376"/>
                  <a:pt x="293" y="2376"/>
                  <a:pt x="294" y="2376"/>
                </a:cubicBezTo>
                <a:cubicBezTo>
                  <a:pt x="327" y="2376"/>
                  <a:pt x="356" y="2359"/>
                  <a:pt x="374" y="2330"/>
                </a:cubicBezTo>
                <a:cubicBezTo>
                  <a:pt x="387" y="2331"/>
                  <a:pt x="401" y="2332"/>
                  <a:pt x="416" y="2332"/>
                </a:cubicBezTo>
                <a:cubicBezTo>
                  <a:pt x="486" y="2332"/>
                  <a:pt x="557" y="2314"/>
                  <a:pt x="617" y="2277"/>
                </a:cubicBezTo>
                <a:cubicBezTo>
                  <a:pt x="786" y="2181"/>
                  <a:pt x="887" y="1968"/>
                  <a:pt x="800" y="1783"/>
                </a:cubicBezTo>
                <a:cubicBezTo>
                  <a:pt x="786" y="1755"/>
                  <a:pt x="769" y="1728"/>
                  <a:pt x="747" y="1704"/>
                </a:cubicBezTo>
                <a:cubicBezTo>
                  <a:pt x="720" y="1498"/>
                  <a:pt x="630" y="1311"/>
                  <a:pt x="518" y="1126"/>
                </a:cubicBezTo>
                <a:cubicBezTo>
                  <a:pt x="455" y="1028"/>
                  <a:pt x="224" y="812"/>
                  <a:pt x="215" y="700"/>
                </a:cubicBezTo>
                <a:cubicBezTo>
                  <a:pt x="200" y="496"/>
                  <a:pt x="435" y="400"/>
                  <a:pt x="573" y="320"/>
                </a:cubicBezTo>
                <a:cubicBezTo>
                  <a:pt x="655" y="275"/>
                  <a:pt x="970" y="76"/>
                  <a:pt x="1072" y="76"/>
                </a:cubicBezTo>
                <a:cubicBezTo>
                  <a:pt x="1082" y="76"/>
                  <a:pt x="1091" y="78"/>
                  <a:pt x="1096" y="83"/>
                </a:cubicBezTo>
                <a:cubicBezTo>
                  <a:pt x="1206" y="176"/>
                  <a:pt x="1096" y="428"/>
                  <a:pt x="1078" y="558"/>
                </a:cubicBezTo>
                <a:cubicBezTo>
                  <a:pt x="1035" y="865"/>
                  <a:pt x="1028" y="1173"/>
                  <a:pt x="1017" y="1480"/>
                </a:cubicBezTo>
                <a:cubicBezTo>
                  <a:pt x="1002" y="1535"/>
                  <a:pt x="1010" y="1594"/>
                  <a:pt x="1043" y="1640"/>
                </a:cubicBezTo>
                <a:cubicBezTo>
                  <a:pt x="1100" y="1721"/>
                  <a:pt x="1183" y="1755"/>
                  <a:pt x="1270" y="1755"/>
                </a:cubicBezTo>
                <a:cubicBezTo>
                  <a:pt x="1483" y="1755"/>
                  <a:pt x="1720" y="1549"/>
                  <a:pt x="1660" y="1324"/>
                </a:cubicBezTo>
                <a:cubicBezTo>
                  <a:pt x="1627" y="1202"/>
                  <a:pt x="1514" y="1119"/>
                  <a:pt x="1390" y="1119"/>
                </a:cubicBezTo>
                <a:cubicBezTo>
                  <a:pt x="1375" y="1119"/>
                  <a:pt x="1361" y="1120"/>
                  <a:pt x="1346" y="1122"/>
                </a:cubicBezTo>
                <a:cubicBezTo>
                  <a:pt x="1241" y="1140"/>
                  <a:pt x="1164" y="1219"/>
                  <a:pt x="1109" y="1313"/>
                </a:cubicBezTo>
                <a:cubicBezTo>
                  <a:pt x="1100" y="883"/>
                  <a:pt x="1166" y="457"/>
                  <a:pt x="1237" y="31"/>
                </a:cubicBezTo>
                <a:cubicBezTo>
                  <a:pt x="1238" y="18"/>
                  <a:pt x="1229"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8"/>
          <p:cNvSpPr/>
          <p:nvPr/>
        </p:nvSpPr>
        <p:spPr>
          <a:xfrm>
            <a:off x="7680066" y="3433066"/>
            <a:ext cx="74728" cy="172842"/>
          </a:xfrm>
          <a:custGeom>
            <a:avLst/>
            <a:gdLst/>
            <a:ahLst/>
            <a:cxnLst/>
            <a:rect l="l" t="t" r="r" b="b"/>
            <a:pathLst>
              <a:path w="674" h="1559" extrusionOk="0">
                <a:moveTo>
                  <a:pt x="412" y="1"/>
                </a:moveTo>
                <a:cubicBezTo>
                  <a:pt x="387" y="1"/>
                  <a:pt x="361" y="21"/>
                  <a:pt x="360" y="47"/>
                </a:cubicBezTo>
                <a:cubicBezTo>
                  <a:pt x="342" y="414"/>
                  <a:pt x="329" y="783"/>
                  <a:pt x="294" y="1150"/>
                </a:cubicBezTo>
                <a:cubicBezTo>
                  <a:pt x="267" y="1137"/>
                  <a:pt x="239" y="1131"/>
                  <a:pt x="212" y="1131"/>
                </a:cubicBezTo>
                <a:cubicBezTo>
                  <a:pt x="126" y="1131"/>
                  <a:pt x="48" y="1192"/>
                  <a:pt x="26" y="1306"/>
                </a:cubicBezTo>
                <a:cubicBezTo>
                  <a:pt x="1" y="1445"/>
                  <a:pt x="98" y="1558"/>
                  <a:pt x="212" y="1558"/>
                </a:cubicBezTo>
                <a:cubicBezTo>
                  <a:pt x="258" y="1558"/>
                  <a:pt x="307" y="1540"/>
                  <a:pt x="351" y="1497"/>
                </a:cubicBezTo>
                <a:cubicBezTo>
                  <a:pt x="417" y="1431"/>
                  <a:pt x="432" y="1308"/>
                  <a:pt x="386" y="1236"/>
                </a:cubicBezTo>
                <a:cubicBezTo>
                  <a:pt x="391" y="906"/>
                  <a:pt x="415" y="579"/>
                  <a:pt x="441" y="252"/>
                </a:cubicBezTo>
                <a:cubicBezTo>
                  <a:pt x="489" y="379"/>
                  <a:pt x="538" y="509"/>
                  <a:pt x="590" y="636"/>
                </a:cubicBezTo>
                <a:cubicBezTo>
                  <a:pt x="597" y="651"/>
                  <a:pt x="609" y="657"/>
                  <a:pt x="621" y="657"/>
                </a:cubicBezTo>
                <a:cubicBezTo>
                  <a:pt x="646" y="657"/>
                  <a:pt x="673" y="632"/>
                  <a:pt x="667" y="603"/>
                </a:cubicBezTo>
                <a:cubicBezTo>
                  <a:pt x="623" y="399"/>
                  <a:pt x="540" y="212"/>
                  <a:pt x="448" y="23"/>
                </a:cubicBezTo>
                <a:cubicBezTo>
                  <a:pt x="440" y="7"/>
                  <a:pt x="426"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 name="Google Shape;606;p38"/>
          <p:cNvGrpSpPr/>
          <p:nvPr/>
        </p:nvGrpSpPr>
        <p:grpSpPr>
          <a:xfrm>
            <a:off x="7107319" y="400211"/>
            <a:ext cx="1533997" cy="2495032"/>
            <a:chOff x="6362575" y="3991175"/>
            <a:chExt cx="336425" cy="510075"/>
          </a:xfrm>
        </p:grpSpPr>
        <p:sp>
          <p:nvSpPr>
            <p:cNvPr id="607" name="Google Shape;607;p38"/>
            <p:cNvSpPr/>
            <p:nvPr/>
          </p:nvSpPr>
          <p:spPr>
            <a:xfrm>
              <a:off x="6545950" y="4311575"/>
              <a:ext cx="22250" cy="185825"/>
            </a:xfrm>
            <a:custGeom>
              <a:avLst/>
              <a:gdLst/>
              <a:ahLst/>
              <a:cxnLst/>
              <a:rect l="l" t="t" r="r" b="b"/>
              <a:pathLst>
                <a:path w="890" h="7433" extrusionOk="0">
                  <a:moveTo>
                    <a:pt x="729" y="1"/>
                  </a:moveTo>
                  <a:lnTo>
                    <a:pt x="729" y="1"/>
                  </a:lnTo>
                  <a:cubicBezTo>
                    <a:pt x="180" y="2414"/>
                    <a:pt x="0" y="4898"/>
                    <a:pt x="198" y="7364"/>
                  </a:cubicBezTo>
                  <a:lnTo>
                    <a:pt x="459" y="7432"/>
                  </a:lnTo>
                  <a:cubicBezTo>
                    <a:pt x="800" y="4971"/>
                    <a:pt x="890" y="2480"/>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8"/>
            <p:cNvSpPr/>
            <p:nvPr/>
          </p:nvSpPr>
          <p:spPr>
            <a:xfrm>
              <a:off x="6461950" y="4313175"/>
              <a:ext cx="50100" cy="186200"/>
            </a:xfrm>
            <a:custGeom>
              <a:avLst/>
              <a:gdLst/>
              <a:ahLst/>
              <a:cxnLst/>
              <a:rect l="l" t="t" r="r" b="b"/>
              <a:pathLst>
                <a:path w="2004" h="7448" extrusionOk="0">
                  <a:moveTo>
                    <a:pt x="0" y="0"/>
                  </a:moveTo>
                  <a:lnTo>
                    <a:pt x="0" y="0"/>
                  </a:lnTo>
                  <a:cubicBezTo>
                    <a:pt x="668" y="2447"/>
                    <a:pt x="1294" y="4902"/>
                    <a:pt x="1880" y="7368"/>
                  </a:cubicBezTo>
                  <a:lnTo>
                    <a:pt x="1997" y="7448"/>
                  </a:lnTo>
                  <a:cubicBezTo>
                    <a:pt x="2003" y="5945"/>
                    <a:pt x="1836" y="4448"/>
                    <a:pt x="1496" y="2983"/>
                  </a:cubicBezTo>
                  <a:cubicBezTo>
                    <a:pt x="1239" y="1882"/>
                    <a:pt x="852" y="74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6576425" y="4372250"/>
              <a:ext cx="40800" cy="129000"/>
            </a:xfrm>
            <a:custGeom>
              <a:avLst/>
              <a:gdLst/>
              <a:ahLst/>
              <a:cxnLst/>
              <a:rect l="l" t="t" r="r" b="b"/>
              <a:pathLst>
                <a:path w="1632" h="5160" extrusionOk="0">
                  <a:moveTo>
                    <a:pt x="1213" y="0"/>
                  </a:moveTo>
                  <a:lnTo>
                    <a:pt x="497" y="2719"/>
                  </a:lnTo>
                  <a:cubicBezTo>
                    <a:pt x="374" y="3185"/>
                    <a:pt x="251" y="3655"/>
                    <a:pt x="224" y="4136"/>
                  </a:cubicBezTo>
                  <a:cubicBezTo>
                    <a:pt x="207" y="4492"/>
                    <a:pt x="229" y="4887"/>
                    <a:pt x="0" y="5159"/>
                  </a:cubicBezTo>
                  <a:lnTo>
                    <a:pt x="448" y="5027"/>
                  </a:lnTo>
                  <a:cubicBezTo>
                    <a:pt x="1351" y="3541"/>
                    <a:pt x="1632"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6566800" y="4320550"/>
              <a:ext cx="36350" cy="180650"/>
            </a:xfrm>
            <a:custGeom>
              <a:avLst/>
              <a:gdLst/>
              <a:ahLst/>
              <a:cxnLst/>
              <a:rect l="l" t="t" r="r" b="b"/>
              <a:pathLst>
                <a:path w="1454" h="7226" extrusionOk="0">
                  <a:moveTo>
                    <a:pt x="1426" y="1"/>
                  </a:moveTo>
                  <a:cubicBezTo>
                    <a:pt x="1418" y="1"/>
                    <a:pt x="1411" y="5"/>
                    <a:pt x="1406" y="13"/>
                  </a:cubicBezTo>
                  <a:cubicBezTo>
                    <a:pt x="897" y="1164"/>
                    <a:pt x="717" y="2459"/>
                    <a:pt x="535" y="3696"/>
                  </a:cubicBezTo>
                  <a:cubicBezTo>
                    <a:pt x="440" y="4335"/>
                    <a:pt x="352" y="4976"/>
                    <a:pt x="260" y="5617"/>
                  </a:cubicBezTo>
                  <a:cubicBezTo>
                    <a:pt x="216" y="5936"/>
                    <a:pt x="170" y="6254"/>
                    <a:pt x="124" y="6575"/>
                  </a:cubicBezTo>
                  <a:cubicBezTo>
                    <a:pt x="100" y="6744"/>
                    <a:pt x="1" y="7010"/>
                    <a:pt x="78" y="7172"/>
                  </a:cubicBezTo>
                  <a:cubicBezTo>
                    <a:pt x="92" y="7207"/>
                    <a:pt x="125" y="7226"/>
                    <a:pt x="158" y="7226"/>
                  </a:cubicBezTo>
                  <a:cubicBezTo>
                    <a:pt x="182" y="7226"/>
                    <a:pt x="205" y="7216"/>
                    <a:pt x="223" y="7196"/>
                  </a:cubicBezTo>
                  <a:lnTo>
                    <a:pt x="236" y="7179"/>
                  </a:lnTo>
                  <a:cubicBezTo>
                    <a:pt x="249" y="7164"/>
                    <a:pt x="253" y="7142"/>
                    <a:pt x="245" y="7124"/>
                  </a:cubicBezTo>
                  <a:cubicBezTo>
                    <a:pt x="242" y="7117"/>
                    <a:pt x="240" y="7109"/>
                    <a:pt x="238" y="7102"/>
                  </a:cubicBezTo>
                  <a:cubicBezTo>
                    <a:pt x="232" y="7088"/>
                    <a:pt x="218" y="7079"/>
                    <a:pt x="204" y="7079"/>
                  </a:cubicBezTo>
                  <a:cubicBezTo>
                    <a:pt x="200" y="7079"/>
                    <a:pt x="196" y="7080"/>
                    <a:pt x="192" y="7081"/>
                  </a:cubicBezTo>
                  <a:lnTo>
                    <a:pt x="192" y="7081"/>
                  </a:lnTo>
                  <a:cubicBezTo>
                    <a:pt x="322" y="6988"/>
                    <a:pt x="324" y="6422"/>
                    <a:pt x="348" y="6243"/>
                  </a:cubicBezTo>
                  <a:cubicBezTo>
                    <a:pt x="387" y="5964"/>
                    <a:pt x="425" y="5685"/>
                    <a:pt x="464" y="5407"/>
                  </a:cubicBezTo>
                  <a:cubicBezTo>
                    <a:pt x="548" y="4805"/>
                    <a:pt x="629" y="4203"/>
                    <a:pt x="717" y="3601"/>
                  </a:cubicBezTo>
                  <a:cubicBezTo>
                    <a:pt x="895" y="2391"/>
                    <a:pt x="1160" y="1214"/>
                    <a:pt x="1450" y="26"/>
                  </a:cubicBezTo>
                  <a:cubicBezTo>
                    <a:pt x="1453" y="11"/>
                    <a:pt x="1440"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6578850" y="4324375"/>
              <a:ext cx="38150" cy="27425"/>
            </a:xfrm>
            <a:custGeom>
              <a:avLst/>
              <a:gdLst/>
              <a:ahLst/>
              <a:cxnLst/>
              <a:rect l="l" t="t" r="r" b="b"/>
              <a:pathLst>
                <a:path w="1526" h="1097" extrusionOk="0">
                  <a:moveTo>
                    <a:pt x="19" y="1"/>
                  </a:moveTo>
                  <a:cubicBezTo>
                    <a:pt x="10" y="1"/>
                    <a:pt x="1" y="8"/>
                    <a:pt x="2" y="20"/>
                  </a:cubicBezTo>
                  <a:cubicBezTo>
                    <a:pt x="33" y="310"/>
                    <a:pt x="72" y="1076"/>
                    <a:pt x="476" y="1096"/>
                  </a:cubicBezTo>
                  <a:cubicBezTo>
                    <a:pt x="484" y="1097"/>
                    <a:pt x="492" y="1097"/>
                    <a:pt x="499" y="1097"/>
                  </a:cubicBezTo>
                  <a:cubicBezTo>
                    <a:pt x="928" y="1097"/>
                    <a:pt x="1388" y="558"/>
                    <a:pt x="1504" y="194"/>
                  </a:cubicBezTo>
                  <a:cubicBezTo>
                    <a:pt x="1526" y="149"/>
                    <a:pt x="1489" y="113"/>
                    <a:pt x="1453" y="113"/>
                  </a:cubicBezTo>
                  <a:cubicBezTo>
                    <a:pt x="1435" y="113"/>
                    <a:pt x="1416" y="123"/>
                    <a:pt x="1405" y="145"/>
                  </a:cubicBezTo>
                  <a:cubicBezTo>
                    <a:pt x="1225" y="448"/>
                    <a:pt x="1047" y="716"/>
                    <a:pt x="738" y="903"/>
                  </a:cubicBezTo>
                  <a:cubicBezTo>
                    <a:pt x="665" y="947"/>
                    <a:pt x="600" y="966"/>
                    <a:pt x="542" y="966"/>
                  </a:cubicBezTo>
                  <a:cubicBezTo>
                    <a:pt x="197" y="966"/>
                    <a:pt x="81" y="294"/>
                    <a:pt x="39" y="18"/>
                  </a:cubicBezTo>
                  <a:cubicBezTo>
                    <a:pt x="37" y="6"/>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6587625" y="4317325"/>
              <a:ext cx="7650" cy="33550"/>
            </a:xfrm>
            <a:custGeom>
              <a:avLst/>
              <a:gdLst/>
              <a:ahLst/>
              <a:cxnLst/>
              <a:rect l="l" t="t" r="r" b="b"/>
              <a:pathLst>
                <a:path w="306" h="1342" extrusionOk="0">
                  <a:moveTo>
                    <a:pt x="129" y="1"/>
                  </a:moveTo>
                  <a:cubicBezTo>
                    <a:pt x="114" y="1"/>
                    <a:pt x="98" y="10"/>
                    <a:pt x="95" y="25"/>
                  </a:cubicBezTo>
                  <a:cubicBezTo>
                    <a:pt x="0" y="401"/>
                    <a:pt x="51" y="954"/>
                    <a:pt x="202" y="1310"/>
                  </a:cubicBezTo>
                  <a:cubicBezTo>
                    <a:pt x="212" y="1332"/>
                    <a:pt x="232" y="1342"/>
                    <a:pt x="251" y="1342"/>
                  </a:cubicBezTo>
                  <a:cubicBezTo>
                    <a:pt x="279" y="1342"/>
                    <a:pt x="306" y="1321"/>
                    <a:pt x="303" y="1286"/>
                  </a:cubicBezTo>
                  <a:cubicBezTo>
                    <a:pt x="295" y="1073"/>
                    <a:pt x="213" y="867"/>
                    <a:pt x="178" y="658"/>
                  </a:cubicBezTo>
                  <a:cubicBezTo>
                    <a:pt x="143" y="449"/>
                    <a:pt x="154" y="241"/>
                    <a:pt x="156" y="28"/>
                  </a:cubicBezTo>
                  <a:cubicBezTo>
                    <a:pt x="156" y="9"/>
                    <a:pt x="143"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6573450" y="4321200"/>
              <a:ext cx="9025" cy="7600"/>
            </a:xfrm>
            <a:custGeom>
              <a:avLst/>
              <a:gdLst/>
              <a:ahLst/>
              <a:cxnLst/>
              <a:rect l="l" t="t" r="r" b="b"/>
              <a:pathLst>
                <a:path w="361" h="304" extrusionOk="0">
                  <a:moveTo>
                    <a:pt x="165" y="0"/>
                  </a:moveTo>
                  <a:cubicBezTo>
                    <a:pt x="96" y="0"/>
                    <a:pt x="27" y="47"/>
                    <a:pt x="14" y="127"/>
                  </a:cubicBezTo>
                  <a:cubicBezTo>
                    <a:pt x="1" y="209"/>
                    <a:pt x="58" y="288"/>
                    <a:pt x="139" y="301"/>
                  </a:cubicBezTo>
                  <a:cubicBezTo>
                    <a:pt x="148" y="302"/>
                    <a:pt x="157" y="303"/>
                    <a:pt x="165" y="303"/>
                  </a:cubicBezTo>
                  <a:cubicBezTo>
                    <a:pt x="285" y="303"/>
                    <a:pt x="360" y="166"/>
                    <a:pt x="288" y="64"/>
                  </a:cubicBezTo>
                  <a:cubicBezTo>
                    <a:pt x="257" y="20"/>
                    <a:pt x="211"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8"/>
            <p:cNvSpPr/>
            <p:nvPr/>
          </p:nvSpPr>
          <p:spPr>
            <a:xfrm>
              <a:off x="6586425" y="4313675"/>
              <a:ext cx="8200" cy="7425"/>
            </a:xfrm>
            <a:custGeom>
              <a:avLst/>
              <a:gdLst/>
              <a:ahLst/>
              <a:cxnLst/>
              <a:rect l="l" t="t" r="r" b="b"/>
              <a:pathLst>
                <a:path w="328" h="297" extrusionOk="0">
                  <a:moveTo>
                    <a:pt x="169" y="1"/>
                  </a:moveTo>
                  <a:cubicBezTo>
                    <a:pt x="78" y="1"/>
                    <a:pt x="0" y="85"/>
                    <a:pt x="22" y="182"/>
                  </a:cubicBezTo>
                  <a:cubicBezTo>
                    <a:pt x="33" y="233"/>
                    <a:pt x="72" y="275"/>
                    <a:pt x="123" y="290"/>
                  </a:cubicBezTo>
                  <a:cubicBezTo>
                    <a:pt x="138" y="295"/>
                    <a:pt x="152" y="297"/>
                    <a:pt x="166" y="297"/>
                  </a:cubicBezTo>
                  <a:cubicBezTo>
                    <a:pt x="209" y="297"/>
                    <a:pt x="246" y="275"/>
                    <a:pt x="281" y="244"/>
                  </a:cubicBezTo>
                  <a:lnTo>
                    <a:pt x="281" y="244"/>
                  </a:lnTo>
                  <a:lnTo>
                    <a:pt x="268" y="257"/>
                  </a:lnTo>
                  <a:cubicBezTo>
                    <a:pt x="307" y="229"/>
                    <a:pt x="327" y="180"/>
                    <a:pt x="323" y="132"/>
                  </a:cubicBezTo>
                  <a:cubicBezTo>
                    <a:pt x="318" y="84"/>
                    <a:pt x="290" y="42"/>
                    <a:pt x="246" y="22"/>
                  </a:cubicBezTo>
                  <a:cubicBezTo>
                    <a:pt x="239" y="20"/>
                    <a:pt x="235" y="18"/>
                    <a:pt x="228" y="13"/>
                  </a:cubicBezTo>
                  <a:cubicBezTo>
                    <a:pt x="208" y="5"/>
                    <a:pt x="188"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a:off x="6597275" y="4315250"/>
              <a:ext cx="10525" cy="8775"/>
            </a:xfrm>
            <a:custGeom>
              <a:avLst/>
              <a:gdLst/>
              <a:ahLst/>
              <a:cxnLst/>
              <a:rect l="l" t="t" r="r" b="b"/>
              <a:pathLst>
                <a:path w="421" h="351" extrusionOk="0">
                  <a:moveTo>
                    <a:pt x="228" y="1"/>
                  </a:moveTo>
                  <a:cubicBezTo>
                    <a:pt x="194" y="1"/>
                    <a:pt x="160" y="11"/>
                    <a:pt x="128" y="34"/>
                  </a:cubicBezTo>
                  <a:cubicBezTo>
                    <a:pt x="1" y="124"/>
                    <a:pt x="47" y="324"/>
                    <a:pt x="201" y="348"/>
                  </a:cubicBezTo>
                  <a:cubicBezTo>
                    <a:pt x="210" y="349"/>
                    <a:pt x="219" y="350"/>
                    <a:pt x="228" y="350"/>
                  </a:cubicBezTo>
                  <a:cubicBezTo>
                    <a:pt x="310" y="350"/>
                    <a:pt x="391" y="290"/>
                    <a:pt x="400" y="205"/>
                  </a:cubicBezTo>
                  <a:cubicBezTo>
                    <a:pt x="420" y="90"/>
                    <a:pt x="328"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a:off x="6611175" y="4323175"/>
              <a:ext cx="9750" cy="9125"/>
            </a:xfrm>
            <a:custGeom>
              <a:avLst/>
              <a:gdLst/>
              <a:ahLst/>
              <a:cxnLst/>
              <a:rect l="l" t="t" r="r" b="b"/>
              <a:pathLst>
                <a:path w="390" h="365" extrusionOk="0">
                  <a:moveTo>
                    <a:pt x="198" y="0"/>
                  </a:moveTo>
                  <a:cubicBezTo>
                    <a:pt x="113" y="0"/>
                    <a:pt x="26" y="64"/>
                    <a:pt x="16" y="152"/>
                  </a:cubicBezTo>
                  <a:cubicBezTo>
                    <a:pt x="0" y="250"/>
                    <a:pt x="66" y="343"/>
                    <a:pt x="165" y="362"/>
                  </a:cubicBezTo>
                  <a:cubicBezTo>
                    <a:pt x="174" y="364"/>
                    <a:pt x="183" y="365"/>
                    <a:pt x="192" y="365"/>
                  </a:cubicBezTo>
                  <a:cubicBezTo>
                    <a:pt x="278" y="365"/>
                    <a:pt x="364" y="301"/>
                    <a:pt x="376" y="213"/>
                  </a:cubicBezTo>
                  <a:cubicBezTo>
                    <a:pt x="389" y="114"/>
                    <a:pt x="323" y="20"/>
                    <a:pt x="224" y="2"/>
                  </a:cubicBezTo>
                  <a:cubicBezTo>
                    <a:pt x="216" y="1"/>
                    <a:pt x="207"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a:off x="6590800" y="4338275"/>
              <a:ext cx="45075" cy="14200"/>
            </a:xfrm>
            <a:custGeom>
              <a:avLst/>
              <a:gdLst/>
              <a:ahLst/>
              <a:cxnLst/>
              <a:rect l="l" t="t" r="r" b="b"/>
              <a:pathLst>
                <a:path w="1803" h="568" extrusionOk="0">
                  <a:moveTo>
                    <a:pt x="1745" y="1"/>
                  </a:moveTo>
                  <a:cubicBezTo>
                    <a:pt x="1734" y="1"/>
                    <a:pt x="1723" y="5"/>
                    <a:pt x="1714" y="15"/>
                  </a:cubicBezTo>
                  <a:cubicBezTo>
                    <a:pt x="1417" y="301"/>
                    <a:pt x="944" y="451"/>
                    <a:pt x="505" y="451"/>
                  </a:cubicBezTo>
                  <a:cubicBezTo>
                    <a:pt x="343" y="451"/>
                    <a:pt x="185" y="430"/>
                    <a:pt x="42" y="389"/>
                  </a:cubicBezTo>
                  <a:cubicBezTo>
                    <a:pt x="39" y="388"/>
                    <a:pt x="36" y="387"/>
                    <a:pt x="33" y="387"/>
                  </a:cubicBezTo>
                  <a:cubicBezTo>
                    <a:pt x="8" y="387"/>
                    <a:pt x="1" y="430"/>
                    <a:pt x="25" y="444"/>
                  </a:cubicBezTo>
                  <a:cubicBezTo>
                    <a:pt x="182" y="535"/>
                    <a:pt x="346" y="568"/>
                    <a:pt x="514" y="568"/>
                  </a:cubicBezTo>
                  <a:cubicBezTo>
                    <a:pt x="695" y="568"/>
                    <a:pt x="878" y="530"/>
                    <a:pt x="1059" y="485"/>
                  </a:cubicBezTo>
                  <a:cubicBezTo>
                    <a:pt x="1336" y="419"/>
                    <a:pt x="1672" y="354"/>
                    <a:pt x="1788" y="64"/>
                  </a:cubicBezTo>
                  <a:cubicBezTo>
                    <a:pt x="1803" y="30"/>
                    <a:pt x="1775" y="1"/>
                    <a:pt x="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a:off x="6628600" y="4334775"/>
              <a:ext cx="12650" cy="9300"/>
            </a:xfrm>
            <a:custGeom>
              <a:avLst/>
              <a:gdLst/>
              <a:ahLst/>
              <a:cxnLst/>
              <a:rect l="l" t="t" r="r" b="b"/>
              <a:pathLst>
                <a:path w="506" h="372" extrusionOk="0">
                  <a:moveTo>
                    <a:pt x="248" y="1"/>
                  </a:moveTo>
                  <a:cubicBezTo>
                    <a:pt x="43" y="1"/>
                    <a:pt x="1" y="331"/>
                    <a:pt x="221" y="368"/>
                  </a:cubicBezTo>
                  <a:cubicBezTo>
                    <a:pt x="233" y="370"/>
                    <a:pt x="245" y="371"/>
                    <a:pt x="256" y="371"/>
                  </a:cubicBezTo>
                  <a:cubicBezTo>
                    <a:pt x="462" y="371"/>
                    <a:pt x="506" y="41"/>
                    <a:pt x="283" y="4"/>
                  </a:cubicBezTo>
                  <a:cubicBezTo>
                    <a:pt x="271" y="2"/>
                    <a:pt x="259"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p:nvPr/>
          </p:nvSpPr>
          <p:spPr>
            <a:xfrm>
              <a:off x="6362575" y="3991175"/>
              <a:ext cx="336425" cy="290775"/>
            </a:xfrm>
            <a:custGeom>
              <a:avLst/>
              <a:gdLst/>
              <a:ahLst/>
              <a:cxnLst/>
              <a:rect l="l" t="t" r="r" b="b"/>
              <a:pathLst>
                <a:path w="13457" h="11631" extrusionOk="0">
                  <a:moveTo>
                    <a:pt x="6784" y="0"/>
                  </a:moveTo>
                  <a:cubicBezTo>
                    <a:pt x="5458" y="0"/>
                    <a:pt x="4138" y="366"/>
                    <a:pt x="3044" y="1113"/>
                  </a:cubicBezTo>
                  <a:cubicBezTo>
                    <a:pt x="1089" y="2451"/>
                    <a:pt x="0" y="5005"/>
                    <a:pt x="536" y="7313"/>
                  </a:cubicBezTo>
                  <a:cubicBezTo>
                    <a:pt x="1067" y="9600"/>
                    <a:pt x="3252" y="11438"/>
                    <a:pt x="5597" y="11438"/>
                  </a:cubicBezTo>
                  <a:cubicBezTo>
                    <a:pt x="5616" y="11438"/>
                    <a:pt x="5636" y="11438"/>
                    <a:pt x="5655" y="11437"/>
                  </a:cubicBezTo>
                  <a:lnTo>
                    <a:pt x="4195" y="10883"/>
                  </a:lnTo>
                  <a:lnTo>
                    <a:pt x="4195" y="10883"/>
                  </a:lnTo>
                  <a:cubicBezTo>
                    <a:pt x="5361" y="11312"/>
                    <a:pt x="6627" y="11631"/>
                    <a:pt x="7847" y="11631"/>
                  </a:cubicBezTo>
                  <a:cubicBezTo>
                    <a:pt x="8803" y="11631"/>
                    <a:pt x="9731" y="11435"/>
                    <a:pt x="10562" y="10943"/>
                  </a:cubicBezTo>
                  <a:cubicBezTo>
                    <a:pt x="12793" y="9621"/>
                    <a:pt x="13456" y="6525"/>
                    <a:pt x="12665" y="4054"/>
                  </a:cubicBezTo>
                  <a:cubicBezTo>
                    <a:pt x="12358" y="3092"/>
                    <a:pt x="11857" y="2172"/>
                    <a:pt x="11102" y="1502"/>
                  </a:cubicBezTo>
                  <a:cubicBezTo>
                    <a:pt x="10720" y="1164"/>
                    <a:pt x="10278" y="894"/>
                    <a:pt x="9817" y="674"/>
                  </a:cubicBezTo>
                  <a:cubicBezTo>
                    <a:pt x="8875" y="227"/>
                    <a:pt x="7828" y="0"/>
                    <a:pt x="6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8"/>
            <p:cNvSpPr/>
            <p:nvPr/>
          </p:nvSpPr>
          <p:spPr>
            <a:xfrm>
              <a:off x="6526450" y="4070700"/>
              <a:ext cx="15350" cy="423675"/>
            </a:xfrm>
            <a:custGeom>
              <a:avLst/>
              <a:gdLst/>
              <a:ahLst/>
              <a:cxnLst/>
              <a:rect l="l" t="t" r="r" b="b"/>
              <a:pathLst>
                <a:path w="614" h="16947" extrusionOk="0">
                  <a:moveTo>
                    <a:pt x="155" y="1"/>
                  </a:moveTo>
                  <a:cubicBezTo>
                    <a:pt x="99" y="1"/>
                    <a:pt x="44" y="39"/>
                    <a:pt x="38" y="115"/>
                  </a:cubicBezTo>
                  <a:cubicBezTo>
                    <a:pt x="1" y="656"/>
                    <a:pt x="18" y="1202"/>
                    <a:pt x="16" y="1743"/>
                  </a:cubicBezTo>
                  <a:cubicBezTo>
                    <a:pt x="12" y="2283"/>
                    <a:pt x="18" y="2828"/>
                    <a:pt x="20" y="3370"/>
                  </a:cubicBezTo>
                  <a:cubicBezTo>
                    <a:pt x="25" y="4455"/>
                    <a:pt x="42" y="5538"/>
                    <a:pt x="53" y="6623"/>
                  </a:cubicBezTo>
                  <a:cubicBezTo>
                    <a:pt x="80" y="8792"/>
                    <a:pt x="104" y="10960"/>
                    <a:pt x="130" y="13130"/>
                  </a:cubicBezTo>
                  <a:lnTo>
                    <a:pt x="152" y="14968"/>
                  </a:lnTo>
                  <a:cubicBezTo>
                    <a:pt x="154" y="15271"/>
                    <a:pt x="159" y="15572"/>
                    <a:pt x="159" y="15875"/>
                  </a:cubicBezTo>
                  <a:cubicBezTo>
                    <a:pt x="159" y="16187"/>
                    <a:pt x="143" y="16499"/>
                    <a:pt x="196" y="16806"/>
                  </a:cubicBezTo>
                  <a:cubicBezTo>
                    <a:pt x="213" y="16899"/>
                    <a:pt x="301" y="16946"/>
                    <a:pt x="388" y="16946"/>
                  </a:cubicBezTo>
                  <a:cubicBezTo>
                    <a:pt x="474" y="16946"/>
                    <a:pt x="560" y="16900"/>
                    <a:pt x="574" y="16806"/>
                  </a:cubicBezTo>
                  <a:cubicBezTo>
                    <a:pt x="613" y="16532"/>
                    <a:pt x="596" y="16259"/>
                    <a:pt x="589" y="15980"/>
                  </a:cubicBezTo>
                  <a:cubicBezTo>
                    <a:pt x="583" y="15715"/>
                    <a:pt x="576" y="15447"/>
                    <a:pt x="572" y="15181"/>
                  </a:cubicBezTo>
                  <a:lnTo>
                    <a:pt x="545" y="13554"/>
                  </a:lnTo>
                  <a:cubicBezTo>
                    <a:pt x="530" y="12469"/>
                    <a:pt x="512" y="11386"/>
                    <a:pt x="495" y="10301"/>
                  </a:cubicBezTo>
                  <a:cubicBezTo>
                    <a:pt x="462" y="8131"/>
                    <a:pt x="442" y="5964"/>
                    <a:pt x="392" y="3794"/>
                  </a:cubicBezTo>
                  <a:lnTo>
                    <a:pt x="348" y="1956"/>
                  </a:lnTo>
                  <a:cubicBezTo>
                    <a:pt x="335" y="1345"/>
                    <a:pt x="335" y="724"/>
                    <a:pt x="275" y="115"/>
                  </a:cubicBezTo>
                  <a:cubicBezTo>
                    <a:pt x="269" y="39"/>
                    <a:pt x="212"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8"/>
            <p:cNvSpPr/>
            <p:nvPr/>
          </p:nvSpPr>
          <p:spPr>
            <a:xfrm>
              <a:off x="6452575" y="4137750"/>
              <a:ext cx="187125" cy="120825"/>
            </a:xfrm>
            <a:custGeom>
              <a:avLst/>
              <a:gdLst/>
              <a:ahLst/>
              <a:cxnLst/>
              <a:rect l="l" t="t" r="r" b="b"/>
              <a:pathLst>
                <a:path w="7485" h="4833" extrusionOk="0">
                  <a:moveTo>
                    <a:pt x="7184" y="0"/>
                  </a:moveTo>
                  <a:cubicBezTo>
                    <a:pt x="7134" y="0"/>
                    <a:pt x="7085" y="19"/>
                    <a:pt x="7045" y="62"/>
                  </a:cubicBezTo>
                  <a:cubicBezTo>
                    <a:pt x="6781" y="345"/>
                    <a:pt x="6546" y="662"/>
                    <a:pt x="6303" y="963"/>
                  </a:cubicBezTo>
                  <a:lnTo>
                    <a:pt x="5602" y="1828"/>
                  </a:lnTo>
                  <a:lnTo>
                    <a:pt x="4164" y="3600"/>
                  </a:lnTo>
                  <a:cubicBezTo>
                    <a:pt x="3959" y="3855"/>
                    <a:pt x="3764" y="4156"/>
                    <a:pt x="3485" y="4336"/>
                  </a:cubicBezTo>
                  <a:cubicBezTo>
                    <a:pt x="3408" y="4385"/>
                    <a:pt x="3314" y="4439"/>
                    <a:pt x="3217" y="4439"/>
                  </a:cubicBezTo>
                  <a:cubicBezTo>
                    <a:pt x="3207" y="4439"/>
                    <a:pt x="3197" y="4438"/>
                    <a:pt x="3186" y="4437"/>
                  </a:cubicBezTo>
                  <a:cubicBezTo>
                    <a:pt x="3044" y="4421"/>
                    <a:pt x="2971" y="4277"/>
                    <a:pt x="2901" y="4171"/>
                  </a:cubicBezTo>
                  <a:cubicBezTo>
                    <a:pt x="2484" y="3532"/>
                    <a:pt x="2064" y="2893"/>
                    <a:pt x="1645" y="2256"/>
                  </a:cubicBezTo>
                  <a:cubicBezTo>
                    <a:pt x="1170" y="1538"/>
                    <a:pt x="711" y="804"/>
                    <a:pt x="180" y="128"/>
                  </a:cubicBezTo>
                  <a:cubicBezTo>
                    <a:pt x="163" y="106"/>
                    <a:pt x="142" y="97"/>
                    <a:pt x="121" y="97"/>
                  </a:cubicBezTo>
                  <a:cubicBezTo>
                    <a:pt x="61" y="97"/>
                    <a:pt x="1" y="173"/>
                    <a:pt x="35" y="240"/>
                  </a:cubicBezTo>
                  <a:cubicBezTo>
                    <a:pt x="410" y="965"/>
                    <a:pt x="858" y="1648"/>
                    <a:pt x="1291" y="2340"/>
                  </a:cubicBezTo>
                  <a:cubicBezTo>
                    <a:pt x="1724" y="3029"/>
                    <a:pt x="2156" y="3723"/>
                    <a:pt x="2596" y="4411"/>
                  </a:cubicBezTo>
                  <a:cubicBezTo>
                    <a:pt x="2750" y="4650"/>
                    <a:pt x="2950" y="4832"/>
                    <a:pt x="3227" y="4832"/>
                  </a:cubicBezTo>
                  <a:cubicBezTo>
                    <a:pt x="3269" y="4832"/>
                    <a:pt x="3314" y="4828"/>
                    <a:pt x="3360" y="4819"/>
                  </a:cubicBezTo>
                  <a:cubicBezTo>
                    <a:pt x="3667" y="4760"/>
                    <a:pt x="3933" y="4525"/>
                    <a:pt x="4131" y="4296"/>
                  </a:cubicBezTo>
                  <a:cubicBezTo>
                    <a:pt x="4649" y="3699"/>
                    <a:pt x="5137" y="3073"/>
                    <a:pt x="5637" y="2460"/>
                  </a:cubicBezTo>
                  <a:lnTo>
                    <a:pt x="6509" y="1393"/>
                  </a:lnTo>
                  <a:cubicBezTo>
                    <a:pt x="6801" y="1039"/>
                    <a:pt x="7113" y="692"/>
                    <a:pt x="7379" y="319"/>
                  </a:cubicBezTo>
                  <a:cubicBezTo>
                    <a:pt x="7485" y="170"/>
                    <a:pt x="7334" y="0"/>
                    <a:pt x="7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8"/>
            <p:cNvSpPr/>
            <p:nvPr/>
          </p:nvSpPr>
          <p:spPr>
            <a:xfrm>
              <a:off x="6486275" y="4094825"/>
              <a:ext cx="72825" cy="59100"/>
            </a:xfrm>
            <a:custGeom>
              <a:avLst/>
              <a:gdLst/>
              <a:ahLst/>
              <a:cxnLst/>
              <a:rect l="l" t="t" r="r" b="b"/>
              <a:pathLst>
                <a:path w="2913" h="2364" extrusionOk="0">
                  <a:moveTo>
                    <a:pt x="105" y="1"/>
                  </a:moveTo>
                  <a:cubicBezTo>
                    <a:pt x="49" y="1"/>
                    <a:pt x="0" y="57"/>
                    <a:pt x="33" y="119"/>
                  </a:cubicBezTo>
                  <a:lnTo>
                    <a:pt x="35" y="119"/>
                  </a:lnTo>
                  <a:cubicBezTo>
                    <a:pt x="64" y="172"/>
                    <a:pt x="79" y="229"/>
                    <a:pt x="110" y="281"/>
                  </a:cubicBezTo>
                  <a:cubicBezTo>
                    <a:pt x="136" y="325"/>
                    <a:pt x="169" y="365"/>
                    <a:pt x="198" y="407"/>
                  </a:cubicBezTo>
                  <a:cubicBezTo>
                    <a:pt x="257" y="501"/>
                    <a:pt x="319" y="593"/>
                    <a:pt x="384" y="681"/>
                  </a:cubicBezTo>
                  <a:cubicBezTo>
                    <a:pt x="512" y="855"/>
                    <a:pt x="641" y="1024"/>
                    <a:pt x="769" y="1197"/>
                  </a:cubicBezTo>
                  <a:cubicBezTo>
                    <a:pt x="1030" y="1546"/>
                    <a:pt x="1276" y="1909"/>
                    <a:pt x="1535" y="2260"/>
                  </a:cubicBezTo>
                  <a:cubicBezTo>
                    <a:pt x="1580" y="2319"/>
                    <a:pt x="1656" y="2363"/>
                    <a:pt x="1729" y="2363"/>
                  </a:cubicBezTo>
                  <a:cubicBezTo>
                    <a:pt x="1776" y="2363"/>
                    <a:pt x="1822" y="2345"/>
                    <a:pt x="1858" y="2302"/>
                  </a:cubicBezTo>
                  <a:lnTo>
                    <a:pt x="2418" y="1632"/>
                  </a:lnTo>
                  <a:lnTo>
                    <a:pt x="2688" y="1307"/>
                  </a:lnTo>
                  <a:cubicBezTo>
                    <a:pt x="2789" y="1184"/>
                    <a:pt x="2871" y="1092"/>
                    <a:pt x="2899" y="931"/>
                  </a:cubicBezTo>
                  <a:cubicBezTo>
                    <a:pt x="2912" y="848"/>
                    <a:pt x="2856" y="747"/>
                    <a:pt x="2768" y="747"/>
                  </a:cubicBezTo>
                  <a:cubicBezTo>
                    <a:pt x="2754" y="747"/>
                    <a:pt x="2739" y="750"/>
                    <a:pt x="2723" y="756"/>
                  </a:cubicBezTo>
                  <a:cubicBezTo>
                    <a:pt x="2581" y="808"/>
                    <a:pt x="2506" y="874"/>
                    <a:pt x="2412" y="991"/>
                  </a:cubicBezTo>
                  <a:lnTo>
                    <a:pt x="2124" y="1338"/>
                  </a:lnTo>
                  <a:lnTo>
                    <a:pt x="1719" y="1829"/>
                  </a:lnTo>
                  <a:lnTo>
                    <a:pt x="1719" y="1829"/>
                  </a:lnTo>
                  <a:cubicBezTo>
                    <a:pt x="1503" y="1550"/>
                    <a:pt x="1279" y="1278"/>
                    <a:pt x="1059" y="1004"/>
                  </a:cubicBezTo>
                  <a:cubicBezTo>
                    <a:pt x="920" y="830"/>
                    <a:pt x="780" y="657"/>
                    <a:pt x="635" y="488"/>
                  </a:cubicBezTo>
                  <a:cubicBezTo>
                    <a:pt x="569" y="409"/>
                    <a:pt x="501" y="334"/>
                    <a:pt x="428" y="259"/>
                  </a:cubicBezTo>
                  <a:cubicBezTo>
                    <a:pt x="391" y="224"/>
                    <a:pt x="358" y="185"/>
                    <a:pt x="321" y="150"/>
                  </a:cubicBezTo>
                  <a:cubicBezTo>
                    <a:pt x="270" y="99"/>
                    <a:pt x="213" y="66"/>
                    <a:pt x="160" y="22"/>
                  </a:cubicBezTo>
                  <a:cubicBezTo>
                    <a:pt x="143" y="7"/>
                    <a:pt x="123"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8"/>
            <p:cNvSpPr/>
            <p:nvPr/>
          </p:nvSpPr>
          <p:spPr>
            <a:xfrm>
              <a:off x="6405000" y="4072900"/>
              <a:ext cx="11450" cy="8925"/>
            </a:xfrm>
            <a:custGeom>
              <a:avLst/>
              <a:gdLst/>
              <a:ahLst/>
              <a:cxnLst/>
              <a:rect l="l" t="t" r="r" b="b"/>
              <a:pathLst>
                <a:path w="458" h="357" extrusionOk="0">
                  <a:moveTo>
                    <a:pt x="229" y="1"/>
                  </a:moveTo>
                  <a:cubicBezTo>
                    <a:pt x="1" y="1"/>
                    <a:pt x="1" y="357"/>
                    <a:pt x="229" y="357"/>
                  </a:cubicBezTo>
                  <a:cubicBezTo>
                    <a:pt x="458" y="357"/>
                    <a:pt x="458"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8"/>
            <p:cNvSpPr/>
            <p:nvPr/>
          </p:nvSpPr>
          <p:spPr>
            <a:xfrm>
              <a:off x="6430475" y="4054800"/>
              <a:ext cx="10850" cy="8375"/>
            </a:xfrm>
            <a:custGeom>
              <a:avLst/>
              <a:gdLst/>
              <a:ahLst/>
              <a:cxnLst/>
              <a:rect l="l" t="t" r="r" b="b"/>
              <a:pathLst>
                <a:path w="434" h="335" extrusionOk="0">
                  <a:moveTo>
                    <a:pt x="218" y="0"/>
                  </a:moveTo>
                  <a:cubicBezTo>
                    <a:pt x="1" y="0"/>
                    <a:pt x="1" y="334"/>
                    <a:pt x="218" y="334"/>
                  </a:cubicBezTo>
                  <a:cubicBezTo>
                    <a:pt x="433" y="334"/>
                    <a:pt x="433"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8"/>
            <p:cNvSpPr/>
            <p:nvPr/>
          </p:nvSpPr>
          <p:spPr>
            <a:xfrm>
              <a:off x="6434225" y="4081575"/>
              <a:ext cx="10500" cy="8150"/>
            </a:xfrm>
            <a:custGeom>
              <a:avLst/>
              <a:gdLst/>
              <a:ahLst/>
              <a:cxnLst/>
              <a:rect l="l" t="t" r="r" b="b"/>
              <a:pathLst>
                <a:path w="420" h="326" extrusionOk="0">
                  <a:moveTo>
                    <a:pt x="211" y="1"/>
                  </a:moveTo>
                  <a:cubicBezTo>
                    <a:pt x="0" y="1"/>
                    <a:pt x="0" y="326"/>
                    <a:pt x="211" y="326"/>
                  </a:cubicBezTo>
                  <a:cubicBezTo>
                    <a:pt x="420" y="326"/>
                    <a:pt x="420"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8"/>
          <p:cNvGrpSpPr/>
          <p:nvPr/>
        </p:nvGrpSpPr>
        <p:grpSpPr>
          <a:xfrm flipH="1">
            <a:off x="357695" y="3747277"/>
            <a:ext cx="953999" cy="769838"/>
            <a:chOff x="7514750" y="4210883"/>
            <a:chExt cx="953999" cy="769838"/>
          </a:xfrm>
        </p:grpSpPr>
        <p:sp>
          <p:nvSpPr>
            <p:cNvPr id="627" name="Google Shape;627;p38"/>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8"/>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8"/>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8"/>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8"/>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8"/>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8"/>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38"/>
          <p:cNvGrpSpPr/>
          <p:nvPr/>
        </p:nvGrpSpPr>
        <p:grpSpPr>
          <a:xfrm>
            <a:off x="759408" y="576903"/>
            <a:ext cx="699758" cy="564676"/>
            <a:chOff x="7514750" y="4210883"/>
            <a:chExt cx="953999" cy="769838"/>
          </a:xfrm>
        </p:grpSpPr>
        <p:sp>
          <p:nvSpPr>
            <p:cNvPr id="635" name="Google Shape;635;p38"/>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8"/>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8"/>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8"/>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8"/>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8"/>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8"/>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51"/>
        <p:cNvGrpSpPr/>
        <p:nvPr/>
      </p:nvGrpSpPr>
      <p:grpSpPr>
        <a:xfrm>
          <a:off x="0" y="0"/>
          <a:ext cx="0" cy="0"/>
          <a:chOff x="0" y="0"/>
          <a:chExt cx="0" cy="0"/>
        </a:xfrm>
      </p:grpSpPr>
      <p:sp>
        <p:nvSpPr>
          <p:cNvPr id="652" name="Google Shape;652;p40"/>
          <p:cNvSpPr txBox="1">
            <a:spLocks noGrp="1"/>
          </p:cNvSpPr>
          <p:nvPr>
            <p:ph type="ctrTitle"/>
          </p:nvPr>
        </p:nvSpPr>
        <p:spPr>
          <a:xfrm flipH="1">
            <a:off x="3410368" y="303307"/>
            <a:ext cx="4118952" cy="874739"/>
          </a:xfrm>
          <a:prstGeom prst="rect">
            <a:avLst/>
          </a:prstGeom>
        </p:spPr>
        <p:txBody>
          <a:bodyPr spcFirstLastPara="1" wrap="square" lIns="91425" tIns="91425" rIns="91425" bIns="91425" anchor="t" anchorCtr="0">
            <a:noAutofit/>
          </a:bodyPr>
          <a:lstStyle/>
          <a:p>
            <a:pPr marL="0" lvl="0" indent="0" rtl="1">
              <a:spcBef>
                <a:spcPts val="0"/>
              </a:spcBef>
              <a:spcAft>
                <a:spcPts val="0"/>
              </a:spcAft>
              <a:buClr>
                <a:schemeClr val="hlink"/>
              </a:buClr>
              <a:buSzPts val="1100"/>
              <a:buFont typeface="Arial"/>
              <a:buNone/>
            </a:pPr>
            <a:r>
              <a:rPr lang="he-IL" sz="6000" b="1" dirty="0">
                <a:effectLst/>
                <a:latin typeface="Comix No2 CLM" panose="02000603000000000000" pitchFamily="2" charset="-79"/>
                <a:ea typeface="Cascadia Mono" panose="020B0609020000020004" pitchFamily="49" charset="0"/>
                <a:cs typeface="Comix No2 CLM" panose="02000603000000000000" pitchFamily="2" charset="-79"/>
              </a:rPr>
              <a:t>נגישות</a:t>
            </a:r>
            <a:endParaRPr sz="6000" b="1" dirty="0">
              <a:latin typeface="Comix No2 CLM" panose="02000603000000000000" pitchFamily="2" charset="-79"/>
              <a:cs typeface="Comix No2 CLM" panose="02000603000000000000" pitchFamily="2" charset="-79"/>
            </a:endParaRPr>
          </a:p>
        </p:txBody>
      </p:sp>
      <p:sp>
        <p:nvSpPr>
          <p:cNvPr id="653" name="Google Shape;653;p40"/>
          <p:cNvSpPr txBox="1">
            <a:spLocks noGrp="1"/>
          </p:cNvSpPr>
          <p:nvPr>
            <p:ph type="subTitle" idx="1"/>
          </p:nvPr>
        </p:nvSpPr>
        <p:spPr>
          <a:xfrm flipH="1">
            <a:off x="1945286" y="1625340"/>
            <a:ext cx="6147302" cy="1977365"/>
          </a:xfrm>
          <a:prstGeom prst="rect">
            <a:avLst/>
          </a:prstGeom>
        </p:spPr>
        <p:txBody>
          <a:bodyPr spcFirstLastPara="1" wrap="square" lIns="91425" tIns="91425" rIns="91425" bIns="91425" anchor="t" anchorCtr="0">
            <a:noAutofit/>
          </a:bodyPr>
          <a:lstStyle/>
          <a:p>
            <a:pPr algn="r" rtl="1">
              <a:lnSpc>
                <a:spcPct val="115000"/>
              </a:lnSpc>
              <a:spcAft>
                <a:spcPts val="1200"/>
              </a:spcAft>
            </a:pPr>
            <a:r>
              <a:rPr lang="he-IL" sz="1200" dirty="0">
                <a:effectLst/>
                <a:latin typeface="Cascadia Mono" panose="020B0609020000020004" pitchFamily="49" charset="0"/>
                <a:ea typeface="Cascadia Mono" panose="020B0609020000020004" pitchFamily="49" charset="0"/>
                <a:cs typeface="Cascadia Mono" panose="020B0609020000020004" pitchFamily="49" charset="0"/>
              </a:rPr>
              <a:t>    יצירת מתווה טיול עם מסלולים שכולם נגישים ומותאמים למגוון – עם נקודות יציאה וכניסה לרכב, מקטעים במספר רמות קושי לבחירה של </a:t>
            </a:r>
            <a:r>
              <a:rPr lang="he-IL" sz="1200" dirty="0" err="1">
                <a:effectLst/>
                <a:latin typeface="Cascadia Mono" panose="020B0609020000020004" pitchFamily="49" charset="0"/>
                <a:ea typeface="Cascadia Mono" panose="020B0609020000020004" pitchFamily="49" charset="0"/>
                <a:cs typeface="Cascadia Mono" panose="020B0609020000020004" pitchFamily="49" charset="0"/>
              </a:rPr>
              <a:t>החניכים.ות</a:t>
            </a:r>
            <a:r>
              <a:rPr lang="he-IL" sz="1200" dirty="0">
                <a:effectLst/>
                <a:latin typeface="Cascadia Mono" panose="020B0609020000020004" pitchFamily="49" charset="0"/>
                <a:ea typeface="Cascadia Mono" panose="020B0609020000020004" pitchFamily="49" charset="0"/>
                <a:cs typeface="Cascadia Mono" panose="020B0609020000020004" pitchFamily="49" charset="0"/>
              </a:rPr>
              <a:t>, אפשרות למעבר עם </a:t>
            </a:r>
            <a:r>
              <a:rPr lang="he-IL" sz="1200" dirty="0" err="1">
                <a:effectLst/>
                <a:latin typeface="Cascadia Mono" panose="020B0609020000020004" pitchFamily="49" charset="0"/>
                <a:ea typeface="Cascadia Mono" panose="020B0609020000020004" pitchFamily="49" charset="0"/>
                <a:cs typeface="Cascadia Mono" panose="020B0609020000020004" pitchFamily="49" charset="0"/>
              </a:rPr>
              <a:t>טרקר</a:t>
            </a:r>
            <a:r>
              <a:rPr lang="he-IL" sz="1200" dirty="0">
                <a:effectLst/>
                <a:latin typeface="Cascadia Mono" panose="020B0609020000020004" pitchFamily="49" charset="0"/>
                <a:ea typeface="Cascadia Mono" panose="020B0609020000020004" pitchFamily="49" charset="0"/>
                <a:cs typeface="Cascadia Mono" panose="020B0609020000020004" pitchFamily="49" charset="0"/>
              </a:rPr>
              <a:t>, מתווה טיול שמסתיים בצאת שבת מלכתחילה לכל </a:t>
            </a:r>
            <a:r>
              <a:rPr lang="he-IL" sz="1200" dirty="0" err="1">
                <a:effectLst/>
                <a:latin typeface="Cascadia Mono" panose="020B0609020000020004" pitchFamily="49" charset="0"/>
                <a:ea typeface="Cascadia Mono" panose="020B0609020000020004" pitchFamily="49" charset="0"/>
                <a:cs typeface="Cascadia Mono" panose="020B0609020000020004" pitchFamily="49" charset="0"/>
              </a:rPr>
              <a:t>החניכים.ות</a:t>
            </a:r>
            <a:r>
              <a:rPr lang="he-IL" sz="1200" dirty="0">
                <a:effectLst/>
                <a:latin typeface="Cascadia Mono" panose="020B0609020000020004" pitchFamily="49" charset="0"/>
                <a:ea typeface="Cascadia Mono" panose="020B0609020000020004" pitchFamily="49" charset="0"/>
                <a:cs typeface="Cascadia Mono" panose="020B0609020000020004" pitchFamily="49" charset="0"/>
              </a:rPr>
              <a:t>, תהליך הכנה מעמיק לכלל </a:t>
            </a:r>
            <a:r>
              <a:rPr lang="he-IL" sz="1200" dirty="0" err="1">
                <a:effectLst/>
                <a:latin typeface="Cascadia Mono" panose="020B0609020000020004" pitchFamily="49" charset="0"/>
                <a:ea typeface="Cascadia Mono" panose="020B0609020000020004" pitchFamily="49" charset="0"/>
                <a:cs typeface="Cascadia Mono" panose="020B0609020000020004" pitchFamily="49" charset="0"/>
              </a:rPr>
              <a:t>החניכים.ות</a:t>
            </a:r>
            <a:r>
              <a:rPr lang="he-IL" sz="1200" dirty="0">
                <a:effectLst/>
                <a:latin typeface="Cascadia Mono" panose="020B0609020000020004" pitchFamily="49" charset="0"/>
                <a:ea typeface="Cascadia Mono" panose="020B0609020000020004" pitchFamily="49" charset="0"/>
                <a:cs typeface="Cascadia Mono" panose="020B0609020000020004" pitchFamily="49" charset="0"/>
              </a:rPr>
              <a:t>. </a:t>
            </a:r>
            <a:endParaRPr lang="en-US" sz="1200" dirty="0">
              <a:effectLst/>
              <a:latin typeface="Cascadia Mono" panose="020B0609020000020004" pitchFamily="49" charset="0"/>
              <a:ea typeface="Cascadia Mono" panose="020B0609020000020004" pitchFamily="49" charset="0"/>
              <a:cs typeface="Cascadia Mono" panose="020B0609020000020004" pitchFamily="49" charset="0"/>
            </a:endParaRPr>
          </a:p>
          <a:p>
            <a:pPr algn="r" rtl="1">
              <a:lnSpc>
                <a:spcPct val="115000"/>
              </a:lnSpc>
              <a:spcAft>
                <a:spcPts val="1200"/>
              </a:spcAft>
            </a:pPr>
            <a:r>
              <a:rPr lang="he-IL" sz="1400" dirty="0">
                <a:effectLst/>
                <a:latin typeface="Cascadia Mono" panose="020B0609020000020004" pitchFamily="49" charset="0"/>
                <a:ea typeface="Cascadia Mono" panose="020B0609020000020004" pitchFamily="49" charset="0"/>
                <a:cs typeface="Cascadia Mono" panose="020B0609020000020004" pitchFamily="49" charset="0"/>
              </a:rPr>
              <a:t>   עשוי לייצר תחושה של </a:t>
            </a:r>
            <a:r>
              <a:rPr lang="he-IL" sz="1400" dirty="0" err="1">
                <a:effectLst/>
                <a:latin typeface="Cascadia Mono" panose="020B0609020000020004" pitchFamily="49" charset="0"/>
                <a:ea typeface="Cascadia Mono" panose="020B0609020000020004" pitchFamily="49" charset="0"/>
                <a:cs typeface="Cascadia Mono" panose="020B0609020000020004" pitchFamily="49" charset="0"/>
              </a:rPr>
              <a:t>שיוויון</a:t>
            </a:r>
            <a:r>
              <a:rPr lang="he-IL" sz="1400" dirty="0">
                <a:effectLst/>
                <a:latin typeface="Cascadia Mono" panose="020B0609020000020004" pitchFamily="49" charset="0"/>
                <a:ea typeface="Cascadia Mono" panose="020B0609020000020004" pitchFamily="49" charset="0"/>
                <a:cs typeface="Cascadia Mono" panose="020B0609020000020004" pitchFamily="49" charset="0"/>
              </a:rPr>
              <a:t> </a:t>
            </a:r>
            <a:r>
              <a:rPr lang="he-IL" sz="1400" dirty="0" err="1">
                <a:effectLst/>
                <a:latin typeface="Cascadia Mono" panose="020B0609020000020004" pitchFamily="49" charset="0"/>
                <a:ea typeface="Cascadia Mono" panose="020B0609020000020004" pitchFamily="49" charset="0"/>
                <a:cs typeface="Cascadia Mono" panose="020B0609020000020004" pitchFamily="49" charset="0"/>
              </a:rPr>
              <a:t>לחניכים.ות</a:t>
            </a:r>
            <a:r>
              <a:rPr lang="he-IL" sz="1400" dirty="0">
                <a:effectLst/>
                <a:latin typeface="Cascadia Mono" panose="020B0609020000020004" pitchFamily="49" charset="0"/>
                <a:ea typeface="Cascadia Mono" panose="020B0609020000020004" pitchFamily="49" charset="0"/>
                <a:cs typeface="Cascadia Mono" panose="020B0609020000020004" pitchFamily="49" charset="0"/>
              </a:rPr>
              <a:t> </a:t>
            </a:r>
            <a:r>
              <a:rPr lang="he-IL" sz="1400" dirty="0" err="1">
                <a:effectLst/>
                <a:latin typeface="Cascadia Mono" panose="020B0609020000020004" pitchFamily="49" charset="0"/>
                <a:ea typeface="Cascadia Mono" panose="020B0609020000020004" pitchFamily="49" charset="0"/>
                <a:cs typeface="Cascadia Mono" panose="020B0609020000020004" pitchFamily="49" charset="0"/>
              </a:rPr>
              <a:t>ולהוריהם.ן</a:t>
            </a:r>
            <a:r>
              <a:rPr lang="he-IL" sz="1400" dirty="0">
                <a:effectLst/>
                <a:latin typeface="Cascadia Mono" panose="020B0609020000020004" pitchFamily="49" charset="0"/>
                <a:ea typeface="Cascadia Mono" panose="020B0609020000020004" pitchFamily="49" charset="0"/>
                <a:cs typeface="Cascadia Mono" panose="020B0609020000020004" pitchFamily="49" charset="0"/>
              </a:rPr>
              <a:t>, וגם מייצר מצב שהעיסוק בתכנון נגיש קורה בתחילת התהליך, ולאחר מכן העבודה היא כמו בכל אירוע. </a:t>
            </a:r>
            <a:endParaRPr lang="en-US" sz="1400" dirty="0">
              <a:effectLst/>
              <a:latin typeface="Cascadia Mono" panose="020B0609020000020004" pitchFamily="49" charset="0"/>
              <a:ea typeface="Cascadia Mono" panose="020B0609020000020004" pitchFamily="49" charset="0"/>
              <a:cs typeface="Cascadia Mono" panose="020B0609020000020004" pitchFamily="49" charset="0"/>
            </a:endParaRPr>
          </a:p>
        </p:txBody>
      </p:sp>
      <p:grpSp>
        <p:nvGrpSpPr>
          <p:cNvPr id="718" name="Google Shape;718;p40"/>
          <p:cNvGrpSpPr/>
          <p:nvPr/>
        </p:nvGrpSpPr>
        <p:grpSpPr>
          <a:xfrm>
            <a:off x="4489758" y="4317665"/>
            <a:ext cx="486191" cy="485450"/>
            <a:chOff x="5721625" y="4984150"/>
            <a:chExt cx="196950" cy="196650"/>
          </a:xfrm>
        </p:grpSpPr>
        <p:sp>
          <p:nvSpPr>
            <p:cNvPr id="719" name="Google Shape;719;p40"/>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0"/>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0"/>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0"/>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0"/>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4" name="Google Shape;724;p40"/>
          <p:cNvPicPr preferRelativeResize="0"/>
          <p:nvPr/>
        </p:nvPicPr>
        <p:blipFill>
          <a:blip r:embed="rId3">
            <a:alphaModFix/>
          </a:blip>
          <a:stretch>
            <a:fillRect/>
          </a:stretch>
        </p:blipFill>
        <p:spPr>
          <a:xfrm>
            <a:off x="8043274" y="4318412"/>
            <a:ext cx="695900" cy="570200"/>
          </a:xfrm>
          <a:prstGeom prst="rect">
            <a:avLst/>
          </a:prstGeom>
          <a:noFill/>
          <a:ln>
            <a:noFill/>
          </a:ln>
        </p:spPr>
      </p:pic>
      <p:grpSp>
        <p:nvGrpSpPr>
          <p:cNvPr id="725" name="Google Shape;725;p40"/>
          <p:cNvGrpSpPr/>
          <p:nvPr/>
        </p:nvGrpSpPr>
        <p:grpSpPr>
          <a:xfrm>
            <a:off x="8075910" y="2039274"/>
            <a:ext cx="630641" cy="901539"/>
            <a:chOff x="5979675" y="4640775"/>
            <a:chExt cx="241875" cy="345775"/>
          </a:xfrm>
        </p:grpSpPr>
        <p:sp>
          <p:nvSpPr>
            <p:cNvPr id="726" name="Google Shape;726;p40"/>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0"/>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0"/>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0"/>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0"/>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0"/>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0"/>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0"/>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0"/>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0"/>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0"/>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0"/>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0"/>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40"/>
          <p:cNvGrpSpPr/>
          <p:nvPr/>
        </p:nvGrpSpPr>
        <p:grpSpPr>
          <a:xfrm>
            <a:off x="7746325" y="309651"/>
            <a:ext cx="1062111" cy="843334"/>
            <a:chOff x="4725053" y="4107929"/>
            <a:chExt cx="398900" cy="316721"/>
          </a:xfrm>
        </p:grpSpPr>
        <p:sp>
          <p:nvSpPr>
            <p:cNvPr id="740" name="Google Shape;740;p40"/>
            <p:cNvSpPr/>
            <p:nvPr/>
          </p:nvSpPr>
          <p:spPr>
            <a:xfrm>
              <a:off x="4725053" y="4107929"/>
              <a:ext cx="398900" cy="261351"/>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0"/>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0"/>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0"/>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40"/>
          <p:cNvGrpSpPr/>
          <p:nvPr/>
        </p:nvGrpSpPr>
        <p:grpSpPr>
          <a:xfrm>
            <a:off x="587151" y="1223391"/>
            <a:ext cx="1463852" cy="2439434"/>
            <a:chOff x="6362575" y="3991175"/>
            <a:chExt cx="336425" cy="510075"/>
          </a:xfrm>
        </p:grpSpPr>
        <p:sp>
          <p:nvSpPr>
            <p:cNvPr id="748" name="Google Shape;748;p40"/>
            <p:cNvSpPr/>
            <p:nvPr/>
          </p:nvSpPr>
          <p:spPr>
            <a:xfrm>
              <a:off x="6545950" y="4311575"/>
              <a:ext cx="22250" cy="185825"/>
            </a:xfrm>
            <a:custGeom>
              <a:avLst/>
              <a:gdLst/>
              <a:ahLst/>
              <a:cxnLst/>
              <a:rect l="l" t="t" r="r" b="b"/>
              <a:pathLst>
                <a:path w="890" h="7433" extrusionOk="0">
                  <a:moveTo>
                    <a:pt x="729" y="1"/>
                  </a:moveTo>
                  <a:lnTo>
                    <a:pt x="729" y="1"/>
                  </a:lnTo>
                  <a:cubicBezTo>
                    <a:pt x="180" y="2414"/>
                    <a:pt x="0" y="4898"/>
                    <a:pt x="198" y="7364"/>
                  </a:cubicBezTo>
                  <a:lnTo>
                    <a:pt x="459" y="7432"/>
                  </a:lnTo>
                  <a:cubicBezTo>
                    <a:pt x="800" y="4971"/>
                    <a:pt x="890" y="2480"/>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a:off x="6461950" y="4313175"/>
              <a:ext cx="50100" cy="186200"/>
            </a:xfrm>
            <a:custGeom>
              <a:avLst/>
              <a:gdLst/>
              <a:ahLst/>
              <a:cxnLst/>
              <a:rect l="l" t="t" r="r" b="b"/>
              <a:pathLst>
                <a:path w="2004" h="7448" extrusionOk="0">
                  <a:moveTo>
                    <a:pt x="0" y="0"/>
                  </a:moveTo>
                  <a:lnTo>
                    <a:pt x="0" y="0"/>
                  </a:lnTo>
                  <a:cubicBezTo>
                    <a:pt x="668" y="2447"/>
                    <a:pt x="1294" y="4902"/>
                    <a:pt x="1880" y="7368"/>
                  </a:cubicBezTo>
                  <a:lnTo>
                    <a:pt x="1997" y="7448"/>
                  </a:lnTo>
                  <a:cubicBezTo>
                    <a:pt x="2003" y="5945"/>
                    <a:pt x="1836" y="4448"/>
                    <a:pt x="1496" y="2983"/>
                  </a:cubicBezTo>
                  <a:cubicBezTo>
                    <a:pt x="1239" y="1882"/>
                    <a:pt x="852" y="74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a:off x="6576425" y="4372250"/>
              <a:ext cx="40800" cy="129000"/>
            </a:xfrm>
            <a:custGeom>
              <a:avLst/>
              <a:gdLst/>
              <a:ahLst/>
              <a:cxnLst/>
              <a:rect l="l" t="t" r="r" b="b"/>
              <a:pathLst>
                <a:path w="1632" h="5160" extrusionOk="0">
                  <a:moveTo>
                    <a:pt x="1213" y="0"/>
                  </a:moveTo>
                  <a:lnTo>
                    <a:pt x="497" y="2719"/>
                  </a:lnTo>
                  <a:cubicBezTo>
                    <a:pt x="374" y="3185"/>
                    <a:pt x="251" y="3655"/>
                    <a:pt x="224" y="4136"/>
                  </a:cubicBezTo>
                  <a:cubicBezTo>
                    <a:pt x="207" y="4492"/>
                    <a:pt x="229" y="4887"/>
                    <a:pt x="0" y="5159"/>
                  </a:cubicBezTo>
                  <a:lnTo>
                    <a:pt x="448" y="5027"/>
                  </a:lnTo>
                  <a:cubicBezTo>
                    <a:pt x="1351" y="3541"/>
                    <a:pt x="1632"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a:off x="6566800" y="4320550"/>
              <a:ext cx="36350" cy="180650"/>
            </a:xfrm>
            <a:custGeom>
              <a:avLst/>
              <a:gdLst/>
              <a:ahLst/>
              <a:cxnLst/>
              <a:rect l="l" t="t" r="r" b="b"/>
              <a:pathLst>
                <a:path w="1454" h="7226" extrusionOk="0">
                  <a:moveTo>
                    <a:pt x="1426" y="1"/>
                  </a:moveTo>
                  <a:cubicBezTo>
                    <a:pt x="1418" y="1"/>
                    <a:pt x="1411" y="5"/>
                    <a:pt x="1406" y="13"/>
                  </a:cubicBezTo>
                  <a:cubicBezTo>
                    <a:pt x="897" y="1164"/>
                    <a:pt x="717" y="2459"/>
                    <a:pt x="535" y="3696"/>
                  </a:cubicBezTo>
                  <a:cubicBezTo>
                    <a:pt x="440" y="4335"/>
                    <a:pt x="352" y="4976"/>
                    <a:pt x="260" y="5617"/>
                  </a:cubicBezTo>
                  <a:cubicBezTo>
                    <a:pt x="216" y="5936"/>
                    <a:pt x="170" y="6254"/>
                    <a:pt x="124" y="6575"/>
                  </a:cubicBezTo>
                  <a:cubicBezTo>
                    <a:pt x="100" y="6744"/>
                    <a:pt x="1" y="7010"/>
                    <a:pt x="78" y="7172"/>
                  </a:cubicBezTo>
                  <a:cubicBezTo>
                    <a:pt x="92" y="7207"/>
                    <a:pt x="125" y="7226"/>
                    <a:pt x="158" y="7226"/>
                  </a:cubicBezTo>
                  <a:cubicBezTo>
                    <a:pt x="182" y="7226"/>
                    <a:pt x="205" y="7216"/>
                    <a:pt x="223" y="7196"/>
                  </a:cubicBezTo>
                  <a:lnTo>
                    <a:pt x="236" y="7179"/>
                  </a:lnTo>
                  <a:cubicBezTo>
                    <a:pt x="249" y="7164"/>
                    <a:pt x="253" y="7142"/>
                    <a:pt x="245" y="7124"/>
                  </a:cubicBezTo>
                  <a:cubicBezTo>
                    <a:pt x="242" y="7117"/>
                    <a:pt x="240" y="7109"/>
                    <a:pt x="238" y="7102"/>
                  </a:cubicBezTo>
                  <a:cubicBezTo>
                    <a:pt x="232" y="7088"/>
                    <a:pt x="218" y="7079"/>
                    <a:pt x="204" y="7079"/>
                  </a:cubicBezTo>
                  <a:cubicBezTo>
                    <a:pt x="200" y="7079"/>
                    <a:pt x="196" y="7080"/>
                    <a:pt x="192" y="7081"/>
                  </a:cubicBezTo>
                  <a:lnTo>
                    <a:pt x="192" y="7081"/>
                  </a:lnTo>
                  <a:cubicBezTo>
                    <a:pt x="322" y="6988"/>
                    <a:pt x="324" y="6422"/>
                    <a:pt x="348" y="6243"/>
                  </a:cubicBezTo>
                  <a:cubicBezTo>
                    <a:pt x="387" y="5964"/>
                    <a:pt x="425" y="5685"/>
                    <a:pt x="464" y="5407"/>
                  </a:cubicBezTo>
                  <a:cubicBezTo>
                    <a:pt x="548" y="4805"/>
                    <a:pt x="629" y="4203"/>
                    <a:pt x="717" y="3601"/>
                  </a:cubicBezTo>
                  <a:cubicBezTo>
                    <a:pt x="895" y="2391"/>
                    <a:pt x="1160" y="1214"/>
                    <a:pt x="1450" y="26"/>
                  </a:cubicBezTo>
                  <a:cubicBezTo>
                    <a:pt x="1453" y="11"/>
                    <a:pt x="1440"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0"/>
            <p:cNvSpPr/>
            <p:nvPr/>
          </p:nvSpPr>
          <p:spPr>
            <a:xfrm>
              <a:off x="6578850" y="4324375"/>
              <a:ext cx="38150" cy="27425"/>
            </a:xfrm>
            <a:custGeom>
              <a:avLst/>
              <a:gdLst/>
              <a:ahLst/>
              <a:cxnLst/>
              <a:rect l="l" t="t" r="r" b="b"/>
              <a:pathLst>
                <a:path w="1526" h="1097" extrusionOk="0">
                  <a:moveTo>
                    <a:pt x="19" y="1"/>
                  </a:moveTo>
                  <a:cubicBezTo>
                    <a:pt x="10" y="1"/>
                    <a:pt x="1" y="8"/>
                    <a:pt x="2" y="20"/>
                  </a:cubicBezTo>
                  <a:cubicBezTo>
                    <a:pt x="33" y="310"/>
                    <a:pt x="72" y="1076"/>
                    <a:pt x="476" y="1096"/>
                  </a:cubicBezTo>
                  <a:cubicBezTo>
                    <a:pt x="484" y="1097"/>
                    <a:pt x="492" y="1097"/>
                    <a:pt x="499" y="1097"/>
                  </a:cubicBezTo>
                  <a:cubicBezTo>
                    <a:pt x="928" y="1097"/>
                    <a:pt x="1388" y="558"/>
                    <a:pt x="1504" y="194"/>
                  </a:cubicBezTo>
                  <a:cubicBezTo>
                    <a:pt x="1526" y="149"/>
                    <a:pt x="1489" y="113"/>
                    <a:pt x="1453" y="113"/>
                  </a:cubicBezTo>
                  <a:cubicBezTo>
                    <a:pt x="1435" y="113"/>
                    <a:pt x="1416" y="123"/>
                    <a:pt x="1405" y="145"/>
                  </a:cubicBezTo>
                  <a:cubicBezTo>
                    <a:pt x="1225" y="448"/>
                    <a:pt x="1047" y="716"/>
                    <a:pt x="738" y="903"/>
                  </a:cubicBezTo>
                  <a:cubicBezTo>
                    <a:pt x="665" y="947"/>
                    <a:pt x="600" y="966"/>
                    <a:pt x="542" y="966"/>
                  </a:cubicBezTo>
                  <a:cubicBezTo>
                    <a:pt x="197" y="966"/>
                    <a:pt x="81" y="294"/>
                    <a:pt x="39" y="18"/>
                  </a:cubicBezTo>
                  <a:cubicBezTo>
                    <a:pt x="37" y="6"/>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a:off x="6587625" y="4317325"/>
              <a:ext cx="7650" cy="33550"/>
            </a:xfrm>
            <a:custGeom>
              <a:avLst/>
              <a:gdLst/>
              <a:ahLst/>
              <a:cxnLst/>
              <a:rect l="l" t="t" r="r" b="b"/>
              <a:pathLst>
                <a:path w="306" h="1342" extrusionOk="0">
                  <a:moveTo>
                    <a:pt x="129" y="1"/>
                  </a:moveTo>
                  <a:cubicBezTo>
                    <a:pt x="114" y="1"/>
                    <a:pt x="98" y="10"/>
                    <a:pt x="95" y="25"/>
                  </a:cubicBezTo>
                  <a:cubicBezTo>
                    <a:pt x="0" y="401"/>
                    <a:pt x="51" y="954"/>
                    <a:pt x="202" y="1310"/>
                  </a:cubicBezTo>
                  <a:cubicBezTo>
                    <a:pt x="212" y="1332"/>
                    <a:pt x="232" y="1342"/>
                    <a:pt x="251" y="1342"/>
                  </a:cubicBezTo>
                  <a:cubicBezTo>
                    <a:pt x="279" y="1342"/>
                    <a:pt x="306" y="1321"/>
                    <a:pt x="303" y="1286"/>
                  </a:cubicBezTo>
                  <a:cubicBezTo>
                    <a:pt x="295" y="1073"/>
                    <a:pt x="213" y="867"/>
                    <a:pt x="178" y="658"/>
                  </a:cubicBezTo>
                  <a:cubicBezTo>
                    <a:pt x="143" y="449"/>
                    <a:pt x="154" y="241"/>
                    <a:pt x="156" y="28"/>
                  </a:cubicBezTo>
                  <a:cubicBezTo>
                    <a:pt x="156" y="9"/>
                    <a:pt x="143"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0"/>
            <p:cNvSpPr/>
            <p:nvPr/>
          </p:nvSpPr>
          <p:spPr>
            <a:xfrm>
              <a:off x="6573450" y="4321200"/>
              <a:ext cx="9025" cy="7600"/>
            </a:xfrm>
            <a:custGeom>
              <a:avLst/>
              <a:gdLst/>
              <a:ahLst/>
              <a:cxnLst/>
              <a:rect l="l" t="t" r="r" b="b"/>
              <a:pathLst>
                <a:path w="361" h="304" extrusionOk="0">
                  <a:moveTo>
                    <a:pt x="165" y="0"/>
                  </a:moveTo>
                  <a:cubicBezTo>
                    <a:pt x="96" y="0"/>
                    <a:pt x="27" y="47"/>
                    <a:pt x="14" y="127"/>
                  </a:cubicBezTo>
                  <a:cubicBezTo>
                    <a:pt x="1" y="209"/>
                    <a:pt x="58" y="288"/>
                    <a:pt x="139" y="301"/>
                  </a:cubicBezTo>
                  <a:cubicBezTo>
                    <a:pt x="148" y="302"/>
                    <a:pt x="157" y="303"/>
                    <a:pt x="165" y="303"/>
                  </a:cubicBezTo>
                  <a:cubicBezTo>
                    <a:pt x="285" y="303"/>
                    <a:pt x="360" y="166"/>
                    <a:pt x="288" y="64"/>
                  </a:cubicBezTo>
                  <a:cubicBezTo>
                    <a:pt x="257" y="20"/>
                    <a:pt x="211"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0"/>
            <p:cNvSpPr/>
            <p:nvPr/>
          </p:nvSpPr>
          <p:spPr>
            <a:xfrm>
              <a:off x="6586425" y="4313675"/>
              <a:ext cx="8200" cy="7425"/>
            </a:xfrm>
            <a:custGeom>
              <a:avLst/>
              <a:gdLst/>
              <a:ahLst/>
              <a:cxnLst/>
              <a:rect l="l" t="t" r="r" b="b"/>
              <a:pathLst>
                <a:path w="328" h="297" extrusionOk="0">
                  <a:moveTo>
                    <a:pt x="169" y="1"/>
                  </a:moveTo>
                  <a:cubicBezTo>
                    <a:pt x="78" y="1"/>
                    <a:pt x="0" y="85"/>
                    <a:pt x="22" y="182"/>
                  </a:cubicBezTo>
                  <a:cubicBezTo>
                    <a:pt x="33" y="233"/>
                    <a:pt x="72" y="275"/>
                    <a:pt x="123" y="290"/>
                  </a:cubicBezTo>
                  <a:cubicBezTo>
                    <a:pt x="138" y="295"/>
                    <a:pt x="152" y="297"/>
                    <a:pt x="166" y="297"/>
                  </a:cubicBezTo>
                  <a:cubicBezTo>
                    <a:pt x="209" y="297"/>
                    <a:pt x="246" y="275"/>
                    <a:pt x="281" y="244"/>
                  </a:cubicBezTo>
                  <a:lnTo>
                    <a:pt x="281" y="244"/>
                  </a:lnTo>
                  <a:lnTo>
                    <a:pt x="268" y="257"/>
                  </a:lnTo>
                  <a:cubicBezTo>
                    <a:pt x="307" y="229"/>
                    <a:pt x="327" y="180"/>
                    <a:pt x="323" y="132"/>
                  </a:cubicBezTo>
                  <a:cubicBezTo>
                    <a:pt x="318" y="84"/>
                    <a:pt x="290" y="42"/>
                    <a:pt x="246" y="22"/>
                  </a:cubicBezTo>
                  <a:cubicBezTo>
                    <a:pt x="239" y="20"/>
                    <a:pt x="235" y="18"/>
                    <a:pt x="228" y="13"/>
                  </a:cubicBezTo>
                  <a:cubicBezTo>
                    <a:pt x="208" y="5"/>
                    <a:pt x="188"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0"/>
            <p:cNvSpPr/>
            <p:nvPr/>
          </p:nvSpPr>
          <p:spPr>
            <a:xfrm>
              <a:off x="6597275" y="4315250"/>
              <a:ext cx="10525" cy="8775"/>
            </a:xfrm>
            <a:custGeom>
              <a:avLst/>
              <a:gdLst/>
              <a:ahLst/>
              <a:cxnLst/>
              <a:rect l="l" t="t" r="r" b="b"/>
              <a:pathLst>
                <a:path w="421" h="351" extrusionOk="0">
                  <a:moveTo>
                    <a:pt x="228" y="1"/>
                  </a:moveTo>
                  <a:cubicBezTo>
                    <a:pt x="194" y="1"/>
                    <a:pt x="160" y="11"/>
                    <a:pt x="128" y="34"/>
                  </a:cubicBezTo>
                  <a:cubicBezTo>
                    <a:pt x="1" y="124"/>
                    <a:pt x="47" y="324"/>
                    <a:pt x="201" y="348"/>
                  </a:cubicBezTo>
                  <a:cubicBezTo>
                    <a:pt x="210" y="349"/>
                    <a:pt x="219" y="350"/>
                    <a:pt x="228" y="350"/>
                  </a:cubicBezTo>
                  <a:cubicBezTo>
                    <a:pt x="310" y="350"/>
                    <a:pt x="391" y="290"/>
                    <a:pt x="400" y="205"/>
                  </a:cubicBezTo>
                  <a:cubicBezTo>
                    <a:pt x="420" y="90"/>
                    <a:pt x="328"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0"/>
            <p:cNvSpPr/>
            <p:nvPr/>
          </p:nvSpPr>
          <p:spPr>
            <a:xfrm>
              <a:off x="6611175" y="4323175"/>
              <a:ext cx="9750" cy="9125"/>
            </a:xfrm>
            <a:custGeom>
              <a:avLst/>
              <a:gdLst/>
              <a:ahLst/>
              <a:cxnLst/>
              <a:rect l="l" t="t" r="r" b="b"/>
              <a:pathLst>
                <a:path w="390" h="365" extrusionOk="0">
                  <a:moveTo>
                    <a:pt x="198" y="0"/>
                  </a:moveTo>
                  <a:cubicBezTo>
                    <a:pt x="113" y="0"/>
                    <a:pt x="26" y="64"/>
                    <a:pt x="16" y="152"/>
                  </a:cubicBezTo>
                  <a:cubicBezTo>
                    <a:pt x="0" y="250"/>
                    <a:pt x="66" y="343"/>
                    <a:pt x="165" y="362"/>
                  </a:cubicBezTo>
                  <a:cubicBezTo>
                    <a:pt x="174" y="364"/>
                    <a:pt x="183" y="365"/>
                    <a:pt x="192" y="365"/>
                  </a:cubicBezTo>
                  <a:cubicBezTo>
                    <a:pt x="278" y="365"/>
                    <a:pt x="364" y="301"/>
                    <a:pt x="376" y="213"/>
                  </a:cubicBezTo>
                  <a:cubicBezTo>
                    <a:pt x="389" y="114"/>
                    <a:pt x="323" y="20"/>
                    <a:pt x="224" y="2"/>
                  </a:cubicBezTo>
                  <a:cubicBezTo>
                    <a:pt x="216" y="1"/>
                    <a:pt x="207"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0"/>
            <p:cNvSpPr/>
            <p:nvPr/>
          </p:nvSpPr>
          <p:spPr>
            <a:xfrm>
              <a:off x="6590800" y="4338275"/>
              <a:ext cx="45075" cy="14200"/>
            </a:xfrm>
            <a:custGeom>
              <a:avLst/>
              <a:gdLst/>
              <a:ahLst/>
              <a:cxnLst/>
              <a:rect l="l" t="t" r="r" b="b"/>
              <a:pathLst>
                <a:path w="1803" h="568" extrusionOk="0">
                  <a:moveTo>
                    <a:pt x="1745" y="1"/>
                  </a:moveTo>
                  <a:cubicBezTo>
                    <a:pt x="1734" y="1"/>
                    <a:pt x="1723" y="5"/>
                    <a:pt x="1714" y="15"/>
                  </a:cubicBezTo>
                  <a:cubicBezTo>
                    <a:pt x="1417" y="301"/>
                    <a:pt x="944" y="451"/>
                    <a:pt x="505" y="451"/>
                  </a:cubicBezTo>
                  <a:cubicBezTo>
                    <a:pt x="343" y="451"/>
                    <a:pt x="185" y="430"/>
                    <a:pt x="42" y="389"/>
                  </a:cubicBezTo>
                  <a:cubicBezTo>
                    <a:pt x="39" y="388"/>
                    <a:pt x="36" y="387"/>
                    <a:pt x="33" y="387"/>
                  </a:cubicBezTo>
                  <a:cubicBezTo>
                    <a:pt x="8" y="387"/>
                    <a:pt x="1" y="430"/>
                    <a:pt x="25" y="444"/>
                  </a:cubicBezTo>
                  <a:cubicBezTo>
                    <a:pt x="182" y="535"/>
                    <a:pt x="346" y="568"/>
                    <a:pt x="514" y="568"/>
                  </a:cubicBezTo>
                  <a:cubicBezTo>
                    <a:pt x="695" y="568"/>
                    <a:pt x="878" y="530"/>
                    <a:pt x="1059" y="485"/>
                  </a:cubicBezTo>
                  <a:cubicBezTo>
                    <a:pt x="1336" y="419"/>
                    <a:pt x="1672" y="354"/>
                    <a:pt x="1788" y="64"/>
                  </a:cubicBezTo>
                  <a:cubicBezTo>
                    <a:pt x="1803" y="30"/>
                    <a:pt x="1775" y="1"/>
                    <a:pt x="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0"/>
            <p:cNvSpPr/>
            <p:nvPr/>
          </p:nvSpPr>
          <p:spPr>
            <a:xfrm>
              <a:off x="6628600" y="4334775"/>
              <a:ext cx="12650" cy="9300"/>
            </a:xfrm>
            <a:custGeom>
              <a:avLst/>
              <a:gdLst/>
              <a:ahLst/>
              <a:cxnLst/>
              <a:rect l="l" t="t" r="r" b="b"/>
              <a:pathLst>
                <a:path w="506" h="372" extrusionOk="0">
                  <a:moveTo>
                    <a:pt x="248" y="1"/>
                  </a:moveTo>
                  <a:cubicBezTo>
                    <a:pt x="43" y="1"/>
                    <a:pt x="1" y="331"/>
                    <a:pt x="221" y="368"/>
                  </a:cubicBezTo>
                  <a:cubicBezTo>
                    <a:pt x="233" y="370"/>
                    <a:pt x="245" y="371"/>
                    <a:pt x="256" y="371"/>
                  </a:cubicBezTo>
                  <a:cubicBezTo>
                    <a:pt x="462" y="371"/>
                    <a:pt x="506" y="41"/>
                    <a:pt x="283" y="4"/>
                  </a:cubicBezTo>
                  <a:cubicBezTo>
                    <a:pt x="271" y="2"/>
                    <a:pt x="259"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0"/>
            <p:cNvSpPr/>
            <p:nvPr/>
          </p:nvSpPr>
          <p:spPr>
            <a:xfrm>
              <a:off x="6362575" y="3991175"/>
              <a:ext cx="336425" cy="290775"/>
            </a:xfrm>
            <a:custGeom>
              <a:avLst/>
              <a:gdLst/>
              <a:ahLst/>
              <a:cxnLst/>
              <a:rect l="l" t="t" r="r" b="b"/>
              <a:pathLst>
                <a:path w="13457" h="11631" extrusionOk="0">
                  <a:moveTo>
                    <a:pt x="6784" y="0"/>
                  </a:moveTo>
                  <a:cubicBezTo>
                    <a:pt x="5458" y="0"/>
                    <a:pt x="4138" y="366"/>
                    <a:pt x="3044" y="1113"/>
                  </a:cubicBezTo>
                  <a:cubicBezTo>
                    <a:pt x="1089" y="2451"/>
                    <a:pt x="0" y="5005"/>
                    <a:pt x="536" y="7313"/>
                  </a:cubicBezTo>
                  <a:cubicBezTo>
                    <a:pt x="1067" y="9600"/>
                    <a:pt x="3252" y="11438"/>
                    <a:pt x="5597" y="11438"/>
                  </a:cubicBezTo>
                  <a:cubicBezTo>
                    <a:pt x="5616" y="11438"/>
                    <a:pt x="5636" y="11438"/>
                    <a:pt x="5655" y="11437"/>
                  </a:cubicBezTo>
                  <a:lnTo>
                    <a:pt x="4195" y="10883"/>
                  </a:lnTo>
                  <a:lnTo>
                    <a:pt x="4195" y="10883"/>
                  </a:lnTo>
                  <a:cubicBezTo>
                    <a:pt x="5361" y="11312"/>
                    <a:pt x="6627" y="11631"/>
                    <a:pt x="7847" y="11631"/>
                  </a:cubicBezTo>
                  <a:cubicBezTo>
                    <a:pt x="8803" y="11631"/>
                    <a:pt x="9731" y="11435"/>
                    <a:pt x="10562" y="10943"/>
                  </a:cubicBezTo>
                  <a:cubicBezTo>
                    <a:pt x="12793" y="9621"/>
                    <a:pt x="13456" y="6525"/>
                    <a:pt x="12665" y="4054"/>
                  </a:cubicBezTo>
                  <a:cubicBezTo>
                    <a:pt x="12358" y="3092"/>
                    <a:pt x="11857" y="2172"/>
                    <a:pt x="11102" y="1502"/>
                  </a:cubicBezTo>
                  <a:cubicBezTo>
                    <a:pt x="10720" y="1164"/>
                    <a:pt x="10278" y="894"/>
                    <a:pt x="9817" y="674"/>
                  </a:cubicBezTo>
                  <a:cubicBezTo>
                    <a:pt x="8875" y="227"/>
                    <a:pt x="7828" y="0"/>
                    <a:pt x="6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0"/>
            <p:cNvSpPr/>
            <p:nvPr/>
          </p:nvSpPr>
          <p:spPr>
            <a:xfrm>
              <a:off x="6526450" y="4070700"/>
              <a:ext cx="15350" cy="423675"/>
            </a:xfrm>
            <a:custGeom>
              <a:avLst/>
              <a:gdLst/>
              <a:ahLst/>
              <a:cxnLst/>
              <a:rect l="l" t="t" r="r" b="b"/>
              <a:pathLst>
                <a:path w="614" h="16947" extrusionOk="0">
                  <a:moveTo>
                    <a:pt x="155" y="1"/>
                  </a:moveTo>
                  <a:cubicBezTo>
                    <a:pt x="99" y="1"/>
                    <a:pt x="44" y="39"/>
                    <a:pt x="38" y="115"/>
                  </a:cubicBezTo>
                  <a:cubicBezTo>
                    <a:pt x="1" y="656"/>
                    <a:pt x="18" y="1202"/>
                    <a:pt x="16" y="1743"/>
                  </a:cubicBezTo>
                  <a:cubicBezTo>
                    <a:pt x="12" y="2283"/>
                    <a:pt x="18" y="2828"/>
                    <a:pt x="20" y="3370"/>
                  </a:cubicBezTo>
                  <a:cubicBezTo>
                    <a:pt x="25" y="4455"/>
                    <a:pt x="42" y="5538"/>
                    <a:pt x="53" y="6623"/>
                  </a:cubicBezTo>
                  <a:cubicBezTo>
                    <a:pt x="80" y="8792"/>
                    <a:pt x="104" y="10960"/>
                    <a:pt x="130" y="13130"/>
                  </a:cubicBezTo>
                  <a:lnTo>
                    <a:pt x="152" y="14968"/>
                  </a:lnTo>
                  <a:cubicBezTo>
                    <a:pt x="154" y="15271"/>
                    <a:pt x="159" y="15572"/>
                    <a:pt x="159" y="15875"/>
                  </a:cubicBezTo>
                  <a:cubicBezTo>
                    <a:pt x="159" y="16187"/>
                    <a:pt x="143" y="16499"/>
                    <a:pt x="196" y="16806"/>
                  </a:cubicBezTo>
                  <a:cubicBezTo>
                    <a:pt x="213" y="16899"/>
                    <a:pt x="301" y="16946"/>
                    <a:pt x="388" y="16946"/>
                  </a:cubicBezTo>
                  <a:cubicBezTo>
                    <a:pt x="474" y="16946"/>
                    <a:pt x="560" y="16900"/>
                    <a:pt x="574" y="16806"/>
                  </a:cubicBezTo>
                  <a:cubicBezTo>
                    <a:pt x="613" y="16532"/>
                    <a:pt x="596" y="16259"/>
                    <a:pt x="589" y="15980"/>
                  </a:cubicBezTo>
                  <a:cubicBezTo>
                    <a:pt x="583" y="15715"/>
                    <a:pt x="576" y="15447"/>
                    <a:pt x="572" y="15181"/>
                  </a:cubicBezTo>
                  <a:lnTo>
                    <a:pt x="545" y="13554"/>
                  </a:lnTo>
                  <a:cubicBezTo>
                    <a:pt x="530" y="12469"/>
                    <a:pt x="512" y="11386"/>
                    <a:pt x="495" y="10301"/>
                  </a:cubicBezTo>
                  <a:cubicBezTo>
                    <a:pt x="462" y="8131"/>
                    <a:pt x="442" y="5964"/>
                    <a:pt x="392" y="3794"/>
                  </a:cubicBezTo>
                  <a:lnTo>
                    <a:pt x="348" y="1956"/>
                  </a:lnTo>
                  <a:cubicBezTo>
                    <a:pt x="335" y="1345"/>
                    <a:pt x="335" y="724"/>
                    <a:pt x="275" y="115"/>
                  </a:cubicBezTo>
                  <a:cubicBezTo>
                    <a:pt x="269" y="39"/>
                    <a:pt x="212"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0"/>
            <p:cNvSpPr/>
            <p:nvPr/>
          </p:nvSpPr>
          <p:spPr>
            <a:xfrm>
              <a:off x="6452575" y="4137750"/>
              <a:ext cx="187125" cy="120825"/>
            </a:xfrm>
            <a:custGeom>
              <a:avLst/>
              <a:gdLst/>
              <a:ahLst/>
              <a:cxnLst/>
              <a:rect l="l" t="t" r="r" b="b"/>
              <a:pathLst>
                <a:path w="7485" h="4833" extrusionOk="0">
                  <a:moveTo>
                    <a:pt x="7184" y="0"/>
                  </a:moveTo>
                  <a:cubicBezTo>
                    <a:pt x="7134" y="0"/>
                    <a:pt x="7085" y="19"/>
                    <a:pt x="7045" y="62"/>
                  </a:cubicBezTo>
                  <a:cubicBezTo>
                    <a:pt x="6781" y="345"/>
                    <a:pt x="6546" y="662"/>
                    <a:pt x="6303" y="963"/>
                  </a:cubicBezTo>
                  <a:lnTo>
                    <a:pt x="5602" y="1828"/>
                  </a:lnTo>
                  <a:lnTo>
                    <a:pt x="4164" y="3600"/>
                  </a:lnTo>
                  <a:cubicBezTo>
                    <a:pt x="3959" y="3855"/>
                    <a:pt x="3764" y="4156"/>
                    <a:pt x="3485" y="4336"/>
                  </a:cubicBezTo>
                  <a:cubicBezTo>
                    <a:pt x="3408" y="4385"/>
                    <a:pt x="3314" y="4439"/>
                    <a:pt x="3217" y="4439"/>
                  </a:cubicBezTo>
                  <a:cubicBezTo>
                    <a:pt x="3207" y="4439"/>
                    <a:pt x="3197" y="4438"/>
                    <a:pt x="3186" y="4437"/>
                  </a:cubicBezTo>
                  <a:cubicBezTo>
                    <a:pt x="3044" y="4421"/>
                    <a:pt x="2971" y="4277"/>
                    <a:pt x="2901" y="4171"/>
                  </a:cubicBezTo>
                  <a:cubicBezTo>
                    <a:pt x="2484" y="3532"/>
                    <a:pt x="2064" y="2893"/>
                    <a:pt x="1645" y="2256"/>
                  </a:cubicBezTo>
                  <a:cubicBezTo>
                    <a:pt x="1170" y="1538"/>
                    <a:pt x="711" y="804"/>
                    <a:pt x="180" y="128"/>
                  </a:cubicBezTo>
                  <a:cubicBezTo>
                    <a:pt x="163" y="106"/>
                    <a:pt x="142" y="97"/>
                    <a:pt x="121" y="97"/>
                  </a:cubicBezTo>
                  <a:cubicBezTo>
                    <a:pt x="61" y="97"/>
                    <a:pt x="1" y="173"/>
                    <a:pt x="35" y="240"/>
                  </a:cubicBezTo>
                  <a:cubicBezTo>
                    <a:pt x="410" y="965"/>
                    <a:pt x="858" y="1648"/>
                    <a:pt x="1291" y="2340"/>
                  </a:cubicBezTo>
                  <a:cubicBezTo>
                    <a:pt x="1724" y="3029"/>
                    <a:pt x="2156" y="3723"/>
                    <a:pt x="2596" y="4411"/>
                  </a:cubicBezTo>
                  <a:cubicBezTo>
                    <a:pt x="2750" y="4650"/>
                    <a:pt x="2950" y="4832"/>
                    <a:pt x="3227" y="4832"/>
                  </a:cubicBezTo>
                  <a:cubicBezTo>
                    <a:pt x="3269" y="4832"/>
                    <a:pt x="3314" y="4828"/>
                    <a:pt x="3360" y="4819"/>
                  </a:cubicBezTo>
                  <a:cubicBezTo>
                    <a:pt x="3667" y="4760"/>
                    <a:pt x="3933" y="4525"/>
                    <a:pt x="4131" y="4296"/>
                  </a:cubicBezTo>
                  <a:cubicBezTo>
                    <a:pt x="4649" y="3699"/>
                    <a:pt x="5137" y="3073"/>
                    <a:pt x="5637" y="2460"/>
                  </a:cubicBezTo>
                  <a:lnTo>
                    <a:pt x="6509" y="1393"/>
                  </a:lnTo>
                  <a:cubicBezTo>
                    <a:pt x="6801" y="1039"/>
                    <a:pt x="7113" y="692"/>
                    <a:pt x="7379" y="319"/>
                  </a:cubicBezTo>
                  <a:cubicBezTo>
                    <a:pt x="7485" y="170"/>
                    <a:pt x="7334" y="0"/>
                    <a:pt x="7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0"/>
            <p:cNvSpPr/>
            <p:nvPr/>
          </p:nvSpPr>
          <p:spPr>
            <a:xfrm>
              <a:off x="6486275" y="4094825"/>
              <a:ext cx="72825" cy="59100"/>
            </a:xfrm>
            <a:custGeom>
              <a:avLst/>
              <a:gdLst/>
              <a:ahLst/>
              <a:cxnLst/>
              <a:rect l="l" t="t" r="r" b="b"/>
              <a:pathLst>
                <a:path w="2913" h="2364" extrusionOk="0">
                  <a:moveTo>
                    <a:pt x="105" y="1"/>
                  </a:moveTo>
                  <a:cubicBezTo>
                    <a:pt x="49" y="1"/>
                    <a:pt x="0" y="57"/>
                    <a:pt x="33" y="119"/>
                  </a:cubicBezTo>
                  <a:lnTo>
                    <a:pt x="35" y="119"/>
                  </a:lnTo>
                  <a:cubicBezTo>
                    <a:pt x="64" y="172"/>
                    <a:pt x="79" y="229"/>
                    <a:pt x="110" y="281"/>
                  </a:cubicBezTo>
                  <a:cubicBezTo>
                    <a:pt x="136" y="325"/>
                    <a:pt x="169" y="365"/>
                    <a:pt x="198" y="407"/>
                  </a:cubicBezTo>
                  <a:cubicBezTo>
                    <a:pt x="257" y="501"/>
                    <a:pt x="319" y="593"/>
                    <a:pt x="384" y="681"/>
                  </a:cubicBezTo>
                  <a:cubicBezTo>
                    <a:pt x="512" y="855"/>
                    <a:pt x="641" y="1024"/>
                    <a:pt x="769" y="1197"/>
                  </a:cubicBezTo>
                  <a:cubicBezTo>
                    <a:pt x="1030" y="1546"/>
                    <a:pt x="1276" y="1909"/>
                    <a:pt x="1535" y="2260"/>
                  </a:cubicBezTo>
                  <a:cubicBezTo>
                    <a:pt x="1580" y="2319"/>
                    <a:pt x="1656" y="2363"/>
                    <a:pt x="1729" y="2363"/>
                  </a:cubicBezTo>
                  <a:cubicBezTo>
                    <a:pt x="1776" y="2363"/>
                    <a:pt x="1822" y="2345"/>
                    <a:pt x="1858" y="2302"/>
                  </a:cubicBezTo>
                  <a:lnTo>
                    <a:pt x="2418" y="1632"/>
                  </a:lnTo>
                  <a:lnTo>
                    <a:pt x="2688" y="1307"/>
                  </a:lnTo>
                  <a:cubicBezTo>
                    <a:pt x="2789" y="1184"/>
                    <a:pt x="2871" y="1092"/>
                    <a:pt x="2899" y="931"/>
                  </a:cubicBezTo>
                  <a:cubicBezTo>
                    <a:pt x="2912" y="848"/>
                    <a:pt x="2856" y="747"/>
                    <a:pt x="2768" y="747"/>
                  </a:cubicBezTo>
                  <a:cubicBezTo>
                    <a:pt x="2754" y="747"/>
                    <a:pt x="2739" y="750"/>
                    <a:pt x="2723" y="756"/>
                  </a:cubicBezTo>
                  <a:cubicBezTo>
                    <a:pt x="2581" y="808"/>
                    <a:pt x="2506" y="874"/>
                    <a:pt x="2412" y="991"/>
                  </a:cubicBezTo>
                  <a:lnTo>
                    <a:pt x="2124" y="1338"/>
                  </a:lnTo>
                  <a:lnTo>
                    <a:pt x="1719" y="1829"/>
                  </a:lnTo>
                  <a:lnTo>
                    <a:pt x="1719" y="1829"/>
                  </a:lnTo>
                  <a:cubicBezTo>
                    <a:pt x="1503" y="1550"/>
                    <a:pt x="1279" y="1278"/>
                    <a:pt x="1059" y="1004"/>
                  </a:cubicBezTo>
                  <a:cubicBezTo>
                    <a:pt x="920" y="830"/>
                    <a:pt x="780" y="657"/>
                    <a:pt x="635" y="488"/>
                  </a:cubicBezTo>
                  <a:cubicBezTo>
                    <a:pt x="569" y="409"/>
                    <a:pt x="501" y="334"/>
                    <a:pt x="428" y="259"/>
                  </a:cubicBezTo>
                  <a:cubicBezTo>
                    <a:pt x="391" y="224"/>
                    <a:pt x="358" y="185"/>
                    <a:pt x="321" y="150"/>
                  </a:cubicBezTo>
                  <a:cubicBezTo>
                    <a:pt x="270" y="99"/>
                    <a:pt x="213" y="66"/>
                    <a:pt x="160" y="22"/>
                  </a:cubicBezTo>
                  <a:cubicBezTo>
                    <a:pt x="143" y="7"/>
                    <a:pt x="123"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0"/>
            <p:cNvSpPr/>
            <p:nvPr/>
          </p:nvSpPr>
          <p:spPr>
            <a:xfrm>
              <a:off x="6405000" y="4072900"/>
              <a:ext cx="11450" cy="8925"/>
            </a:xfrm>
            <a:custGeom>
              <a:avLst/>
              <a:gdLst/>
              <a:ahLst/>
              <a:cxnLst/>
              <a:rect l="l" t="t" r="r" b="b"/>
              <a:pathLst>
                <a:path w="458" h="357" extrusionOk="0">
                  <a:moveTo>
                    <a:pt x="229" y="1"/>
                  </a:moveTo>
                  <a:cubicBezTo>
                    <a:pt x="1" y="1"/>
                    <a:pt x="1" y="357"/>
                    <a:pt x="229" y="357"/>
                  </a:cubicBezTo>
                  <a:cubicBezTo>
                    <a:pt x="458" y="357"/>
                    <a:pt x="458" y="1"/>
                    <a:pt x="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0"/>
            <p:cNvSpPr/>
            <p:nvPr/>
          </p:nvSpPr>
          <p:spPr>
            <a:xfrm>
              <a:off x="6430475" y="4054800"/>
              <a:ext cx="10850" cy="8375"/>
            </a:xfrm>
            <a:custGeom>
              <a:avLst/>
              <a:gdLst/>
              <a:ahLst/>
              <a:cxnLst/>
              <a:rect l="l" t="t" r="r" b="b"/>
              <a:pathLst>
                <a:path w="434" h="335" extrusionOk="0">
                  <a:moveTo>
                    <a:pt x="218" y="0"/>
                  </a:moveTo>
                  <a:cubicBezTo>
                    <a:pt x="1" y="0"/>
                    <a:pt x="1" y="334"/>
                    <a:pt x="218" y="334"/>
                  </a:cubicBezTo>
                  <a:cubicBezTo>
                    <a:pt x="433" y="334"/>
                    <a:pt x="433"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0"/>
            <p:cNvSpPr/>
            <p:nvPr/>
          </p:nvSpPr>
          <p:spPr>
            <a:xfrm>
              <a:off x="6434225" y="4081575"/>
              <a:ext cx="10500" cy="8150"/>
            </a:xfrm>
            <a:custGeom>
              <a:avLst/>
              <a:gdLst/>
              <a:ahLst/>
              <a:cxnLst/>
              <a:rect l="l" t="t" r="r" b="b"/>
              <a:pathLst>
                <a:path w="420" h="326" extrusionOk="0">
                  <a:moveTo>
                    <a:pt x="211" y="1"/>
                  </a:moveTo>
                  <a:cubicBezTo>
                    <a:pt x="0" y="1"/>
                    <a:pt x="0" y="326"/>
                    <a:pt x="211" y="326"/>
                  </a:cubicBezTo>
                  <a:cubicBezTo>
                    <a:pt x="420" y="326"/>
                    <a:pt x="420" y="1"/>
                    <a:pt x="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 name="Google Shape;2424;p70">
            <a:extLst>
              <a:ext uri="{FF2B5EF4-FFF2-40B4-BE49-F238E27FC236}">
                <a16:creationId xmlns:a16="http://schemas.microsoft.com/office/drawing/2014/main" id="{EA2F3626-80D7-9B9A-2067-57F54BC55AD0}"/>
              </a:ext>
            </a:extLst>
          </p:cNvPr>
          <p:cNvCxnSpPr>
            <a:cxnSpLocks/>
          </p:cNvCxnSpPr>
          <p:nvPr/>
        </p:nvCxnSpPr>
        <p:spPr>
          <a:xfrm>
            <a:off x="3733874" y="1342180"/>
            <a:ext cx="3786789" cy="0"/>
          </a:xfrm>
          <a:prstGeom prst="straightConnector1">
            <a:avLst/>
          </a:prstGeom>
          <a:noFill/>
          <a:ln w="19050" cap="flat" cmpd="sng">
            <a:solidFill>
              <a:schemeClr val="accent2"/>
            </a:solidFill>
            <a:prstDash val="dash"/>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16"/>
        <p:cNvGrpSpPr/>
        <p:nvPr/>
      </p:nvGrpSpPr>
      <p:grpSpPr>
        <a:xfrm>
          <a:off x="0" y="0"/>
          <a:ext cx="0" cy="0"/>
          <a:chOff x="0" y="0"/>
          <a:chExt cx="0" cy="0"/>
        </a:xfrm>
      </p:grpSpPr>
      <p:sp>
        <p:nvSpPr>
          <p:cNvPr id="4117" name="Google Shape;4117;p9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18" name="Google Shape;4118;p9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22"/>
        <p:cNvGrpSpPr/>
        <p:nvPr/>
      </p:nvGrpSpPr>
      <p:grpSpPr>
        <a:xfrm>
          <a:off x="0" y="0"/>
          <a:ext cx="0" cy="0"/>
          <a:chOff x="0" y="0"/>
          <a:chExt cx="0" cy="0"/>
        </a:xfrm>
      </p:grpSpPr>
      <p:sp>
        <p:nvSpPr>
          <p:cNvPr id="4123" name="Google Shape;4123;p9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24" name="Google Shape;4124;p9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28"/>
        <p:cNvGrpSpPr/>
        <p:nvPr/>
      </p:nvGrpSpPr>
      <p:grpSpPr>
        <a:xfrm>
          <a:off x="0" y="0"/>
          <a:ext cx="0" cy="0"/>
          <a:chOff x="0" y="0"/>
          <a:chExt cx="0" cy="0"/>
        </a:xfrm>
      </p:grpSpPr>
      <p:sp>
        <p:nvSpPr>
          <p:cNvPr id="4129" name="Google Shape;4129;p9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30" name="Google Shape;4130;p9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34"/>
        <p:cNvGrpSpPr/>
        <p:nvPr/>
      </p:nvGrpSpPr>
      <p:grpSpPr>
        <a:xfrm>
          <a:off x="0" y="0"/>
          <a:ext cx="0" cy="0"/>
          <a:chOff x="0" y="0"/>
          <a:chExt cx="0" cy="0"/>
        </a:xfrm>
      </p:grpSpPr>
      <p:sp>
        <p:nvSpPr>
          <p:cNvPr id="4135" name="Google Shape;4135;p9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36" name="Google Shape;4136;p9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40"/>
        <p:cNvGrpSpPr/>
        <p:nvPr/>
      </p:nvGrpSpPr>
      <p:grpSpPr>
        <a:xfrm>
          <a:off x="0" y="0"/>
          <a:ext cx="0" cy="0"/>
          <a:chOff x="0" y="0"/>
          <a:chExt cx="0" cy="0"/>
        </a:xfrm>
      </p:grpSpPr>
      <p:sp>
        <p:nvSpPr>
          <p:cNvPr id="4141" name="Google Shape;4141;p99">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42" name="Google Shape;4142;p99">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46"/>
        <p:cNvGrpSpPr/>
        <p:nvPr/>
      </p:nvGrpSpPr>
      <p:grpSpPr>
        <a:xfrm>
          <a:off x="0" y="0"/>
          <a:ext cx="0" cy="0"/>
          <a:chOff x="0" y="0"/>
          <a:chExt cx="0" cy="0"/>
        </a:xfrm>
      </p:grpSpPr>
      <p:sp>
        <p:nvSpPr>
          <p:cNvPr id="4147" name="Google Shape;4147;p10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48" name="Google Shape;4148;p10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grpSp>
        <p:nvGrpSpPr>
          <p:cNvPr id="493" name="Google Shape;493;p35"/>
          <p:cNvGrpSpPr/>
          <p:nvPr/>
        </p:nvGrpSpPr>
        <p:grpSpPr>
          <a:xfrm flipH="1">
            <a:off x="8347804" y="4492683"/>
            <a:ext cx="666082" cy="537501"/>
            <a:chOff x="7514750" y="4210883"/>
            <a:chExt cx="953999" cy="769838"/>
          </a:xfrm>
        </p:grpSpPr>
        <p:sp>
          <p:nvSpPr>
            <p:cNvPr id="494" name="Google Shape;494;p35"/>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35"/>
          <p:cNvGrpSpPr/>
          <p:nvPr/>
        </p:nvGrpSpPr>
        <p:grpSpPr>
          <a:xfrm flipH="1">
            <a:off x="5674531" y="35545"/>
            <a:ext cx="441129" cy="440437"/>
            <a:chOff x="5721625" y="4984150"/>
            <a:chExt cx="196950" cy="196650"/>
          </a:xfrm>
        </p:grpSpPr>
        <p:sp>
          <p:nvSpPr>
            <p:cNvPr id="502" name="Google Shape;502;p35"/>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35"/>
          <p:cNvGrpSpPr/>
          <p:nvPr/>
        </p:nvGrpSpPr>
        <p:grpSpPr>
          <a:xfrm>
            <a:off x="58012" y="3331626"/>
            <a:ext cx="890185" cy="675108"/>
            <a:chOff x="4725044" y="4077175"/>
            <a:chExt cx="398900" cy="347475"/>
          </a:xfrm>
        </p:grpSpPr>
        <p:sp>
          <p:nvSpPr>
            <p:cNvPr id="508" name="Google Shape;508;p35"/>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תמונה 6">
            <a:extLst>
              <a:ext uri="{FF2B5EF4-FFF2-40B4-BE49-F238E27FC236}">
                <a16:creationId xmlns:a16="http://schemas.microsoft.com/office/drawing/2014/main" id="{A22E733E-8226-3745-C09E-E951C9F2A4C1}"/>
              </a:ext>
            </a:extLst>
          </p:cNvPr>
          <p:cNvPicPr>
            <a:picLocks noChangeAspect="1"/>
          </p:cNvPicPr>
          <p:nvPr/>
        </p:nvPicPr>
        <p:blipFill>
          <a:blip r:embed="rId3"/>
          <a:stretch>
            <a:fillRect/>
          </a:stretch>
        </p:blipFill>
        <p:spPr>
          <a:xfrm>
            <a:off x="2720118" y="0"/>
            <a:ext cx="3636454" cy="5143500"/>
          </a:xfrm>
          <a:prstGeom prst="rect">
            <a:avLst/>
          </a:prstGeom>
        </p:spPr>
      </p:pic>
      <p:pic>
        <p:nvPicPr>
          <p:cNvPr id="2" name="תמונה 1" descr="תמונה שמכילה טקסט&#10;&#10;התיאור נוצר באופן אוטומטי">
            <a:extLst>
              <a:ext uri="{FF2B5EF4-FFF2-40B4-BE49-F238E27FC236}">
                <a16:creationId xmlns:a16="http://schemas.microsoft.com/office/drawing/2014/main" id="{86751EA2-0C15-F1F8-2205-76FD1420E7F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871878" y="98009"/>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52"/>
        <p:cNvGrpSpPr/>
        <p:nvPr/>
      </p:nvGrpSpPr>
      <p:grpSpPr>
        <a:xfrm>
          <a:off x="0" y="0"/>
          <a:ext cx="0" cy="0"/>
          <a:chOff x="0" y="0"/>
          <a:chExt cx="0" cy="0"/>
        </a:xfrm>
      </p:grpSpPr>
      <p:sp>
        <p:nvSpPr>
          <p:cNvPr id="4153" name="Google Shape;4153;p101">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54" name="Google Shape;4154;p101">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58"/>
        <p:cNvGrpSpPr/>
        <p:nvPr/>
      </p:nvGrpSpPr>
      <p:grpSpPr>
        <a:xfrm>
          <a:off x="0" y="0"/>
          <a:ext cx="0" cy="0"/>
          <a:chOff x="0" y="0"/>
          <a:chExt cx="0" cy="0"/>
        </a:xfrm>
      </p:grpSpPr>
      <p:sp>
        <p:nvSpPr>
          <p:cNvPr id="4159" name="Google Shape;4159;p10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60" name="Google Shape;4160;p10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64"/>
        <p:cNvGrpSpPr/>
        <p:nvPr/>
      </p:nvGrpSpPr>
      <p:grpSpPr>
        <a:xfrm>
          <a:off x="0" y="0"/>
          <a:ext cx="0" cy="0"/>
          <a:chOff x="0" y="0"/>
          <a:chExt cx="0" cy="0"/>
        </a:xfrm>
      </p:grpSpPr>
      <p:sp>
        <p:nvSpPr>
          <p:cNvPr id="4165" name="Google Shape;4165;p10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166" name="Google Shape;4166;p10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170"/>
        <p:cNvGrpSpPr/>
        <p:nvPr/>
      </p:nvGrpSpPr>
      <p:grpSpPr>
        <a:xfrm>
          <a:off x="0" y="0"/>
          <a:ext cx="0" cy="0"/>
          <a:chOff x="0" y="0"/>
          <a:chExt cx="0" cy="0"/>
        </a:xfrm>
      </p:grpSpPr>
      <p:sp>
        <p:nvSpPr>
          <p:cNvPr id="4171" name="Google Shape;4171;p104"/>
          <p:cNvSpPr txBox="1">
            <a:spLocks noGrp="1"/>
          </p:cNvSpPr>
          <p:nvPr>
            <p:ph type="body" idx="1"/>
          </p:nvPr>
        </p:nvSpPr>
        <p:spPr>
          <a:xfrm>
            <a:off x="720000" y="540000"/>
            <a:ext cx="4909200" cy="402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Chelsea Market"/>
                <a:ea typeface="Chelsea Market"/>
                <a:cs typeface="Chelsea Market"/>
                <a:sym typeface="Chelsea Market"/>
              </a:rPr>
              <a:t>Vectors</a:t>
            </a:r>
            <a:endParaRPr sz="1000">
              <a:solidFill>
                <a:schemeClr val="accent1"/>
              </a:solidFill>
              <a:latin typeface="Chelsea Market"/>
              <a:ea typeface="Chelsea Market"/>
              <a:cs typeface="Chelsea Market"/>
              <a:sym typeface="Chelsea Market"/>
            </a:endParaRPr>
          </a:p>
          <a:p>
            <a:pPr marL="228600" lvl="0" indent="-279400" algn="l" rtl="0">
              <a:spcBef>
                <a:spcPts val="300"/>
              </a:spcBef>
              <a:spcAft>
                <a:spcPts val="0"/>
              </a:spcAft>
              <a:buClr>
                <a:schemeClr val="accent4"/>
              </a:buClr>
              <a:buSzPts val="800"/>
              <a:buChar char="⎯"/>
            </a:pPr>
            <a:r>
              <a:rPr lang="en">
                <a:uFill>
                  <a:noFill/>
                </a:uFill>
                <a:hlinkClick r:id="rId3"/>
              </a:rPr>
              <a:t>Collection of people in the park</a:t>
            </a:r>
            <a:endParaRPr/>
          </a:p>
          <a:p>
            <a:pPr marL="228600" lvl="0" indent="-279400" algn="l" rtl="0">
              <a:spcBef>
                <a:spcPts val="0"/>
              </a:spcBef>
              <a:spcAft>
                <a:spcPts val="0"/>
              </a:spcAft>
              <a:buClr>
                <a:schemeClr val="accent4"/>
              </a:buClr>
              <a:buSzPts val="800"/>
              <a:buChar char="⎯"/>
            </a:pPr>
            <a:r>
              <a:rPr lang="en">
                <a:uFill>
                  <a:noFill/>
                </a:uFill>
                <a:hlinkClick r:id="rId4"/>
              </a:rPr>
              <a:t>Set of people in the park</a:t>
            </a:r>
            <a:endParaRPr/>
          </a:p>
          <a:p>
            <a:pPr marL="228600" lvl="0" indent="-279400" algn="l" rtl="0">
              <a:spcBef>
                <a:spcPts val="0"/>
              </a:spcBef>
              <a:spcAft>
                <a:spcPts val="0"/>
              </a:spcAft>
              <a:buClr>
                <a:schemeClr val="accent4"/>
              </a:buClr>
              <a:buSzPts val="800"/>
              <a:buChar char="⎯"/>
            </a:pPr>
            <a:r>
              <a:rPr lang="en">
                <a:uFill>
                  <a:noFill/>
                </a:uFill>
                <a:hlinkClick r:id="rId5"/>
              </a:rPr>
              <a:t>Collection of young people emotions</a:t>
            </a:r>
            <a:endParaRPr/>
          </a:p>
          <a:p>
            <a:pPr marL="228600" lvl="0" indent="-279400" algn="l" rtl="0">
              <a:spcBef>
                <a:spcPts val="0"/>
              </a:spcBef>
              <a:spcAft>
                <a:spcPts val="0"/>
              </a:spcAft>
              <a:buClr>
                <a:schemeClr val="accent4"/>
              </a:buClr>
              <a:buSzPts val="800"/>
              <a:buChar char="⎯"/>
            </a:pPr>
            <a:r>
              <a:rPr lang="en">
                <a:uFill>
                  <a:noFill/>
                </a:uFill>
                <a:hlinkClick r:id="rId6"/>
              </a:rPr>
              <a:t>Collection of young people emotions II</a:t>
            </a:r>
            <a:endParaRPr/>
          </a:p>
          <a:p>
            <a:pPr marL="228600" lvl="0" indent="-279400" algn="l" rtl="0">
              <a:spcBef>
                <a:spcPts val="0"/>
              </a:spcBef>
              <a:spcAft>
                <a:spcPts val="0"/>
              </a:spcAft>
              <a:buClr>
                <a:schemeClr val="accent4"/>
              </a:buClr>
              <a:buSzPts val="800"/>
              <a:buChar char="⎯"/>
            </a:pPr>
            <a:r>
              <a:rPr lang="en">
                <a:uFill>
                  <a:noFill/>
                </a:uFill>
                <a:hlinkClick r:id="rId7"/>
              </a:rPr>
              <a:t>Illustration of people in the autumn park</a:t>
            </a:r>
            <a:endParaRPr/>
          </a:p>
          <a:p>
            <a:pPr marL="228600" lvl="0" indent="-279400" algn="l" rtl="0">
              <a:spcBef>
                <a:spcPts val="0"/>
              </a:spcBef>
              <a:spcAft>
                <a:spcPts val="0"/>
              </a:spcAft>
              <a:buClr>
                <a:schemeClr val="accent4"/>
              </a:buClr>
              <a:buSzPts val="800"/>
              <a:buChar char="⎯"/>
            </a:pPr>
            <a:r>
              <a:rPr lang="en">
                <a:uFill>
                  <a:noFill/>
                </a:uFill>
                <a:hlinkClick r:id="rId8"/>
              </a:rPr>
              <a:t>Illustration of people in the autumn park II</a:t>
            </a:r>
            <a:endParaRPr/>
          </a:p>
          <a:p>
            <a:pPr marL="228600" lvl="0" indent="-279400" algn="l" rtl="0">
              <a:spcBef>
                <a:spcPts val="0"/>
              </a:spcBef>
              <a:spcAft>
                <a:spcPts val="0"/>
              </a:spcAft>
              <a:buClr>
                <a:schemeClr val="accent4"/>
              </a:buClr>
              <a:buSzPts val="800"/>
              <a:buChar char="⎯"/>
            </a:pPr>
            <a:r>
              <a:rPr lang="en">
                <a:uFill>
                  <a:noFill/>
                </a:uFill>
                <a:hlinkClick r:id="rId9"/>
              </a:rPr>
              <a:t>Young woman spending time together</a:t>
            </a:r>
            <a:endParaRPr/>
          </a:p>
          <a:p>
            <a:pPr marL="228600" lvl="0" indent="-279400" algn="l" rtl="0">
              <a:spcBef>
                <a:spcPts val="0"/>
              </a:spcBef>
              <a:spcAft>
                <a:spcPts val="0"/>
              </a:spcAft>
              <a:buClr>
                <a:schemeClr val="accent4"/>
              </a:buClr>
              <a:buSzPts val="800"/>
              <a:buChar char="⎯"/>
            </a:pPr>
            <a:r>
              <a:rPr lang="en">
                <a:uFill>
                  <a:noFill/>
                </a:uFill>
                <a:hlinkClick r:id="rId10"/>
              </a:rPr>
              <a:t>Collection of artists at work</a:t>
            </a:r>
            <a:endParaRPr/>
          </a:p>
          <a:p>
            <a:pPr marL="228600" lvl="0" indent="-279400" algn="l" rtl="0">
              <a:spcBef>
                <a:spcPts val="0"/>
              </a:spcBef>
              <a:spcAft>
                <a:spcPts val="0"/>
              </a:spcAft>
              <a:buClr>
                <a:schemeClr val="accent4"/>
              </a:buClr>
              <a:buSzPts val="800"/>
              <a:buChar char="⎯"/>
            </a:pPr>
            <a:r>
              <a:rPr lang="en">
                <a:uFill>
                  <a:noFill/>
                </a:uFill>
                <a:hlinkClick r:id="rId11"/>
              </a:rPr>
              <a:t>Illustration of people in the park</a:t>
            </a:r>
            <a:endParaRPr/>
          </a:p>
          <a:p>
            <a:pPr marL="228600" lvl="0" indent="-279400" algn="l" rtl="0">
              <a:spcBef>
                <a:spcPts val="0"/>
              </a:spcBef>
              <a:spcAft>
                <a:spcPts val="0"/>
              </a:spcAft>
              <a:buClr>
                <a:schemeClr val="accent4"/>
              </a:buClr>
              <a:buSzPts val="800"/>
              <a:buChar char="⎯"/>
            </a:pPr>
            <a:r>
              <a:rPr lang="en">
                <a:uFill>
                  <a:noFill/>
                </a:uFill>
                <a:hlinkClick r:id="rId12"/>
              </a:rPr>
              <a:t>People of different skin colors holding their arms</a:t>
            </a:r>
            <a:endParaRPr/>
          </a:p>
          <a:p>
            <a:pPr marL="228600" lvl="0" indent="-279400" algn="l" rtl="0">
              <a:spcBef>
                <a:spcPts val="0"/>
              </a:spcBef>
              <a:spcAft>
                <a:spcPts val="0"/>
              </a:spcAft>
              <a:buClr>
                <a:schemeClr val="accent4"/>
              </a:buClr>
              <a:buSzPts val="800"/>
              <a:buChar char="⎯"/>
            </a:pPr>
            <a:r>
              <a:rPr lang="en">
                <a:uFill>
                  <a:noFill/>
                </a:uFill>
                <a:hlinkClick r:id="rId13"/>
              </a:rPr>
              <a:t>Gradient holographic infographics element collection</a:t>
            </a:r>
            <a:endParaRPr/>
          </a:p>
          <a:p>
            <a:pPr marL="228600" lvl="0" indent="-279400" algn="l" rtl="0">
              <a:spcBef>
                <a:spcPts val="0"/>
              </a:spcBef>
              <a:spcAft>
                <a:spcPts val="0"/>
              </a:spcAft>
              <a:buClr>
                <a:schemeClr val="accent4"/>
              </a:buClr>
              <a:buSzPts val="800"/>
              <a:buChar char="⎯"/>
            </a:pPr>
            <a:r>
              <a:rPr lang="en">
                <a:uFill>
                  <a:noFill/>
                </a:uFill>
                <a:hlinkClick r:id="rId14"/>
              </a:rPr>
              <a:t>Flat world tourism day background</a:t>
            </a:r>
            <a:endParaRPr/>
          </a:p>
          <a:p>
            <a:pPr marL="228600" lvl="0" indent="-279400" algn="l" rtl="0">
              <a:spcBef>
                <a:spcPts val="0"/>
              </a:spcBef>
              <a:spcAft>
                <a:spcPts val="0"/>
              </a:spcAft>
              <a:buClr>
                <a:schemeClr val="accent4"/>
              </a:buClr>
              <a:buSzPts val="800"/>
              <a:buChar char="⎯"/>
            </a:pPr>
            <a:r>
              <a:rPr lang="en">
                <a:uFill>
                  <a:noFill/>
                </a:uFill>
                <a:hlinkClick r:id="rId15"/>
              </a:rPr>
              <a:t>Abstract landing pages with technology devices</a:t>
            </a:r>
            <a:endParaRPr/>
          </a:p>
          <a:p>
            <a:pPr marL="228600" lvl="0" indent="-279400" algn="l" rtl="0">
              <a:spcBef>
                <a:spcPts val="0"/>
              </a:spcBef>
              <a:spcAft>
                <a:spcPts val="0"/>
              </a:spcAft>
              <a:buClr>
                <a:schemeClr val="accent4"/>
              </a:buClr>
              <a:buSzPts val="800"/>
              <a:buChar char="⎯"/>
            </a:pPr>
            <a:r>
              <a:rPr lang="en">
                <a:uFill>
                  <a:noFill/>
                </a:uFill>
                <a:hlinkClick r:id="rId16"/>
              </a:rPr>
              <a:t>Group of young people posing for a photo</a:t>
            </a:r>
            <a:endParaRPr/>
          </a:p>
          <a:p>
            <a:pPr marL="228600" lvl="0" indent="-279400" algn="l" rtl="0">
              <a:spcBef>
                <a:spcPts val="0"/>
              </a:spcBef>
              <a:spcAft>
                <a:spcPts val="0"/>
              </a:spcAft>
              <a:buClr>
                <a:schemeClr val="accent4"/>
              </a:buClr>
              <a:buSzPts val="800"/>
              <a:buChar char="⎯"/>
            </a:pPr>
            <a:r>
              <a:rPr lang="en">
                <a:uFill>
                  <a:noFill/>
                </a:uFill>
                <a:hlinkClick r:id="rId17"/>
              </a:rPr>
              <a:t>Infographic element collection flat design</a:t>
            </a:r>
            <a:endParaRPr/>
          </a:p>
          <a:p>
            <a:pPr marL="0" lvl="0" indent="0" algn="l" rtl="0">
              <a:spcBef>
                <a:spcPts val="0"/>
              </a:spcBef>
              <a:spcAft>
                <a:spcPts val="1600"/>
              </a:spcAft>
              <a:buNone/>
            </a:pPr>
            <a:endParaRPr/>
          </a:p>
        </p:txBody>
      </p:sp>
      <p:sp>
        <p:nvSpPr>
          <p:cNvPr id="4172" name="Google Shape;4172;p104"/>
          <p:cNvSpPr txBox="1">
            <a:spLocks noGrp="1"/>
          </p:cNvSpPr>
          <p:nvPr>
            <p:ph type="subTitle" idx="2"/>
          </p:nvPr>
        </p:nvSpPr>
        <p:spPr>
          <a:xfrm>
            <a:off x="5915775" y="1117800"/>
            <a:ext cx="2509200" cy="837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Did you like the resources on this template? Get them for free at our other websites</a:t>
            </a:r>
            <a:endParaRPr/>
          </a:p>
        </p:txBody>
      </p:sp>
      <p:sp>
        <p:nvSpPr>
          <p:cNvPr id="4173" name="Google Shape;4173;p104"/>
          <p:cNvSpPr txBox="1">
            <a:spLocks noGrp="1"/>
          </p:cNvSpPr>
          <p:nvPr>
            <p:ph type="ctrTitle"/>
          </p:nvPr>
        </p:nvSpPr>
        <p:spPr>
          <a:xfrm flipH="1">
            <a:off x="5821775" y="540000"/>
            <a:ext cx="2608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Resources</a:t>
            </a:r>
            <a:endParaRPr/>
          </a:p>
        </p:txBody>
      </p:sp>
      <p:sp>
        <p:nvSpPr>
          <p:cNvPr id="4174" name="Google Shape;4174;p104"/>
          <p:cNvSpPr/>
          <p:nvPr/>
        </p:nvSpPr>
        <p:spPr>
          <a:xfrm>
            <a:off x="3621700" y="539997"/>
            <a:ext cx="2674875" cy="759825"/>
          </a:xfrm>
          <a:custGeom>
            <a:avLst/>
            <a:gdLst/>
            <a:ahLst/>
            <a:cxnLst/>
            <a:rect l="l" t="t" r="r" b="b"/>
            <a:pathLst>
              <a:path w="106995" h="30393" extrusionOk="0">
                <a:moveTo>
                  <a:pt x="106995" y="2869"/>
                </a:moveTo>
                <a:cubicBezTo>
                  <a:pt x="101420" y="-1594"/>
                  <a:pt x="91233" y="-484"/>
                  <a:pt x="85596" y="3900"/>
                </a:cubicBezTo>
                <a:cubicBezTo>
                  <a:pt x="81252" y="7278"/>
                  <a:pt x="78185" y="14712"/>
                  <a:pt x="72705" y="14213"/>
                </a:cubicBezTo>
                <a:cubicBezTo>
                  <a:pt x="67543" y="13743"/>
                  <a:pt x="58802" y="8921"/>
                  <a:pt x="60845" y="4158"/>
                </a:cubicBezTo>
                <a:cubicBezTo>
                  <a:pt x="62714" y="-200"/>
                  <a:pt x="73278" y="9714"/>
                  <a:pt x="71158" y="13955"/>
                </a:cubicBezTo>
                <a:cubicBezTo>
                  <a:pt x="68284" y="19704"/>
                  <a:pt x="60432" y="21273"/>
                  <a:pt x="54400" y="23494"/>
                </a:cubicBezTo>
                <a:cubicBezTo>
                  <a:pt x="37300" y="29791"/>
                  <a:pt x="17929" y="32170"/>
                  <a:pt x="0" y="28908"/>
                </a:cubicBezTo>
              </a:path>
            </a:pathLst>
          </a:custGeom>
          <a:noFill/>
          <a:ln w="19050" cap="flat" cmpd="sng">
            <a:solidFill>
              <a:schemeClr val="accent1"/>
            </a:solidFill>
            <a:prstDash val="dash"/>
            <a:round/>
            <a:headEnd type="none" w="med" len="med"/>
            <a:tailEnd type="none" w="med" len="med"/>
          </a:ln>
        </p:spPr>
      </p:sp>
      <p:grpSp>
        <p:nvGrpSpPr>
          <p:cNvPr id="4175" name="Google Shape;4175;p104"/>
          <p:cNvGrpSpPr/>
          <p:nvPr/>
        </p:nvGrpSpPr>
        <p:grpSpPr>
          <a:xfrm>
            <a:off x="7389960" y="3107555"/>
            <a:ext cx="930082" cy="1329609"/>
            <a:chOff x="5979675" y="4640775"/>
            <a:chExt cx="241875" cy="345775"/>
          </a:xfrm>
        </p:grpSpPr>
        <p:sp>
          <p:nvSpPr>
            <p:cNvPr id="4176" name="Google Shape;4176;p104"/>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4"/>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4"/>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192"/>
        <p:cNvGrpSpPr/>
        <p:nvPr/>
      </p:nvGrpSpPr>
      <p:grpSpPr>
        <a:xfrm>
          <a:off x="0" y="0"/>
          <a:ext cx="0" cy="0"/>
          <a:chOff x="0" y="0"/>
          <a:chExt cx="0" cy="0"/>
        </a:xfrm>
      </p:grpSpPr>
      <p:sp>
        <p:nvSpPr>
          <p:cNvPr id="4193" name="Google Shape;4193;p105"/>
          <p:cNvSpPr txBox="1">
            <a:spLocks noGrp="1"/>
          </p:cNvSpPr>
          <p:nvPr>
            <p:ph type="body" idx="1"/>
          </p:nvPr>
        </p:nvSpPr>
        <p:spPr>
          <a:xfrm flipH="1">
            <a:off x="4970975" y="540000"/>
            <a:ext cx="3459600" cy="402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Chelsea Market"/>
                <a:ea typeface="Chelsea Market"/>
                <a:cs typeface="Chelsea Market"/>
                <a:sym typeface="Chelsea Market"/>
              </a:rPr>
              <a:t>Photos</a:t>
            </a:r>
            <a:endParaRPr sz="1000">
              <a:solidFill>
                <a:schemeClr val="accent1"/>
              </a:solidFill>
              <a:latin typeface="Chelsea Market"/>
              <a:ea typeface="Chelsea Market"/>
              <a:cs typeface="Chelsea Market"/>
              <a:sym typeface="Chelsea Market"/>
            </a:endParaRPr>
          </a:p>
          <a:p>
            <a:pPr marL="241300" lvl="0" indent="-215900" algn="l" rtl="0">
              <a:spcBef>
                <a:spcPts val="1600"/>
              </a:spcBef>
              <a:spcAft>
                <a:spcPts val="0"/>
              </a:spcAft>
              <a:buClr>
                <a:schemeClr val="accent4"/>
              </a:buClr>
              <a:buSzPts val="1400"/>
              <a:buFont typeface="Josefin Slab"/>
              <a:buChar char="⎯"/>
            </a:pPr>
            <a:r>
              <a:rPr lang="en">
                <a:uFill>
                  <a:noFill/>
                </a:uFill>
                <a:hlinkClick r:id="rId3"/>
              </a:rPr>
              <a:t>Front view interracial friends cheering</a:t>
            </a:r>
            <a:endParaRPr/>
          </a:p>
          <a:p>
            <a:pPr marL="241300" lvl="0" indent="-215900" algn="l" rtl="0">
              <a:spcBef>
                <a:spcPts val="300"/>
              </a:spcBef>
              <a:spcAft>
                <a:spcPts val="0"/>
              </a:spcAft>
              <a:buClr>
                <a:schemeClr val="accent4"/>
              </a:buClr>
              <a:buSzPts val="1400"/>
              <a:buFont typeface="Josefin Slab"/>
              <a:buChar char="⎯"/>
            </a:pPr>
            <a:r>
              <a:rPr lang="en">
                <a:uFill>
                  <a:noFill/>
                </a:uFill>
                <a:hlinkClick r:id="rId4"/>
              </a:rPr>
              <a:t>Group of diverse friends jumping</a:t>
            </a:r>
            <a:endParaRPr/>
          </a:p>
          <a:p>
            <a:pPr marL="241300" lvl="0" indent="0" algn="l" rtl="0">
              <a:spcBef>
                <a:spcPts val="300"/>
              </a:spcBef>
              <a:spcAft>
                <a:spcPts val="0"/>
              </a:spcAft>
              <a:buNone/>
            </a:pPr>
            <a:endParaRPr/>
          </a:p>
          <a:p>
            <a:pPr marL="241300" lvl="0" indent="0" algn="l" rtl="0">
              <a:spcBef>
                <a:spcPts val="300"/>
              </a:spcBef>
              <a:spcAft>
                <a:spcPts val="0"/>
              </a:spcAft>
              <a:buNone/>
            </a:pPr>
            <a:endParaRPr/>
          </a:p>
          <a:p>
            <a:pPr marL="0" lvl="0" indent="0" algn="l" rtl="0">
              <a:spcBef>
                <a:spcPts val="0"/>
              </a:spcBef>
              <a:spcAft>
                <a:spcPts val="0"/>
              </a:spcAft>
              <a:buNone/>
            </a:pPr>
            <a:r>
              <a:rPr lang="en">
                <a:solidFill>
                  <a:schemeClr val="accent1"/>
                </a:solidFill>
                <a:latin typeface="Chelsea Market"/>
                <a:ea typeface="Chelsea Market"/>
                <a:cs typeface="Chelsea Market"/>
                <a:sym typeface="Chelsea Market"/>
              </a:rPr>
              <a:t>Icons</a:t>
            </a:r>
            <a:endParaRPr/>
          </a:p>
          <a:p>
            <a:pPr marL="241300" lvl="0" indent="-215900" algn="l" rtl="0">
              <a:lnSpc>
                <a:spcPct val="100000"/>
              </a:lnSpc>
              <a:spcBef>
                <a:spcPts val="1600"/>
              </a:spcBef>
              <a:spcAft>
                <a:spcPts val="0"/>
              </a:spcAft>
              <a:buClr>
                <a:schemeClr val="accent4"/>
              </a:buClr>
              <a:buSzPts val="1400"/>
              <a:buFont typeface="Josefin Slab"/>
              <a:buChar char="⎯"/>
            </a:pPr>
            <a:r>
              <a:rPr lang="en">
                <a:uFill>
                  <a:noFill/>
                </a:uFill>
                <a:hlinkClick r:id="rId5"/>
              </a:rPr>
              <a:t>Pack love 56</a:t>
            </a:r>
            <a:endParaRPr/>
          </a:p>
          <a:p>
            <a:pPr marL="241300" lvl="0" indent="-215900" algn="l" rtl="0">
              <a:lnSpc>
                <a:spcPct val="100000"/>
              </a:lnSpc>
              <a:spcBef>
                <a:spcPts val="300"/>
              </a:spcBef>
              <a:spcAft>
                <a:spcPts val="0"/>
              </a:spcAft>
              <a:buClr>
                <a:schemeClr val="accent4"/>
              </a:buClr>
              <a:buSzPts val="1400"/>
              <a:buFont typeface="Josefin Slab"/>
              <a:buChar char="⎯"/>
            </a:pPr>
            <a:r>
              <a:rPr lang="en">
                <a:uFill>
                  <a:noFill/>
                </a:uFill>
                <a:hlinkClick r:id="rId6"/>
              </a:rPr>
              <a:t>Pack hippies 3</a:t>
            </a:r>
            <a:endParaRPr/>
          </a:p>
          <a:p>
            <a:pPr marL="241300" lvl="0" indent="-215900" algn="l" rtl="0">
              <a:lnSpc>
                <a:spcPct val="100000"/>
              </a:lnSpc>
              <a:spcBef>
                <a:spcPts val="300"/>
              </a:spcBef>
              <a:spcAft>
                <a:spcPts val="0"/>
              </a:spcAft>
              <a:buClr>
                <a:schemeClr val="accent4"/>
              </a:buClr>
              <a:buSzPts val="1400"/>
              <a:buFont typeface="Josefin Slab"/>
              <a:buChar char="⎯"/>
            </a:pPr>
            <a:r>
              <a:rPr lang="en">
                <a:uFill>
                  <a:noFill/>
                </a:uFill>
                <a:hlinkClick r:id="rId7"/>
              </a:rPr>
              <a:t>Pack boho style 4</a:t>
            </a:r>
            <a:endParaRPr/>
          </a:p>
        </p:txBody>
      </p:sp>
      <p:sp>
        <p:nvSpPr>
          <p:cNvPr id="4194" name="Google Shape;4194;p105"/>
          <p:cNvSpPr txBox="1">
            <a:spLocks noGrp="1"/>
          </p:cNvSpPr>
          <p:nvPr>
            <p:ph type="subTitle" idx="2"/>
          </p:nvPr>
        </p:nvSpPr>
        <p:spPr>
          <a:xfrm flipH="1">
            <a:off x="725600" y="1117800"/>
            <a:ext cx="2509200" cy="83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Did you like the resources on this template? Get them for free at our other websites</a:t>
            </a:r>
            <a:endParaRPr/>
          </a:p>
        </p:txBody>
      </p:sp>
      <p:sp>
        <p:nvSpPr>
          <p:cNvPr id="4195" name="Google Shape;4195;p105"/>
          <p:cNvSpPr txBox="1">
            <a:spLocks noGrp="1"/>
          </p:cNvSpPr>
          <p:nvPr>
            <p:ph type="ctrTitle"/>
          </p:nvPr>
        </p:nvSpPr>
        <p:spPr>
          <a:xfrm>
            <a:off x="720000" y="540000"/>
            <a:ext cx="2608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4196" name="Google Shape;4196;p105"/>
          <p:cNvSpPr/>
          <p:nvPr/>
        </p:nvSpPr>
        <p:spPr>
          <a:xfrm flipH="1">
            <a:off x="2743586" y="540000"/>
            <a:ext cx="2133213" cy="759825"/>
          </a:xfrm>
          <a:custGeom>
            <a:avLst/>
            <a:gdLst/>
            <a:ahLst/>
            <a:cxnLst/>
            <a:rect l="l" t="t" r="r" b="b"/>
            <a:pathLst>
              <a:path w="106995" h="30393" extrusionOk="0">
                <a:moveTo>
                  <a:pt x="106995" y="2869"/>
                </a:moveTo>
                <a:cubicBezTo>
                  <a:pt x="101420" y="-1594"/>
                  <a:pt x="91233" y="-484"/>
                  <a:pt x="85596" y="3900"/>
                </a:cubicBezTo>
                <a:cubicBezTo>
                  <a:pt x="81252" y="7278"/>
                  <a:pt x="78185" y="14712"/>
                  <a:pt x="72705" y="14213"/>
                </a:cubicBezTo>
                <a:cubicBezTo>
                  <a:pt x="67543" y="13743"/>
                  <a:pt x="58802" y="8921"/>
                  <a:pt x="60845" y="4158"/>
                </a:cubicBezTo>
                <a:cubicBezTo>
                  <a:pt x="62714" y="-200"/>
                  <a:pt x="73278" y="9714"/>
                  <a:pt x="71158" y="13955"/>
                </a:cubicBezTo>
                <a:cubicBezTo>
                  <a:pt x="68284" y="19704"/>
                  <a:pt x="60432" y="21273"/>
                  <a:pt x="54400" y="23494"/>
                </a:cubicBezTo>
                <a:cubicBezTo>
                  <a:pt x="37300" y="29791"/>
                  <a:pt x="17929" y="32170"/>
                  <a:pt x="0" y="28908"/>
                </a:cubicBezTo>
              </a:path>
            </a:pathLst>
          </a:custGeom>
          <a:noFill/>
          <a:ln w="19050" cap="flat" cmpd="sng">
            <a:solidFill>
              <a:schemeClr val="accent1"/>
            </a:solidFill>
            <a:prstDash val="dash"/>
            <a:round/>
            <a:headEnd type="none" w="med" len="med"/>
            <a:tailEnd type="none" w="med" len="med"/>
          </a:ln>
        </p:spPr>
      </p:sp>
      <p:grpSp>
        <p:nvGrpSpPr>
          <p:cNvPr id="4197" name="Google Shape;4197;p105"/>
          <p:cNvGrpSpPr/>
          <p:nvPr/>
        </p:nvGrpSpPr>
        <p:grpSpPr>
          <a:xfrm flipH="1">
            <a:off x="827235" y="3107555"/>
            <a:ext cx="930082" cy="1329609"/>
            <a:chOff x="5979675" y="4640775"/>
            <a:chExt cx="241875" cy="345775"/>
          </a:xfrm>
        </p:grpSpPr>
        <p:sp>
          <p:nvSpPr>
            <p:cNvPr id="4198" name="Google Shape;4198;p105"/>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5"/>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5"/>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5"/>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5"/>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5"/>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5"/>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5"/>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5"/>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5"/>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5"/>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5"/>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5"/>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14"/>
        <p:cNvGrpSpPr/>
        <p:nvPr/>
      </p:nvGrpSpPr>
      <p:grpSpPr>
        <a:xfrm>
          <a:off x="0" y="0"/>
          <a:ext cx="0" cy="0"/>
          <a:chOff x="0" y="0"/>
          <a:chExt cx="0" cy="0"/>
        </a:xfrm>
      </p:grpSpPr>
      <p:sp>
        <p:nvSpPr>
          <p:cNvPr id="4215" name="Google Shape;4215;p10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216" name="Google Shape;4216;p10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217" name="Google Shape;4217;p10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21"/>
        <p:cNvGrpSpPr/>
        <p:nvPr/>
      </p:nvGrpSpPr>
      <p:grpSpPr>
        <a:xfrm>
          <a:off x="0" y="0"/>
          <a:ext cx="0" cy="0"/>
          <a:chOff x="0" y="0"/>
          <a:chExt cx="0" cy="0"/>
        </a:xfrm>
      </p:grpSpPr>
      <p:sp>
        <p:nvSpPr>
          <p:cNvPr id="4222" name="Google Shape;4222;p10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223" name="Google Shape;4223;p10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224" name="Google Shape;4224;p10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Chelsea Market</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https://fonts.google.com/specimen/Chelsea+Market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Josefin Slab</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https://fonts.google.com/specimen/Josefin+Slab</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4225" name="Google Shape;4225;p107"/>
          <p:cNvSpPr/>
          <p:nvPr/>
        </p:nvSpPr>
        <p:spPr>
          <a:xfrm>
            <a:off x="2110163" y="3498875"/>
            <a:ext cx="791400" cy="754200"/>
          </a:xfrm>
          <a:prstGeom prst="roundRect">
            <a:avLst>
              <a:gd name="adj" fmla="val 16667"/>
            </a:avLst>
          </a:prstGeom>
          <a:solidFill>
            <a:srgbClr val="24346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7"/>
          <p:cNvSpPr/>
          <p:nvPr/>
        </p:nvSpPr>
        <p:spPr>
          <a:xfrm>
            <a:off x="3171982" y="3498875"/>
            <a:ext cx="791400" cy="754200"/>
          </a:xfrm>
          <a:prstGeom prst="roundRect">
            <a:avLst>
              <a:gd name="adj" fmla="val 16667"/>
            </a:avLst>
          </a:prstGeom>
          <a:solidFill>
            <a:srgbClr val="69A1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7"/>
          <p:cNvSpPr/>
          <p:nvPr/>
        </p:nvSpPr>
        <p:spPr>
          <a:xfrm>
            <a:off x="4233802" y="3498875"/>
            <a:ext cx="791400" cy="754200"/>
          </a:xfrm>
          <a:prstGeom prst="roundRect">
            <a:avLst>
              <a:gd name="adj" fmla="val 16667"/>
            </a:avLst>
          </a:prstGeom>
          <a:solidFill>
            <a:srgbClr val="89BD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7"/>
          <p:cNvSpPr/>
          <p:nvPr/>
        </p:nvSpPr>
        <p:spPr>
          <a:xfrm>
            <a:off x="1048338" y="3498875"/>
            <a:ext cx="791400" cy="754200"/>
          </a:xfrm>
          <a:prstGeom prst="roundRect">
            <a:avLst>
              <a:gd name="adj" fmla="val 16667"/>
            </a:avLst>
          </a:prstGeom>
          <a:solidFill>
            <a:srgbClr val="1520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7"/>
          <p:cNvSpPr txBox="1"/>
          <p:nvPr/>
        </p:nvSpPr>
        <p:spPr>
          <a:xfrm>
            <a:off x="21101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#243466</a:t>
            </a:r>
            <a:endParaRPr sz="1000">
              <a:solidFill>
                <a:srgbClr val="FFFFFF"/>
              </a:solidFill>
            </a:endParaRPr>
          </a:p>
        </p:txBody>
      </p:sp>
      <p:sp>
        <p:nvSpPr>
          <p:cNvPr id="4230" name="Google Shape;4230;p107"/>
          <p:cNvSpPr txBox="1"/>
          <p:nvPr/>
        </p:nvSpPr>
        <p:spPr>
          <a:xfrm>
            <a:off x="31719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#69a1c2</a:t>
            </a:r>
            <a:endParaRPr sz="1000">
              <a:solidFill>
                <a:srgbClr val="FFFFFF"/>
              </a:solidFill>
            </a:endParaRPr>
          </a:p>
        </p:txBody>
      </p:sp>
      <p:sp>
        <p:nvSpPr>
          <p:cNvPr id="4231" name="Google Shape;4231;p107"/>
          <p:cNvSpPr txBox="1"/>
          <p:nvPr/>
        </p:nvSpPr>
        <p:spPr>
          <a:xfrm>
            <a:off x="42338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#89bddb</a:t>
            </a:r>
            <a:endParaRPr sz="1000">
              <a:solidFill>
                <a:srgbClr val="FFFFFF"/>
              </a:solidFill>
            </a:endParaRPr>
          </a:p>
        </p:txBody>
      </p:sp>
      <p:sp>
        <p:nvSpPr>
          <p:cNvPr id="4232" name="Google Shape;4232;p107"/>
          <p:cNvSpPr txBox="1"/>
          <p:nvPr/>
        </p:nvSpPr>
        <p:spPr>
          <a:xfrm>
            <a:off x="10483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#152041</a:t>
            </a:r>
            <a:endParaRPr sz="1000">
              <a:solidFill>
                <a:srgbClr val="FFFFFF"/>
              </a:solidFill>
            </a:endParaRPr>
          </a:p>
        </p:txBody>
      </p:sp>
      <p:sp>
        <p:nvSpPr>
          <p:cNvPr id="4233" name="Google Shape;4233;p107"/>
          <p:cNvSpPr/>
          <p:nvPr/>
        </p:nvSpPr>
        <p:spPr>
          <a:xfrm>
            <a:off x="5295638" y="3498875"/>
            <a:ext cx="791400" cy="754200"/>
          </a:xfrm>
          <a:prstGeom prst="roundRect">
            <a:avLst>
              <a:gd name="adj" fmla="val 16667"/>
            </a:avLst>
          </a:prstGeom>
          <a:solidFill>
            <a:srgbClr val="FFE7D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7"/>
          <p:cNvSpPr/>
          <p:nvPr/>
        </p:nvSpPr>
        <p:spPr>
          <a:xfrm>
            <a:off x="6357457" y="3498875"/>
            <a:ext cx="791400" cy="754200"/>
          </a:xfrm>
          <a:prstGeom prst="roundRect">
            <a:avLst>
              <a:gd name="adj" fmla="val 16667"/>
            </a:avLst>
          </a:prstGeom>
          <a:solidFill>
            <a:srgbClr val="FFAD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7"/>
          <p:cNvSpPr/>
          <p:nvPr/>
        </p:nvSpPr>
        <p:spPr>
          <a:xfrm>
            <a:off x="7419277" y="3498875"/>
            <a:ext cx="791400" cy="754200"/>
          </a:xfrm>
          <a:prstGeom prst="roundRect">
            <a:avLst>
              <a:gd name="adj" fmla="val 16667"/>
            </a:avLst>
          </a:prstGeom>
          <a:solidFill>
            <a:srgbClr val="FD88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7"/>
          <p:cNvSpPr txBox="1"/>
          <p:nvPr/>
        </p:nvSpPr>
        <p:spPr>
          <a:xfrm>
            <a:off x="52956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304185"/>
                </a:solidFill>
              </a:rPr>
              <a:t>#ffe7d4</a:t>
            </a:r>
            <a:endParaRPr sz="1000">
              <a:solidFill>
                <a:srgbClr val="304185"/>
              </a:solidFill>
            </a:endParaRPr>
          </a:p>
        </p:txBody>
      </p:sp>
      <p:sp>
        <p:nvSpPr>
          <p:cNvPr id="4237" name="Google Shape;4237;p107"/>
          <p:cNvSpPr txBox="1"/>
          <p:nvPr/>
        </p:nvSpPr>
        <p:spPr>
          <a:xfrm>
            <a:off x="63574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A2852"/>
                </a:solidFill>
              </a:rPr>
              <a:t>#ffad80</a:t>
            </a:r>
            <a:endParaRPr sz="1000">
              <a:solidFill>
                <a:srgbClr val="1A2852"/>
              </a:solidFill>
            </a:endParaRPr>
          </a:p>
        </p:txBody>
      </p:sp>
      <p:sp>
        <p:nvSpPr>
          <p:cNvPr id="4238" name="Google Shape;4238;p107"/>
          <p:cNvSpPr txBox="1"/>
          <p:nvPr/>
        </p:nvSpPr>
        <p:spPr>
          <a:xfrm>
            <a:off x="74192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#fd8860</a:t>
            </a:r>
            <a:endParaRPr sz="1000">
              <a:solidFill>
                <a:srgbClr val="FFFFF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42"/>
        <p:cNvGrpSpPr/>
        <p:nvPr/>
      </p:nvGrpSpPr>
      <p:grpSpPr>
        <a:xfrm>
          <a:off x="0" y="0"/>
          <a:ext cx="0" cy="0"/>
          <a:chOff x="0" y="0"/>
          <a:chExt cx="0" cy="0"/>
        </a:xfrm>
      </p:grpSpPr>
      <p:sp>
        <p:nvSpPr>
          <p:cNvPr id="4243" name="Google Shape;4243;p108"/>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4244" name="Google Shape;4244;p108"/>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4245" name="Google Shape;4245;p108"/>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246" name="Google Shape;4246;p108"/>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247" name="Google Shape;4247;p108"/>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248" name="Google Shape;4248;p108"/>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249" name="Google Shape;4249;p108"/>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250" name="Google Shape;4250;p108"/>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251" name="Google Shape;4251;p108"/>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252" name="Google Shape;4252;p108"/>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253" name="Google Shape;4253;p108"/>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254" name="Google Shape;4254;p108"/>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58"/>
        <p:cNvGrpSpPr/>
        <p:nvPr/>
      </p:nvGrpSpPr>
      <p:grpSpPr>
        <a:xfrm>
          <a:off x="0" y="0"/>
          <a:ext cx="0" cy="0"/>
          <a:chOff x="0" y="0"/>
          <a:chExt cx="0" cy="0"/>
        </a:xfrm>
      </p:grpSpPr>
      <p:sp>
        <p:nvSpPr>
          <p:cNvPr id="4259" name="Google Shape;4259;p10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4260" name="Google Shape;4260;p109"/>
          <p:cNvGrpSpPr/>
          <p:nvPr/>
        </p:nvGrpSpPr>
        <p:grpSpPr>
          <a:xfrm>
            <a:off x="5156078" y="3085736"/>
            <a:ext cx="474294" cy="551291"/>
            <a:chOff x="4727025" y="1332775"/>
            <a:chExt cx="59900" cy="69625"/>
          </a:xfrm>
        </p:grpSpPr>
        <p:sp>
          <p:nvSpPr>
            <p:cNvPr id="4261" name="Google Shape;4261;p10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109"/>
          <p:cNvGrpSpPr/>
          <p:nvPr/>
        </p:nvGrpSpPr>
        <p:grpSpPr>
          <a:xfrm>
            <a:off x="5769734" y="2314340"/>
            <a:ext cx="555653" cy="557031"/>
            <a:chOff x="4820425" y="1329900"/>
            <a:chExt cx="70175" cy="70350"/>
          </a:xfrm>
        </p:grpSpPr>
        <p:sp>
          <p:nvSpPr>
            <p:cNvPr id="4264" name="Google Shape;4264;p10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109"/>
          <p:cNvGrpSpPr/>
          <p:nvPr/>
        </p:nvGrpSpPr>
        <p:grpSpPr>
          <a:xfrm>
            <a:off x="6396103" y="2318845"/>
            <a:ext cx="582574" cy="533871"/>
            <a:chOff x="4903200" y="1331525"/>
            <a:chExt cx="73575" cy="67425"/>
          </a:xfrm>
        </p:grpSpPr>
        <p:sp>
          <p:nvSpPr>
            <p:cNvPr id="4269" name="Google Shape;4269;p10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 name="Google Shape;4271;p109"/>
          <p:cNvGrpSpPr/>
          <p:nvPr/>
        </p:nvGrpSpPr>
        <p:grpSpPr>
          <a:xfrm>
            <a:off x="5755581" y="3078709"/>
            <a:ext cx="583960" cy="565345"/>
            <a:chOff x="4815575" y="1416800"/>
            <a:chExt cx="73750" cy="71400"/>
          </a:xfrm>
        </p:grpSpPr>
        <p:sp>
          <p:nvSpPr>
            <p:cNvPr id="4272" name="Google Shape;4272;p10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109"/>
          <p:cNvGrpSpPr/>
          <p:nvPr/>
        </p:nvGrpSpPr>
        <p:grpSpPr>
          <a:xfrm>
            <a:off x="6390362" y="3108896"/>
            <a:ext cx="589898" cy="504970"/>
            <a:chOff x="4902475" y="1418875"/>
            <a:chExt cx="74500" cy="63775"/>
          </a:xfrm>
        </p:grpSpPr>
        <p:sp>
          <p:nvSpPr>
            <p:cNvPr id="4276" name="Google Shape;4276;p10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109"/>
          <p:cNvGrpSpPr/>
          <p:nvPr/>
        </p:nvGrpSpPr>
        <p:grpSpPr>
          <a:xfrm>
            <a:off x="5765577" y="3826000"/>
            <a:ext cx="563967" cy="567127"/>
            <a:chOff x="4818100" y="1507675"/>
            <a:chExt cx="71225" cy="71625"/>
          </a:xfrm>
        </p:grpSpPr>
        <p:sp>
          <p:nvSpPr>
            <p:cNvPr id="4279" name="Google Shape;4279;p10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109"/>
          <p:cNvGrpSpPr/>
          <p:nvPr/>
        </p:nvGrpSpPr>
        <p:grpSpPr>
          <a:xfrm>
            <a:off x="5079075" y="3829461"/>
            <a:ext cx="628301" cy="588505"/>
            <a:chOff x="4721450" y="1509475"/>
            <a:chExt cx="79350" cy="74325"/>
          </a:xfrm>
        </p:grpSpPr>
        <p:sp>
          <p:nvSpPr>
            <p:cNvPr id="4284" name="Google Shape;4284;p10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109"/>
          <p:cNvGrpSpPr/>
          <p:nvPr/>
        </p:nvGrpSpPr>
        <p:grpSpPr>
          <a:xfrm>
            <a:off x="6424608" y="3814027"/>
            <a:ext cx="557038" cy="562772"/>
            <a:chOff x="4906800" y="1507500"/>
            <a:chExt cx="70350" cy="71075"/>
          </a:xfrm>
        </p:grpSpPr>
        <p:sp>
          <p:nvSpPr>
            <p:cNvPr id="4289" name="Google Shape;4289;p10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 name="Google Shape;4294;p109"/>
          <p:cNvGrpSpPr/>
          <p:nvPr/>
        </p:nvGrpSpPr>
        <p:grpSpPr>
          <a:xfrm>
            <a:off x="4462216" y="2340963"/>
            <a:ext cx="517934" cy="517934"/>
            <a:chOff x="3736598" y="2170606"/>
            <a:chExt cx="404889" cy="404889"/>
          </a:xfrm>
        </p:grpSpPr>
        <p:sp>
          <p:nvSpPr>
            <p:cNvPr id="4295" name="Google Shape;4295;p10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109"/>
          <p:cNvGrpSpPr/>
          <p:nvPr/>
        </p:nvGrpSpPr>
        <p:grpSpPr>
          <a:xfrm>
            <a:off x="3729277" y="2341061"/>
            <a:ext cx="586986" cy="517740"/>
            <a:chOff x="3161917" y="2170682"/>
            <a:chExt cx="458870" cy="404737"/>
          </a:xfrm>
        </p:grpSpPr>
        <p:sp>
          <p:nvSpPr>
            <p:cNvPr id="4300" name="Google Shape;4300;p10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109"/>
          <p:cNvGrpSpPr/>
          <p:nvPr/>
        </p:nvGrpSpPr>
        <p:grpSpPr>
          <a:xfrm>
            <a:off x="3752299" y="3102400"/>
            <a:ext cx="540943" cy="517963"/>
            <a:chOff x="3179914" y="2889488"/>
            <a:chExt cx="422876" cy="404911"/>
          </a:xfrm>
        </p:grpSpPr>
        <p:sp>
          <p:nvSpPr>
            <p:cNvPr id="4304" name="Google Shape;4304;p10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109"/>
          <p:cNvGrpSpPr/>
          <p:nvPr/>
        </p:nvGrpSpPr>
        <p:grpSpPr>
          <a:xfrm>
            <a:off x="4453093" y="3102358"/>
            <a:ext cx="536180" cy="518047"/>
            <a:chOff x="3729467" y="2889422"/>
            <a:chExt cx="419153" cy="404977"/>
          </a:xfrm>
        </p:grpSpPr>
        <p:sp>
          <p:nvSpPr>
            <p:cNvPr id="4311" name="Google Shape;4311;p10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4318;p109"/>
          <p:cNvGrpSpPr/>
          <p:nvPr/>
        </p:nvGrpSpPr>
        <p:grpSpPr>
          <a:xfrm>
            <a:off x="1990126" y="3445787"/>
            <a:ext cx="965351" cy="134611"/>
            <a:chOff x="4411970" y="2962952"/>
            <a:chExt cx="706544" cy="104212"/>
          </a:xfrm>
        </p:grpSpPr>
        <p:sp>
          <p:nvSpPr>
            <p:cNvPr id="4319" name="Google Shape;4319;p10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109"/>
          <p:cNvGrpSpPr/>
          <p:nvPr/>
        </p:nvGrpSpPr>
        <p:grpSpPr>
          <a:xfrm>
            <a:off x="1990126" y="3041077"/>
            <a:ext cx="960158" cy="289172"/>
            <a:chOff x="4411970" y="2726085"/>
            <a:chExt cx="643107" cy="193659"/>
          </a:xfrm>
        </p:grpSpPr>
        <p:sp>
          <p:nvSpPr>
            <p:cNvPr id="4324" name="Google Shape;4324;p10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109"/>
          <p:cNvGrpSpPr/>
          <p:nvPr/>
        </p:nvGrpSpPr>
        <p:grpSpPr>
          <a:xfrm>
            <a:off x="998624" y="3295400"/>
            <a:ext cx="811503" cy="252584"/>
            <a:chOff x="4411970" y="4340222"/>
            <a:chExt cx="779467" cy="242683"/>
          </a:xfrm>
        </p:grpSpPr>
        <p:sp>
          <p:nvSpPr>
            <p:cNvPr id="4328" name="Google Shape;4328;p10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1" name="Google Shape;4331;p109"/>
          <p:cNvGrpSpPr/>
          <p:nvPr/>
        </p:nvGrpSpPr>
        <p:grpSpPr>
          <a:xfrm>
            <a:off x="1990126" y="2709308"/>
            <a:ext cx="965160" cy="216230"/>
            <a:chOff x="4411970" y="2468674"/>
            <a:chExt cx="747317" cy="167425"/>
          </a:xfrm>
        </p:grpSpPr>
        <p:sp>
          <p:nvSpPr>
            <p:cNvPr id="4332" name="Google Shape;4332;p10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4" name="Google Shape;4334;p10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5" name="Google Shape;4335;p109"/>
          <p:cNvGrpSpPr/>
          <p:nvPr/>
        </p:nvGrpSpPr>
        <p:grpSpPr>
          <a:xfrm>
            <a:off x="997692" y="2334687"/>
            <a:ext cx="1959041" cy="208784"/>
            <a:chOff x="6336019" y="3733725"/>
            <a:chExt cx="2566206" cy="351310"/>
          </a:xfrm>
        </p:grpSpPr>
        <p:sp>
          <p:nvSpPr>
            <p:cNvPr id="4336" name="Google Shape;4336;p10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 name="Google Shape;4340;p109"/>
          <p:cNvGrpSpPr/>
          <p:nvPr/>
        </p:nvGrpSpPr>
        <p:grpSpPr>
          <a:xfrm>
            <a:off x="1990126" y="3950602"/>
            <a:ext cx="946551" cy="153200"/>
            <a:chOff x="4404545" y="3301592"/>
            <a:chExt cx="782403" cy="129272"/>
          </a:xfrm>
        </p:grpSpPr>
        <p:sp>
          <p:nvSpPr>
            <p:cNvPr id="4341" name="Google Shape;4341;p10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109"/>
          <p:cNvGrpSpPr/>
          <p:nvPr/>
        </p:nvGrpSpPr>
        <p:grpSpPr>
          <a:xfrm>
            <a:off x="1990126" y="3695937"/>
            <a:ext cx="962257" cy="139127"/>
            <a:chOff x="4411970" y="3131459"/>
            <a:chExt cx="710520" cy="117397"/>
          </a:xfrm>
        </p:grpSpPr>
        <p:sp>
          <p:nvSpPr>
            <p:cNvPr id="4344" name="Google Shape;4344;p10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6" name="Google Shape;4346;p10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7" name="Google Shape;4347;p109"/>
          <p:cNvGrpSpPr/>
          <p:nvPr/>
        </p:nvGrpSpPr>
        <p:grpSpPr>
          <a:xfrm>
            <a:off x="990271" y="3621603"/>
            <a:ext cx="823838" cy="458988"/>
            <a:chOff x="4411970" y="1801825"/>
            <a:chExt cx="734586" cy="409262"/>
          </a:xfrm>
        </p:grpSpPr>
        <p:sp>
          <p:nvSpPr>
            <p:cNvPr id="4348" name="Google Shape;4348;p10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 name="Google Shape;4350;p109"/>
          <p:cNvGrpSpPr/>
          <p:nvPr/>
        </p:nvGrpSpPr>
        <p:grpSpPr>
          <a:xfrm>
            <a:off x="3095243" y="2339173"/>
            <a:ext cx="521514" cy="521514"/>
            <a:chOff x="5681300" y="2527788"/>
            <a:chExt cx="805800" cy="805800"/>
          </a:xfrm>
        </p:grpSpPr>
        <p:sp>
          <p:nvSpPr>
            <p:cNvPr id="4351" name="Google Shape;4351;p10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109"/>
          <p:cNvGrpSpPr/>
          <p:nvPr/>
        </p:nvGrpSpPr>
        <p:grpSpPr>
          <a:xfrm>
            <a:off x="3089483" y="3094865"/>
            <a:ext cx="533033" cy="533033"/>
            <a:chOff x="4049800" y="640400"/>
            <a:chExt cx="858900" cy="858900"/>
          </a:xfrm>
        </p:grpSpPr>
        <p:sp>
          <p:nvSpPr>
            <p:cNvPr id="4354" name="Google Shape;4354;p10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109"/>
          <p:cNvGrpSpPr/>
          <p:nvPr/>
        </p:nvGrpSpPr>
        <p:grpSpPr>
          <a:xfrm>
            <a:off x="3014966" y="3772543"/>
            <a:ext cx="682068" cy="682068"/>
            <a:chOff x="5080188" y="927900"/>
            <a:chExt cx="961200" cy="961200"/>
          </a:xfrm>
        </p:grpSpPr>
        <p:sp>
          <p:nvSpPr>
            <p:cNvPr id="4357" name="Google Shape;4357;p10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109"/>
          <p:cNvGrpSpPr/>
          <p:nvPr/>
        </p:nvGrpSpPr>
        <p:grpSpPr>
          <a:xfrm>
            <a:off x="4478465" y="3869234"/>
            <a:ext cx="505650" cy="504006"/>
            <a:chOff x="6039282" y="1042577"/>
            <a:chExt cx="734315" cy="731929"/>
          </a:xfrm>
        </p:grpSpPr>
        <p:sp>
          <p:nvSpPr>
            <p:cNvPr id="4366" name="Google Shape;4366;p10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109"/>
          <p:cNvGrpSpPr/>
          <p:nvPr/>
        </p:nvGrpSpPr>
        <p:grpSpPr>
          <a:xfrm>
            <a:off x="5091067" y="2298862"/>
            <a:ext cx="567744" cy="602136"/>
            <a:chOff x="1825800" y="1651625"/>
            <a:chExt cx="539989" cy="571775"/>
          </a:xfrm>
        </p:grpSpPr>
        <p:sp>
          <p:nvSpPr>
            <p:cNvPr id="4388" name="Google Shape;4388;p10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109"/>
          <p:cNvGrpSpPr/>
          <p:nvPr/>
        </p:nvGrpSpPr>
        <p:grpSpPr>
          <a:xfrm>
            <a:off x="3765995" y="3855579"/>
            <a:ext cx="508123" cy="507955"/>
            <a:chOff x="1897577" y="2802432"/>
            <a:chExt cx="492176" cy="492014"/>
          </a:xfrm>
        </p:grpSpPr>
        <p:sp>
          <p:nvSpPr>
            <p:cNvPr id="4393" name="Google Shape;4393;p10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109"/>
          <p:cNvGrpSpPr/>
          <p:nvPr/>
        </p:nvGrpSpPr>
        <p:grpSpPr>
          <a:xfrm>
            <a:off x="997525" y="4169123"/>
            <a:ext cx="809227" cy="200842"/>
            <a:chOff x="2013045" y="4813233"/>
            <a:chExt cx="921986" cy="228854"/>
          </a:xfrm>
        </p:grpSpPr>
        <p:sp>
          <p:nvSpPr>
            <p:cNvPr id="4406" name="Google Shape;4406;p10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109"/>
          <p:cNvGrpSpPr/>
          <p:nvPr/>
        </p:nvGrpSpPr>
        <p:grpSpPr>
          <a:xfrm>
            <a:off x="1005985" y="2656004"/>
            <a:ext cx="792421" cy="269941"/>
            <a:chOff x="1046767" y="4756633"/>
            <a:chExt cx="859646" cy="292841"/>
          </a:xfrm>
        </p:grpSpPr>
        <p:sp>
          <p:nvSpPr>
            <p:cNvPr id="4409" name="Google Shape;4409;p10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2" name="Google Shape;4412;p10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6" name="Google Shape;4416;p109"/>
          <p:cNvGrpSpPr/>
          <p:nvPr/>
        </p:nvGrpSpPr>
        <p:grpSpPr>
          <a:xfrm>
            <a:off x="7141841" y="2550562"/>
            <a:ext cx="166473" cy="141497"/>
            <a:chOff x="4660325" y="1866850"/>
            <a:chExt cx="68350" cy="58100"/>
          </a:xfrm>
        </p:grpSpPr>
        <p:sp>
          <p:nvSpPr>
            <p:cNvPr id="4417" name="Google Shape;4417;p10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109"/>
          <p:cNvGrpSpPr/>
          <p:nvPr/>
        </p:nvGrpSpPr>
        <p:grpSpPr>
          <a:xfrm>
            <a:off x="7451186" y="2576286"/>
            <a:ext cx="162515" cy="90049"/>
            <a:chOff x="4791775" y="1877500"/>
            <a:chExt cx="66725" cy="36975"/>
          </a:xfrm>
        </p:grpSpPr>
        <p:sp>
          <p:nvSpPr>
            <p:cNvPr id="4420" name="Google Shape;4420;p10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109"/>
          <p:cNvGrpSpPr/>
          <p:nvPr/>
        </p:nvGrpSpPr>
        <p:grpSpPr>
          <a:xfrm>
            <a:off x="7772899" y="2576286"/>
            <a:ext cx="144979" cy="90049"/>
            <a:chOff x="4923925" y="1877500"/>
            <a:chExt cx="59525" cy="36975"/>
          </a:xfrm>
        </p:grpSpPr>
        <p:sp>
          <p:nvSpPr>
            <p:cNvPr id="4423" name="Google Shape;4423;p10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109"/>
          <p:cNvGrpSpPr/>
          <p:nvPr/>
        </p:nvGrpSpPr>
        <p:grpSpPr>
          <a:xfrm>
            <a:off x="8067390" y="2558477"/>
            <a:ext cx="141447" cy="125667"/>
            <a:chOff x="5058450" y="1870100"/>
            <a:chExt cx="58075" cy="51600"/>
          </a:xfrm>
        </p:grpSpPr>
        <p:sp>
          <p:nvSpPr>
            <p:cNvPr id="4426" name="Google Shape;4426;p10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109"/>
          <p:cNvGrpSpPr/>
          <p:nvPr/>
        </p:nvGrpSpPr>
        <p:grpSpPr>
          <a:xfrm>
            <a:off x="7481905" y="2980885"/>
            <a:ext cx="101077" cy="107645"/>
            <a:chOff x="4811425" y="2065025"/>
            <a:chExt cx="41500" cy="44200"/>
          </a:xfrm>
        </p:grpSpPr>
        <p:sp>
          <p:nvSpPr>
            <p:cNvPr id="4429" name="Google Shape;4429;p10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109"/>
          <p:cNvGrpSpPr/>
          <p:nvPr/>
        </p:nvGrpSpPr>
        <p:grpSpPr>
          <a:xfrm>
            <a:off x="7774342" y="2981098"/>
            <a:ext cx="120867" cy="107218"/>
            <a:chOff x="4929875" y="2065025"/>
            <a:chExt cx="49625" cy="44025"/>
          </a:xfrm>
        </p:grpSpPr>
        <p:sp>
          <p:nvSpPr>
            <p:cNvPr id="4432" name="Google Shape;4432;p10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109"/>
          <p:cNvGrpSpPr/>
          <p:nvPr/>
        </p:nvGrpSpPr>
        <p:grpSpPr>
          <a:xfrm>
            <a:off x="8103011" y="2984112"/>
            <a:ext cx="70206" cy="101191"/>
            <a:chOff x="5083925" y="2066350"/>
            <a:chExt cx="28825" cy="41550"/>
          </a:xfrm>
        </p:grpSpPr>
        <p:sp>
          <p:nvSpPr>
            <p:cNvPr id="4435" name="Google Shape;4435;p10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109"/>
          <p:cNvGrpSpPr/>
          <p:nvPr/>
        </p:nvGrpSpPr>
        <p:grpSpPr>
          <a:xfrm>
            <a:off x="7134565" y="2999759"/>
            <a:ext cx="181026" cy="69896"/>
            <a:chOff x="4659775" y="2072775"/>
            <a:chExt cx="74325" cy="28700"/>
          </a:xfrm>
        </p:grpSpPr>
        <p:sp>
          <p:nvSpPr>
            <p:cNvPr id="4438" name="Google Shape;4438;p10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 name="Google Shape;4441;p109"/>
          <p:cNvGrpSpPr/>
          <p:nvPr/>
        </p:nvGrpSpPr>
        <p:grpSpPr>
          <a:xfrm>
            <a:off x="8054421" y="2790324"/>
            <a:ext cx="167387" cy="89197"/>
            <a:chOff x="4662475" y="1976500"/>
            <a:chExt cx="68725" cy="36625"/>
          </a:xfrm>
        </p:grpSpPr>
        <p:sp>
          <p:nvSpPr>
            <p:cNvPr id="4442" name="Google Shape;4442;p10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109"/>
          <p:cNvGrpSpPr/>
          <p:nvPr/>
        </p:nvGrpSpPr>
        <p:grpSpPr>
          <a:xfrm>
            <a:off x="7751326" y="2793764"/>
            <a:ext cx="166899" cy="82317"/>
            <a:chOff x="4920150" y="1977875"/>
            <a:chExt cx="68525" cy="33800"/>
          </a:xfrm>
        </p:grpSpPr>
        <p:sp>
          <p:nvSpPr>
            <p:cNvPr id="4446" name="Google Shape;4446;p10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 name="Google Shape;4449;p109"/>
          <p:cNvGrpSpPr/>
          <p:nvPr/>
        </p:nvGrpSpPr>
        <p:grpSpPr>
          <a:xfrm>
            <a:off x="7162483" y="3197682"/>
            <a:ext cx="125190" cy="127859"/>
            <a:chOff x="4676550" y="2160575"/>
            <a:chExt cx="51400" cy="52500"/>
          </a:xfrm>
        </p:grpSpPr>
        <p:sp>
          <p:nvSpPr>
            <p:cNvPr id="4450" name="Google Shape;4450;p10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109"/>
          <p:cNvGrpSpPr/>
          <p:nvPr/>
        </p:nvGrpSpPr>
        <p:grpSpPr>
          <a:xfrm>
            <a:off x="7459741" y="3204714"/>
            <a:ext cx="145405" cy="113794"/>
            <a:chOff x="4768325" y="2163475"/>
            <a:chExt cx="59700" cy="46725"/>
          </a:xfrm>
        </p:grpSpPr>
        <p:sp>
          <p:nvSpPr>
            <p:cNvPr id="4454" name="Google Shape;4454;p10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6" name="Google Shape;4456;p10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109"/>
          <p:cNvGrpSpPr/>
          <p:nvPr/>
        </p:nvGrpSpPr>
        <p:grpSpPr>
          <a:xfrm>
            <a:off x="7476059" y="3459808"/>
            <a:ext cx="112768" cy="106853"/>
            <a:chOff x="4768575" y="2253950"/>
            <a:chExt cx="46300" cy="43875"/>
          </a:xfrm>
        </p:grpSpPr>
        <p:sp>
          <p:nvSpPr>
            <p:cNvPr id="4463" name="Google Shape;4463;p10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4465;p109"/>
          <p:cNvGrpSpPr/>
          <p:nvPr/>
        </p:nvGrpSpPr>
        <p:grpSpPr>
          <a:xfrm>
            <a:off x="7775682" y="3948834"/>
            <a:ext cx="118187" cy="146246"/>
            <a:chOff x="4960900" y="2433225"/>
            <a:chExt cx="48525" cy="60050"/>
          </a:xfrm>
        </p:grpSpPr>
        <p:sp>
          <p:nvSpPr>
            <p:cNvPr id="4466" name="Google Shape;4466;p10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109"/>
          <p:cNvGrpSpPr/>
          <p:nvPr/>
        </p:nvGrpSpPr>
        <p:grpSpPr>
          <a:xfrm>
            <a:off x="7464247" y="4212895"/>
            <a:ext cx="136394" cy="143810"/>
            <a:chOff x="4854075" y="2527625"/>
            <a:chExt cx="56000" cy="59050"/>
          </a:xfrm>
        </p:grpSpPr>
        <p:sp>
          <p:nvSpPr>
            <p:cNvPr id="4469" name="Google Shape;4469;p10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1" name="Google Shape;4471;p10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4" name="Google Shape;4474;p109"/>
          <p:cNvGrpSpPr/>
          <p:nvPr/>
        </p:nvGrpSpPr>
        <p:grpSpPr>
          <a:xfrm>
            <a:off x="8088458" y="3676639"/>
            <a:ext cx="99312" cy="160797"/>
            <a:chOff x="5059700" y="2334775"/>
            <a:chExt cx="40775" cy="66025"/>
          </a:xfrm>
        </p:grpSpPr>
        <p:sp>
          <p:nvSpPr>
            <p:cNvPr id="4475" name="Google Shape;4475;p10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109"/>
          <p:cNvGrpSpPr/>
          <p:nvPr/>
        </p:nvGrpSpPr>
        <p:grpSpPr>
          <a:xfrm>
            <a:off x="8045622" y="3941771"/>
            <a:ext cx="184984" cy="160371"/>
            <a:chOff x="5037700" y="2430325"/>
            <a:chExt cx="75950" cy="65850"/>
          </a:xfrm>
        </p:grpSpPr>
        <p:sp>
          <p:nvSpPr>
            <p:cNvPr id="4485" name="Google Shape;4485;p10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109"/>
          <p:cNvGrpSpPr/>
          <p:nvPr/>
        </p:nvGrpSpPr>
        <p:grpSpPr>
          <a:xfrm>
            <a:off x="7465128" y="3708223"/>
            <a:ext cx="173014" cy="97629"/>
            <a:chOff x="4756975" y="2341800"/>
            <a:chExt cx="91975" cy="51925"/>
          </a:xfrm>
        </p:grpSpPr>
        <p:sp>
          <p:nvSpPr>
            <p:cNvPr id="4488" name="Google Shape;4488;p10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0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109"/>
          <p:cNvGrpSpPr/>
          <p:nvPr/>
        </p:nvGrpSpPr>
        <p:grpSpPr>
          <a:xfrm>
            <a:off x="7732065" y="4196920"/>
            <a:ext cx="212497" cy="175761"/>
            <a:chOff x="4943575" y="2516350"/>
            <a:chExt cx="98675" cy="81700"/>
          </a:xfrm>
        </p:grpSpPr>
        <p:sp>
          <p:nvSpPr>
            <p:cNvPr id="4509" name="Google Shape;4509;p10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0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0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0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0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0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0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0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0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0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0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0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0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0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0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0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0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0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0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0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0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0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0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0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0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0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0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0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0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0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0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0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0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0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0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0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0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0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0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0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0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0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0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0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0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0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0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0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0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0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0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0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0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0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0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7" name="Google Shape;4587;p10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0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0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0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09"/>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595"/>
        <p:cNvGrpSpPr/>
        <p:nvPr/>
      </p:nvGrpSpPr>
      <p:grpSpPr>
        <a:xfrm>
          <a:off x="0" y="0"/>
          <a:ext cx="0" cy="0"/>
          <a:chOff x="0" y="0"/>
          <a:chExt cx="0" cy="0"/>
        </a:xfrm>
      </p:grpSpPr>
      <p:grpSp>
        <p:nvGrpSpPr>
          <p:cNvPr id="4596" name="Google Shape;4596;p110"/>
          <p:cNvGrpSpPr/>
          <p:nvPr/>
        </p:nvGrpSpPr>
        <p:grpSpPr>
          <a:xfrm>
            <a:off x="745571" y="1168666"/>
            <a:ext cx="2492868" cy="1379876"/>
            <a:chOff x="2654821" y="2311071"/>
            <a:chExt cx="2279715" cy="1262120"/>
          </a:xfrm>
        </p:grpSpPr>
        <p:grpSp>
          <p:nvGrpSpPr>
            <p:cNvPr id="4597" name="Google Shape;4597;p110"/>
            <p:cNvGrpSpPr/>
            <p:nvPr/>
          </p:nvGrpSpPr>
          <p:grpSpPr>
            <a:xfrm>
              <a:off x="4034269" y="2840745"/>
              <a:ext cx="40212" cy="36437"/>
              <a:chOff x="4293400" y="2574725"/>
              <a:chExt cx="84425" cy="80100"/>
            </a:xfrm>
          </p:grpSpPr>
          <p:sp>
            <p:nvSpPr>
              <p:cNvPr id="4598" name="Google Shape;4598;p11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599" name="Google Shape;4599;p11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110"/>
            <p:cNvGrpSpPr/>
            <p:nvPr/>
          </p:nvGrpSpPr>
          <p:grpSpPr>
            <a:xfrm>
              <a:off x="3894606" y="2334874"/>
              <a:ext cx="913198" cy="518984"/>
              <a:chOff x="4000175" y="1462675"/>
              <a:chExt cx="1917275" cy="1140875"/>
            </a:xfrm>
          </p:grpSpPr>
          <p:sp>
            <p:nvSpPr>
              <p:cNvPr id="4601" name="Google Shape;4601;p11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02" name="Google Shape;4602;p110"/>
              <p:cNvGrpSpPr/>
              <p:nvPr/>
            </p:nvGrpSpPr>
            <p:grpSpPr>
              <a:xfrm>
                <a:off x="4000175" y="1462675"/>
                <a:ext cx="1917275" cy="1140875"/>
                <a:chOff x="4000175" y="1462675"/>
                <a:chExt cx="1917275" cy="1140875"/>
              </a:xfrm>
            </p:grpSpPr>
            <p:sp>
              <p:nvSpPr>
                <p:cNvPr id="4603" name="Google Shape;4603;p11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04" name="Google Shape;4604;p11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08" name="Google Shape;4608;p11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9" name="Google Shape;4609;p110"/>
            <p:cNvGrpSpPr/>
            <p:nvPr/>
          </p:nvGrpSpPr>
          <p:grpSpPr>
            <a:xfrm>
              <a:off x="3875768" y="2846704"/>
              <a:ext cx="44796" cy="47366"/>
              <a:chOff x="3960625" y="2587825"/>
              <a:chExt cx="94050" cy="104125"/>
            </a:xfrm>
          </p:grpSpPr>
          <p:sp>
            <p:nvSpPr>
              <p:cNvPr id="4610" name="Google Shape;4610;p11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611" name="Google Shape;4611;p11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oogle Shape;4612;p110"/>
            <p:cNvGrpSpPr/>
            <p:nvPr/>
          </p:nvGrpSpPr>
          <p:grpSpPr>
            <a:xfrm>
              <a:off x="3782759" y="2807162"/>
              <a:ext cx="82686" cy="85487"/>
              <a:chOff x="3765350" y="2500900"/>
              <a:chExt cx="173600" cy="187925"/>
            </a:xfrm>
          </p:grpSpPr>
          <p:sp>
            <p:nvSpPr>
              <p:cNvPr id="4613" name="Google Shape;4613;p11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614" name="Google Shape;4614;p11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110"/>
            <p:cNvGrpSpPr/>
            <p:nvPr/>
          </p:nvGrpSpPr>
          <p:grpSpPr>
            <a:xfrm>
              <a:off x="3775674" y="2798496"/>
              <a:ext cx="40545" cy="23564"/>
              <a:chOff x="3750475" y="2481850"/>
              <a:chExt cx="85125" cy="51800"/>
            </a:xfrm>
          </p:grpSpPr>
          <p:sp>
            <p:nvSpPr>
              <p:cNvPr id="4620" name="Google Shape;4620;p11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622" name="Google Shape;4622;p110"/>
            <p:cNvGrpSpPr/>
            <p:nvPr/>
          </p:nvGrpSpPr>
          <p:grpSpPr>
            <a:xfrm>
              <a:off x="3716946" y="2776024"/>
              <a:ext cx="81971" cy="76912"/>
              <a:chOff x="3627175" y="2432450"/>
              <a:chExt cx="172100" cy="169075"/>
            </a:xfrm>
          </p:grpSpPr>
          <p:sp>
            <p:nvSpPr>
              <p:cNvPr id="4623" name="Google Shape;4623;p11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625" name="Google Shape;4625;p11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626" name="Google Shape;4626;p110"/>
            <p:cNvGrpSpPr/>
            <p:nvPr/>
          </p:nvGrpSpPr>
          <p:grpSpPr>
            <a:xfrm>
              <a:off x="3685682" y="2845624"/>
              <a:ext cx="29311" cy="45055"/>
              <a:chOff x="3561536" y="2585450"/>
              <a:chExt cx="61539" cy="99045"/>
            </a:xfrm>
          </p:grpSpPr>
          <p:sp>
            <p:nvSpPr>
              <p:cNvPr id="4627" name="Google Shape;4627;p11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629" name="Google Shape;4629;p110"/>
            <p:cNvGrpSpPr/>
            <p:nvPr/>
          </p:nvGrpSpPr>
          <p:grpSpPr>
            <a:xfrm>
              <a:off x="3849905" y="2572252"/>
              <a:ext cx="74339" cy="119559"/>
              <a:chOff x="3906325" y="1984500"/>
              <a:chExt cx="156075" cy="262825"/>
            </a:xfrm>
          </p:grpSpPr>
          <p:sp>
            <p:nvSpPr>
              <p:cNvPr id="4630" name="Google Shape;4630;p11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631" name="Google Shape;4631;p11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110"/>
            <p:cNvGrpSpPr/>
            <p:nvPr/>
          </p:nvGrpSpPr>
          <p:grpSpPr>
            <a:xfrm>
              <a:off x="2654821" y="2414345"/>
              <a:ext cx="667570" cy="558731"/>
              <a:chOff x="1397225" y="1637375"/>
              <a:chExt cx="1401575" cy="1228250"/>
            </a:xfrm>
          </p:grpSpPr>
          <p:sp>
            <p:nvSpPr>
              <p:cNvPr id="4633" name="Google Shape;4633;p11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634" name="Google Shape;4634;p110"/>
              <p:cNvGrpSpPr/>
              <p:nvPr/>
            </p:nvGrpSpPr>
            <p:grpSpPr>
              <a:xfrm>
                <a:off x="1397225" y="1637375"/>
                <a:ext cx="1398775" cy="1228250"/>
                <a:chOff x="1397225" y="1637375"/>
                <a:chExt cx="1398775" cy="1228250"/>
              </a:xfrm>
            </p:grpSpPr>
            <p:sp>
              <p:nvSpPr>
                <p:cNvPr id="4635" name="Google Shape;4635;p11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7" name="Google Shape;4637;p110"/>
            <p:cNvGrpSpPr/>
            <p:nvPr/>
          </p:nvGrpSpPr>
          <p:grpSpPr>
            <a:xfrm>
              <a:off x="3230417" y="3103734"/>
              <a:ext cx="282982" cy="280332"/>
              <a:chOff x="2605700" y="3152850"/>
              <a:chExt cx="594125" cy="616250"/>
            </a:xfrm>
          </p:grpSpPr>
          <p:sp>
            <p:nvSpPr>
              <p:cNvPr id="4638" name="Google Shape;4638;p11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639" name="Google Shape;4639;p11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640" name="Google Shape;4640;p110"/>
            <p:cNvGrpSpPr/>
            <p:nvPr/>
          </p:nvGrpSpPr>
          <p:grpSpPr>
            <a:xfrm>
              <a:off x="3265985" y="3226989"/>
              <a:ext cx="87151" cy="346202"/>
              <a:chOff x="2680375" y="3423800"/>
              <a:chExt cx="182975" cy="761050"/>
            </a:xfrm>
          </p:grpSpPr>
          <p:sp>
            <p:nvSpPr>
              <p:cNvPr id="4641" name="Google Shape;4641;p11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642" name="Google Shape;4642;p11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110"/>
            <p:cNvGrpSpPr/>
            <p:nvPr/>
          </p:nvGrpSpPr>
          <p:grpSpPr>
            <a:xfrm>
              <a:off x="3855466" y="3289811"/>
              <a:ext cx="112514" cy="94210"/>
              <a:chOff x="3918000" y="3561900"/>
              <a:chExt cx="236225" cy="207100"/>
            </a:xfrm>
          </p:grpSpPr>
          <p:sp>
            <p:nvSpPr>
              <p:cNvPr id="4644" name="Google Shape;4644;p11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645" name="Google Shape;4645;p11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6" name="Google Shape;4646;p11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649" name="Google Shape;4649;p110"/>
            <p:cNvGrpSpPr/>
            <p:nvPr/>
          </p:nvGrpSpPr>
          <p:grpSpPr>
            <a:xfrm>
              <a:off x="2905224" y="2311071"/>
              <a:ext cx="596721" cy="528992"/>
              <a:chOff x="1922950" y="1410350"/>
              <a:chExt cx="1252825" cy="1162875"/>
            </a:xfrm>
          </p:grpSpPr>
          <p:sp>
            <p:nvSpPr>
              <p:cNvPr id="4650" name="Google Shape;4650;p11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666" name="Google Shape;4666;p11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86" name="Google Shape;4686;p11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87" name="Google Shape;4687;p11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8" name="Google Shape;4688;p110"/>
            <p:cNvGrpSpPr/>
            <p:nvPr/>
          </p:nvGrpSpPr>
          <p:grpSpPr>
            <a:xfrm>
              <a:off x="3280929" y="3294542"/>
              <a:ext cx="109894" cy="272224"/>
              <a:chOff x="2711750" y="3572300"/>
              <a:chExt cx="230725" cy="598425"/>
            </a:xfrm>
          </p:grpSpPr>
          <p:sp>
            <p:nvSpPr>
              <p:cNvPr id="4689" name="Google Shape;4689;p11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1" name="Google Shape;4691;p11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2" name="Google Shape;4692;p110"/>
            <p:cNvGrpSpPr/>
            <p:nvPr/>
          </p:nvGrpSpPr>
          <p:grpSpPr>
            <a:xfrm>
              <a:off x="3790439" y="2408636"/>
              <a:ext cx="73017" cy="75684"/>
              <a:chOff x="3781475" y="1624825"/>
              <a:chExt cx="153300" cy="166375"/>
            </a:xfrm>
          </p:grpSpPr>
          <p:sp>
            <p:nvSpPr>
              <p:cNvPr id="4693" name="Google Shape;4693;p11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7" name="Google Shape;4697;p11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4" name="Google Shape;4704;p110"/>
            <p:cNvGrpSpPr/>
            <p:nvPr/>
          </p:nvGrpSpPr>
          <p:grpSpPr>
            <a:xfrm>
              <a:off x="4403342" y="3107749"/>
              <a:ext cx="316680" cy="101374"/>
              <a:chOff x="5068275" y="3161675"/>
              <a:chExt cx="664875" cy="222850"/>
            </a:xfrm>
          </p:grpSpPr>
          <p:sp>
            <p:nvSpPr>
              <p:cNvPr id="4705" name="Google Shape;4705;p11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9" name="Google Shape;4709;p11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1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8" name="Google Shape;4738;p110"/>
            <p:cNvGrpSpPr/>
            <p:nvPr/>
          </p:nvGrpSpPr>
          <p:grpSpPr>
            <a:xfrm>
              <a:off x="3697513" y="2707266"/>
              <a:ext cx="59549" cy="79733"/>
              <a:chOff x="3586375" y="2281300"/>
              <a:chExt cx="125025" cy="175275"/>
            </a:xfrm>
          </p:grpSpPr>
          <p:sp>
            <p:nvSpPr>
              <p:cNvPr id="4739" name="Google Shape;4739;p11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1" name="Google Shape;4741;p11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2" name="Google Shape;4742;p110"/>
            <p:cNvGrpSpPr/>
            <p:nvPr/>
          </p:nvGrpSpPr>
          <p:grpSpPr>
            <a:xfrm>
              <a:off x="4513224" y="3221724"/>
              <a:ext cx="274563" cy="280321"/>
              <a:chOff x="5298975" y="3412225"/>
              <a:chExt cx="576450" cy="616225"/>
            </a:xfrm>
          </p:grpSpPr>
          <p:sp>
            <p:nvSpPr>
              <p:cNvPr id="4743" name="Google Shape;4743;p11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44" name="Google Shape;4744;p11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110"/>
            <p:cNvGrpSpPr/>
            <p:nvPr/>
          </p:nvGrpSpPr>
          <p:grpSpPr>
            <a:xfrm>
              <a:off x="4824403" y="3421846"/>
              <a:ext cx="110132" cy="130647"/>
              <a:chOff x="5952300" y="3852150"/>
              <a:chExt cx="231225" cy="287200"/>
            </a:xfrm>
          </p:grpSpPr>
          <p:sp>
            <p:nvSpPr>
              <p:cNvPr id="4746" name="Google Shape;4746;p11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8" name="Google Shape;4748;p11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1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1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6" name="Google Shape;4756;p110"/>
            <p:cNvGrpSpPr/>
            <p:nvPr/>
          </p:nvGrpSpPr>
          <p:grpSpPr>
            <a:xfrm>
              <a:off x="4295710" y="3079670"/>
              <a:ext cx="14968" cy="27135"/>
              <a:chOff x="4842300" y="3099950"/>
              <a:chExt cx="31425" cy="59650"/>
            </a:xfrm>
          </p:grpSpPr>
          <p:sp>
            <p:nvSpPr>
              <p:cNvPr id="4757" name="Google Shape;4757;p11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1" name="Google Shape;4761;p11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9" name="Google Shape;4769;p110"/>
            <p:cNvGrpSpPr/>
            <p:nvPr/>
          </p:nvGrpSpPr>
          <p:grpSpPr>
            <a:xfrm>
              <a:off x="3831056" y="2816010"/>
              <a:ext cx="37378" cy="27612"/>
              <a:chOff x="3866750" y="2520350"/>
              <a:chExt cx="78475" cy="60700"/>
            </a:xfrm>
          </p:grpSpPr>
          <p:sp>
            <p:nvSpPr>
              <p:cNvPr id="4770" name="Google Shape;4770;p11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4" name="Google Shape;4774;p11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1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1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1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91" name="Google Shape;4791;p11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1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1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1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1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1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1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1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1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03" name="Google Shape;4803;p11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1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1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1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1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1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1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1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1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1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6" name="Google Shape;4816;p110"/>
            <p:cNvGrpSpPr/>
            <p:nvPr/>
          </p:nvGrpSpPr>
          <p:grpSpPr>
            <a:xfrm>
              <a:off x="3632736" y="3051591"/>
              <a:ext cx="63288" cy="45217"/>
              <a:chOff x="3450375" y="3038225"/>
              <a:chExt cx="132875" cy="99400"/>
            </a:xfrm>
          </p:grpSpPr>
          <p:sp>
            <p:nvSpPr>
              <p:cNvPr id="4817" name="Google Shape;4817;p11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9" name="Google Shape;4819;p11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1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1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8" name="Google Shape;4828;p11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1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1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38" name="Google Shape;4838;p11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1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1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1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1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1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44" name="Google Shape;4844;p11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1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1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1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1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1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1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1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1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1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110"/>
          <p:cNvGrpSpPr/>
          <p:nvPr/>
        </p:nvGrpSpPr>
        <p:grpSpPr>
          <a:xfrm>
            <a:off x="3554131" y="1233340"/>
            <a:ext cx="2078182" cy="1366558"/>
            <a:chOff x="235800" y="830650"/>
            <a:chExt cx="6978450" cy="4588844"/>
          </a:xfrm>
        </p:grpSpPr>
        <p:sp>
          <p:nvSpPr>
            <p:cNvPr id="4855" name="Google Shape;4855;p11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1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1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110"/>
          <p:cNvGrpSpPr/>
          <p:nvPr/>
        </p:nvGrpSpPr>
        <p:grpSpPr>
          <a:xfrm>
            <a:off x="742628" y="3064442"/>
            <a:ext cx="2622876" cy="1333540"/>
            <a:chOff x="238125" y="1038125"/>
            <a:chExt cx="7146800" cy="3633625"/>
          </a:xfrm>
        </p:grpSpPr>
        <p:sp>
          <p:nvSpPr>
            <p:cNvPr id="4862" name="Google Shape;4862;p11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1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1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1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1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1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1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1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1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1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1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1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1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1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1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1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1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1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1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1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1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1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1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1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1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1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1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1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1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1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1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1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1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1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1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1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1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1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1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1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1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1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1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1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1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1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1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1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1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1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1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1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1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1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1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1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1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1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1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1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1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1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1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1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1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1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1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1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1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1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1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1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1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1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1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1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1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1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1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1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1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1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1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1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1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1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1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1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1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1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1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1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1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1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1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1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1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1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1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1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1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1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1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1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1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1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1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1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1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1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1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1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1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1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1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1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1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1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1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1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1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1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1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1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1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1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1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1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1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1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1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1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1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1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1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1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1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1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1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1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1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1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1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1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1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1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1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1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1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1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1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1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1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1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1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1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1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1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1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1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1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1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1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1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1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1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1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1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1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1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1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1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1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1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1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1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1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1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1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1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1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1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1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1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1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1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1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1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1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1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1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1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1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1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1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1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1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1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1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1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1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1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1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1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1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1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1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1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1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1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1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1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1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1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1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1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1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1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1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1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1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1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1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1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1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1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1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1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1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1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1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1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1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1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1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1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1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1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1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1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1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1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1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1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1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1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1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1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1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1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1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1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1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1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1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1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1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1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1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1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1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1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1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1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1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1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1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1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1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1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1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1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1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1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1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1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1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1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1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1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1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1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1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1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1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1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1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1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1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1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1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1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1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1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1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1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1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1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1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1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1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1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1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1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1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1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1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1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1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1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1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1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1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1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1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1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1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1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1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1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1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1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1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1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1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1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1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1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1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1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1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1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1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1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1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1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1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1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1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1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1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1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1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1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1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1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1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1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1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1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1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1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1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1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1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1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1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1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1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1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1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1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1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1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1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1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1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1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1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1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1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1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1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1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1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1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1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1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1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1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1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1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1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1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1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1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1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1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1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1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1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1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1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1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1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1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1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1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1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1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1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1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1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1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1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1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1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1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1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1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1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1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1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1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1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1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1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1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1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1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1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1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1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1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1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1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1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1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1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1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1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1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1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1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1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1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1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1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1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1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1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1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1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1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1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1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1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1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1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1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1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1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1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1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1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1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1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1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1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1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1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1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1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1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1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1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1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1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1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1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1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1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1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1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1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1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1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1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1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1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1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1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1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1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1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1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1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1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1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1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1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1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1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1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1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1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1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1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1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1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1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1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1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1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1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1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1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1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1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1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1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1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1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1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1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1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1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1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1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1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1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1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1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1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1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1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1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1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1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1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1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1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1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1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1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1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1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1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1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1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1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1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1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1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1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1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1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1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1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1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1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1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1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1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1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1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1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1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1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1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1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1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1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1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1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1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1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1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1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1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1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1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1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1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1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1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1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1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1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1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1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1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1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1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1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1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1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1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1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1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1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1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1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1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1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1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1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1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1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1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1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1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1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1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1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1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1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1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1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1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1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1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1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1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1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1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1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1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1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1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1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1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1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1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1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1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1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1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1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1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1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1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1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1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1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1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1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1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1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1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1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1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1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1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1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1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1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1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1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1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1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1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1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1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1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1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1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1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1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1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1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1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1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1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1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1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1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1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1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1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1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1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1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1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1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1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1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1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1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1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1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1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1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1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1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1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1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1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1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1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1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1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1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1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1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1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1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1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1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1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1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1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1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1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1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1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1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1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1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1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1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1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1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1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1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1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1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1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1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1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1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1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1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1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1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1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1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1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1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1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1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1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1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1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1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1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1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1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1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1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1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1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1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1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1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1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1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1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1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1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1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1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1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1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1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1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1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1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1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1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1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1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1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1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1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1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1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1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1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1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1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1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1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1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1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1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1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1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1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1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1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1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1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1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1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1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1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1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1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1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1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1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1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1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1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1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1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1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1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1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1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1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1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1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1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1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1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1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1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1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1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1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1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1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1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1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1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1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1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1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1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1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1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1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1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1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1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1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1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1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1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1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1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1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1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1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1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1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1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1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1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1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1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1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1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1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1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1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1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1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1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1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1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1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1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1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1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1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1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1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1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1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1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1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1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1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1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1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1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1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1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1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1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1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1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1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1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1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1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1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1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1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1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1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1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1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1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1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1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1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1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1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1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1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1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1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1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1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1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1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1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1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1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1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1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1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1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1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1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1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1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1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1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1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1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1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1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1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1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1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1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1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1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1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1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1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1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1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1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1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1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1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1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1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1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1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1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1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1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1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1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1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1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1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1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1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1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1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1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1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1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1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1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1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1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1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1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1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1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1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1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1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1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1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1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1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1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1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1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1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1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1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1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1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1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1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1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1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1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1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1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1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1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1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1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1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1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1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1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1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1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1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1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1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1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1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1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1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1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1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1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1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1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1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1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1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1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1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1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1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1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1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1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1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1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1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1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1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1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1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1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1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1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1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1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1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1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1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1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1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1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1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1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1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1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1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1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1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1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1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1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1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1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1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1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1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1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1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1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1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1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1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1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1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1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1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1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1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1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1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1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1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1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1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1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1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1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1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1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1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1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1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1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1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1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1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1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1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1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1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1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1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1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1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1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1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1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1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1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1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1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1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1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1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1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1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1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1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1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1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1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1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1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1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1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1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1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1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1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1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1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1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1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1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1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1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1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1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1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1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1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1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1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1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1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1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1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1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1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1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1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1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1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1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1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1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1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1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1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1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1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1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1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1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1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1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1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1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1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1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1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1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1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1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1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1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1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1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1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1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1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1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1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1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1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1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1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1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1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1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1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1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1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1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1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1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1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1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1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1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1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1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1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1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1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1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1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1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1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1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1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1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1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1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1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1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1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1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1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1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1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1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1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1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1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1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1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1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1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1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1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1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1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1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1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1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1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1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1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1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1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1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1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1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1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1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1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1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1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1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1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1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1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1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1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1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1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1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1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1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1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1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1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1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1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1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1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1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1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1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1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1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1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1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1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1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1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1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1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1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1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1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1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1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1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1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1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1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1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1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1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1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1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1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1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1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1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1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1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1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1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1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1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1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1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1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1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1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1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1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1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1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1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1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1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1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1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1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1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1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1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1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1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1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1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1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1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1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1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1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1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1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1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1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1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1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1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1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1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1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1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1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1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1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1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1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1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1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1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1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1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1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1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1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1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1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1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1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1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1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1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1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1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1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1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1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1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1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1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1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1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1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1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1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1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1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1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1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1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1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1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1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1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1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1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1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1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1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1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1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1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1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1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1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1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1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1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1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1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1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1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1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1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1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1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1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1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1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1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1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1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1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1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1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1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1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1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1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1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1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1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1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1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1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1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1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1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1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1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1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1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1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1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1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1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1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1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1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1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1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1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1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1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1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1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1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1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1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1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1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1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1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1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1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1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1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1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1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1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1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1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1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1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1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1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1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1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1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1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1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1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1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1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1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1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1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1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1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1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1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1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110"/>
          <p:cNvGrpSpPr/>
          <p:nvPr/>
        </p:nvGrpSpPr>
        <p:grpSpPr>
          <a:xfrm>
            <a:off x="5857556" y="1206552"/>
            <a:ext cx="2590840" cy="1380235"/>
            <a:chOff x="233350" y="949250"/>
            <a:chExt cx="7137300" cy="3802300"/>
          </a:xfrm>
        </p:grpSpPr>
        <p:sp>
          <p:nvSpPr>
            <p:cNvPr id="6435" name="Google Shape;6435;p11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1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1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1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1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1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1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1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1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1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1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1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1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1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1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1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1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1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1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1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1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1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1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1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1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1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1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1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1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1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1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1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1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1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1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1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1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1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1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1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1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1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1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1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1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110"/>
          <p:cNvGrpSpPr/>
          <p:nvPr/>
        </p:nvGrpSpPr>
        <p:grpSpPr>
          <a:xfrm>
            <a:off x="7671985" y="3251325"/>
            <a:ext cx="104231" cy="320340"/>
            <a:chOff x="7564426" y="3224343"/>
            <a:chExt cx="119985" cy="368801"/>
          </a:xfrm>
        </p:grpSpPr>
        <p:sp>
          <p:nvSpPr>
            <p:cNvPr id="6487" name="Google Shape;6487;p11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1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110"/>
          <p:cNvGrpSpPr/>
          <p:nvPr/>
        </p:nvGrpSpPr>
        <p:grpSpPr>
          <a:xfrm>
            <a:off x="7371473" y="3245427"/>
            <a:ext cx="189489" cy="332132"/>
            <a:chOff x="8370831" y="3202002"/>
            <a:chExt cx="218129" cy="382376"/>
          </a:xfrm>
        </p:grpSpPr>
        <p:sp>
          <p:nvSpPr>
            <p:cNvPr id="6490" name="Google Shape;6490;p11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1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110"/>
          <p:cNvGrpSpPr/>
          <p:nvPr/>
        </p:nvGrpSpPr>
        <p:grpSpPr>
          <a:xfrm>
            <a:off x="8094863" y="3656559"/>
            <a:ext cx="309429" cy="267000"/>
            <a:chOff x="6742064" y="3750480"/>
            <a:chExt cx="399315" cy="344560"/>
          </a:xfrm>
        </p:grpSpPr>
        <p:sp>
          <p:nvSpPr>
            <p:cNvPr id="6493" name="Google Shape;6493;p11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1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110"/>
          <p:cNvGrpSpPr/>
          <p:nvPr/>
        </p:nvGrpSpPr>
        <p:grpSpPr>
          <a:xfrm>
            <a:off x="7633882" y="4007606"/>
            <a:ext cx="180437" cy="281608"/>
            <a:chOff x="7248525" y="3739696"/>
            <a:chExt cx="230531" cy="359790"/>
          </a:xfrm>
        </p:grpSpPr>
        <p:sp>
          <p:nvSpPr>
            <p:cNvPr id="6496" name="Google Shape;6496;p11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1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110"/>
          <p:cNvGrpSpPr/>
          <p:nvPr/>
        </p:nvGrpSpPr>
        <p:grpSpPr>
          <a:xfrm>
            <a:off x="7879801" y="3650830"/>
            <a:ext cx="162896" cy="278710"/>
            <a:chOff x="7601242" y="3729267"/>
            <a:chExt cx="222566" cy="380803"/>
          </a:xfrm>
        </p:grpSpPr>
        <p:sp>
          <p:nvSpPr>
            <p:cNvPr id="6499" name="Google Shape;6499;p11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1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1" name="Google Shape;6501;p110"/>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2" name="Google Shape;6502;p110"/>
          <p:cNvGrpSpPr/>
          <p:nvPr/>
        </p:nvGrpSpPr>
        <p:grpSpPr>
          <a:xfrm>
            <a:off x="7369446" y="3651971"/>
            <a:ext cx="193543" cy="275990"/>
            <a:chOff x="8304647" y="3738687"/>
            <a:chExt cx="225076" cy="320956"/>
          </a:xfrm>
        </p:grpSpPr>
        <p:sp>
          <p:nvSpPr>
            <p:cNvPr id="6503" name="Google Shape;6503;p11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1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1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110"/>
          <p:cNvGrpSpPr/>
          <p:nvPr/>
        </p:nvGrpSpPr>
        <p:grpSpPr>
          <a:xfrm>
            <a:off x="7641939" y="3651971"/>
            <a:ext cx="178492" cy="275990"/>
            <a:chOff x="8615101" y="3738687"/>
            <a:chExt cx="207573" cy="320956"/>
          </a:xfrm>
        </p:grpSpPr>
        <p:sp>
          <p:nvSpPr>
            <p:cNvPr id="6507" name="Google Shape;6507;p11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1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1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0" name="Google Shape;6510;p110"/>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1" name="Google Shape;6511;p110"/>
          <p:cNvGrpSpPr/>
          <p:nvPr/>
        </p:nvGrpSpPr>
        <p:grpSpPr>
          <a:xfrm>
            <a:off x="6036644" y="3773459"/>
            <a:ext cx="557670" cy="511283"/>
            <a:chOff x="6015419" y="3716859"/>
            <a:chExt cx="557671" cy="511283"/>
          </a:xfrm>
        </p:grpSpPr>
        <p:sp>
          <p:nvSpPr>
            <p:cNvPr id="6512" name="Google Shape;6512;p11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3" name="Google Shape;6513;p110"/>
            <p:cNvGrpSpPr/>
            <p:nvPr/>
          </p:nvGrpSpPr>
          <p:grpSpPr>
            <a:xfrm>
              <a:off x="6036094" y="3716980"/>
              <a:ext cx="529860" cy="510468"/>
              <a:chOff x="6036094" y="3716980"/>
              <a:chExt cx="529860" cy="510468"/>
            </a:xfrm>
          </p:grpSpPr>
          <p:sp>
            <p:nvSpPr>
              <p:cNvPr id="6514" name="Google Shape;6514;p11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1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1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1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1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1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1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1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1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1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4" name="Google Shape;6524;p110"/>
          <p:cNvGrpSpPr/>
          <p:nvPr/>
        </p:nvGrpSpPr>
        <p:grpSpPr>
          <a:xfrm>
            <a:off x="6665529" y="3130228"/>
            <a:ext cx="576302" cy="511871"/>
            <a:chOff x="6644304" y="3073628"/>
            <a:chExt cx="576302" cy="511871"/>
          </a:xfrm>
        </p:grpSpPr>
        <p:sp>
          <p:nvSpPr>
            <p:cNvPr id="6525" name="Google Shape;6525;p11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6" name="Google Shape;6526;p110"/>
            <p:cNvGrpSpPr/>
            <p:nvPr/>
          </p:nvGrpSpPr>
          <p:grpSpPr>
            <a:xfrm>
              <a:off x="6712169" y="3085440"/>
              <a:ext cx="481622" cy="494913"/>
              <a:chOff x="6712169" y="3085440"/>
              <a:chExt cx="481622" cy="494913"/>
            </a:xfrm>
          </p:grpSpPr>
          <p:sp>
            <p:nvSpPr>
              <p:cNvPr id="6527" name="Google Shape;6527;p11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1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1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1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1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11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1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1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5" name="Google Shape;6535;p110"/>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6" name="Google Shape;6536;p110"/>
          <p:cNvGrpSpPr/>
          <p:nvPr/>
        </p:nvGrpSpPr>
        <p:grpSpPr>
          <a:xfrm>
            <a:off x="6673379" y="3773223"/>
            <a:ext cx="560631" cy="511352"/>
            <a:chOff x="6652154" y="3716623"/>
            <a:chExt cx="560631" cy="511352"/>
          </a:xfrm>
        </p:grpSpPr>
        <p:sp>
          <p:nvSpPr>
            <p:cNvPr id="6537" name="Google Shape;6537;p11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8" name="Google Shape;6538;p110"/>
            <p:cNvGrpSpPr/>
            <p:nvPr/>
          </p:nvGrpSpPr>
          <p:grpSpPr>
            <a:xfrm>
              <a:off x="6669657" y="3716715"/>
              <a:ext cx="466779" cy="464290"/>
              <a:chOff x="6669657" y="3716715"/>
              <a:chExt cx="466779" cy="464290"/>
            </a:xfrm>
          </p:grpSpPr>
          <p:sp>
            <p:nvSpPr>
              <p:cNvPr id="6539" name="Google Shape;6539;p11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1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1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1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1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1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1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1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1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1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1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1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1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2" name="Google Shape;6552;p110"/>
          <p:cNvGrpSpPr/>
          <p:nvPr/>
        </p:nvGrpSpPr>
        <p:grpSpPr>
          <a:xfrm>
            <a:off x="7867470" y="4054631"/>
            <a:ext cx="187557" cy="187557"/>
            <a:chOff x="8565775" y="671075"/>
            <a:chExt cx="441000" cy="441000"/>
          </a:xfrm>
        </p:grpSpPr>
        <p:sp>
          <p:nvSpPr>
            <p:cNvPr id="6553" name="Google Shape;6553;p11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1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5" name="Google Shape;6555;p110"/>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10"/>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7" name="Google Shape;6557;p110"/>
          <p:cNvGrpSpPr/>
          <p:nvPr/>
        </p:nvGrpSpPr>
        <p:grpSpPr>
          <a:xfrm>
            <a:off x="6021325" y="3132850"/>
            <a:ext cx="587871" cy="512373"/>
            <a:chOff x="6000100" y="3076250"/>
            <a:chExt cx="587871" cy="512373"/>
          </a:xfrm>
        </p:grpSpPr>
        <p:sp>
          <p:nvSpPr>
            <p:cNvPr id="6558" name="Google Shape;6558;p11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9" name="Google Shape;6559;p110"/>
            <p:cNvGrpSpPr/>
            <p:nvPr/>
          </p:nvGrpSpPr>
          <p:grpSpPr>
            <a:xfrm>
              <a:off x="6031360" y="3076713"/>
              <a:ext cx="539107" cy="480965"/>
              <a:chOff x="6031360" y="3076713"/>
              <a:chExt cx="539107" cy="480965"/>
            </a:xfrm>
          </p:grpSpPr>
          <p:sp>
            <p:nvSpPr>
              <p:cNvPr id="6560" name="Google Shape;6560;p11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1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1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1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1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1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1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7" name="Google Shape;6567;p110"/>
          <p:cNvGrpSpPr/>
          <p:nvPr/>
        </p:nvGrpSpPr>
        <p:grpSpPr>
          <a:xfrm>
            <a:off x="3597785" y="3065882"/>
            <a:ext cx="2241344" cy="1330656"/>
            <a:chOff x="3597785" y="3065882"/>
            <a:chExt cx="2241344" cy="1330656"/>
          </a:xfrm>
        </p:grpSpPr>
        <p:grpSp>
          <p:nvGrpSpPr>
            <p:cNvPr id="6568" name="Google Shape;6568;p110"/>
            <p:cNvGrpSpPr/>
            <p:nvPr/>
          </p:nvGrpSpPr>
          <p:grpSpPr>
            <a:xfrm>
              <a:off x="5296908" y="3937355"/>
              <a:ext cx="143198" cy="32380"/>
              <a:chOff x="5296908" y="3937355"/>
              <a:chExt cx="143198" cy="32380"/>
            </a:xfrm>
          </p:grpSpPr>
          <p:sp>
            <p:nvSpPr>
              <p:cNvPr id="6569" name="Google Shape;6569;p11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0" name="Google Shape;6570;p110"/>
              <p:cNvGrpSpPr/>
              <p:nvPr/>
            </p:nvGrpSpPr>
            <p:grpSpPr>
              <a:xfrm>
                <a:off x="5402331" y="3937355"/>
                <a:ext cx="37776" cy="32380"/>
                <a:chOff x="5402331" y="3937355"/>
                <a:chExt cx="37776" cy="32380"/>
              </a:xfrm>
            </p:grpSpPr>
            <p:sp>
              <p:nvSpPr>
                <p:cNvPr id="6571" name="Google Shape;6571;p11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110"/>
              <p:cNvGrpSpPr/>
              <p:nvPr/>
            </p:nvGrpSpPr>
            <p:grpSpPr>
              <a:xfrm>
                <a:off x="5296908" y="3937355"/>
                <a:ext cx="37783" cy="32380"/>
                <a:chOff x="5296908" y="3937355"/>
                <a:chExt cx="37783" cy="32380"/>
              </a:xfrm>
            </p:grpSpPr>
            <p:sp>
              <p:nvSpPr>
                <p:cNvPr id="6574" name="Google Shape;6574;p11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1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6" name="Google Shape;6576;p110"/>
            <p:cNvGrpSpPr/>
            <p:nvPr/>
          </p:nvGrpSpPr>
          <p:grpSpPr>
            <a:xfrm>
              <a:off x="4724163" y="3119631"/>
              <a:ext cx="120838" cy="84218"/>
              <a:chOff x="4724163" y="3119631"/>
              <a:chExt cx="120838" cy="84218"/>
            </a:xfrm>
          </p:grpSpPr>
          <p:grpSp>
            <p:nvGrpSpPr>
              <p:cNvPr id="6577" name="Google Shape;6577;p110"/>
              <p:cNvGrpSpPr/>
              <p:nvPr/>
            </p:nvGrpSpPr>
            <p:grpSpPr>
              <a:xfrm>
                <a:off x="4746712" y="3132773"/>
                <a:ext cx="86869" cy="56424"/>
                <a:chOff x="4746712" y="3132773"/>
                <a:chExt cx="86869" cy="56424"/>
              </a:xfrm>
            </p:grpSpPr>
            <p:sp>
              <p:nvSpPr>
                <p:cNvPr id="6578" name="Google Shape;6578;p11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1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0" name="Google Shape;6580;p110"/>
              <p:cNvGrpSpPr/>
              <p:nvPr/>
            </p:nvGrpSpPr>
            <p:grpSpPr>
              <a:xfrm>
                <a:off x="4773634" y="3143336"/>
                <a:ext cx="37776" cy="32451"/>
                <a:chOff x="4773634" y="3143336"/>
                <a:chExt cx="37776" cy="32451"/>
              </a:xfrm>
            </p:grpSpPr>
            <p:sp>
              <p:nvSpPr>
                <p:cNvPr id="6581" name="Google Shape;6581;p11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1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110"/>
              <p:cNvGrpSpPr/>
              <p:nvPr/>
            </p:nvGrpSpPr>
            <p:grpSpPr>
              <a:xfrm>
                <a:off x="4724163" y="3131248"/>
                <a:ext cx="37776" cy="32459"/>
                <a:chOff x="4724163" y="3131248"/>
                <a:chExt cx="37776" cy="32459"/>
              </a:xfrm>
            </p:grpSpPr>
            <p:sp>
              <p:nvSpPr>
                <p:cNvPr id="6584" name="Google Shape;6584;p11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1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110"/>
              <p:cNvGrpSpPr/>
              <p:nvPr/>
            </p:nvGrpSpPr>
            <p:grpSpPr>
              <a:xfrm>
                <a:off x="4755081" y="3176054"/>
                <a:ext cx="32357" cy="27795"/>
                <a:chOff x="4755081" y="3176054"/>
                <a:chExt cx="32357" cy="27795"/>
              </a:xfrm>
            </p:grpSpPr>
            <p:sp>
              <p:nvSpPr>
                <p:cNvPr id="6587" name="Google Shape;6587;p11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1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9" name="Google Shape;6589;p110"/>
              <p:cNvGrpSpPr/>
              <p:nvPr/>
            </p:nvGrpSpPr>
            <p:grpSpPr>
              <a:xfrm>
                <a:off x="4812550" y="3119631"/>
                <a:ext cx="32451" cy="27803"/>
                <a:chOff x="4812550" y="3119631"/>
                <a:chExt cx="32451" cy="27803"/>
              </a:xfrm>
            </p:grpSpPr>
            <p:sp>
              <p:nvSpPr>
                <p:cNvPr id="6590" name="Google Shape;6590;p11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1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2" name="Google Shape;6592;p110"/>
            <p:cNvGrpSpPr/>
            <p:nvPr/>
          </p:nvGrpSpPr>
          <p:grpSpPr>
            <a:xfrm>
              <a:off x="5382826" y="4027197"/>
              <a:ext cx="268967" cy="250422"/>
              <a:chOff x="5382826" y="4027197"/>
              <a:chExt cx="268967" cy="250422"/>
            </a:xfrm>
          </p:grpSpPr>
          <p:grpSp>
            <p:nvGrpSpPr>
              <p:cNvPr id="6593" name="Google Shape;6593;p110"/>
              <p:cNvGrpSpPr/>
              <p:nvPr/>
            </p:nvGrpSpPr>
            <p:grpSpPr>
              <a:xfrm>
                <a:off x="5405280" y="4042510"/>
                <a:ext cx="237570" cy="218647"/>
                <a:chOff x="5405280" y="4042510"/>
                <a:chExt cx="237570" cy="218647"/>
              </a:xfrm>
            </p:grpSpPr>
            <p:sp>
              <p:nvSpPr>
                <p:cNvPr id="6594" name="Google Shape;6594;p11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1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1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1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1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110"/>
              <p:cNvGrpSpPr/>
              <p:nvPr/>
            </p:nvGrpSpPr>
            <p:grpSpPr>
              <a:xfrm>
                <a:off x="5382826" y="4125549"/>
                <a:ext cx="37776" cy="32380"/>
                <a:chOff x="5382826" y="4125549"/>
                <a:chExt cx="37776" cy="32380"/>
              </a:xfrm>
            </p:grpSpPr>
            <p:sp>
              <p:nvSpPr>
                <p:cNvPr id="6601" name="Google Shape;6601;p11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1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110"/>
              <p:cNvGrpSpPr/>
              <p:nvPr/>
            </p:nvGrpSpPr>
            <p:grpSpPr>
              <a:xfrm>
                <a:off x="5475680" y="4195587"/>
                <a:ext cx="37783" cy="32364"/>
                <a:chOff x="5475680" y="4195587"/>
                <a:chExt cx="37783" cy="32364"/>
              </a:xfrm>
            </p:grpSpPr>
            <p:sp>
              <p:nvSpPr>
                <p:cNvPr id="6604" name="Google Shape;6604;p11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1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110"/>
              <p:cNvGrpSpPr/>
              <p:nvPr/>
            </p:nvGrpSpPr>
            <p:grpSpPr>
              <a:xfrm>
                <a:off x="5532575" y="4027197"/>
                <a:ext cx="33308" cy="32262"/>
                <a:chOff x="5532575" y="4027197"/>
                <a:chExt cx="33308" cy="32262"/>
              </a:xfrm>
            </p:grpSpPr>
            <p:sp>
              <p:nvSpPr>
                <p:cNvPr id="6607" name="Google Shape;6607;p11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1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110"/>
              <p:cNvGrpSpPr/>
              <p:nvPr/>
            </p:nvGrpSpPr>
            <p:grpSpPr>
              <a:xfrm>
                <a:off x="5590706" y="4245348"/>
                <a:ext cx="33497" cy="32270"/>
                <a:chOff x="5590706" y="4245348"/>
                <a:chExt cx="33497" cy="32270"/>
              </a:xfrm>
            </p:grpSpPr>
            <p:sp>
              <p:nvSpPr>
                <p:cNvPr id="6610" name="Google Shape;6610;p11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110"/>
              <p:cNvGrpSpPr/>
              <p:nvPr/>
            </p:nvGrpSpPr>
            <p:grpSpPr>
              <a:xfrm>
                <a:off x="5618681" y="4109677"/>
                <a:ext cx="33112" cy="32357"/>
                <a:chOff x="5618681" y="4109677"/>
                <a:chExt cx="33112" cy="32357"/>
              </a:xfrm>
            </p:grpSpPr>
            <p:sp>
              <p:nvSpPr>
                <p:cNvPr id="6613" name="Google Shape;6613;p11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1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110"/>
              <p:cNvGrpSpPr/>
              <p:nvPr/>
            </p:nvGrpSpPr>
            <p:grpSpPr>
              <a:xfrm>
                <a:off x="5479298" y="4128262"/>
                <a:ext cx="31405" cy="26906"/>
                <a:chOff x="5479298" y="4128262"/>
                <a:chExt cx="31405" cy="26906"/>
              </a:xfrm>
            </p:grpSpPr>
            <p:sp>
              <p:nvSpPr>
                <p:cNvPr id="6616" name="Google Shape;6616;p11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110"/>
              <p:cNvGrpSpPr/>
              <p:nvPr/>
            </p:nvGrpSpPr>
            <p:grpSpPr>
              <a:xfrm>
                <a:off x="5582903" y="4180116"/>
                <a:ext cx="31499" cy="26898"/>
                <a:chOff x="5582903" y="4180116"/>
                <a:chExt cx="31499" cy="26898"/>
              </a:xfrm>
            </p:grpSpPr>
            <p:sp>
              <p:nvSpPr>
                <p:cNvPr id="6619" name="Google Shape;6619;p11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1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1" name="Google Shape;6621;p110"/>
            <p:cNvGrpSpPr/>
            <p:nvPr/>
          </p:nvGrpSpPr>
          <p:grpSpPr>
            <a:xfrm>
              <a:off x="3977681" y="3230323"/>
              <a:ext cx="94584" cy="84085"/>
              <a:chOff x="3977681" y="3230323"/>
              <a:chExt cx="94584" cy="84085"/>
            </a:xfrm>
          </p:grpSpPr>
          <p:grpSp>
            <p:nvGrpSpPr>
              <p:cNvPr id="6622" name="Google Shape;6622;p110"/>
              <p:cNvGrpSpPr/>
              <p:nvPr/>
            </p:nvGrpSpPr>
            <p:grpSpPr>
              <a:xfrm>
                <a:off x="4000135" y="3243041"/>
                <a:ext cx="59570" cy="57186"/>
                <a:chOff x="4000135" y="3243041"/>
                <a:chExt cx="59570" cy="57186"/>
              </a:xfrm>
            </p:grpSpPr>
            <p:sp>
              <p:nvSpPr>
                <p:cNvPr id="6623" name="Google Shape;6623;p11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110"/>
              <p:cNvGrpSpPr/>
              <p:nvPr/>
            </p:nvGrpSpPr>
            <p:grpSpPr>
              <a:xfrm>
                <a:off x="3977681" y="3245872"/>
                <a:ext cx="37783" cy="32380"/>
                <a:chOff x="3977681" y="3245872"/>
                <a:chExt cx="37783" cy="32380"/>
              </a:xfrm>
            </p:grpSpPr>
            <p:sp>
              <p:nvSpPr>
                <p:cNvPr id="6627" name="Google Shape;6627;p11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110"/>
              <p:cNvGrpSpPr/>
              <p:nvPr/>
            </p:nvGrpSpPr>
            <p:grpSpPr>
              <a:xfrm>
                <a:off x="4040860" y="3262672"/>
                <a:ext cx="31405" cy="27001"/>
                <a:chOff x="4040860" y="3262672"/>
                <a:chExt cx="31405" cy="27001"/>
              </a:xfrm>
            </p:grpSpPr>
            <p:sp>
              <p:nvSpPr>
                <p:cNvPr id="6630" name="Google Shape;6630;p11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110"/>
              <p:cNvGrpSpPr/>
              <p:nvPr/>
            </p:nvGrpSpPr>
            <p:grpSpPr>
              <a:xfrm>
                <a:off x="4021072" y="3230323"/>
                <a:ext cx="31397" cy="26906"/>
                <a:chOff x="4021072" y="3230323"/>
                <a:chExt cx="31397" cy="26906"/>
              </a:xfrm>
            </p:grpSpPr>
            <p:sp>
              <p:nvSpPr>
                <p:cNvPr id="6633" name="Google Shape;6633;p11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1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110"/>
              <p:cNvGrpSpPr/>
              <p:nvPr/>
            </p:nvGrpSpPr>
            <p:grpSpPr>
              <a:xfrm>
                <a:off x="4001472" y="3287462"/>
                <a:ext cx="31499" cy="26945"/>
                <a:chOff x="4001472" y="3287462"/>
                <a:chExt cx="31499" cy="26945"/>
              </a:xfrm>
            </p:grpSpPr>
            <p:sp>
              <p:nvSpPr>
                <p:cNvPr id="6636" name="Google Shape;6636;p11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1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8" name="Google Shape;6638;p110"/>
            <p:cNvGrpSpPr/>
            <p:nvPr/>
          </p:nvGrpSpPr>
          <p:grpSpPr>
            <a:xfrm>
              <a:off x="4084715" y="3258865"/>
              <a:ext cx="184961" cy="137268"/>
              <a:chOff x="4084715" y="3258865"/>
              <a:chExt cx="184961" cy="137268"/>
            </a:xfrm>
          </p:grpSpPr>
          <p:grpSp>
            <p:nvGrpSpPr>
              <p:cNvPr id="6639" name="Google Shape;6639;p110"/>
              <p:cNvGrpSpPr/>
              <p:nvPr/>
            </p:nvGrpSpPr>
            <p:grpSpPr>
              <a:xfrm>
                <a:off x="4107453" y="3271583"/>
                <a:ext cx="153470" cy="110275"/>
                <a:chOff x="4107453" y="3271583"/>
                <a:chExt cx="153470" cy="110275"/>
              </a:xfrm>
            </p:grpSpPr>
            <p:sp>
              <p:nvSpPr>
                <p:cNvPr id="6640" name="Google Shape;6640;p11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1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1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1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110"/>
              <p:cNvGrpSpPr/>
              <p:nvPr/>
            </p:nvGrpSpPr>
            <p:grpSpPr>
              <a:xfrm>
                <a:off x="4136947" y="3258865"/>
                <a:ext cx="31499" cy="27001"/>
                <a:chOff x="4136947" y="3258865"/>
                <a:chExt cx="31499" cy="27001"/>
              </a:xfrm>
            </p:grpSpPr>
            <p:sp>
              <p:nvSpPr>
                <p:cNvPr id="6645" name="Google Shape;6645;p11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1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110"/>
              <p:cNvGrpSpPr/>
              <p:nvPr/>
            </p:nvGrpSpPr>
            <p:grpSpPr>
              <a:xfrm>
                <a:off x="4084715" y="3266478"/>
                <a:ext cx="31468" cy="26898"/>
                <a:chOff x="4084715" y="3266478"/>
                <a:chExt cx="31468" cy="26898"/>
              </a:xfrm>
            </p:grpSpPr>
            <p:sp>
              <p:nvSpPr>
                <p:cNvPr id="6648" name="Google Shape;6648;p11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110"/>
              <p:cNvGrpSpPr/>
              <p:nvPr/>
            </p:nvGrpSpPr>
            <p:grpSpPr>
              <a:xfrm>
                <a:off x="4159213" y="3279849"/>
                <a:ext cx="31405" cy="26945"/>
                <a:chOff x="4159213" y="3279849"/>
                <a:chExt cx="31405" cy="26945"/>
              </a:xfrm>
            </p:grpSpPr>
            <p:sp>
              <p:nvSpPr>
                <p:cNvPr id="6651" name="Google Shape;6651;p11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110"/>
              <p:cNvGrpSpPr/>
              <p:nvPr/>
            </p:nvGrpSpPr>
            <p:grpSpPr>
              <a:xfrm>
                <a:off x="4201550" y="3266502"/>
                <a:ext cx="31405" cy="26883"/>
                <a:chOff x="4201550" y="3266502"/>
                <a:chExt cx="31405" cy="26883"/>
              </a:xfrm>
            </p:grpSpPr>
            <p:sp>
              <p:nvSpPr>
                <p:cNvPr id="6654" name="Google Shape;6654;p11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110"/>
              <p:cNvGrpSpPr/>
              <p:nvPr/>
            </p:nvGrpSpPr>
            <p:grpSpPr>
              <a:xfrm>
                <a:off x="4201550" y="3338278"/>
                <a:ext cx="31405" cy="26930"/>
                <a:chOff x="4201550" y="3338278"/>
                <a:chExt cx="31405" cy="26930"/>
              </a:xfrm>
            </p:grpSpPr>
            <p:sp>
              <p:nvSpPr>
                <p:cNvPr id="6657" name="Google Shape;6657;p11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110"/>
              <p:cNvGrpSpPr/>
              <p:nvPr/>
            </p:nvGrpSpPr>
            <p:grpSpPr>
              <a:xfrm>
                <a:off x="4238272" y="3369132"/>
                <a:ext cx="31405" cy="27001"/>
                <a:chOff x="4238272" y="3369132"/>
                <a:chExt cx="31405" cy="27001"/>
              </a:xfrm>
            </p:grpSpPr>
            <p:sp>
              <p:nvSpPr>
                <p:cNvPr id="6660" name="Google Shape;6660;p11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1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2" name="Google Shape;6662;p110"/>
            <p:cNvGrpSpPr/>
            <p:nvPr/>
          </p:nvGrpSpPr>
          <p:grpSpPr>
            <a:xfrm>
              <a:off x="4068639" y="3200169"/>
              <a:ext cx="77643" cy="37272"/>
              <a:chOff x="4068639" y="3200169"/>
              <a:chExt cx="77643" cy="37272"/>
            </a:xfrm>
          </p:grpSpPr>
          <p:sp>
            <p:nvSpPr>
              <p:cNvPr id="6663" name="Google Shape;6663;p11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4" name="Google Shape;6664;p110"/>
              <p:cNvGrpSpPr/>
              <p:nvPr/>
            </p:nvGrpSpPr>
            <p:grpSpPr>
              <a:xfrm>
                <a:off x="4114878" y="3200169"/>
                <a:ext cx="31405" cy="26993"/>
                <a:chOff x="4114878" y="3200169"/>
                <a:chExt cx="31405" cy="26993"/>
              </a:xfrm>
            </p:grpSpPr>
            <p:sp>
              <p:nvSpPr>
                <p:cNvPr id="6665" name="Google Shape;6665;p11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1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110"/>
              <p:cNvGrpSpPr/>
              <p:nvPr/>
            </p:nvGrpSpPr>
            <p:grpSpPr>
              <a:xfrm>
                <a:off x="4068639" y="3210535"/>
                <a:ext cx="31499" cy="26906"/>
                <a:chOff x="4068639" y="3210535"/>
                <a:chExt cx="31499" cy="26906"/>
              </a:xfrm>
            </p:grpSpPr>
            <p:sp>
              <p:nvSpPr>
                <p:cNvPr id="6668" name="Google Shape;6668;p11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1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0" name="Google Shape;6670;p110"/>
            <p:cNvGrpSpPr/>
            <p:nvPr/>
          </p:nvGrpSpPr>
          <p:grpSpPr>
            <a:xfrm>
              <a:off x="3869702" y="3066935"/>
              <a:ext cx="382664" cy="190294"/>
              <a:chOff x="3869702" y="3066935"/>
              <a:chExt cx="382664" cy="190294"/>
            </a:xfrm>
          </p:grpSpPr>
          <p:grpSp>
            <p:nvGrpSpPr>
              <p:cNvPr id="6671" name="Google Shape;6671;p110"/>
              <p:cNvGrpSpPr/>
              <p:nvPr/>
            </p:nvGrpSpPr>
            <p:grpSpPr>
              <a:xfrm>
                <a:off x="3888633" y="3082351"/>
                <a:ext cx="351172" cy="160698"/>
                <a:chOff x="3888633" y="3082351"/>
                <a:chExt cx="351172" cy="160698"/>
              </a:xfrm>
            </p:grpSpPr>
            <p:sp>
              <p:nvSpPr>
                <p:cNvPr id="6672" name="Google Shape;6672;p11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1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1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1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1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1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110"/>
              <p:cNvGrpSpPr/>
              <p:nvPr/>
            </p:nvGrpSpPr>
            <p:grpSpPr>
              <a:xfrm>
                <a:off x="4143703" y="3066935"/>
                <a:ext cx="37783" cy="32357"/>
                <a:chOff x="4143703" y="3066935"/>
                <a:chExt cx="37783" cy="32357"/>
              </a:xfrm>
            </p:grpSpPr>
            <p:sp>
              <p:nvSpPr>
                <p:cNvPr id="6679" name="Google Shape;6679;p11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1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110"/>
              <p:cNvGrpSpPr/>
              <p:nvPr/>
            </p:nvGrpSpPr>
            <p:grpSpPr>
              <a:xfrm>
                <a:off x="4044565" y="3103563"/>
                <a:ext cx="37783" cy="32451"/>
                <a:chOff x="4044565" y="3103563"/>
                <a:chExt cx="37783" cy="32451"/>
              </a:xfrm>
            </p:grpSpPr>
            <p:sp>
              <p:nvSpPr>
                <p:cNvPr id="6682" name="Google Shape;6682;p11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110"/>
              <p:cNvGrpSpPr/>
              <p:nvPr/>
            </p:nvGrpSpPr>
            <p:grpSpPr>
              <a:xfrm>
                <a:off x="4017454" y="3188237"/>
                <a:ext cx="37776" cy="32357"/>
                <a:chOff x="4017454" y="3188237"/>
                <a:chExt cx="37776" cy="32357"/>
              </a:xfrm>
            </p:grpSpPr>
            <p:sp>
              <p:nvSpPr>
                <p:cNvPr id="6685" name="Google Shape;6685;p11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1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110"/>
              <p:cNvGrpSpPr/>
              <p:nvPr/>
            </p:nvGrpSpPr>
            <p:grpSpPr>
              <a:xfrm>
                <a:off x="3921548" y="3157509"/>
                <a:ext cx="37783" cy="32357"/>
                <a:chOff x="3921548" y="3157509"/>
                <a:chExt cx="37783" cy="32357"/>
              </a:xfrm>
            </p:grpSpPr>
            <p:sp>
              <p:nvSpPr>
                <p:cNvPr id="6688" name="Google Shape;6688;p11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110"/>
              <p:cNvGrpSpPr/>
              <p:nvPr/>
            </p:nvGrpSpPr>
            <p:grpSpPr>
              <a:xfrm>
                <a:off x="3939056" y="3211620"/>
                <a:ext cx="37783" cy="32380"/>
                <a:chOff x="3939056" y="3211620"/>
                <a:chExt cx="37783" cy="32380"/>
              </a:xfrm>
            </p:grpSpPr>
            <p:sp>
              <p:nvSpPr>
                <p:cNvPr id="6691" name="Google Shape;6691;p11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1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110"/>
              <p:cNvGrpSpPr/>
              <p:nvPr/>
            </p:nvGrpSpPr>
            <p:grpSpPr>
              <a:xfrm>
                <a:off x="4176240" y="3136965"/>
                <a:ext cx="31405" cy="26930"/>
                <a:chOff x="4176240" y="3136965"/>
                <a:chExt cx="31405" cy="26930"/>
              </a:xfrm>
            </p:grpSpPr>
            <p:sp>
              <p:nvSpPr>
                <p:cNvPr id="6694" name="Google Shape;6694;p11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1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110"/>
              <p:cNvGrpSpPr/>
              <p:nvPr/>
            </p:nvGrpSpPr>
            <p:grpSpPr>
              <a:xfrm>
                <a:off x="4133148" y="3152593"/>
                <a:ext cx="31499" cy="27001"/>
                <a:chOff x="4133148" y="3152593"/>
                <a:chExt cx="31499" cy="27001"/>
              </a:xfrm>
            </p:grpSpPr>
            <p:sp>
              <p:nvSpPr>
                <p:cNvPr id="6697" name="Google Shape;6697;p11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1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110"/>
              <p:cNvGrpSpPr/>
              <p:nvPr/>
            </p:nvGrpSpPr>
            <p:grpSpPr>
              <a:xfrm>
                <a:off x="4220866" y="3073534"/>
                <a:ext cx="31499" cy="26898"/>
                <a:chOff x="4220866" y="3073534"/>
                <a:chExt cx="31499" cy="26898"/>
              </a:xfrm>
            </p:grpSpPr>
            <p:sp>
              <p:nvSpPr>
                <p:cNvPr id="6700" name="Google Shape;6700;p11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1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110"/>
              <p:cNvGrpSpPr/>
              <p:nvPr/>
            </p:nvGrpSpPr>
            <p:grpSpPr>
              <a:xfrm>
                <a:off x="3869702" y="3230323"/>
                <a:ext cx="31499" cy="26906"/>
                <a:chOff x="3869702" y="3230323"/>
                <a:chExt cx="31499" cy="26906"/>
              </a:xfrm>
            </p:grpSpPr>
            <p:sp>
              <p:nvSpPr>
                <p:cNvPr id="6703" name="Google Shape;6703;p11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1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5" name="Google Shape;6705;p110"/>
            <p:cNvGrpSpPr/>
            <p:nvPr/>
          </p:nvGrpSpPr>
          <p:grpSpPr>
            <a:xfrm>
              <a:off x="4271383" y="3065882"/>
              <a:ext cx="304556" cy="341663"/>
              <a:chOff x="4271383" y="3065882"/>
              <a:chExt cx="304556" cy="341663"/>
            </a:xfrm>
          </p:grpSpPr>
          <p:grpSp>
            <p:nvGrpSpPr>
              <p:cNvPr id="6706" name="Google Shape;6706;p110"/>
              <p:cNvGrpSpPr/>
              <p:nvPr/>
            </p:nvGrpSpPr>
            <p:grpSpPr>
              <a:xfrm>
                <a:off x="4293838" y="3078639"/>
                <a:ext cx="269353" cy="311973"/>
                <a:chOff x="4293838" y="3078639"/>
                <a:chExt cx="269353" cy="311973"/>
              </a:xfrm>
            </p:grpSpPr>
            <p:sp>
              <p:nvSpPr>
                <p:cNvPr id="6707" name="Google Shape;6707;p11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1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1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1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1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1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1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1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1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1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1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1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1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1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1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1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110"/>
              <p:cNvGrpSpPr/>
              <p:nvPr/>
            </p:nvGrpSpPr>
            <p:grpSpPr>
              <a:xfrm>
                <a:off x="4538164" y="3342061"/>
                <a:ext cx="37776" cy="32380"/>
                <a:chOff x="4538164" y="3342061"/>
                <a:chExt cx="37776" cy="32380"/>
              </a:xfrm>
            </p:grpSpPr>
            <p:sp>
              <p:nvSpPr>
                <p:cNvPr id="6725" name="Google Shape;6725;p11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1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110"/>
              <p:cNvGrpSpPr/>
              <p:nvPr/>
            </p:nvGrpSpPr>
            <p:grpSpPr>
              <a:xfrm>
                <a:off x="4271383" y="3194742"/>
                <a:ext cx="37783" cy="32420"/>
                <a:chOff x="4271383" y="3194742"/>
                <a:chExt cx="37783" cy="32420"/>
              </a:xfrm>
            </p:grpSpPr>
            <p:sp>
              <p:nvSpPr>
                <p:cNvPr id="6728" name="Google Shape;6728;p11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1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110"/>
              <p:cNvGrpSpPr/>
              <p:nvPr/>
            </p:nvGrpSpPr>
            <p:grpSpPr>
              <a:xfrm>
                <a:off x="4284416" y="3084058"/>
                <a:ext cx="37783" cy="32357"/>
                <a:chOff x="4284416" y="3084058"/>
                <a:chExt cx="37783" cy="32357"/>
              </a:xfrm>
            </p:grpSpPr>
            <p:sp>
              <p:nvSpPr>
                <p:cNvPr id="6731" name="Google Shape;6731;p11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1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110"/>
              <p:cNvGrpSpPr/>
              <p:nvPr/>
            </p:nvGrpSpPr>
            <p:grpSpPr>
              <a:xfrm>
                <a:off x="4478697" y="3297561"/>
                <a:ext cx="37776" cy="32451"/>
                <a:chOff x="4478697" y="3297561"/>
                <a:chExt cx="37776" cy="32451"/>
              </a:xfrm>
            </p:grpSpPr>
            <p:sp>
              <p:nvSpPr>
                <p:cNvPr id="6734" name="Google Shape;6734;p11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1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110"/>
              <p:cNvGrpSpPr/>
              <p:nvPr/>
            </p:nvGrpSpPr>
            <p:grpSpPr>
              <a:xfrm>
                <a:off x="4411813" y="3331711"/>
                <a:ext cx="37776" cy="32451"/>
                <a:chOff x="4411813" y="3331711"/>
                <a:chExt cx="37776" cy="32451"/>
              </a:xfrm>
            </p:grpSpPr>
            <p:sp>
              <p:nvSpPr>
                <p:cNvPr id="6737" name="Google Shape;6737;p11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1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110"/>
              <p:cNvGrpSpPr/>
              <p:nvPr/>
            </p:nvGrpSpPr>
            <p:grpSpPr>
              <a:xfrm>
                <a:off x="4337984" y="3375188"/>
                <a:ext cx="37776" cy="32357"/>
                <a:chOff x="4337984" y="3375188"/>
                <a:chExt cx="37776" cy="32357"/>
              </a:xfrm>
            </p:grpSpPr>
            <p:sp>
              <p:nvSpPr>
                <p:cNvPr id="6740" name="Google Shape;6740;p11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1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110"/>
              <p:cNvGrpSpPr/>
              <p:nvPr/>
            </p:nvGrpSpPr>
            <p:grpSpPr>
              <a:xfrm>
                <a:off x="4494867" y="3090530"/>
                <a:ext cx="37878" cy="32451"/>
                <a:chOff x="4494867" y="3090530"/>
                <a:chExt cx="37878" cy="32451"/>
              </a:xfrm>
            </p:grpSpPr>
            <p:sp>
              <p:nvSpPr>
                <p:cNvPr id="6743" name="Google Shape;6743;p11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1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110"/>
              <p:cNvGrpSpPr/>
              <p:nvPr/>
            </p:nvGrpSpPr>
            <p:grpSpPr>
              <a:xfrm>
                <a:off x="4525124" y="3207774"/>
                <a:ext cx="37783" cy="32420"/>
                <a:chOff x="4525124" y="3207774"/>
                <a:chExt cx="37783" cy="32420"/>
              </a:xfrm>
            </p:grpSpPr>
            <p:sp>
              <p:nvSpPr>
                <p:cNvPr id="6746" name="Google Shape;6746;p11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1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110"/>
              <p:cNvGrpSpPr/>
              <p:nvPr/>
            </p:nvGrpSpPr>
            <p:grpSpPr>
              <a:xfrm>
                <a:off x="4440544" y="3176479"/>
                <a:ext cx="31499" cy="26898"/>
                <a:chOff x="4440544" y="3176479"/>
                <a:chExt cx="31499" cy="26898"/>
              </a:xfrm>
            </p:grpSpPr>
            <p:sp>
              <p:nvSpPr>
                <p:cNvPr id="6749" name="Google Shape;6749;p11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1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1" name="Google Shape;6751;p110"/>
              <p:cNvGrpSpPr/>
              <p:nvPr/>
            </p:nvGrpSpPr>
            <p:grpSpPr>
              <a:xfrm>
                <a:off x="4350545" y="3156400"/>
                <a:ext cx="31405" cy="27001"/>
                <a:chOff x="4350545" y="3156400"/>
                <a:chExt cx="31405" cy="27001"/>
              </a:xfrm>
            </p:grpSpPr>
            <p:sp>
              <p:nvSpPr>
                <p:cNvPr id="6752" name="Google Shape;6752;p11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1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110"/>
              <p:cNvGrpSpPr/>
              <p:nvPr/>
            </p:nvGrpSpPr>
            <p:grpSpPr>
              <a:xfrm>
                <a:off x="4376703" y="3255058"/>
                <a:ext cx="31405" cy="27001"/>
                <a:chOff x="4376703" y="3255058"/>
                <a:chExt cx="31405" cy="27001"/>
              </a:xfrm>
            </p:grpSpPr>
            <p:sp>
              <p:nvSpPr>
                <p:cNvPr id="6755" name="Google Shape;6755;p11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1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110"/>
              <p:cNvGrpSpPr/>
              <p:nvPr/>
            </p:nvGrpSpPr>
            <p:grpSpPr>
              <a:xfrm>
                <a:off x="4331322" y="3283656"/>
                <a:ext cx="31405" cy="26945"/>
                <a:chOff x="4331322" y="3283656"/>
                <a:chExt cx="31405" cy="26945"/>
              </a:xfrm>
            </p:grpSpPr>
            <p:sp>
              <p:nvSpPr>
                <p:cNvPr id="6758" name="Google Shape;6758;p11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1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110"/>
              <p:cNvGrpSpPr/>
              <p:nvPr/>
            </p:nvGrpSpPr>
            <p:grpSpPr>
              <a:xfrm>
                <a:off x="4380510" y="3065882"/>
                <a:ext cx="31405" cy="26938"/>
                <a:chOff x="4380510" y="3065882"/>
                <a:chExt cx="31405" cy="26938"/>
              </a:xfrm>
            </p:grpSpPr>
            <p:sp>
              <p:nvSpPr>
                <p:cNvPr id="6761" name="Google Shape;6761;p11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1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3" name="Google Shape;6763;p110"/>
            <p:cNvGrpSpPr/>
            <p:nvPr/>
          </p:nvGrpSpPr>
          <p:grpSpPr>
            <a:xfrm>
              <a:off x="4558998" y="3188237"/>
              <a:ext cx="1280131" cy="1052746"/>
              <a:chOff x="4558998" y="3188237"/>
              <a:chExt cx="1280131" cy="1052746"/>
            </a:xfrm>
          </p:grpSpPr>
          <p:sp>
            <p:nvSpPr>
              <p:cNvPr id="6764" name="Google Shape;6764;p11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5" name="Google Shape;6765;p110"/>
              <p:cNvGrpSpPr/>
              <p:nvPr/>
            </p:nvGrpSpPr>
            <p:grpSpPr>
              <a:xfrm>
                <a:off x="4579164" y="3203653"/>
                <a:ext cx="1244833" cy="1020397"/>
                <a:chOff x="4579164" y="3203653"/>
                <a:chExt cx="1244833" cy="1020397"/>
              </a:xfrm>
            </p:grpSpPr>
            <p:sp>
              <p:nvSpPr>
                <p:cNvPr id="6766" name="Google Shape;6766;p11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1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8" name="Google Shape;6768;p110"/>
                <p:cNvGrpSpPr/>
                <p:nvPr/>
              </p:nvGrpSpPr>
              <p:grpSpPr>
                <a:xfrm>
                  <a:off x="4579164" y="3203653"/>
                  <a:ext cx="1244833" cy="1020397"/>
                  <a:chOff x="4579164" y="3203653"/>
                  <a:chExt cx="1244833" cy="1020397"/>
                </a:xfrm>
              </p:grpSpPr>
              <p:sp>
                <p:nvSpPr>
                  <p:cNvPr id="6769" name="Google Shape;6769;p11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1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1" name="Google Shape;6771;p110"/>
                  <p:cNvGrpSpPr/>
                  <p:nvPr/>
                </p:nvGrpSpPr>
                <p:grpSpPr>
                  <a:xfrm>
                    <a:off x="4579164" y="3203653"/>
                    <a:ext cx="1244833" cy="1020397"/>
                    <a:chOff x="4579164" y="3203653"/>
                    <a:chExt cx="1244833" cy="1020397"/>
                  </a:xfrm>
                </p:grpSpPr>
                <p:sp>
                  <p:nvSpPr>
                    <p:cNvPr id="6772" name="Google Shape;6772;p11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1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1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1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1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1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1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0" name="Google Shape;6780;p110"/>
                    <p:cNvGrpSpPr/>
                    <p:nvPr/>
                  </p:nvGrpSpPr>
                  <p:grpSpPr>
                    <a:xfrm>
                      <a:off x="4579164" y="3203653"/>
                      <a:ext cx="1244833" cy="1020397"/>
                      <a:chOff x="4579164" y="3203653"/>
                      <a:chExt cx="1244833" cy="1020397"/>
                    </a:xfrm>
                  </p:grpSpPr>
                  <p:sp>
                    <p:nvSpPr>
                      <p:cNvPr id="6781" name="Google Shape;6781;p11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1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1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1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1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1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1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1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1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1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1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1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1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1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5" name="Google Shape;6795;p110"/>
                      <p:cNvGrpSpPr/>
                      <p:nvPr/>
                    </p:nvGrpSpPr>
                    <p:grpSpPr>
                      <a:xfrm>
                        <a:off x="4579164" y="3203653"/>
                        <a:ext cx="1244833" cy="1020397"/>
                        <a:chOff x="4579164" y="3203653"/>
                        <a:chExt cx="1244833" cy="1020397"/>
                      </a:xfrm>
                    </p:grpSpPr>
                    <p:sp>
                      <p:nvSpPr>
                        <p:cNvPr id="6796" name="Google Shape;6796;p11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1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1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1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1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1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1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1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1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1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1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1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1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1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1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1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1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1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1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1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1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1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1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1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0" name="Google Shape;6820;p110"/>
                        <p:cNvGrpSpPr/>
                        <p:nvPr/>
                      </p:nvGrpSpPr>
                      <p:grpSpPr>
                        <a:xfrm>
                          <a:off x="4579164" y="3203653"/>
                          <a:ext cx="1244833" cy="1020397"/>
                          <a:chOff x="4579164" y="3203653"/>
                          <a:chExt cx="1244833" cy="1020397"/>
                        </a:xfrm>
                      </p:grpSpPr>
                      <p:sp>
                        <p:nvSpPr>
                          <p:cNvPr id="6821" name="Google Shape;6821;p11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2" name="Google Shape;6822;p110"/>
                          <p:cNvGrpSpPr/>
                          <p:nvPr/>
                        </p:nvGrpSpPr>
                        <p:grpSpPr>
                          <a:xfrm>
                            <a:off x="4579164" y="3203653"/>
                            <a:ext cx="1244833" cy="1020397"/>
                            <a:chOff x="4579164" y="3203653"/>
                            <a:chExt cx="1244833" cy="1020397"/>
                          </a:xfrm>
                        </p:grpSpPr>
                        <p:sp>
                          <p:nvSpPr>
                            <p:cNvPr id="6823" name="Google Shape;6823;p11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1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1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1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1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1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1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0" name="Google Shape;6830;p110"/>
                            <p:cNvGrpSpPr/>
                            <p:nvPr/>
                          </p:nvGrpSpPr>
                          <p:grpSpPr>
                            <a:xfrm>
                              <a:off x="4579164" y="3203653"/>
                              <a:ext cx="1244833" cy="1020397"/>
                              <a:chOff x="4579164" y="3203653"/>
                              <a:chExt cx="1244833" cy="1020397"/>
                            </a:xfrm>
                          </p:grpSpPr>
                          <p:sp>
                            <p:nvSpPr>
                              <p:cNvPr id="6831" name="Google Shape;6831;p11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1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1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1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1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1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1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1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1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1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1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110"/>
                              <p:cNvGrpSpPr/>
                              <p:nvPr/>
                            </p:nvGrpSpPr>
                            <p:grpSpPr>
                              <a:xfrm>
                                <a:off x="4579164" y="3203653"/>
                                <a:ext cx="1244833" cy="1020397"/>
                                <a:chOff x="4579164" y="3203653"/>
                                <a:chExt cx="1244833" cy="1020397"/>
                              </a:xfrm>
                            </p:grpSpPr>
                            <p:sp>
                              <p:nvSpPr>
                                <p:cNvPr id="6845" name="Google Shape;6845;p11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1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1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1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1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1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1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2" name="Google Shape;6852;p110"/>
                                <p:cNvGrpSpPr/>
                                <p:nvPr/>
                              </p:nvGrpSpPr>
                              <p:grpSpPr>
                                <a:xfrm>
                                  <a:off x="4579164" y="3203653"/>
                                  <a:ext cx="1244833" cy="1020397"/>
                                  <a:chOff x="4579164" y="3203653"/>
                                  <a:chExt cx="1244833" cy="1020397"/>
                                </a:xfrm>
                              </p:grpSpPr>
                              <p:sp>
                                <p:nvSpPr>
                                  <p:cNvPr id="6853" name="Google Shape;6853;p11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1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1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1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1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8" name="Google Shape;6858;p110"/>
                                  <p:cNvGrpSpPr/>
                                  <p:nvPr/>
                                </p:nvGrpSpPr>
                                <p:grpSpPr>
                                  <a:xfrm>
                                    <a:off x="4579164" y="3203653"/>
                                    <a:ext cx="1244833" cy="1020397"/>
                                    <a:chOff x="4579164" y="3203653"/>
                                    <a:chExt cx="1244833" cy="1020397"/>
                                  </a:xfrm>
                                </p:grpSpPr>
                                <p:sp>
                                  <p:nvSpPr>
                                    <p:cNvPr id="6859" name="Google Shape;6859;p11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1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1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1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863" name="Google Shape;6863;p11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1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1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66" name="Google Shape;6866;p11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867" name="Google Shape;6867;p110"/>
              <p:cNvGrpSpPr/>
              <p:nvPr/>
            </p:nvGrpSpPr>
            <p:grpSpPr>
              <a:xfrm>
                <a:off x="4595437" y="3598775"/>
                <a:ext cx="37776" cy="32451"/>
                <a:chOff x="4595437" y="3598775"/>
                <a:chExt cx="37776" cy="32451"/>
              </a:xfrm>
            </p:grpSpPr>
            <p:sp>
              <p:nvSpPr>
                <p:cNvPr id="6868" name="Google Shape;6868;p11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1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110"/>
              <p:cNvGrpSpPr/>
              <p:nvPr/>
            </p:nvGrpSpPr>
            <p:grpSpPr>
              <a:xfrm>
                <a:off x="4641864" y="3524443"/>
                <a:ext cx="37776" cy="32380"/>
                <a:chOff x="4641864" y="3524443"/>
                <a:chExt cx="37776" cy="32380"/>
              </a:xfrm>
            </p:grpSpPr>
            <p:sp>
              <p:nvSpPr>
                <p:cNvPr id="6871" name="Google Shape;6871;p11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1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110"/>
              <p:cNvGrpSpPr/>
              <p:nvPr/>
            </p:nvGrpSpPr>
            <p:grpSpPr>
              <a:xfrm>
                <a:off x="4648431" y="3893901"/>
                <a:ext cx="37776" cy="32357"/>
                <a:chOff x="4648431" y="3893901"/>
                <a:chExt cx="37776" cy="32357"/>
              </a:xfrm>
            </p:grpSpPr>
            <p:sp>
              <p:nvSpPr>
                <p:cNvPr id="6874" name="Google Shape;6874;p11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1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110"/>
              <p:cNvGrpSpPr/>
              <p:nvPr/>
            </p:nvGrpSpPr>
            <p:grpSpPr>
              <a:xfrm>
                <a:off x="4567752" y="3722908"/>
                <a:ext cx="37870" cy="32380"/>
                <a:chOff x="4567752" y="3722908"/>
                <a:chExt cx="37870" cy="32380"/>
              </a:xfrm>
            </p:grpSpPr>
            <p:sp>
              <p:nvSpPr>
                <p:cNvPr id="6877" name="Google Shape;6877;p11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110"/>
              <p:cNvGrpSpPr/>
              <p:nvPr/>
            </p:nvGrpSpPr>
            <p:grpSpPr>
              <a:xfrm>
                <a:off x="4617506" y="3652052"/>
                <a:ext cx="37783" cy="32357"/>
                <a:chOff x="4617506" y="3652052"/>
                <a:chExt cx="37783" cy="32357"/>
              </a:xfrm>
            </p:grpSpPr>
            <p:sp>
              <p:nvSpPr>
                <p:cNvPr id="6880" name="Google Shape;6880;p11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1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110"/>
              <p:cNvGrpSpPr/>
              <p:nvPr/>
            </p:nvGrpSpPr>
            <p:grpSpPr>
              <a:xfrm>
                <a:off x="4739005" y="3554149"/>
                <a:ext cx="37870" cy="32357"/>
                <a:chOff x="4739005" y="3554149"/>
                <a:chExt cx="37870" cy="32357"/>
              </a:xfrm>
            </p:grpSpPr>
            <p:sp>
              <p:nvSpPr>
                <p:cNvPr id="6883" name="Google Shape;6883;p11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1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110"/>
              <p:cNvGrpSpPr/>
              <p:nvPr/>
            </p:nvGrpSpPr>
            <p:grpSpPr>
              <a:xfrm>
                <a:off x="4806557" y="3630258"/>
                <a:ext cx="37776" cy="32364"/>
                <a:chOff x="4806557" y="3630258"/>
                <a:chExt cx="37776" cy="32364"/>
              </a:xfrm>
            </p:grpSpPr>
            <p:sp>
              <p:nvSpPr>
                <p:cNvPr id="6886" name="Google Shape;6886;p11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1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110"/>
              <p:cNvGrpSpPr/>
              <p:nvPr/>
            </p:nvGrpSpPr>
            <p:grpSpPr>
              <a:xfrm>
                <a:off x="4737007" y="4004357"/>
                <a:ext cx="37870" cy="32357"/>
                <a:chOff x="4737007" y="4004357"/>
                <a:chExt cx="37870" cy="32357"/>
              </a:xfrm>
            </p:grpSpPr>
            <p:sp>
              <p:nvSpPr>
                <p:cNvPr id="6889" name="Google Shape;6889;p11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1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110"/>
              <p:cNvGrpSpPr/>
              <p:nvPr/>
            </p:nvGrpSpPr>
            <p:grpSpPr>
              <a:xfrm>
                <a:off x="4773634" y="4208627"/>
                <a:ext cx="37776" cy="32357"/>
                <a:chOff x="4773634" y="4208627"/>
                <a:chExt cx="37776" cy="32357"/>
              </a:xfrm>
            </p:grpSpPr>
            <p:sp>
              <p:nvSpPr>
                <p:cNvPr id="6892" name="Google Shape;6892;p11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110"/>
              <p:cNvGrpSpPr/>
              <p:nvPr/>
            </p:nvGrpSpPr>
            <p:grpSpPr>
              <a:xfrm>
                <a:off x="4888282" y="4074764"/>
                <a:ext cx="37776" cy="32451"/>
                <a:chOff x="4888282" y="4074764"/>
                <a:chExt cx="37776" cy="32451"/>
              </a:xfrm>
            </p:grpSpPr>
            <p:sp>
              <p:nvSpPr>
                <p:cNvPr id="6895" name="Google Shape;6895;p11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1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110"/>
              <p:cNvGrpSpPr/>
              <p:nvPr/>
            </p:nvGrpSpPr>
            <p:grpSpPr>
              <a:xfrm>
                <a:off x="4901315" y="3804271"/>
                <a:ext cx="37776" cy="32364"/>
                <a:chOff x="4901315" y="3804271"/>
                <a:chExt cx="37776" cy="32364"/>
              </a:xfrm>
            </p:grpSpPr>
            <p:sp>
              <p:nvSpPr>
                <p:cNvPr id="6898" name="Google Shape;6898;p11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1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110"/>
              <p:cNvGrpSpPr/>
              <p:nvPr/>
            </p:nvGrpSpPr>
            <p:grpSpPr>
              <a:xfrm>
                <a:off x="4866394" y="3715035"/>
                <a:ext cx="37846" cy="32357"/>
                <a:chOff x="4866394" y="3715035"/>
                <a:chExt cx="37846" cy="32357"/>
              </a:xfrm>
            </p:grpSpPr>
            <p:sp>
              <p:nvSpPr>
                <p:cNvPr id="6901" name="Google Shape;6901;p11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110"/>
              <p:cNvGrpSpPr/>
              <p:nvPr/>
            </p:nvGrpSpPr>
            <p:grpSpPr>
              <a:xfrm>
                <a:off x="4979233" y="3839798"/>
                <a:ext cx="37878" cy="32420"/>
                <a:chOff x="4979233" y="3839798"/>
                <a:chExt cx="37878" cy="32420"/>
              </a:xfrm>
            </p:grpSpPr>
            <p:sp>
              <p:nvSpPr>
                <p:cNvPr id="6904" name="Google Shape;6904;p11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110"/>
              <p:cNvGrpSpPr/>
              <p:nvPr/>
            </p:nvGrpSpPr>
            <p:grpSpPr>
              <a:xfrm>
                <a:off x="4790662" y="3679147"/>
                <a:ext cx="37783" cy="32380"/>
                <a:chOff x="4790662" y="3679147"/>
                <a:chExt cx="37783" cy="32380"/>
              </a:xfrm>
            </p:grpSpPr>
            <p:sp>
              <p:nvSpPr>
                <p:cNvPr id="6907" name="Google Shape;6907;p11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110"/>
              <p:cNvGrpSpPr/>
              <p:nvPr/>
            </p:nvGrpSpPr>
            <p:grpSpPr>
              <a:xfrm>
                <a:off x="4857263" y="3557861"/>
                <a:ext cx="37776" cy="32357"/>
                <a:chOff x="4857263" y="3557861"/>
                <a:chExt cx="37776" cy="32357"/>
              </a:xfrm>
            </p:grpSpPr>
            <p:sp>
              <p:nvSpPr>
                <p:cNvPr id="6910" name="Google Shape;6910;p11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1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110"/>
              <p:cNvGrpSpPr/>
              <p:nvPr/>
            </p:nvGrpSpPr>
            <p:grpSpPr>
              <a:xfrm>
                <a:off x="4883902" y="3648033"/>
                <a:ext cx="37783" cy="32380"/>
                <a:chOff x="4883902" y="3648033"/>
                <a:chExt cx="37783" cy="32380"/>
              </a:xfrm>
            </p:grpSpPr>
            <p:sp>
              <p:nvSpPr>
                <p:cNvPr id="6913" name="Google Shape;6913;p11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1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110"/>
              <p:cNvGrpSpPr/>
              <p:nvPr/>
            </p:nvGrpSpPr>
            <p:grpSpPr>
              <a:xfrm>
                <a:off x="4907780" y="3347220"/>
                <a:ext cx="37878" cy="32357"/>
                <a:chOff x="4907780" y="3347220"/>
                <a:chExt cx="37878" cy="32357"/>
              </a:xfrm>
            </p:grpSpPr>
            <p:sp>
              <p:nvSpPr>
                <p:cNvPr id="6916" name="Google Shape;6916;p11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1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110"/>
              <p:cNvGrpSpPr/>
              <p:nvPr/>
            </p:nvGrpSpPr>
            <p:grpSpPr>
              <a:xfrm>
                <a:off x="5065048" y="3738150"/>
                <a:ext cx="37783" cy="32364"/>
                <a:chOff x="5065048" y="3738150"/>
                <a:chExt cx="37783" cy="32364"/>
              </a:xfrm>
            </p:grpSpPr>
            <p:sp>
              <p:nvSpPr>
                <p:cNvPr id="6919" name="Google Shape;6919;p11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1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110"/>
              <p:cNvGrpSpPr/>
              <p:nvPr/>
            </p:nvGrpSpPr>
            <p:grpSpPr>
              <a:xfrm>
                <a:off x="5071616" y="3284615"/>
                <a:ext cx="37783" cy="32357"/>
                <a:chOff x="5071616" y="3284615"/>
                <a:chExt cx="37783" cy="32357"/>
              </a:xfrm>
            </p:grpSpPr>
            <p:sp>
              <p:nvSpPr>
                <p:cNvPr id="6922" name="Google Shape;6922;p11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1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110"/>
              <p:cNvGrpSpPr/>
              <p:nvPr/>
            </p:nvGrpSpPr>
            <p:grpSpPr>
              <a:xfrm>
                <a:off x="5389291" y="3759921"/>
                <a:ext cx="37783" cy="32380"/>
                <a:chOff x="5389291" y="3759921"/>
                <a:chExt cx="37783" cy="32380"/>
              </a:xfrm>
            </p:grpSpPr>
            <p:sp>
              <p:nvSpPr>
                <p:cNvPr id="6925" name="Google Shape;6925;p11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1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110"/>
              <p:cNvGrpSpPr/>
              <p:nvPr/>
            </p:nvGrpSpPr>
            <p:grpSpPr>
              <a:xfrm>
                <a:off x="5431534" y="3632932"/>
                <a:ext cx="37878" cy="32451"/>
                <a:chOff x="5431534" y="3632932"/>
                <a:chExt cx="37878" cy="32451"/>
              </a:xfrm>
            </p:grpSpPr>
            <p:sp>
              <p:nvSpPr>
                <p:cNvPr id="6928" name="Google Shape;6928;p11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1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110"/>
              <p:cNvGrpSpPr/>
              <p:nvPr/>
            </p:nvGrpSpPr>
            <p:grpSpPr>
              <a:xfrm>
                <a:off x="5540755" y="3544829"/>
                <a:ext cx="37783" cy="32357"/>
                <a:chOff x="5540755" y="3544829"/>
                <a:chExt cx="37783" cy="32357"/>
              </a:xfrm>
            </p:grpSpPr>
            <p:sp>
              <p:nvSpPr>
                <p:cNvPr id="6931" name="Google Shape;6931;p11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1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110"/>
              <p:cNvGrpSpPr/>
              <p:nvPr/>
            </p:nvGrpSpPr>
            <p:grpSpPr>
              <a:xfrm>
                <a:off x="5579293" y="3412107"/>
                <a:ext cx="37776" cy="32357"/>
                <a:chOff x="5579293" y="3412107"/>
                <a:chExt cx="37776" cy="32357"/>
              </a:xfrm>
            </p:grpSpPr>
            <p:sp>
              <p:nvSpPr>
                <p:cNvPr id="6934" name="Google Shape;6934;p11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1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110"/>
              <p:cNvGrpSpPr/>
              <p:nvPr/>
            </p:nvGrpSpPr>
            <p:grpSpPr>
              <a:xfrm>
                <a:off x="5801346" y="3284615"/>
                <a:ext cx="37783" cy="32357"/>
                <a:chOff x="5801346" y="3284615"/>
                <a:chExt cx="37783" cy="32357"/>
              </a:xfrm>
            </p:grpSpPr>
            <p:sp>
              <p:nvSpPr>
                <p:cNvPr id="6937" name="Google Shape;6937;p11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1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110"/>
              <p:cNvGrpSpPr/>
              <p:nvPr/>
            </p:nvGrpSpPr>
            <p:grpSpPr>
              <a:xfrm>
                <a:off x="5763578" y="3399067"/>
                <a:ext cx="37776" cy="32364"/>
                <a:chOff x="5763578" y="3399067"/>
                <a:chExt cx="37776" cy="32364"/>
              </a:xfrm>
            </p:grpSpPr>
            <p:sp>
              <p:nvSpPr>
                <p:cNvPr id="6940" name="Google Shape;6940;p11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1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110"/>
              <p:cNvGrpSpPr/>
              <p:nvPr/>
            </p:nvGrpSpPr>
            <p:grpSpPr>
              <a:xfrm>
                <a:off x="5395858" y="3230952"/>
                <a:ext cx="37776" cy="32364"/>
                <a:chOff x="5395858" y="3230952"/>
                <a:chExt cx="37776" cy="32364"/>
              </a:xfrm>
            </p:grpSpPr>
            <p:sp>
              <p:nvSpPr>
                <p:cNvPr id="6943" name="Google Shape;6943;p11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1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110"/>
              <p:cNvGrpSpPr/>
              <p:nvPr/>
            </p:nvGrpSpPr>
            <p:grpSpPr>
              <a:xfrm>
                <a:off x="5264088" y="3188237"/>
                <a:ext cx="37776" cy="32357"/>
                <a:chOff x="5264088" y="3188237"/>
                <a:chExt cx="37776" cy="32357"/>
              </a:xfrm>
            </p:grpSpPr>
            <p:sp>
              <p:nvSpPr>
                <p:cNvPr id="6946" name="Google Shape;6946;p11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1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110"/>
              <p:cNvGrpSpPr/>
              <p:nvPr/>
            </p:nvGrpSpPr>
            <p:grpSpPr>
              <a:xfrm>
                <a:off x="5585758" y="3237425"/>
                <a:ext cx="37878" cy="32357"/>
                <a:chOff x="5585758" y="3237425"/>
                <a:chExt cx="37878" cy="32357"/>
              </a:xfrm>
            </p:grpSpPr>
            <p:sp>
              <p:nvSpPr>
                <p:cNvPr id="6949" name="Google Shape;6949;p11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1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110"/>
              <p:cNvGrpSpPr/>
              <p:nvPr/>
            </p:nvGrpSpPr>
            <p:grpSpPr>
              <a:xfrm>
                <a:off x="4874196" y="3291088"/>
                <a:ext cx="37878" cy="32451"/>
                <a:chOff x="4874196" y="3291088"/>
                <a:chExt cx="37878" cy="32451"/>
              </a:xfrm>
            </p:grpSpPr>
            <p:sp>
              <p:nvSpPr>
                <p:cNvPr id="6952" name="Google Shape;6952;p11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1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110"/>
              <p:cNvGrpSpPr/>
              <p:nvPr/>
            </p:nvGrpSpPr>
            <p:grpSpPr>
              <a:xfrm>
                <a:off x="5197770" y="3785466"/>
                <a:ext cx="37783" cy="32427"/>
                <a:chOff x="5197770" y="3785466"/>
                <a:chExt cx="37783" cy="32427"/>
              </a:xfrm>
            </p:grpSpPr>
            <p:sp>
              <p:nvSpPr>
                <p:cNvPr id="6955" name="Google Shape;6955;p11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1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110"/>
              <p:cNvGrpSpPr/>
              <p:nvPr/>
            </p:nvGrpSpPr>
            <p:grpSpPr>
              <a:xfrm>
                <a:off x="5177699" y="3492117"/>
                <a:ext cx="37776" cy="32357"/>
                <a:chOff x="5177699" y="3492117"/>
                <a:chExt cx="37776" cy="32357"/>
              </a:xfrm>
            </p:grpSpPr>
            <p:sp>
              <p:nvSpPr>
                <p:cNvPr id="6958" name="Google Shape;6958;p11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1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110"/>
              <p:cNvGrpSpPr/>
              <p:nvPr/>
            </p:nvGrpSpPr>
            <p:grpSpPr>
              <a:xfrm>
                <a:off x="5349431" y="3622346"/>
                <a:ext cx="37870" cy="32380"/>
                <a:chOff x="5349431" y="3622346"/>
                <a:chExt cx="37870" cy="32380"/>
              </a:xfrm>
            </p:grpSpPr>
            <p:sp>
              <p:nvSpPr>
                <p:cNvPr id="6961" name="Google Shape;6961;p11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1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110"/>
              <p:cNvGrpSpPr/>
              <p:nvPr/>
            </p:nvGrpSpPr>
            <p:grpSpPr>
              <a:xfrm>
                <a:off x="5068855" y="3563980"/>
                <a:ext cx="53954" cy="46223"/>
                <a:chOff x="5068855" y="3563980"/>
                <a:chExt cx="53954" cy="46223"/>
              </a:xfrm>
            </p:grpSpPr>
            <p:sp>
              <p:nvSpPr>
                <p:cNvPr id="6964" name="Google Shape;6964;p11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1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110"/>
              <p:cNvGrpSpPr/>
              <p:nvPr/>
            </p:nvGrpSpPr>
            <p:grpSpPr>
              <a:xfrm>
                <a:off x="5037654" y="3392507"/>
                <a:ext cx="37870" cy="32451"/>
                <a:chOff x="5037654" y="3392507"/>
                <a:chExt cx="37870" cy="32451"/>
              </a:xfrm>
            </p:grpSpPr>
            <p:sp>
              <p:nvSpPr>
                <p:cNvPr id="6967" name="Google Shape;6967;p11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1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110"/>
              <p:cNvGrpSpPr/>
              <p:nvPr/>
            </p:nvGrpSpPr>
            <p:grpSpPr>
              <a:xfrm>
                <a:off x="5456560" y="3368629"/>
                <a:ext cx="37870" cy="32451"/>
                <a:chOff x="5456560" y="3368629"/>
                <a:chExt cx="37870" cy="32451"/>
              </a:xfrm>
            </p:grpSpPr>
            <p:sp>
              <p:nvSpPr>
                <p:cNvPr id="6970" name="Google Shape;6970;p11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1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110"/>
              <p:cNvGrpSpPr/>
              <p:nvPr/>
            </p:nvGrpSpPr>
            <p:grpSpPr>
              <a:xfrm>
                <a:off x="4755749" y="3501516"/>
                <a:ext cx="46246" cy="39608"/>
                <a:chOff x="4755749" y="3501516"/>
                <a:chExt cx="46246" cy="39608"/>
              </a:xfrm>
            </p:grpSpPr>
            <p:sp>
              <p:nvSpPr>
                <p:cNvPr id="6973" name="Google Shape;6973;p11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1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110"/>
              <p:cNvGrpSpPr/>
              <p:nvPr/>
            </p:nvGrpSpPr>
            <p:grpSpPr>
              <a:xfrm>
                <a:off x="4681346" y="3485582"/>
                <a:ext cx="37783" cy="32427"/>
                <a:chOff x="4681346" y="3485582"/>
                <a:chExt cx="37783" cy="32427"/>
              </a:xfrm>
            </p:grpSpPr>
            <p:sp>
              <p:nvSpPr>
                <p:cNvPr id="6976" name="Google Shape;6976;p11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1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110"/>
              <p:cNvGrpSpPr/>
              <p:nvPr/>
            </p:nvGrpSpPr>
            <p:grpSpPr>
              <a:xfrm>
                <a:off x="4767067" y="3291088"/>
                <a:ext cx="37878" cy="32451"/>
                <a:chOff x="4767067" y="3291088"/>
                <a:chExt cx="37878" cy="32451"/>
              </a:xfrm>
            </p:grpSpPr>
            <p:sp>
              <p:nvSpPr>
                <p:cNvPr id="6979" name="Google Shape;6979;p11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1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110"/>
              <p:cNvGrpSpPr/>
              <p:nvPr/>
            </p:nvGrpSpPr>
            <p:grpSpPr>
              <a:xfrm>
                <a:off x="4687819" y="3405539"/>
                <a:ext cx="37776" cy="32451"/>
                <a:chOff x="4687819" y="3405539"/>
                <a:chExt cx="37776" cy="32451"/>
              </a:xfrm>
            </p:grpSpPr>
            <p:sp>
              <p:nvSpPr>
                <p:cNvPr id="6982" name="Google Shape;6982;p11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1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110"/>
              <p:cNvGrpSpPr/>
              <p:nvPr/>
            </p:nvGrpSpPr>
            <p:grpSpPr>
              <a:xfrm>
                <a:off x="4923101" y="3444809"/>
                <a:ext cx="52813" cy="45318"/>
                <a:chOff x="4923101" y="3444809"/>
                <a:chExt cx="52813" cy="45318"/>
              </a:xfrm>
            </p:grpSpPr>
            <p:sp>
              <p:nvSpPr>
                <p:cNvPr id="6985" name="Google Shape;6985;p11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1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110"/>
              <p:cNvGrpSpPr/>
              <p:nvPr/>
            </p:nvGrpSpPr>
            <p:grpSpPr>
              <a:xfrm>
                <a:off x="4846040" y="3654750"/>
                <a:ext cx="31405" cy="26993"/>
                <a:chOff x="4846040" y="3654750"/>
                <a:chExt cx="31405" cy="26993"/>
              </a:xfrm>
            </p:grpSpPr>
            <p:sp>
              <p:nvSpPr>
                <p:cNvPr id="6988" name="Google Shape;6988;p11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1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110"/>
              <p:cNvGrpSpPr/>
              <p:nvPr/>
            </p:nvGrpSpPr>
            <p:grpSpPr>
              <a:xfrm>
                <a:off x="4925673" y="3691700"/>
                <a:ext cx="40253" cy="34472"/>
                <a:chOff x="4925673" y="3691700"/>
                <a:chExt cx="40253" cy="34472"/>
              </a:xfrm>
            </p:grpSpPr>
            <p:sp>
              <p:nvSpPr>
                <p:cNvPr id="6991" name="Google Shape;6991;p11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1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110"/>
              <p:cNvGrpSpPr/>
              <p:nvPr/>
            </p:nvGrpSpPr>
            <p:grpSpPr>
              <a:xfrm>
                <a:off x="4894653" y="3740848"/>
                <a:ext cx="31405" cy="26906"/>
                <a:chOff x="4894653" y="3740848"/>
                <a:chExt cx="31405" cy="26906"/>
              </a:xfrm>
            </p:grpSpPr>
            <p:sp>
              <p:nvSpPr>
                <p:cNvPr id="6994" name="Google Shape;6994;p11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1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110"/>
              <p:cNvGrpSpPr/>
              <p:nvPr/>
            </p:nvGrpSpPr>
            <p:grpSpPr>
              <a:xfrm>
                <a:off x="4962300" y="3696348"/>
                <a:ext cx="38255" cy="32773"/>
                <a:chOff x="4962300" y="3696348"/>
                <a:chExt cx="38255" cy="32773"/>
              </a:xfrm>
            </p:grpSpPr>
            <p:sp>
              <p:nvSpPr>
                <p:cNvPr id="6997" name="Google Shape;6997;p11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1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110"/>
              <p:cNvGrpSpPr/>
              <p:nvPr/>
            </p:nvGrpSpPr>
            <p:grpSpPr>
              <a:xfrm>
                <a:off x="4980185" y="3743349"/>
                <a:ext cx="31499" cy="26969"/>
                <a:chOff x="4980185" y="3743349"/>
                <a:chExt cx="31499" cy="26969"/>
              </a:xfrm>
            </p:grpSpPr>
            <p:sp>
              <p:nvSpPr>
                <p:cNvPr id="7000" name="Google Shape;7000;p11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1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110"/>
              <p:cNvGrpSpPr/>
              <p:nvPr/>
            </p:nvGrpSpPr>
            <p:grpSpPr>
              <a:xfrm>
                <a:off x="5013768" y="3734312"/>
                <a:ext cx="31499" cy="26969"/>
                <a:chOff x="5013768" y="3734312"/>
                <a:chExt cx="31499" cy="26969"/>
              </a:xfrm>
            </p:grpSpPr>
            <p:sp>
              <p:nvSpPr>
                <p:cNvPr id="7003" name="Google Shape;7003;p11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1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110"/>
              <p:cNvGrpSpPr/>
              <p:nvPr/>
            </p:nvGrpSpPr>
            <p:grpSpPr>
              <a:xfrm>
                <a:off x="5036703" y="3764545"/>
                <a:ext cx="31499" cy="26898"/>
                <a:chOff x="5036703" y="3764545"/>
                <a:chExt cx="31499" cy="26898"/>
              </a:xfrm>
            </p:grpSpPr>
            <p:sp>
              <p:nvSpPr>
                <p:cNvPr id="7006" name="Google Shape;7006;p11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1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110"/>
              <p:cNvGrpSpPr/>
              <p:nvPr/>
            </p:nvGrpSpPr>
            <p:grpSpPr>
              <a:xfrm>
                <a:off x="4953546" y="3768352"/>
                <a:ext cx="31405" cy="26898"/>
                <a:chOff x="4953546" y="3768352"/>
                <a:chExt cx="31405" cy="26898"/>
              </a:xfrm>
            </p:grpSpPr>
            <p:sp>
              <p:nvSpPr>
                <p:cNvPr id="7009" name="Google Shape;7009;p11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1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110"/>
              <p:cNvGrpSpPr/>
              <p:nvPr/>
            </p:nvGrpSpPr>
            <p:grpSpPr>
              <a:xfrm>
                <a:off x="4964770" y="3814016"/>
                <a:ext cx="31499" cy="26993"/>
                <a:chOff x="4964770" y="3814016"/>
                <a:chExt cx="31499" cy="26993"/>
              </a:xfrm>
            </p:grpSpPr>
            <p:sp>
              <p:nvSpPr>
                <p:cNvPr id="7012" name="Google Shape;7012;p11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1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110"/>
              <p:cNvGrpSpPr/>
              <p:nvPr/>
            </p:nvGrpSpPr>
            <p:grpSpPr>
              <a:xfrm>
                <a:off x="4923290" y="3800504"/>
                <a:ext cx="31468" cy="26898"/>
                <a:chOff x="4923290" y="3800504"/>
                <a:chExt cx="31468" cy="26898"/>
              </a:xfrm>
            </p:grpSpPr>
            <p:sp>
              <p:nvSpPr>
                <p:cNvPr id="7015" name="Google Shape;7015;p11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1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110"/>
              <p:cNvGrpSpPr/>
              <p:nvPr/>
            </p:nvGrpSpPr>
            <p:grpSpPr>
              <a:xfrm>
                <a:off x="5108534" y="3650943"/>
                <a:ext cx="31405" cy="26993"/>
                <a:chOff x="5108534" y="3650943"/>
                <a:chExt cx="31405" cy="26993"/>
              </a:xfrm>
            </p:grpSpPr>
            <p:sp>
              <p:nvSpPr>
                <p:cNvPr id="7018" name="Google Shape;7018;p11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1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110"/>
              <p:cNvGrpSpPr/>
              <p:nvPr/>
            </p:nvGrpSpPr>
            <p:grpSpPr>
              <a:xfrm>
                <a:off x="5119380" y="3760739"/>
                <a:ext cx="31499" cy="26993"/>
                <a:chOff x="5119380" y="3760739"/>
                <a:chExt cx="31499" cy="26993"/>
              </a:xfrm>
            </p:grpSpPr>
            <p:sp>
              <p:nvSpPr>
                <p:cNvPr id="7021" name="Google Shape;7021;p11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1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110"/>
              <p:cNvGrpSpPr/>
              <p:nvPr/>
            </p:nvGrpSpPr>
            <p:grpSpPr>
              <a:xfrm>
                <a:off x="5119380" y="3788235"/>
                <a:ext cx="31499" cy="26993"/>
                <a:chOff x="5119380" y="3788235"/>
                <a:chExt cx="31499" cy="26993"/>
              </a:xfrm>
            </p:grpSpPr>
            <p:sp>
              <p:nvSpPr>
                <p:cNvPr id="7024" name="Google Shape;7024;p11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1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110"/>
              <p:cNvGrpSpPr/>
              <p:nvPr/>
            </p:nvGrpSpPr>
            <p:grpSpPr>
              <a:xfrm>
                <a:off x="5158005" y="3875284"/>
                <a:ext cx="31405" cy="27001"/>
                <a:chOff x="5158005" y="3875284"/>
                <a:chExt cx="31405" cy="27001"/>
              </a:xfrm>
            </p:grpSpPr>
            <p:sp>
              <p:nvSpPr>
                <p:cNvPr id="7027" name="Google Shape;7027;p11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1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110"/>
              <p:cNvGrpSpPr/>
              <p:nvPr/>
            </p:nvGrpSpPr>
            <p:grpSpPr>
              <a:xfrm>
                <a:off x="5233163" y="3764545"/>
                <a:ext cx="31499" cy="26898"/>
                <a:chOff x="5233163" y="3764545"/>
                <a:chExt cx="31499" cy="26898"/>
              </a:xfrm>
            </p:grpSpPr>
            <p:sp>
              <p:nvSpPr>
                <p:cNvPr id="7030" name="Google Shape;7030;p11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1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110"/>
              <p:cNvGrpSpPr/>
              <p:nvPr/>
            </p:nvGrpSpPr>
            <p:grpSpPr>
              <a:xfrm>
                <a:off x="5276168" y="3805545"/>
                <a:ext cx="31499" cy="26906"/>
                <a:chOff x="5276168" y="3805545"/>
                <a:chExt cx="31499" cy="26906"/>
              </a:xfrm>
            </p:grpSpPr>
            <p:sp>
              <p:nvSpPr>
                <p:cNvPr id="7033" name="Google Shape;7033;p11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1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110"/>
              <p:cNvGrpSpPr/>
              <p:nvPr/>
            </p:nvGrpSpPr>
            <p:grpSpPr>
              <a:xfrm>
                <a:off x="5294053" y="3851933"/>
                <a:ext cx="31405" cy="26945"/>
                <a:chOff x="5294053" y="3851933"/>
                <a:chExt cx="31405" cy="26945"/>
              </a:xfrm>
            </p:grpSpPr>
            <p:sp>
              <p:nvSpPr>
                <p:cNvPr id="7036" name="Google Shape;7036;p11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1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110"/>
              <p:cNvGrpSpPr/>
              <p:nvPr/>
            </p:nvGrpSpPr>
            <p:grpSpPr>
              <a:xfrm>
                <a:off x="5341723" y="3851902"/>
                <a:ext cx="31405" cy="26977"/>
                <a:chOff x="5341723" y="3851902"/>
                <a:chExt cx="31405" cy="26977"/>
              </a:xfrm>
            </p:grpSpPr>
            <p:sp>
              <p:nvSpPr>
                <p:cNvPr id="7039" name="Google Shape;7039;p11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1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110"/>
              <p:cNvGrpSpPr/>
              <p:nvPr/>
            </p:nvGrpSpPr>
            <p:grpSpPr>
              <a:xfrm>
                <a:off x="5054871" y="3507855"/>
                <a:ext cx="31405" cy="26993"/>
                <a:chOff x="5054871" y="3507855"/>
                <a:chExt cx="31405" cy="26993"/>
              </a:xfrm>
            </p:grpSpPr>
            <p:sp>
              <p:nvSpPr>
                <p:cNvPr id="7042" name="Google Shape;7042;p11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1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110"/>
              <p:cNvGrpSpPr/>
              <p:nvPr/>
            </p:nvGrpSpPr>
            <p:grpSpPr>
              <a:xfrm>
                <a:off x="4876579" y="3675325"/>
                <a:ext cx="31405" cy="26969"/>
                <a:chOff x="4876579" y="3675325"/>
                <a:chExt cx="31405" cy="26969"/>
              </a:xfrm>
            </p:grpSpPr>
            <p:sp>
              <p:nvSpPr>
                <p:cNvPr id="7045" name="Google Shape;7045;p11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1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110"/>
              <p:cNvGrpSpPr/>
              <p:nvPr/>
            </p:nvGrpSpPr>
            <p:grpSpPr>
              <a:xfrm>
                <a:off x="4842233" y="3688333"/>
                <a:ext cx="31405" cy="26993"/>
                <a:chOff x="4842233" y="3688333"/>
                <a:chExt cx="31405" cy="26993"/>
              </a:xfrm>
            </p:grpSpPr>
            <p:sp>
              <p:nvSpPr>
                <p:cNvPr id="7048" name="Google Shape;7048;p11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1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110"/>
              <p:cNvGrpSpPr/>
              <p:nvPr/>
            </p:nvGrpSpPr>
            <p:grpSpPr>
              <a:xfrm>
                <a:off x="5187876" y="3608032"/>
                <a:ext cx="31405" cy="27001"/>
                <a:chOff x="5187876" y="3608032"/>
                <a:chExt cx="31405" cy="27001"/>
              </a:xfrm>
            </p:grpSpPr>
            <p:sp>
              <p:nvSpPr>
                <p:cNvPr id="7051" name="Google Shape;7051;p11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1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3" name="Google Shape;7053;p11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1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110"/>
              <p:cNvGrpSpPr/>
              <p:nvPr/>
            </p:nvGrpSpPr>
            <p:grpSpPr>
              <a:xfrm>
                <a:off x="5269224" y="3304167"/>
                <a:ext cx="40253" cy="34402"/>
                <a:chOff x="5269224" y="3304167"/>
                <a:chExt cx="40253" cy="34402"/>
              </a:xfrm>
            </p:grpSpPr>
            <p:sp>
              <p:nvSpPr>
                <p:cNvPr id="7056" name="Google Shape;7056;p11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1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110"/>
              <p:cNvGrpSpPr/>
              <p:nvPr/>
            </p:nvGrpSpPr>
            <p:grpSpPr>
              <a:xfrm>
                <a:off x="5327354" y="3476615"/>
                <a:ext cx="49864" cy="42723"/>
                <a:chOff x="5327354" y="3476615"/>
                <a:chExt cx="49864" cy="42723"/>
              </a:xfrm>
            </p:grpSpPr>
            <p:sp>
              <p:nvSpPr>
                <p:cNvPr id="7059" name="Google Shape;7059;p11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1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11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1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3" name="Google Shape;7063;p110"/>
              <p:cNvGrpSpPr/>
              <p:nvPr/>
            </p:nvGrpSpPr>
            <p:grpSpPr>
              <a:xfrm>
                <a:off x="5341723" y="3775957"/>
                <a:ext cx="31405" cy="26898"/>
                <a:chOff x="5341723" y="3775957"/>
                <a:chExt cx="31405" cy="26898"/>
              </a:xfrm>
            </p:grpSpPr>
            <p:sp>
              <p:nvSpPr>
                <p:cNvPr id="7064" name="Google Shape;7064;p11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1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110"/>
              <p:cNvGrpSpPr/>
              <p:nvPr/>
            </p:nvGrpSpPr>
            <p:grpSpPr>
              <a:xfrm>
                <a:off x="5439053" y="3699274"/>
                <a:ext cx="31405" cy="26898"/>
                <a:chOff x="5439053" y="3699274"/>
                <a:chExt cx="31405" cy="26898"/>
              </a:xfrm>
            </p:grpSpPr>
            <p:sp>
              <p:nvSpPr>
                <p:cNvPr id="7067" name="Google Shape;7067;p11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1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110"/>
              <p:cNvGrpSpPr/>
              <p:nvPr/>
            </p:nvGrpSpPr>
            <p:grpSpPr>
              <a:xfrm>
                <a:off x="5412414" y="3622307"/>
                <a:ext cx="31499" cy="26993"/>
                <a:chOff x="5412414" y="3622307"/>
                <a:chExt cx="31499" cy="26993"/>
              </a:xfrm>
            </p:grpSpPr>
            <p:sp>
              <p:nvSpPr>
                <p:cNvPr id="7070" name="Google Shape;7070;p11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1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110"/>
              <p:cNvGrpSpPr/>
              <p:nvPr/>
            </p:nvGrpSpPr>
            <p:grpSpPr>
              <a:xfrm>
                <a:off x="5476254" y="3473949"/>
                <a:ext cx="26835" cy="26930"/>
                <a:chOff x="5476254" y="3473949"/>
                <a:chExt cx="26835" cy="26930"/>
              </a:xfrm>
            </p:grpSpPr>
            <p:sp>
              <p:nvSpPr>
                <p:cNvPr id="7073" name="Google Shape;7073;p11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1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110"/>
              <p:cNvGrpSpPr/>
              <p:nvPr/>
            </p:nvGrpSpPr>
            <p:grpSpPr>
              <a:xfrm>
                <a:off x="5564547" y="3481594"/>
                <a:ext cx="31397" cy="26898"/>
                <a:chOff x="5564547" y="3481594"/>
                <a:chExt cx="31397" cy="26898"/>
              </a:xfrm>
            </p:grpSpPr>
            <p:sp>
              <p:nvSpPr>
                <p:cNvPr id="7076" name="Google Shape;7076;p11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1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110"/>
              <p:cNvGrpSpPr/>
              <p:nvPr/>
            </p:nvGrpSpPr>
            <p:grpSpPr>
              <a:xfrm>
                <a:off x="5534101" y="3470174"/>
                <a:ext cx="31397" cy="26906"/>
                <a:chOff x="5534101" y="3470174"/>
                <a:chExt cx="31397" cy="26906"/>
              </a:xfrm>
            </p:grpSpPr>
            <p:sp>
              <p:nvSpPr>
                <p:cNvPr id="7079" name="Google Shape;7079;p11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1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110"/>
              <p:cNvGrpSpPr/>
              <p:nvPr/>
            </p:nvGrpSpPr>
            <p:grpSpPr>
              <a:xfrm>
                <a:off x="5610879" y="3314486"/>
                <a:ext cx="31499" cy="26938"/>
                <a:chOff x="5610879" y="3314486"/>
                <a:chExt cx="31499" cy="26938"/>
              </a:xfrm>
            </p:grpSpPr>
            <p:sp>
              <p:nvSpPr>
                <p:cNvPr id="7082" name="Google Shape;7082;p11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1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110"/>
              <p:cNvGrpSpPr/>
              <p:nvPr/>
            </p:nvGrpSpPr>
            <p:grpSpPr>
              <a:xfrm>
                <a:off x="4834525" y="3501382"/>
                <a:ext cx="31499" cy="26898"/>
                <a:chOff x="4834525" y="3501382"/>
                <a:chExt cx="31499" cy="26898"/>
              </a:xfrm>
            </p:grpSpPr>
            <p:sp>
              <p:nvSpPr>
                <p:cNvPr id="7085" name="Google Shape;7085;p11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1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110"/>
              <p:cNvGrpSpPr/>
              <p:nvPr/>
            </p:nvGrpSpPr>
            <p:grpSpPr>
              <a:xfrm>
                <a:off x="4898460" y="3580158"/>
                <a:ext cx="31405" cy="26898"/>
                <a:chOff x="4898460" y="3580158"/>
                <a:chExt cx="31405" cy="26898"/>
              </a:xfrm>
            </p:grpSpPr>
            <p:sp>
              <p:nvSpPr>
                <p:cNvPr id="7088" name="Google Shape;7088;p11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1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110"/>
              <p:cNvGrpSpPr/>
              <p:nvPr/>
            </p:nvGrpSpPr>
            <p:grpSpPr>
              <a:xfrm>
                <a:off x="4882667" y="3608032"/>
                <a:ext cx="31499" cy="27001"/>
                <a:chOff x="4882667" y="3608032"/>
                <a:chExt cx="31499" cy="27001"/>
              </a:xfrm>
            </p:grpSpPr>
            <p:sp>
              <p:nvSpPr>
                <p:cNvPr id="7091" name="Google Shape;7091;p11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1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110"/>
              <p:cNvGrpSpPr/>
              <p:nvPr/>
            </p:nvGrpSpPr>
            <p:grpSpPr>
              <a:xfrm>
                <a:off x="4843373" y="3631407"/>
                <a:ext cx="16273" cy="16186"/>
                <a:chOff x="4843373" y="3631407"/>
                <a:chExt cx="16273" cy="16186"/>
              </a:xfrm>
            </p:grpSpPr>
            <p:sp>
              <p:nvSpPr>
                <p:cNvPr id="7094" name="Google Shape;7094;p11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1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110"/>
              <p:cNvGrpSpPr/>
              <p:nvPr/>
            </p:nvGrpSpPr>
            <p:grpSpPr>
              <a:xfrm>
                <a:off x="4727773" y="3591578"/>
                <a:ext cx="31499" cy="26898"/>
                <a:chOff x="4727773" y="3591578"/>
                <a:chExt cx="31499" cy="26898"/>
              </a:xfrm>
            </p:grpSpPr>
            <p:sp>
              <p:nvSpPr>
                <p:cNvPr id="7097" name="Google Shape;7097;p11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1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9" name="Google Shape;7099;p11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1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1" name="Google Shape;7101;p110"/>
              <p:cNvGrpSpPr/>
              <p:nvPr/>
            </p:nvGrpSpPr>
            <p:grpSpPr>
              <a:xfrm>
                <a:off x="4609421" y="3577398"/>
                <a:ext cx="31499" cy="27001"/>
                <a:chOff x="4609421" y="3577398"/>
                <a:chExt cx="31499" cy="27001"/>
              </a:xfrm>
            </p:grpSpPr>
            <p:sp>
              <p:nvSpPr>
                <p:cNvPr id="7102" name="Google Shape;7102;p11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1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110"/>
              <p:cNvGrpSpPr/>
              <p:nvPr/>
            </p:nvGrpSpPr>
            <p:grpSpPr>
              <a:xfrm>
                <a:off x="4649289" y="3577398"/>
                <a:ext cx="31499" cy="27001"/>
                <a:chOff x="4649289" y="3577398"/>
                <a:chExt cx="31499" cy="27001"/>
              </a:xfrm>
            </p:grpSpPr>
            <p:sp>
              <p:nvSpPr>
                <p:cNvPr id="7105" name="Google Shape;7105;p11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1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110"/>
              <p:cNvGrpSpPr/>
              <p:nvPr/>
            </p:nvGrpSpPr>
            <p:grpSpPr>
              <a:xfrm>
                <a:off x="4605614" y="3639523"/>
                <a:ext cx="31499" cy="26906"/>
                <a:chOff x="4605614" y="3639523"/>
                <a:chExt cx="31499" cy="26906"/>
              </a:xfrm>
            </p:grpSpPr>
            <p:sp>
              <p:nvSpPr>
                <p:cNvPr id="7108" name="Google Shape;7108;p11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1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110"/>
              <p:cNvGrpSpPr/>
              <p:nvPr/>
            </p:nvGrpSpPr>
            <p:grpSpPr>
              <a:xfrm>
                <a:off x="4785149" y="3618846"/>
                <a:ext cx="26930" cy="26843"/>
                <a:chOff x="4785149" y="3618846"/>
                <a:chExt cx="26930" cy="26843"/>
              </a:xfrm>
            </p:grpSpPr>
            <p:sp>
              <p:nvSpPr>
                <p:cNvPr id="7111" name="Google Shape;7111;p11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1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110"/>
              <p:cNvGrpSpPr/>
              <p:nvPr/>
            </p:nvGrpSpPr>
            <p:grpSpPr>
              <a:xfrm>
                <a:off x="4810167" y="3601567"/>
                <a:ext cx="31405" cy="26898"/>
                <a:chOff x="4810167" y="3601567"/>
                <a:chExt cx="31405" cy="26898"/>
              </a:xfrm>
            </p:grpSpPr>
            <p:sp>
              <p:nvSpPr>
                <p:cNvPr id="7114" name="Google Shape;7114;p11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1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110"/>
              <p:cNvGrpSpPr/>
              <p:nvPr/>
            </p:nvGrpSpPr>
            <p:grpSpPr>
              <a:xfrm>
                <a:off x="4831002" y="3373230"/>
                <a:ext cx="31405" cy="26898"/>
                <a:chOff x="4831002" y="3373230"/>
                <a:chExt cx="31405" cy="26898"/>
              </a:xfrm>
            </p:grpSpPr>
            <p:sp>
              <p:nvSpPr>
                <p:cNvPr id="7117" name="Google Shape;7117;p11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1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110"/>
              <p:cNvGrpSpPr/>
              <p:nvPr/>
            </p:nvGrpSpPr>
            <p:grpSpPr>
              <a:xfrm>
                <a:off x="4719311" y="3355054"/>
                <a:ext cx="31499" cy="27001"/>
                <a:chOff x="4719311" y="3355054"/>
                <a:chExt cx="31499" cy="27001"/>
              </a:xfrm>
            </p:grpSpPr>
            <p:sp>
              <p:nvSpPr>
                <p:cNvPr id="7120" name="Google Shape;7120;p11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1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110"/>
              <p:cNvGrpSpPr/>
              <p:nvPr/>
            </p:nvGrpSpPr>
            <p:grpSpPr>
              <a:xfrm>
                <a:off x="4798755" y="3450260"/>
                <a:ext cx="26930" cy="26930"/>
                <a:chOff x="4798755" y="3450260"/>
                <a:chExt cx="26930" cy="26930"/>
              </a:xfrm>
            </p:grpSpPr>
            <p:sp>
              <p:nvSpPr>
                <p:cNvPr id="7123" name="Google Shape;7123;p11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1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110"/>
              <p:cNvGrpSpPr/>
              <p:nvPr/>
            </p:nvGrpSpPr>
            <p:grpSpPr>
              <a:xfrm>
                <a:off x="4645576" y="3467555"/>
                <a:ext cx="31405" cy="26953"/>
                <a:chOff x="4645576" y="3467555"/>
                <a:chExt cx="31405" cy="26953"/>
              </a:xfrm>
            </p:grpSpPr>
            <p:sp>
              <p:nvSpPr>
                <p:cNvPr id="7126" name="Google Shape;7126;p11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1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110"/>
              <p:cNvGrpSpPr/>
              <p:nvPr/>
            </p:nvGrpSpPr>
            <p:grpSpPr>
              <a:xfrm>
                <a:off x="4687631" y="3583965"/>
                <a:ext cx="31499" cy="26898"/>
                <a:chOff x="4687631" y="3583965"/>
                <a:chExt cx="31499" cy="26898"/>
              </a:xfrm>
            </p:grpSpPr>
            <p:sp>
              <p:nvSpPr>
                <p:cNvPr id="7129" name="Google Shape;7129;p11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1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110"/>
              <p:cNvGrpSpPr/>
              <p:nvPr/>
            </p:nvGrpSpPr>
            <p:grpSpPr>
              <a:xfrm>
                <a:off x="4719311" y="3471314"/>
                <a:ext cx="31499" cy="27001"/>
                <a:chOff x="4719311" y="3471314"/>
                <a:chExt cx="31499" cy="27001"/>
              </a:xfrm>
            </p:grpSpPr>
            <p:sp>
              <p:nvSpPr>
                <p:cNvPr id="7132" name="Google Shape;7132;p11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1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110"/>
              <p:cNvGrpSpPr/>
              <p:nvPr/>
            </p:nvGrpSpPr>
            <p:grpSpPr>
              <a:xfrm>
                <a:off x="4719311" y="3434404"/>
                <a:ext cx="31499" cy="26898"/>
                <a:chOff x="4719311" y="3434404"/>
                <a:chExt cx="31499" cy="26898"/>
              </a:xfrm>
            </p:grpSpPr>
            <p:sp>
              <p:nvSpPr>
                <p:cNvPr id="7135" name="Google Shape;7135;p11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1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110"/>
              <p:cNvGrpSpPr/>
              <p:nvPr/>
            </p:nvGrpSpPr>
            <p:grpSpPr>
              <a:xfrm>
                <a:off x="4768876" y="3401772"/>
                <a:ext cx="31499" cy="26898"/>
                <a:chOff x="4768876" y="3401772"/>
                <a:chExt cx="31499" cy="26898"/>
              </a:xfrm>
            </p:grpSpPr>
            <p:sp>
              <p:nvSpPr>
                <p:cNvPr id="7138" name="Google Shape;7138;p11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1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110"/>
              <p:cNvGrpSpPr/>
              <p:nvPr/>
            </p:nvGrpSpPr>
            <p:grpSpPr>
              <a:xfrm>
                <a:off x="4762214" y="3471377"/>
                <a:ext cx="26938" cy="26938"/>
                <a:chOff x="4762214" y="3471377"/>
                <a:chExt cx="26938" cy="26938"/>
              </a:xfrm>
            </p:grpSpPr>
            <p:sp>
              <p:nvSpPr>
                <p:cNvPr id="7141" name="Google Shape;7141;p11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1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110"/>
              <p:cNvGrpSpPr/>
              <p:nvPr/>
            </p:nvGrpSpPr>
            <p:grpSpPr>
              <a:xfrm>
                <a:off x="4790473" y="3344782"/>
                <a:ext cx="31405" cy="26898"/>
                <a:chOff x="4790473" y="3344782"/>
                <a:chExt cx="31405" cy="26898"/>
              </a:xfrm>
            </p:grpSpPr>
            <p:sp>
              <p:nvSpPr>
                <p:cNvPr id="7144" name="Google Shape;7144;p11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1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110"/>
              <p:cNvGrpSpPr/>
              <p:nvPr/>
            </p:nvGrpSpPr>
            <p:grpSpPr>
              <a:xfrm>
                <a:off x="4823774" y="3950733"/>
                <a:ext cx="37398" cy="32034"/>
                <a:chOff x="4823774" y="3950733"/>
                <a:chExt cx="37398" cy="32034"/>
              </a:xfrm>
            </p:grpSpPr>
            <p:sp>
              <p:nvSpPr>
                <p:cNvPr id="7147" name="Google Shape;7147;p11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1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110"/>
              <p:cNvGrpSpPr/>
              <p:nvPr/>
            </p:nvGrpSpPr>
            <p:grpSpPr>
              <a:xfrm>
                <a:off x="4823396" y="4110566"/>
                <a:ext cx="31405" cy="26906"/>
                <a:chOff x="4823396" y="4110566"/>
                <a:chExt cx="31405" cy="26906"/>
              </a:xfrm>
            </p:grpSpPr>
            <p:sp>
              <p:nvSpPr>
                <p:cNvPr id="7150" name="Google Shape;7150;p11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1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110"/>
              <p:cNvGrpSpPr/>
              <p:nvPr/>
            </p:nvGrpSpPr>
            <p:grpSpPr>
              <a:xfrm>
                <a:off x="4838332" y="3821150"/>
                <a:ext cx="31499" cy="26898"/>
                <a:chOff x="4838332" y="3821150"/>
                <a:chExt cx="31499" cy="26898"/>
              </a:xfrm>
            </p:grpSpPr>
            <p:sp>
              <p:nvSpPr>
                <p:cNvPr id="7153" name="Google Shape;7153;p11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1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110"/>
              <p:cNvGrpSpPr/>
              <p:nvPr/>
            </p:nvGrpSpPr>
            <p:grpSpPr>
              <a:xfrm>
                <a:off x="4661275" y="3815007"/>
                <a:ext cx="36824" cy="31523"/>
                <a:chOff x="4661275" y="3815007"/>
                <a:chExt cx="36824" cy="31523"/>
              </a:xfrm>
            </p:grpSpPr>
            <p:sp>
              <p:nvSpPr>
                <p:cNvPr id="7156" name="Google Shape;7156;p11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1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110"/>
              <p:cNvGrpSpPr/>
              <p:nvPr/>
            </p:nvGrpSpPr>
            <p:grpSpPr>
              <a:xfrm>
                <a:off x="4558998" y="3851037"/>
                <a:ext cx="33591" cy="28699"/>
                <a:chOff x="4558998" y="3851037"/>
                <a:chExt cx="33591" cy="28699"/>
              </a:xfrm>
            </p:grpSpPr>
            <p:sp>
              <p:nvSpPr>
                <p:cNvPr id="7159" name="Google Shape;7159;p11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1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110"/>
              <p:cNvGrpSpPr/>
              <p:nvPr/>
            </p:nvGrpSpPr>
            <p:grpSpPr>
              <a:xfrm>
                <a:off x="4696762" y="3638587"/>
                <a:ext cx="33591" cy="28794"/>
                <a:chOff x="4696762" y="3638587"/>
                <a:chExt cx="33591" cy="28794"/>
              </a:xfrm>
            </p:grpSpPr>
            <p:sp>
              <p:nvSpPr>
                <p:cNvPr id="7162" name="Google Shape;7162;p11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1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110"/>
              <p:cNvGrpSpPr/>
              <p:nvPr/>
            </p:nvGrpSpPr>
            <p:grpSpPr>
              <a:xfrm>
                <a:off x="4929479" y="3939140"/>
                <a:ext cx="33497" cy="28692"/>
                <a:chOff x="4929479" y="3939140"/>
                <a:chExt cx="33497" cy="28692"/>
              </a:xfrm>
            </p:grpSpPr>
            <p:sp>
              <p:nvSpPr>
                <p:cNvPr id="7165" name="Google Shape;7165;p11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1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110"/>
              <p:cNvGrpSpPr/>
              <p:nvPr/>
            </p:nvGrpSpPr>
            <p:grpSpPr>
              <a:xfrm>
                <a:off x="4907119" y="3986039"/>
                <a:ext cx="33497" cy="28699"/>
                <a:chOff x="4907119" y="3986039"/>
                <a:chExt cx="33497" cy="28699"/>
              </a:xfrm>
            </p:grpSpPr>
            <p:sp>
              <p:nvSpPr>
                <p:cNvPr id="7168" name="Google Shape;7168;p11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1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110"/>
              <p:cNvGrpSpPr/>
              <p:nvPr/>
            </p:nvGrpSpPr>
            <p:grpSpPr>
              <a:xfrm>
                <a:off x="4911783" y="4048102"/>
                <a:ext cx="33591" cy="28762"/>
                <a:chOff x="4911783" y="4048102"/>
                <a:chExt cx="33591" cy="28762"/>
              </a:xfrm>
            </p:grpSpPr>
            <p:sp>
              <p:nvSpPr>
                <p:cNvPr id="7171" name="Google Shape;7171;p11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1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3" name="Google Shape;7173;p11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1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5" name="Google Shape;7175;p110"/>
              <p:cNvGrpSpPr/>
              <p:nvPr/>
            </p:nvGrpSpPr>
            <p:grpSpPr>
              <a:xfrm>
                <a:off x="4762623" y="3837847"/>
                <a:ext cx="42416" cy="36273"/>
                <a:chOff x="4762623" y="3837847"/>
                <a:chExt cx="42416" cy="36273"/>
              </a:xfrm>
            </p:grpSpPr>
            <p:sp>
              <p:nvSpPr>
                <p:cNvPr id="7176" name="Google Shape;7176;p11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1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110"/>
              <p:cNvGrpSpPr/>
              <p:nvPr/>
            </p:nvGrpSpPr>
            <p:grpSpPr>
              <a:xfrm>
                <a:off x="4746044" y="4104966"/>
                <a:ext cx="33497" cy="28699"/>
                <a:chOff x="4746044" y="4104966"/>
                <a:chExt cx="33497" cy="28699"/>
              </a:xfrm>
            </p:grpSpPr>
            <p:sp>
              <p:nvSpPr>
                <p:cNvPr id="7179" name="Google Shape;7179;p11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1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110"/>
              <p:cNvGrpSpPr/>
              <p:nvPr/>
            </p:nvGrpSpPr>
            <p:grpSpPr>
              <a:xfrm>
                <a:off x="4859646" y="4162554"/>
                <a:ext cx="33591" cy="28762"/>
                <a:chOff x="4859646" y="4162554"/>
                <a:chExt cx="33591" cy="28762"/>
              </a:xfrm>
            </p:grpSpPr>
            <p:sp>
              <p:nvSpPr>
                <p:cNvPr id="7182" name="Google Shape;7182;p11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1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4" name="Google Shape;7184;p110"/>
            <p:cNvGrpSpPr/>
            <p:nvPr/>
          </p:nvGrpSpPr>
          <p:grpSpPr>
            <a:xfrm>
              <a:off x="3597785" y="3274438"/>
              <a:ext cx="855610" cy="1122100"/>
              <a:chOff x="3597785" y="3274438"/>
              <a:chExt cx="855610" cy="1122100"/>
            </a:xfrm>
          </p:grpSpPr>
          <p:grpSp>
            <p:nvGrpSpPr>
              <p:cNvPr id="7185" name="Google Shape;7185;p110"/>
              <p:cNvGrpSpPr/>
              <p:nvPr/>
            </p:nvGrpSpPr>
            <p:grpSpPr>
              <a:xfrm>
                <a:off x="3617857" y="3284717"/>
                <a:ext cx="826785" cy="1099165"/>
                <a:chOff x="3617857" y="3284717"/>
                <a:chExt cx="826785" cy="1099165"/>
              </a:xfrm>
            </p:grpSpPr>
            <p:sp>
              <p:nvSpPr>
                <p:cNvPr id="7186" name="Google Shape;7186;p11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1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1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1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1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1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1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1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1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1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1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1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1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1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1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1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1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1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1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1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1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1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1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1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1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1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1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1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1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1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1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1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1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1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1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1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1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1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1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1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1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1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1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1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1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1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1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1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1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1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1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1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1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1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1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1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110"/>
              <p:cNvGrpSpPr/>
              <p:nvPr/>
            </p:nvGrpSpPr>
            <p:grpSpPr>
              <a:xfrm>
                <a:off x="4180904" y="4251758"/>
                <a:ext cx="37783" cy="32420"/>
                <a:chOff x="4180904" y="4251758"/>
                <a:chExt cx="37783" cy="32420"/>
              </a:xfrm>
            </p:grpSpPr>
            <p:sp>
              <p:nvSpPr>
                <p:cNvPr id="7243" name="Google Shape;7243;p11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1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110"/>
              <p:cNvGrpSpPr/>
              <p:nvPr/>
            </p:nvGrpSpPr>
            <p:grpSpPr>
              <a:xfrm>
                <a:off x="4201644" y="4081324"/>
                <a:ext cx="37783" cy="32364"/>
                <a:chOff x="4201644" y="4081324"/>
                <a:chExt cx="37783" cy="32364"/>
              </a:xfrm>
            </p:grpSpPr>
            <p:sp>
              <p:nvSpPr>
                <p:cNvPr id="7246" name="Google Shape;7246;p11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1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110"/>
              <p:cNvGrpSpPr/>
              <p:nvPr/>
            </p:nvGrpSpPr>
            <p:grpSpPr>
              <a:xfrm>
                <a:off x="4284416" y="3887428"/>
                <a:ext cx="37783" cy="32451"/>
                <a:chOff x="4284416" y="3887428"/>
                <a:chExt cx="37783" cy="32451"/>
              </a:xfrm>
            </p:grpSpPr>
            <p:sp>
              <p:nvSpPr>
                <p:cNvPr id="7249" name="Google Shape;7249;p11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1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110"/>
              <p:cNvGrpSpPr/>
              <p:nvPr/>
            </p:nvGrpSpPr>
            <p:grpSpPr>
              <a:xfrm>
                <a:off x="4223721" y="3860404"/>
                <a:ext cx="37870" cy="32364"/>
                <a:chOff x="4223721" y="3860404"/>
                <a:chExt cx="37870" cy="32364"/>
              </a:xfrm>
            </p:grpSpPr>
            <p:sp>
              <p:nvSpPr>
                <p:cNvPr id="7252" name="Google Shape;7252;p11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1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110"/>
              <p:cNvGrpSpPr/>
              <p:nvPr/>
            </p:nvGrpSpPr>
            <p:grpSpPr>
              <a:xfrm>
                <a:off x="4104889" y="3699242"/>
                <a:ext cx="37776" cy="32357"/>
                <a:chOff x="4104889" y="3699242"/>
                <a:chExt cx="37776" cy="32357"/>
              </a:xfrm>
            </p:grpSpPr>
            <p:sp>
              <p:nvSpPr>
                <p:cNvPr id="7255" name="Google Shape;7255;p11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1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110"/>
              <p:cNvGrpSpPr/>
              <p:nvPr/>
            </p:nvGrpSpPr>
            <p:grpSpPr>
              <a:xfrm>
                <a:off x="4143608" y="3475121"/>
                <a:ext cx="37878" cy="32420"/>
                <a:chOff x="4143608" y="3475121"/>
                <a:chExt cx="37878" cy="32420"/>
              </a:xfrm>
            </p:grpSpPr>
            <p:sp>
              <p:nvSpPr>
                <p:cNvPr id="7258" name="Google Shape;7258;p11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1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110"/>
              <p:cNvGrpSpPr/>
              <p:nvPr/>
            </p:nvGrpSpPr>
            <p:grpSpPr>
              <a:xfrm>
                <a:off x="4217248" y="3570893"/>
                <a:ext cx="37776" cy="32364"/>
                <a:chOff x="4217248" y="3570893"/>
                <a:chExt cx="37776" cy="32364"/>
              </a:xfrm>
            </p:grpSpPr>
            <p:sp>
              <p:nvSpPr>
                <p:cNvPr id="7261" name="Google Shape;7261;p11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1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110"/>
              <p:cNvGrpSpPr/>
              <p:nvPr/>
            </p:nvGrpSpPr>
            <p:grpSpPr>
              <a:xfrm>
                <a:off x="4255307" y="3431612"/>
                <a:ext cx="37776" cy="32451"/>
                <a:chOff x="4255307" y="3431612"/>
                <a:chExt cx="37776" cy="32451"/>
              </a:xfrm>
            </p:grpSpPr>
            <p:sp>
              <p:nvSpPr>
                <p:cNvPr id="7264" name="Google Shape;7264;p11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1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110"/>
              <p:cNvGrpSpPr/>
              <p:nvPr/>
            </p:nvGrpSpPr>
            <p:grpSpPr>
              <a:xfrm>
                <a:off x="3853052" y="3577398"/>
                <a:ext cx="37776" cy="32420"/>
                <a:chOff x="3853052" y="3577398"/>
                <a:chExt cx="37776" cy="32420"/>
              </a:xfrm>
            </p:grpSpPr>
            <p:sp>
              <p:nvSpPr>
                <p:cNvPr id="7267" name="Google Shape;7267;p11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1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110"/>
              <p:cNvGrpSpPr/>
              <p:nvPr/>
            </p:nvGrpSpPr>
            <p:grpSpPr>
              <a:xfrm>
                <a:off x="4039908" y="3412107"/>
                <a:ext cx="37776" cy="32357"/>
                <a:chOff x="4039908" y="3412107"/>
                <a:chExt cx="37776" cy="32357"/>
              </a:xfrm>
            </p:grpSpPr>
            <p:sp>
              <p:nvSpPr>
                <p:cNvPr id="7270" name="Google Shape;7270;p11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1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110"/>
              <p:cNvGrpSpPr/>
              <p:nvPr/>
            </p:nvGrpSpPr>
            <p:grpSpPr>
              <a:xfrm>
                <a:off x="4017360" y="3342061"/>
                <a:ext cx="37870" cy="32380"/>
                <a:chOff x="4017360" y="3342061"/>
                <a:chExt cx="37870" cy="32380"/>
              </a:xfrm>
            </p:grpSpPr>
            <p:sp>
              <p:nvSpPr>
                <p:cNvPr id="7273" name="Google Shape;7273;p11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1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5" name="Google Shape;7275;p11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1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7" name="Google Shape;7277;p110"/>
              <p:cNvGrpSpPr/>
              <p:nvPr/>
            </p:nvGrpSpPr>
            <p:grpSpPr>
              <a:xfrm>
                <a:off x="3750870" y="3418650"/>
                <a:ext cx="37776" cy="32380"/>
                <a:chOff x="3750870" y="3418650"/>
                <a:chExt cx="37776" cy="32380"/>
              </a:xfrm>
            </p:grpSpPr>
            <p:sp>
              <p:nvSpPr>
                <p:cNvPr id="7278" name="Google Shape;7278;p11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1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110"/>
              <p:cNvGrpSpPr/>
              <p:nvPr/>
            </p:nvGrpSpPr>
            <p:grpSpPr>
              <a:xfrm>
                <a:off x="3632509" y="3274438"/>
                <a:ext cx="37783" cy="32357"/>
                <a:chOff x="3632509" y="3274438"/>
                <a:chExt cx="37783" cy="32357"/>
              </a:xfrm>
            </p:grpSpPr>
            <p:sp>
              <p:nvSpPr>
                <p:cNvPr id="7281" name="Google Shape;7281;p11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1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110"/>
              <p:cNvGrpSpPr/>
              <p:nvPr/>
            </p:nvGrpSpPr>
            <p:grpSpPr>
              <a:xfrm>
                <a:off x="3906424" y="3297561"/>
                <a:ext cx="37776" cy="32451"/>
                <a:chOff x="3906424" y="3297561"/>
                <a:chExt cx="37776" cy="32451"/>
              </a:xfrm>
            </p:grpSpPr>
            <p:sp>
              <p:nvSpPr>
                <p:cNvPr id="7284" name="Google Shape;7284;p11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1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110"/>
              <p:cNvGrpSpPr/>
              <p:nvPr/>
            </p:nvGrpSpPr>
            <p:grpSpPr>
              <a:xfrm>
                <a:off x="3866084" y="3412107"/>
                <a:ext cx="37776" cy="32357"/>
                <a:chOff x="3866084" y="3412107"/>
                <a:chExt cx="37776" cy="32357"/>
              </a:xfrm>
            </p:grpSpPr>
            <p:sp>
              <p:nvSpPr>
                <p:cNvPr id="7287" name="Google Shape;7287;p11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1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110"/>
              <p:cNvGrpSpPr/>
              <p:nvPr/>
            </p:nvGrpSpPr>
            <p:grpSpPr>
              <a:xfrm>
                <a:off x="4023919" y="3766409"/>
                <a:ext cx="37783" cy="32357"/>
                <a:chOff x="4023919" y="3766409"/>
                <a:chExt cx="37783" cy="32357"/>
              </a:xfrm>
            </p:grpSpPr>
            <p:sp>
              <p:nvSpPr>
                <p:cNvPr id="7290" name="Google Shape;7290;p11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1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110"/>
              <p:cNvGrpSpPr/>
              <p:nvPr/>
            </p:nvGrpSpPr>
            <p:grpSpPr>
              <a:xfrm>
                <a:off x="3973882" y="3779449"/>
                <a:ext cx="37776" cy="32357"/>
                <a:chOff x="3973882" y="3779449"/>
                <a:chExt cx="37776" cy="32357"/>
              </a:xfrm>
            </p:grpSpPr>
            <p:sp>
              <p:nvSpPr>
                <p:cNvPr id="7293" name="Google Shape;7293;p11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1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110"/>
              <p:cNvGrpSpPr/>
              <p:nvPr/>
            </p:nvGrpSpPr>
            <p:grpSpPr>
              <a:xfrm>
                <a:off x="4073398" y="3838028"/>
                <a:ext cx="37776" cy="32380"/>
                <a:chOff x="4073398" y="3838028"/>
                <a:chExt cx="37776" cy="32380"/>
              </a:xfrm>
            </p:grpSpPr>
            <p:sp>
              <p:nvSpPr>
                <p:cNvPr id="7296" name="Google Shape;7296;p11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1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110"/>
              <p:cNvGrpSpPr/>
              <p:nvPr/>
            </p:nvGrpSpPr>
            <p:grpSpPr>
              <a:xfrm>
                <a:off x="4342672" y="4144496"/>
                <a:ext cx="37752" cy="32364"/>
                <a:chOff x="4342672" y="4144496"/>
                <a:chExt cx="37752" cy="32364"/>
              </a:xfrm>
            </p:grpSpPr>
            <p:sp>
              <p:nvSpPr>
                <p:cNvPr id="7299" name="Google Shape;7299;p11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1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110"/>
              <p:cNvGrpSpPr/>
              <p:nvPr/>
            </p:nvGrpSpPr>
            <p:grpSpPr>
              <a:xfrm>
                <a:off x="4406386" y="4056872"/>
                <a:ext cx="37783" cy="32364"/>
                <a:chOff x="4406386" y="4056872"/>
                <a:chExt cx="37783" cy="32364"/>
              </a:xfrm>
            </p:grpSpPr>
            <p:sp>
              <p:nvSpPr>
                <p:cNvPr id="7302" name="Google Shape;7302;p11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1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110"/>
              <p:cNvGrpSpPr/>
              <p:nvPr/>
            </p:nvGrpSpPr>
            <p:grpSpPr>
              <a:xfrm>
                <a:off x="4284416" y="4245254"/>
                <a:ext cx="37783" cy="32357"/>
                <a:chOff x="4284416" y="4245254"/>
                <a:chExt cx="37783" cy="32357"/>
              </a:xfrm>
            </p:grpSpPr>
            <p:sp>
              <p:nvSpPr>
                <p:cNvPr id="7305" name="Google Shape;7305;p11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1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110"/>
              <p:cNvGrpSpPr/>
              <p:nvPr/>
            </p:nvGrpSpPr>
            <p:grpSpPr>
              <a:xfrm>
                <a:off x="4219057" y="4331258"/>
                <a:ext cx="37776" cy="32364"/>
                <a:chOff x="4219057" y="4331258"/>
                <a:chExt cx="37776" cy="32364"/>
              </a:xfrm>
            </p:grpSpPr>
            <p:sp>
              <p:nvSpPr>
                <p:cNvPr id="7308" name="Google Shape;7308;p11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1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110"/>
              <p:cNvGrpSpPr/>
              <p:nvPr/>
            </p:nvGrpSpPr>
            <p:grpSpPr>
              <a:xfrm>
                <a:off x="4204122" y="4141688"/>
                <a:ext cx="33497" cy="28699"/>
                <a:chOff x="4204122" y="4141688"/>
                <a:chExt cx="33497" cy="28699"/>
              </a:xfrm>
            </p:grpSpPr>
            <p:sp>
              <p:nvSpPr>
                <p:cNvPr id="7311" name="Google Shape;7311;p11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1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110"/>
              <p:cNvGrpSpPr/>
              <p:nvPr/>
            </p:nvGrpSpPr>
            <p:grpSpPr>
              <a:xfrm>
                <a:off x="4301546" y="4003869"/>
                <a:ext cx="38916" cy="33324"/>
                <a:chOff x="4301546" y="4003869"/>
                <a:chExt cx="38916" cy="33324"/>
              </a:xfrm>
            </p:grpSpPr>
            <p:sp>
              <p:nvSpPr>
                <p:cNvPr id="7314" name="Google Shape;7314;p11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1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110"/>
              <p:cNvGrpSpPr/>
              <p:nvPr/>
            </p:nvGrpSpPr>
            <p:grpSpPr>
              <a:xfrm>
                <a:off x="4210681" y="3924669"/>
                <a:ext cx="36549" cy="31366"/>
                <a:chOff x="4210681" y="3924669"/>
                <a:chExt cx="36549" cy="31366"/>
              </a:xfrm>
            </p:grpSpPr>
            <p:sp>
              <p:nvSpPr>
                <p:cNvPr id="7317" name="Google Shape;7317;p11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1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110"/>
              <p:cNvGrpSpPr/>
              <p:nvPr/>
            </p:nvGrpSpPr>
            <p:grpSpPr>
              <a:xfrm>
                <a:off x="3987771" y="3628874"/>
                <a:ext cx="31499" cy="26993"/>
                <a:chOff x="3987771" y="3628874"/>
                <a:chExt cx="31499" cy="26993"/>
              </a:xfrm>
            </p:grpSpPr>
            <p:sp>
              <p:nvSpPr>
                <p:cNvPr id="7320" name="Google Shape;7320;p11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1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110"/>
              <p:cNvGrpSpPr/>
              <p:nvPr/>
            </p:nvGrpSpPr>
            <p:grpSpPr>
              <a:xfrm>
                <a:off x="4087382" y="3775674"/>
                <a:ext cx="31405" cy="26898"/>
                <a:chOff x="4087382" y="3775674"/>
                <a:chExt cx="31405" cy="26898"/>
              </a:xfrm>
            </p:grpSpPr>
            <p:sp>
              <p:nvSpPr>
                <p:cNvPr id="7323" name="Google Shape;7323;p11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1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110"/>
              <p:cNvGrpSpPr/>
              <p:nvPr/>
            </p:nvGrpSpPr>
            <p:grpSpPr>
              <a:xfrm>
                <a:off x="4118873" y="3856637"/>
                <a:ext cx="31405" cy="26906"/>
                <a:chOff x="4118873" y="3856637"/>
                <a:chExt cx="31405" cy="26906"/>
              </a:xfrm>
            </p:grpSpPr>
            <p:sp>
              <p:nvSpPr>
                <p:cNvPr id="7326" name="Google Shape;7326;p11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1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110"/>
              <p:cNvGrpSpPr/>
              <p:nvPr/>
            </p:nvGrpSpPr>
            <p:grpSpPr>
              <a:xfrm>
                <a:off x="4168541" y="3639523"/>
                <a:ext cx="31499" cy="26906"/>
                <a:chOff x="4168541" y="3639523"/>
                <a:chExt cx="31499" cy="26906"/>
              </a:xfrm>
            </p:grpSpPr>
            <p:sp>
              <p:nvSpPr>
                <p:cNvPr id="7329" name="Google Shape;7329;p11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1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110"/>
              <p:cNvGrpSpPr/>
              <p:nvPr/>
            </p:nvGrpSpPr>
            <p:grpSpPr>
              <a:xfrm>
                <a:off x="3965789" y="3393545"/>
                <a:ext cx="31405" cy="26945"/>
                <a:chOff x="3965789" y="3393545"/>
                <a:chExt cx="31405" cy="26945"/>
              </a:xfrm>
            </p:grpSpPr>
            <p:sp>
              <p:nvSpPr>
                <p:cNvPr id="7332" name="Google Shape;7332;p11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1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110"/>
              <p:cNvGrpSpPr/>
              <p:nvPr/>
            </p:nvGrpSpPr>
            <p:grpSpPr>
              <a:xfrm>
                <a:off x="3925166" y="3491008"/>
                <a:ext cx="31405" cy="27001"/>
                <a:chOff x="3925166" y="3491008"/>
                <a:chExt cx="31405" cy="27001"/>
              </a:xfrm>
            </p:grpSpPr>
            <p:sp>
              <p:nvSpPr>
                <p:cNvPr id="7335" name="Google Shape;7335;p11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1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110"/>
              <p:cNvGrpSpPr/>
              <p:nvPr/>
            </p:nvGrpSpPr>
            <p:grpSpPr>
              <a:xfrm>
                <a:off x="3682845" y="3340976"/>
                <a:ext cx="31397" cy="26898"/>
                <a:chOff x="3682845" y="3340976"/>
                <a:chExt cx="31397" cy="26898"/>
              </a:xfrm>
            </p:grpSpPr>
            <p:sp>
              <p:nvSpPr>
                <p:cNvPr id="7338" name="Google Shape;7338;p11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1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110"/>
              <p:cNvGrpSpPr/>
              <p:nvPr/>
            </p:nvGrpSpPr>
            <p:grpSpPr>
              <a:xfrm>
                <a:off x="3795393" y="3353725"/>
                <a:ext cx="31499" cy="26993"/>
                <a:chOff x="3795393" y="3353725"/>
                <a:chExt cx="31499" cy="26993"/>
              </a:xfrm>
            </p:grpSpPr>
            <p:sp>
              <p:nvSpPr>
                <p:cNvPr id="7341" name="Google Shape;7341;p11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1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110"/>
              <p:cNvGrpSpPr/>
              <p:nvPr/>
            </p:nvGrpSpPr>
            <p:grpSpPr>
              <a:xfrm>
                <a:off x="4176909" y="4363221"/>
                <a:ext cx="38924" cy="33316"/>
                <a:chOff x="4176909" y="4363221"/>
                <a:chExt cx="38924" cy="33316"/>
              </a:xfrm>
            </p:grpSpPr>
            <p:sp>
              <p:nvSpPr>
                <p:cNvPr id="7344" name="Google Shape;7344;p11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1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110"/>
              <p:cNvGrpSpPr/>
              <p:nvPr/>
            </p:nvGrpSpPr>
            <p:grpSpPr>
              <a:xfrm>
                <a:off x="4226191" y="4007660"/>
                <a:ext cx="33560" cy="28770"/>
                <a:chOff x="4226191" y="4007660"/>
                <a:chExt cx="33560" cy="28770"/>
              </a:xfrm>
            </p:grpSpPr>
            <p:sp>
              <p:nvSpPr>
                <p:cNvPr id="7347" name="Google Shape;7347;p11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1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110"/>
              <p:cNvGrpSpPr/>
              <p:nvPr/>
            </p:nvGrpSpPr>
            <p:grpSpPr>
              <a:xfrm>
                <a:off x="3597785" y="3377045"/>
                <a:ext cx="33591" cy="28699"/>
                <a:chOff x="3597785" y="3377045"/>
                <a:chExt cx="33591" cy="28699"/>
              </a:xfrm>
            </p:grpSpPr>
            <p:sp>
              <p:nvSpPr>
                <p:cNvPr id="7350" name="Google Shape;7350;p11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1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110"/>
              <p:cNvGrpSpPr/>
              <p:nvPr/>
            </p:nvGrpSpPr>
            <p:grpSpPr>
              <a:xfrm>
                <a:off x="3887870" y="3669796"/>
                <a:ext cx="33591" cy="28692"/>
                <a:chOff x="3887870" y="3669796"/>
                <a:chExt cx="33591" cy="28692"/>
              </a:xfrm>
            </p:grpSpPr>
            <p:sp>
              <p:nvSpPr>
                <p:cNvPr id="7353" name="Google Shape;7353;p11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1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110"/>
              <p:cNvGrpSpPr/>
              <p:nvPr/>
            </p:nvGrpSpPr>
            <p:grpSpPr>
              <a:xfrm>
                <a:off x="3818320" y="3481625"/>
                <a:ext cx="33497" cy="28770"/>
                <a:chOff x="3818320" y="3481625"/>
                <a:chExt cx="33497" cy="28770"/>
              </a:xfrm>
            </p:grpSpPr>
            <p:sp>
              <p:nvSpPr>
                <p:cNvPr id="7356" name="Google Shape;7356;p11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1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110"/>
              <p:cNvGrpSpPr/>
              <p:nvPr/>
            </p:nvGrpSpPr>
            <p:grpSpPr>
              <a:xfrm>
                <a:off x="4278139" y="4120948"/>
                <a:ext cx="37492" cy="32129"/>
                <a:chOff x="4278139" y="4120948"/>
                <a:chExt cx="37492" cy="32129"/>
              </a:xfrm>
            </p:grpSpPr>
            <p:sp>
              <p:nvSpPr>
                <p:cNvPr id="7359" name="Google Shape;7359;p11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1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110"/>
              <p:cNvGrpSpPr/>
              <p:nvPr/>
            </p:nvGrpSpPr>
            <p:grpSpPr>
              <a:xfrm>
                <a:off x="4419898" y="3977388"/>
                <a:ext cx="33497" cy="28692"/>
                <a:chOff x="4419898" y="3977388"/>
                <a:chExt cx="33497" cy="28692"/>
              </a:xfrm>
            </p:grpSpPr>
            <p:sp>
              <p:nvSpPr>
                <p:cNvPr id="7362" name="Google Shape;7362;p11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1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110"/>
              <p:cNvGrpSpPr/>
              <p:nvPr/>
            </p:nvGrpSpPr>
            <p:grpSpPr>
              <a:xfrm>
                <a:off x="4158930" y="4034684"/>
                <a:ext cx="33497" cy="28762"/>
                <a:chOff x="4158930" y="4034684"/>
                <a:chExt cx="33497" cy="28762"/>
              </a:xfrm>
            </p:grpSpPr>
            <p:sp>
              <p:nvSpPr>
                <p:cNvPr id="7365" name="Google Shape;7365;p11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1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110"/>
              <p:cNvGrpSpPr/>
              <p:nvPr/>
            </p:nvGrpSpPr>
            <p:grpSpPr>
              <a:xfrm>
                <a:off x="4134949" y="3957049"/>
                <a:ext cx="33497" cy="28770"/>
                <a:chOff x="4134949" y="3957049"/>
                <a:chExt cx="33497" cy="28770"/>
              </a:xfrm>
            </p:grpSpPr>
            <p:sp>
              <p:nvSpPr>
                <p:cNvPr id="7368" name="Google Shape;7368;p11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1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110"/>
              <p:cNvGrpSpPr/>
              <p:nvPr/>
            </p:nvGrpSpPr>
            <p:grpSpPr>
              <a:xfrm>
                <a:off x="4193653" y="4184403"/>
                <a:ext cx="43580" cy="37264"/>
                <a:chOff x="4193653" y="4184403"/>
                <a:chExt cx="43580" cy="37264"/>
              </a:xfrm>
            </p:grpSpPr>
            <p:sp>
              <p:nvSpPr>
                <p:cNvPr id="7371" name="Google Shape;7371;p11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1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110"/>
              <p:cNvGrpSpPr/>
              <p:nvPr/>
            </p:nvGrpSpPr>
            <p:grpSpPr>
              <a:xfrm>
                <a:off x="4343600" y="3943844"/>
                <a:ext cx="43580" cy="37312"/>
                <a:chOff x="4343600" y="3943844"/>
                <a:chExt cx="43580" cy="37312"/>
              </a:xfrm>
            </p:grpSpPr>
            <p:sp>
              <p:nvSpPr>
                <p:cNvPr id="7374" name="Google Shape;7374;p11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1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110"/>
              <p:cNvGrpSpPr/>
              <p:nvPr/>
            </p:nvGrpSpPr>
            <p:grpSpPr>
              <a:xfrm>
                <a:off x="4172339" y="3381693"/>
                <a:ext cx="31499" cy="27001"/>
                <a:chOff x="4172339" y="3381693"/>
                <a:chExt cx="31499" cy="27001"/>
              </a:xfrm>
            </p:grpSpPr>
            <p:sp>
              <p:nvSpPr>
                <p:cNvPr id="7377" name="Google Shape;7377;p11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1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94"/>
        <p:cNvGrpSpPr/>
        <p:nvPr/>
      </p:nvGrpSpPr>
      <p:grpSpPr>
        <a:xfrm>
          <a:off x="0" y="0"/>
          <a:ext cx="0" cy="0"/>
          <a:chOff x="0" y="0"/>
          <a:chExt cx="0" cy="0"/>
        </a:xfrm>
      </p:grpSpPr>
      <p:sp>
        <p:nvSpPr>
          <p:cNvPr id="2195" name="Google Shape;2195;p63"/>
          <p:cNvSpPr txBox="1">
            <a:spLocks noGrp="1"/>
          </p:cNvSpPr>
          <p:nvPr>
            <p:ph type="title"/>
          </p:nvPr>
        </p:nvSpPr>
        <p:spPr>
          <a:xfrm>
            <a:off x="1618872" y="144646"/>
            <a:ext cx="5558716" cy="58387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b="1" dirty="0">
                <a:latin typeface="Comix No2 CLM" panose="02000603000000000000" pitchFamily="2" charset="-79"/>
                <a:cs typeface="Comix No2 CLM" panose="02000603000000000000" pitchFamily="2" charset="-79"/>
              </a:rPr>
              <a:t>התמודדויות שעשויות לפגוש אותנו מנקודות המבט השונות – להוסיף מתוך העולה ביחידה!</a:t>
            </a:r>
            <a:endParaRPr b="1" dirty="0">
              <a:latin typeface="Comix No2 CLM" panose="02000603000000000000" pitchFamily="2" charset="-79"/>
              <a:cs typeface="Comix No2 CLM" panose="02000603000000000000" pitchFamily="2" charset="-79"/>
            </a:endParaRPr>
          </a:p>
        </p:txBody>
      </p:sp>
      <p:sp>
        <p:nvSpPr>
          <p:cNvPr id="2198" name="Google Shape;2198;p63"/>
          <p:cNvSpPr txBox="1">
            <a:spLocks noGrp="1"/>
          </p:cNvSpPr>
          <p:nvPr>
            <p:ph type="ctrTitle" idx="9"/>
          </p:nvPr>
        </p:nvSpPr>
        <p:spPr>
          <a:xfrm>
            <a:off x="2671197" y="3764505"/>
            <a:ext cx="1906500" cy="649842"/>
          </a:xfrm>
          <a:prstGeom prst="rect">
            <a:avLst/>
          </a:prstGeom>
        </p:spPr>
        <p:txBody>
          <a:bodyPr spcFirstLastPara="1" wrap="square" lIns="91425" tIns="91425" rIns="91425" bIns="91425" anchor="b" anchorCtr="0">
            <a:noAutofit/>
          </a:bodyPr>
          <a:lstStyle/>
          <a:p>
            <a:r>
              <a:rPr lang="he-IL" dirty="0">
                <a:latin typeface="Comix No2 CLM" panose="02000603000000000000" pitchFamily="2" charset="-79"/>
                <a:cs typeface="Comix No2 CLM" panose="02000603000000000000" pitchFamily="2" charset="-79"/>
              </a:rPr>
              <a:t>חוסר היכרות וידע של </a:t>
            </a:r>
            <a:r>
              <a:rPr lang="he-IL" dirty="0" err="1">
                <a:latin typeface="Comix No2 CLM" panose="02000603000000000000" pitchFamily="2" charset="-79"/>
                <a:cs typeface="Comix No2 CLM" panose="02000603000000000000" pitchFamily="2" charset="-79"/>
              </a:rPr>
              <a:t>מרכזים.ות</a:t>
            </a:r>
            <a:r>
              <a:rPr lang="he-IL" dirty="0">
                <a:latin typeface="Comix No2 CLM" panose="02000603000000000000" pitchFamily="2" charset="-79"/>
                <a:cs typeface="Comix No2 CLM" panose="02000603000000000000" pitchFamily="2" charset="-79"/>
              </a:rPr>
              <a:t> </a:t>
            </a:r>
            <a:r>
              <a:rPr lang="he-IL" dirty="0" err="1">
                <a:latin typeface="Comix No2 CLM" panose="02000603000000000000" pitchFamily="2" charset="-79"/>
                <a:cs typeface="Comix No2 CLM" panose="02000603000000000000" pitchFamily="2" charset="-79"/>
              </a:rPr>
              <a:t>בוגרים.ות</a:t>
            </a:r>
            <a:endParaRPr dirty="0">
              <a:latin typeface="Comix No2 CLM" panose="02000603000000000000" pitchFamily="2" charset="-79"/>
              <a:cs typeface="Comix No2 CLM" panose="02000603000000000000" pitchFamily="2" charset="-79"/>
            </a:endParaRPr>
          </a:p>
        </p:txBody>
      </p:sp>
      <p:sp>
        <p:nvSpPr>
          <p:cNvPr id="2200" name="Google Shape;2200;p63"/>
          <p:cNvSpPr txBox="1">
            <a:spLocks noGrp="1"/>
          </p:cNvSpPr>
          <p:nvPr>
            <p:ph type="ctrTitle" idx="14"/>
          </p:nvPr>
        </p:nvSpPr>
        <p:spPr>
          <a:xfrm>
            <a:off x="4804547" y="3609289"/>
            <a:ext cx="1906500" cy="66164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התבגרות והתפתחות מינית</a:t>
            </a:r>
            <a:endParaRPr dirty="0">
              <a:latin typeface="Comix No2 CLM" panose="02000603000000000000" pitchFamily="2" charset="-79"/>
              <a:cs typeface="Comix No2 CLM" panose="02000603000000000000" pitchFamily="2" charset="-79"/>
            </a:endParaRPr>
          </a:p>
        </p:txBody>
      </p:sp>
      <p:sp>
        <p:nvSpPr>
          <p:cNvPr id="2201" name="Google Shape;2201;p63"/>
          <p:cNvSpPr txBox="1">
            <a:spLocks noGrp="1"/>
          </p:cNvSpPr>
          <p:nvPr>
            <p:ph type="ctrTitle" idx="2"/>
          </p:nvPr>
        </p:nvSpPr>
        <p:spPr>
          <a:xfrm>
            <a:off x="340607" y="1971769"/>
            <a:ext cx="2509852" cy="94024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התפקידים דורשים יכולות ומיומנויות שהן חלק מלקויות </a:t>
            </a:r>
            <a:r>
              <a:rPr lang="he-IL" dirty="0" err="1">
                <a:latin typeface="Comix No2 CLM" panose="02000603000000000000" pitchFamily="2" charset="-79"/>
                <a:cs typeface="Comix No2 CLM" panose="02000603000000000000" pitchFamily="2" charset="-79"/>
              </a:rPr>
              <a:t>החניכיםות</a:t>
            </a:r>
            <a:r>
              <a:rPr lang="he-IL" dirty="0">
                <a:latin typeface="Comix No2 CLM" panose="02000603000000000000" pitchFamily="2" charset="-79"/>
                <a:cs typeface="Comix No2 CLM" panose="02000603000000000000" pitchFamily="2" charset="-79"/>
              </a:rPr>
              <a:t> </a:t>
            </a:r>
            <a:endParaRPr dirty="0">
              <a:latin typeface="Comix No2 CLM" panose="02000603000000000000" pitchFamily="2" charset="-79"/>
              <a:cs typeface="Comix No2 CLM" panose="02000603000000000000" pitchFamily="2" charset="-79"/>
            </a:endParaRPr>
          </a:p>
        </p:txBody>
      </p:sp>
      <p:sp>
        <p:nvSpPr>
          <p:cNvPr id="2204" name="Google Shape;2204;p63"/>
          <p:cNvSpPr txBox="1">
            <a:spLocks noGrp="1"/>
          </p:cNvSpPr>
          <p:nvPr>
            <p:ph type="ctrTitle" idx="3"/>
          </p:nvPr>
        </p:nvSpPr>
        <p:spPr>
          <a:xfrm>
            <a:off x="2681927" y="1979765"/>
            <a:ext cx="1906500" cy="89572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קושי לעבור מתפיסה של </a:t>
            </a:r>
            <a:r>
              <a:rPr lang="he-IL" dirty="0" err="1">
                <a:latin typeface="Comix No2 CLM" panose="02000603000000000000" pitchFamily="2" charset="-79"/>
                <a:cs typeface="Comix No2 CLM" panose="02000603000000000000" pitchFamily="2" charset="-79"/>
              </a:rPr>
              <a:t>חניכים.ות</a:t>
            </a:r>
            <a:endParaRPr lang="en-US" dirty="0">
              <a:latin typeface="Comix No2 CLM" panose="02000603000000000000" pitchFamily="2" charset="-79"/>
              <a:cs typeface="Comix No2 CLM" panose="02000603000000000000" pitchFamily="2" charset="-79"/>
            </a:endParaRPr>
          </a:p>
        </p:txBody>
      </p:sp>
      <p:sp>
        <p:nvSpPr>
          <p:cNvPr id="2206" name="Google Shape;2206;p63"/>
          <p:cNvSpPr txBox="1">
            <a:spLocks noGrp="1"/>
          </p:cNvSpPr>
          <p:nvPr>
            <p:ph type="ctrTitle" idx="5"/>
          </p:nvPr>
        </p:nvSpPr>
        <p:spPr>
          <a:xfrm>
            <a:off x="4860685" y="1959981"/>
            <a:ext cx="1906500" cy="99393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פערים והבדלים בשלבי החיים האישיים והחברתיים</a:t>
            </a:r>
            <a:endParaRPr lang="en-US" dirty="0">
              <a:latin typeface="Comix No2 CLM" panose="02000603000000000000" pitchFamily="2" charset="-79"/>
              <a:cs typeface="Comix No2 CLM" panose="02000603000000000000" pitchFamily="2" charset="-79"/>
            </a:endParaRPr>
          </a:p>
        </p:txBody>
      </p:sp>
      <p:grpSp>
        <p:nvGrpSpPr>
          <p:cNvPr id="2208" name="Google Shape;2208;p63"/>
          <p:cNvGrpSpPr/>
          <p:nvPr/>
        </p:nvGrpSpPr>
        <p:grpSpPr>
          <a:xfrm>
            <a:off x="7706350" y="3056876"/>
            <a:ext cx="429375" cy="374734"/>
            <a:chOff x="3541600" y="3735550"/>
            <a:chExt cx="765375" cy="667975"/>
          </a:xfrm>
        </p:grpSpPr>
        <p:sp>
          <p:nvSpPr>
            <p:cNvPr id="2209" name="Google Shape;2209;p63"/>
            <p:cNvSpPr/>
            <p:nvPr/>
          </p:nvSpPr>
          <p:spPr>
            <a:xfrm>
              <a:off x="3598050" y="3735550"/>
              <a:ext cx="667525" cy="667900"/>
            </a:xfrm>
            <a:custGeom>
              <a:avLst/>
              <a:gdLst/>
              <a:ahLst/>
              <a:cxnLst/>
              <a:rect l="l" t="t" r="r" b="b"/>
              <a:pathLst>
                <a:path w="26701" h="26716" extrusionOk="0">
                  <a:moveTo>
                    <a:pt x="13351" y="1"/>
                  </a:moveTo>
                  <a:cubicBezTo>
                    <a:pt x="5972" y="1"/>
                    <a:pt x="1" y="5987"/>
                    <a:pt x="1" y="13366"/>
                  </a:cubicBezTo>
                  <a:cubicBezTo>
                    <a:pt x="1" y="20729"/>
                    <a:pt x="5972" y="26716"/>
                    <a:pt x="13351" y="26716"/>
                  </a:cubicBezTo>
                  <a:cubicBezTo>
                    <a:pt x="20730" y="26716"/>
                    <a:pt x="26701" y="20729"/>
                    <a:pt x="26701" y="13366"/>
                  </a:cubicBezTo>
                  <a:cubicBezTo>
                    <a:pt x="26701" y="5987"/>
                    <a:pt x="20730" y="1"/>
                    <a:pt x="13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3"/>
            <p:cNvSpPr/>
            <p:nvPr/>
          </p:nvSpPr>
          <p:spPr>
            <a:xfrm>
              <a:off x="3541600" y="3783125"/>
              <a:ext cx="691500" cy="620400"/>
            </a:xfrm>
            <a:custGeom>
              <a:avLst/>
              <a:gdLst/>
              <a:ahLst/>
              <a:cxnLst/>
              <a:rect l="l" t="t" r="r" b="b"/>
              <a:pathLst>
                <a:path w="27660" h="24816" extrusionOk="0">
                  <a:moveTo>
                    <a:pt x="8756" y="0"/>
                  </a:moveTo>
                  <a:cubicBezTo>
                    <a:pt x="1068" y="4595"/>
                    <a:pt x="0" y="15299"/>
                    <a:pt x="6606" y="21332"/>
                  </a:cubicBezTo>
                  <a:cubicBezTo>
                    <a:pt x="9206" y="23696"/>
                    <a:pt x="12412" y="24816"/>
                    <a:pt x="15582" y="24816"/>
                  </a:cubicBezTo>
                  <a:cubicBezTo>
                    <a:pt x="20485" y="24816"/>
                    <a:pt x="25301" y="22137"/>
                    <a:pt x="27659" y="17233"/>
                  </a:cubicBezTo>
                  <a:lnTo>
                    <a:pt x="27659" y="17233"/>
                  </a:lnTo>
                  <a:cubicBezTo>
                    <a:pt x="25587" y="18471"/>
                    <a:pt x="23204" y="19120"/>
                    <a:pt x="20791" y="19120"/>
                  </a:cubicBezTo>
                  <a:cubicBezTo>
                    <a:pt x="10968" y="19120"/>
                    <a:pt x="4502" y="8864"/>
                    <a:pt x="8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3"/>
            <p:cNvSpPr/>
            <p:nvPr/>
          </p:nvSpPr>
          <p:spPr>
            <a:xfrm>
              <a:off x="4020375" y="3817625"/>
              <a:ext cx="28250" cy="34175"/>
            </a:xfrm>
            <a:custGeom>
              <a:avLst/>
              <a:gdLst/>
              <a:ahLst/>
              <a:cxnLst/>
              <a:rect l="l" t="t" r="r" b="b"/>
              <a:pathLst>
                <a:path w="1130" h="1367" extrusionOk="0">
                  <a:moveTo>
                    <a:pt x="335" y="1"/>
                  </a:moveTo>
                  <a:cubicBezTo>
                    <a:pt x="311" y="1"/>
                    <a:pt x="287" y="4"/>
                    <a:pt x="263" y="12"/>
                  </a:cubicBezTo>
                  <a:lnTo>
                    <a:pt x="186" y="28"/>
                  </a:lnTo>
                  <a:cubicBezTo>
                    <a:pt x="62" y="59"/>
                    <a:pt x="0" y="183"/>
                    <a:pt x="31" y="306"/>
                  </a:cubicBezTo>
                  <a:lnTo>
                    <a:pt x="279" y="1204"/>
                  </a:lnTo>
                  <a:cubicBezTo>
                    <a:pt x="304" y="1306"/>
                    <a:pt x="383" y="1366"/>
                    <a:pt x="480" y="1366"/>
                  </a:cubicBezTo>
                  <a:cubicBezTo>
                    <a:pt x="500" y="1366"/>
                    <a:pt x="521" y="1364"/>
                    <a:pt x="542" y="1358"/>
                  </a:cubicBezTo>
                  <a:lnTo>
                    <a:pt x="929" y="1265"/>
                  </a:lnTo>
                  <a:cubicBezTo>
                    <a:pt x="1068" y="1219"/>
                    <a:pt x="1130" y="1049"/>
                    <a:pt x="1052" y="925"/>
                  </a:cubicBezTo>
                  <a:lnTo>
                    <a:pt x="511" y="90"/>
                  </a:lnTo>
                  <a:cubicBezTo>
                    <a:pt x="465" y="32"/>
                    <a:pt x="402" y="1"/>
                    <a:pt x="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3"/>
            <p:cNvSpPr/>
            <p:nvPr/>
          </p:nvSpPr>
          <p:spPr>
            <a:xfrm>
              <a:off x="4004125" y="3846200"/>
              <a:ext cx="12800" cy="11400"/>
            </a:xfrm>
            <a:custGeom>
              <a:avLst/>
              <a:gdLst/>
              <a:ahLst/>
              <a:cxnLst/>
              <a:rect l="l" t="t" r="r" b="b"/>
              <a:pathLst>
                <a:path w="512" h="456" extrusionOk="0">
                  <a:moveTo>
                    <a:pt x="268" y="1"/>
                  </a:moveTo>
                  <a:cubicBezTo>
                    <a:pt x="246" y="1"/>
                    <a:pt x="223" y="5"/>
                    <a:pt x="202" y="14"/>
                  </a:cubicBezTo>
                  <a:lnTo>
                    <a:pt x="186" y="14"/>
                  </a:lnTo>
                  <a:cubicBezTo>
                    <a:pt x="63" y="45"/>
                    <a:pt x="1" y="153"/>
                    <a:pt x="32" y="277"/>
                  </a:cubicBezTo>
                  <a:lnTo>
                    <a:pt x="32" y="293"/>
                  </a:lnTo>
                  <a:cubicBezTo>
                    <a:pt x="57" y="395"/>
                    <a:pt x="147" y="455"/>
                    <a:pt x="238" y="455"/>
                  </a:cubicBezTo>
                  <a:cubicBezTo>
                    <a:pt x="257" y="455"/>
                    <a:pt x="276" y="453"/>
                    <a:pt x="295" y="447"/>
                  </a:cubicBezTo>
                  <a:lnTo>
                    <a:pt x="310" y="447"/>
                  </a:lnTo>
                  <a:cubicBezTo>
                    <a:pt x="434" y="416"/>
                    <a:pt x="511" y="293"/>
                    <a:pt x="480" y="184"/>
                  </a:cubicBezTo>
                  <a:lnTo>
                    <a:pt x="480" y="169"/>
                  </a:lnTo>
                  <a:cubicBezTo>
                    <a:pt x="443" y="70"/>
                    <a:pt x="356" y="1"/>
                    <a:pt x="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3"/>
            <p:cNvSpPr/>
            <p:nvPr/>
          </p:nvSpPr>
          <p:spPr>
            <a:xfrm>
              <a:off x="4006450" y="3771600"/>
              <a:ext cx="300525" cy="434725"/>
            </a:xfrm>
            <a:custGeom>
              <a:avLst/>
              <a:gdLst/>
              <a:ahLst/>
              <a:cxnLst/>
              <a:rect l="l" t="t" r="r" b="b"/>
              <a:pathLst>
                <a:path w="12021" h="17389" extrusionOk="0">
                  <a:moveTo>
                    <a:pt x="2982" y="0"/>
                  </a:moveTo>
                  <a:cubicBezTo>
                    <a:pt x="2818" y="0"/>
                    <a:pt x="2673" y="134"/>
                    <a:pt x="2661" y="322"/>
                  </a:cubicBezTo>
                  <a:lnTo>
                    <a:pt x="2646" y="817"/>
                  </a:lnTo>
                  <a:cubicBezTo>
                    <a:pt x="2630" y="848"/>
                    <a:pt x="2615" y="879"/>
                    <a:pt x="2599" y="910"/>
                  </a:cubicBezTo>
                  <a:lnTo>
                    <a:pt x="1950" y="1467"/>
                  </a:lnTo>
                  <a:cubicBezTo>
                    <a:pt x="1903" y="1513"/>
                    <a:pt x="1903" y="1606"/>
                    <a:pt x="1950" y="1652"/>
                  </a:cubicBezTo>
                  <a:lnTo>
                    <a:pt x="2476" y="2225"/>
                  </a:lnTo>
                  <a:cubicBezTo>
                    <a:pt x="2490" y="2246"/>
                    <a:pt x="2514" y="2258"/>
                    <a:pt x="2539" y="2258"/>
                  </a:cubicBezTo>
                  <a:cubicBezTo>
                    <a:pt x="2568" y="2258"/>
                    <a:pt x="2598" y="2242"/>
                    <a:pt x="2615" y="2209"/>
                  </a:cubicBezTo>
                  <a:lnTo>
                    <a:pt x="2708" y="2039"/>
                  </a:lnTo>
                  <a:cubicBezTo>
                    <a:pt x="2771" y="1934"/>
                    <a:pt x="2884" y="1872"/>
                    <a:pt x="2998" y="1872"/>
                  </a:cubicBezTo>
                  <a:cubicBezTo>
                    <a:pt x="3052" y="1872"/>
                    <a:pt x="3107" y="1886"/>
                    <a:pt x="3156" y="1915"/>
                  </a:cubicBezTo>
                  <a:cubicBezTo>
                    <a:pt x="3206" y="1945"/>
                    <a:pt x="3260" y="1959"/>
                    <a:pt x="3314" y="1959"/>
                  </a:cubicBezTo>
                  <a:cubicBezTo>
                    <a:pt x="3429" y="1959"/>
                    <a:pt x="3542" y="1897"/>
                    <a:pt x="3605" y="1792"/>
                  </a:cubicBezTo>
                  <a:lnTo>
                    <a:pt x="3759" y="1513"/>
                  </a:lnTo>
                  <a:lnTo>
                    <a:pt x="3821" y="1266"/>
                  </a:lnTo>
                  <a:lnTo>
                    <a:pt x="4239" y="1730"/>
                  </a:lnTo>
                  <a:cubicBezTo>
                    <a:pt x="4285" y="1792"/>
                    <a:pt x="4270" y="1884"/>
                    <a:pt x="4208" y="1915"/>
                  </a:cubicBezTo>
                  <a:lnTo>
                    <a:pt x="3156" y="2611"/>
                  </a:lnTo>
                  <a:cubicBezTo>
                    <a:pt x="3125" y="2627"/>
                    <a:pt x="3094" y="2642"/>
                    <a:pt x="3063" y="2658"/>
                  </a:cubicBezTo>
                  <a:lnTo>
                    <a:pt x="2274" y="2874"/>
                  </a:lnTo>
                  <a:cubicBezTo>
                    <a:pt x="2243" y="2874"/>
                    <a:pt x="2213" y="2890"/>
                    <a:pt x="2197" y="2921"/>
                  </a:cubicBezTo>
                  <a:lnTo>
                    <a:pt x="1903" y="3447"/>
                  </a:lnTo>
                  <a:lnTo>
                    <a:pt x="1563" y="3540"/>
                  </a:lnTo>
                  <a:cubicBezTo>
                    <a:pt x="1501" y="3555"/>
                    <a:pt x="1470" y="3617"/>
                    <a:pt x="1486" y="3679"/>
                  </a:cubicBezTo>
                  <a:lnTo>
                    <a:pt x="1609" y="4143"/>
                  </a:lnTo>
                  <a:cubicBezTo>
                    <a:pt x="1656" y="4313"/>
                    <a:pt x="1547" y="4499"/>
                    <a:pt x="1377" y="4545"/>
                  </a:cubicBezTo>
                  <a:lnTo>
                    <a:pt x="666" y="4731"/>
                  </a:lnTo>
                  <a:cubicBezTo>
                    <a:pt x="495" y="4777"/>
                    <a:pt x="387" y="4963"/>
                    <a:pt x="449" y="5133"/>
                  </a:cubicBezTo>
                  <a:lnTo>
                    <a:pt x="635" y="5845"/>
                  </a:lnTo>
                  <a:cubicBezTo>
                    <a:pt x="674" y="5988"/>
                    <a:pt x="812" y="6087"/>
                    <a:pt x="956" y="6087"/>
                  </a:cubicBezTo>
                  <a:cubicBezTo>
                    <a:pt x="983" y="6087"/>
                    <a:pt x="1010" y="6084"/>
                    <a:pt x="1037" y="6077"/>
                  </a:cubicBezTo>
                  <a:lnTo>
                    <a:pt x="2274" y="5736"/>
                  </a:lnTo>
                  <a:cubicBezTo>
                    <a:pt x="2414" y="5705"/>
                    <a:pt x="2506" y="5582"/>
                    <a:pt x="2506" y="5442"/>
                  </a:cubicBezTo>
                  <a:lnTo>
                    <a:pt x="2584" y="4220"/>
                  </a:lnTo>
                  <a:lnTo>
                    <a:pt x="3032" y="4112"/>
                  </a:lnTo>
                  <a:lnTo>
                    <a:pt x="4239" y="4514"/>
                  </a:lnTo>
                  <a:cubicBezTo>
                    <a:pt x="4267" y="4528"/>
                    <a:pt x="4296" y="4535"/>
                    <a:pt x="4324" y="4535"/>
                  </a:cubicBezTo>
                  <a:cubicBezTo>
                    <a:pt x="4448" y="4535"/>
                    <a:pt x="4553" y="4406"/>
                    <a:pt x="4502" y="4267"/>
                  </a:cubicBezTo>
                  <a:cubicBezTo>
                    <a:pt x="4487" y="4220"/>
                    <a:pt x="4456" y="4174"/>
                    <a:pt x="4409" y="4158"/>
                  </a:cubicBezTo>
                  <a:lnTo>
                    <a:pt x="3914" y="3864"/>
                  </a:lnTo>
                  <a:lnTo>
                    <a:pt x="4363" y="3741"/>
                  </a:lnTo>
                  <a:lnTo>
                    <a:pt x="5291" y="3942"/>
                  </a:lnTo>
                  <a:cubicBezTo>
                    <a:pt x="5337" y="3942"/>
                    <a:pt x="5384" y="3988"/>
                    <a:pt x="5399" y="4035"/>
                  </a:cubicBezTo>
                  <a:lnTo>
                    <a:pt x="5585" y="4762"/>
                  </a:lnTo>
                  <a:cubicBezTo>
                    <a:pt x="5598" y="4800"/>
                    <a:pt x="5631" y="4828"/>
                    <a:pt x="5669" y="4828"/>
                  </a:cubicBezTo>
                  <a:cubicBezTo>
                    <a:pt x="5677" y="4828"/>
                    <a:pt x="5685" y="4826"/>
                    <a:pt x="5693" y="4824"/>
                  </a:cubicBezTo>
                  <a:lnTo>
                    <a:pt x="6003" y="4746"/>
                  </a:lnTo>
                  <a:cubicBezTo>
                    <a:pt x="6033" y="4731"/>
                    <a:pt x="6064" y="4700"/>
                    <a:pt x="6064" y="4669"/>
                  </a:cubicBezTo>
                  <a:lnTo>
                    <a:pt x="6204" y="3973"/>
                  </a:lnTo>
                  <a:cubicBezTo>
                    <a:pt x="6223" y="3905"/>
                    <a:pt x="6278" y="3868"/>
                    <a:pt x="6336" y="3868"/>
                  </a:cubicBezTo>
                  <a:cubicBezTo>
                    <a:pt x="6371" y="3868"/>
                    <a:pt x="6406" y="3882"/>
                    <a:pt x="6436" y="3911"/>
                  </a:cubicBezTo>
                  <a:lnTo>
                    <a:pt x="6946" y="4483"/>
                  </a:lnTo>
                  <a:lnTo>
                    <a:pt x="7395" y="4375"/>
                  </a:lnTo>
                  <a:lnTo>
                    <a:pt x="8060" y="5396"/>
                  </a:lnTo>
                  <a:cubicBezTo>
                    <a:pt x="8106" y="5473"/>
                    <a:pt x="8060" y="5582"/>
                    <a:pt x="7952" y="5582"/>
                  </a:cubicBezTo>
                  <a:lnTo>
                    <a:pt x="6327" y="5613"/>
                  </a:lnTo>
                  <a:cubicBezTo>
                    <a:pt x="6312" y="5613"/>
                    <a:pt x="6281" y="5613"/>
                    <a:pt x="6250" y="5628"/>
                  </a:cubicBezTo>
                  <a:lnTo>
                    <a:pt x="5585" y="5798"/>
                  </a:lnTo>
                  <a:cubicBezTo>
                    <a:pt x="5492" y="5829"/>
                    <a:pt x="5430" y="5937"/>
                    <a:pt x="5446" y="6030"/>
                  </a:cubicBezTo>
                  <a:cubicBezTo>
                    <a:pt x="5492" y="6154"/>
                    <a:pt x="5384" y="6278"/>
                    <a:pt x="5260" y="6278"/>
                  </a:cubicBezTo>
                  <a:lnTo>
                    <a:pt x="4162" y="6216"/>
                  </a:lnTo>
                  <a:cubicBezTo>
                    <a:pt x="4115" y="6216"/>
                    <a:pt x="4069" y="6169"/>
                    <a:pt x="4053" y="6123"/>
                  </a:cubicBezTo>
                  <a:lnTo>
                    <a:pt x="3914" y="5628"/>
                  </a:lnTo>
                  <a:cubicBezTo>
                    <a:pt x="3875" y="5485"/>
                    <a:pt x="3748" y="5385"/>
                    <a:pt x="3607" y="5385"/>
                  </a:cubicBezTo>
                  <a:cubicBezTo>
                    <a:pt x="3581" y="5385"/>
                    <a:pt x="3554" y="5389"/>
                    <a:pt x="3527" y="5396"/>
                  </a:cubicBezTo>
                  <a:lnTo>
                    <a:pt x="2971" y="5551"/>
                  </a:lnTo>
                  <a:cubicBezTo>
                    <a:pt x="2955" y="5551"/>
                    <a:pt x="2940" y="5566"/>
                    <a:pt x="2924" y="5566"/>
                  </a:cubicBezTo>
                  <a:lnTo>
                    <a:pt x="1764" y="6324"/>
                  </a:lnTo>
                  <a:cubicBezTo>
                    <a:pt x="1733" y="6355"/>
                    <a:pt x="1702" y="6371"/>
                    <a:pt x="1671" y="6371"/>
                  </a:cubicBezTo>
                  <a:lnTo>
                    <a:pt x="913" y="6572"/>
                  </a:lnTo>
                  <a:cubicBezTo>
                    <a:pt x="867" y="6587"/>
                    <a:pt x="820" y="6633"/>
                    <a:pt x="820" y="6680"/>
                  </a:cubicBezTo>
                  <a:lnTo>
                    <a:pt x="635" y="7577"/>
                  </a:lnTo>
                  <a:cubicBezTo>
                    <a:pt x="635" y="7593"/>
                    <a:pt x="619" y="7624"/>
                    <a:pt x="604" y="7639"/>
                  </a:cubicBezTo>
                  <a:lnTo>
                    <a:pt x="93" y="8536"/>
                  </a:lnTo>
                  <a:cubicBezTo>
                    <a:pt x="16" y="8660"/>
                    <a:pt x="0" y="8815"/>
                    <a:pt x="31" y="8954"/>
                  </a:cubicBezTo>
                  <a:lnTo>
                    <a:pt x="387" y="10284"/>
                  </a:lnTo>
                  <a:cubicBezTo>
                    <a:pt x="434" y="10439"/>
                    <a:pt x="526" y="10547"/>
                    <a:pt x="650" y="10625"/>
                  </a:cubicBezTo>
                  <a:lnTo>
                    <a:pt x="1950" y="11383"/>
                  </a:lnTo>
                  <a:cubicBezTo>
                    <a:pt x="2032" y="11424"/>
                    <a:pt x="2128" y="11451"/>
                    <a:pt x="2225" y="11451"/>
                  </a:cubicBezTo>
                  <a:cubicBezTo>
                    <a:pt x="2273" y="11451"/>
                    <a:pt x="2321" y="11444"/>
                    <a:pt x="2367" y="11429"/>
                  </a:cubicBezTo>
                  <a:lnTo>
                    <a:pt x="4951" y="10733"/>
                  </a:lnTo>
                  <a:cubicBezTo>
                    <a:pt x="4977" y="10726"/>
                    <a:pt x="5004" y="10722"/>
                    <a:pt x="5031" y="10722"/>
                  </a:cubicBezTo>
                  <a:cubicBezTo>
                    <a:pt x="5171" y="10722"/>
                    <a:pt x="5298" y="10822"/>
                    <a:pt x="5337" y="10965"/>
                  </a:cubicBezTo>
                  <a:lnTo>
                    <a:pt x="5724" y="12404"/>
                  </a:lnTo>
                  <a:cubicBezTo>
                    <a:pt x="5740" y="12419"/>
                    <a:pt x="5740" y="12450"/>
                    <a:pt x="5755" y="12450"/>
                  </a:cubicBezTo>
                  <a:lnTo>
                    <a:pt x="6374" y="13146"/>
                  </a:lnTo>
                  <a:cubicBezTo>
                    <a:pt x="6405" y="13192"/>
                    <a:pt x="6420" y="13223"/>
                    <a:pt x="6436" y="13285"/>
                  </a:cubicBezTo>
                  <a:lnTo>
                    <a:pt x="6652" y="14059"/>
                  </a:lnTo>
                  <a:cubicBezTo>
                    <a:pt x="6652" y="14074"/>
                    <a:pt x="6668" y="14105"/>
                    <a:pt x="6683" y="14121"/>
                  </a:cubicBezTo>
                  <a:lnTo>
                    <a:pt x="8447" y="17323"/>
                  </a:lnTo>
                  <a:cubicBezTo>
                    <a:pt x="8472" y="17361"/>
                    <a:pt x="8519" y="17389"/>
                    <a:pt x="8569" y="17389"/>
                  </a:cubicBezTo>
                  <a:cubicBezTo>
                    <a:pt x="8579" y="17389"/>
                    <a:pt x="8590" y="17387"/>
                    <a:pt x="8601" y="17385"/>
                  </a:cubicBezTo>
                  <a:lnTo>
                    <a:pt x="9112" y="17245"/>
                  </a:lnTo>
                  <a:cubicBezTo>
                    <a:pt x="9220" y="17214"/>
                    <a:pt x="9298" y="17153"/>
                    <a:pt x="9328" y="17060"/>
                  </a:cubicBezTo>
                  <a:cubicBezTo>
                    <a:pt x="12020" y="10640"/>
                    <a:pt x="9328" y="3230"/>
                    <a:pt x="3141" y="44"/>
                  </a:cubicBezTo>
                  <a:cubicBezTo>
                    <a:pt x="3088" y="14"/>
                    <a:pt x="3034" y="0"/>
                    <a:pt x="2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3"/>
            <p:cNvSpPr/>
            <p:nvPr/>
          </p:nvSpPr>
          <p:spPr>
            <a:xfrm>
              <a:off x="3601925" y="3813175"/>
              <a:ext cx="406100" cy="559200"/>
            </a:xfrm>
            <a:custGeom>
              <a:avLst/>
              <a:gdLst/>
              <a:ahLst/>
              <a:cxnLst/>
              <a:rect l="l" t="t" r="r" b="b"/>
              <a:pathLst>
                <a:path w="16244" h="22368" extrusionOk="0">
                  <a:moveTo>
                    <a:pt x="10557" y="0"/>
                  </a:moveTo>
                  <a:cubicBezTo>
                    <a:pt x="10514" y="0"/>
                    <a:pt x="10470" y="7"/>
                    <a:pt x="10427" y="20"/>
                  </a:cubicBezTo>
                  <a:lnTo>
                    <a:pt x="7503" y="809"/>
                  </a:lnTo>
                  <a:cubicBezTo>
                    <a:pt x="7379" y="840"/>
                    <a:pt x="7271" y="902"/>
                    <a:pt x="7194" y="995"/>
                  </a:cubicBezTo>
                  <a:lnTo>
                    <a:pt x="6266" y="2047"/>
                  </a:lnTo>
                  <a:cubicBezTo>
                    <a:pt x="6260" y="2059"/>
                    <a:pt x="6249" y="2064"/>
                    <a:pt x="6239" y="2064"/>
                  </a:cubicBezTo>
                  <a:cubicBezTo>
                    <a:pt x="6221" y="2064"/>
                    <a:pt x="6204" y="2050"/>
                    <a:pt x="6204" y="2031"/>
                  </a:cubicBezTo>
                  <a:lnTo>
                    <a:pt x="6018" y="1366"/>
                  </a:lnTo>
                  <a:cubicBezTo>
                    <a:pt x="6006" y="1293"/>
                    <a:pt x="5945" y="1248"/>
                    <a:pt x="5882" y="1248"/>
                  </a:cubicBezTo>
                  <a:cubicBezTo>
                    <a:pt x="5865" y="1248"/>
                    <a:pt x="5849" y="1251"/>
                    <a:pt x="5832" y="1258"/>
                  </a:cubicBezTo>
                  <a:lnTo>
                    <a:pt x="4827" y="1521"/>
                  </a:lnTo>
                  <a:cubicBezTo>
                    <a:pt x="4703" y="1552"/>
                    <a:pt x="4610" y="1629"/>
                    <a:pt x="4548" y="1737"/>
                  </a:cubicBezTo>
                  <a:lnTo>
                    <a:pt x="4053" y="2588"/>
                  </a:lnTo>
                  <a:cubicBezTo>
                    <a:pt x="4028" y="2639"/>
                    <a:pt x="3970" y="2670"/>
                    <a:pt x="3907" y="2670"/>
                  </a:cubicBezTo>
                  <a:cubicBezTo>
                    <a:pt x="3894" y="2670"/>
                    <a:pt x="3881" y="2668"/>
                    <a:pt x="3868" y="2666"/>
                  </a:cubicBezTo>
                  <a:lnTo>
                    <a:pt x="2862" y="2325"/>
                  </a:lnTo>
                  <a:cubicBezTo>
                    <a:pt x="2811" y="2310"/>
                    <a:pt x="2759" y="2302"/>
                    <a:pt x="2708" y="2302"/>
                  </a:cubicBezTo>
                  <a:cubicBezTo>
                    <a:pt x="2557" y="2302"/>
                    <a:pt x="2413" y="2368"/>
                    <a:pt x="2321" y="2495"/>
                  </a:cubicBezTo>
                  <a:cubicBezTo>
                    <a:pt x="1145" y="4151"/>
                    <a:pt x="341" y="6053"/>
                    <a:pt x="0" y="8080"/>
                  </a:cubicBezTo>
                  <a:lnTo>
                    <a:pt x="186" y="8033"/>
                  </a:lnTo>
                  <a:lnTo>
                    <a:pt x="1671" y="10493"/>
                  </a:lnTo>
                  <a:cubicBezTo>
                    <a:pt x="1785" y="10695"/>
                    <a:pt x="1991" y="10804"/>
                    <a:pt x="2214" y="10804"/>
                  </a:cubicBezTo>
                  <a:cubicBezTo>
                    <a:pt x="2264" y="10804"/>
                    <a:pt x="2316" y="10798"/>
                    <a:pt x="2367" y="10787"/>
                  </a:cubicBezTo>
                  <a:cubicBezTo>
                    <a:pt x="2442" y="10765"/>
                    <a:pt x="2518" y="10754"/>
                    <a:pt x="2595" y="10754"/>
                  </a:cubicBezTo>
                  <a:cubicBezTo>
                    <a:pt x="2790" y="10754"/>
                    <a:pt x="2985" y="10824"/>
                    <a:pt x="3141" y="10957"/>
                  </a:cubicBezTo>
                  <a:lnTo>
                    <a:pt x="3914" y="11638"/>
                  </a:lnTo>
                  <a:cubicBezTo>
                    <a:pt x="3995" y="11705"/>
                    <a:pt x="4088" y="11749"/>
                    <a:pt x="4192" y="11749"/>
                  </a:cubicBezTo>
                  <a:cubicBezTo>
                    <a:pt x="4207" y="11749"/>
                    <a:pt x="4223" y="11748"/>
                    <a:pt x="4239" y="11746"/>
                  </a:cubicBezTo>
                  <a:lnTo>
                    <a:pt x="6173" y="11622"/>
                  </a:lnTo>
                  <a:cubicBezTo>
                    <a:pt x="6187" y="11621"/>
                    <a:pt x="6201" y="11620"/>
                    <a:pt x="6215" y="11620"/>
                  </a:cubicBezTo>
                  <a:cubicBezTo>
                    <a:pt x="6340" y="11620"/>
                    <a:pt x="6461" y="11680"/>
                    <a:pt x="6544" y="11777"/>
                  </a:cubicBezTo>
                  <a:lnTo>
                    <a:pt x="7024" y="12303"/>
                  </a:lnTo>
                  <a:cubicBezTo>
                    <a:pt x="7047" y="12338"/>
                    <a:pt x="7087" y="12355"/>
                    <a:pt x="7132" y="12355"/>
                  </a:cubicBezTo>
                  <a:cubicBezTo>
                    <a:pt x="7147" y="12355"/>
                    <a:pt x="7163" y="12353"/>
                    <a:pt x="7178" y="12349"/>
                  </a:cubicBezTo>
                  <a:lnTo>
                    <a:pt x="8277" y="12055"/>
                  </a:lnTo>
                  <a:cubicBezTo>
                    <a:pt x="8287" y="12053"/>
                    <a:pt x="8297" y="12052"/>
                    <a:pt x="8307" y="12052"/>
                  </a:cubicBezTo>
                  <a:cubicBezTo>
                    <a:pt x="8377" y="12052"/>
                    <a:pt x="8449" y="12096"/>
                    <a:pt x="8462" y="12164"/>
                  </a:cubicBezTo>
                  <a:lnTo>
                    <a:pt x="8648" y="12844"/>
                  </a:lnTo>
                  <a:cubicBezTo>
                    <a:pt x="8663" y="12891"/>
                    <a:pt x="8648" y="12937"/>
                    <a:pt x="8632" y="12968"/>
                  </a:cubicBezTo>
                  <a:lnTo>
                    <a:pt x="8354" y="13448"/>
                  </a:lnTo>
                  <a:cubicBezTo>
                    <a:pt x="8338" y="13463"/>
                    <a:pt x="8338" y="13479"/>
                    <a:pt x="8338" y="13510"/>
                  </a:cubicBezTo>
                  <a:lnTo>
                    <a:pt x="8261" y="14824"/>
                  </a:lnTo>
                  <a:cubicBezTo>
                    <a:pt x="8246" y="14886"/>
                    <a:pt x="8292" y="14948"/>
                    <a:pt x="8354" y="14964"/>
                  </a:cubicBezTo>
                  <a:lnTo>
                    <a:pt x="10752" y="16016"/>
                  </a:lnTo>
                  <a:cubicBezTo>
                    <a:pt x="10875" y="16077"/>
                    <a:pt x="10968" y="16186"/>
                    <a:pt x="11015" y="16325"/>
                  </a:cubicBezTo>
                  <a:lnTo>
                    <a:pt x="11989" y="20007"/>
                  </a:lnTo>
                  <a:cubicBezTo>
                    <a:pt x="12020" y="20084"/>
                    <a:pt x="12051" y="20146"/>
                    <a:pt x="12098" y="20208"/>
                  </a:cubicBezTo>
                  <a:lnTo>
                    <a:pt x="13877" y="22219"/>
                  </a:lnTo>
                  <a:cubicBezTo>
                    <a:pt x="13976" y="22318"/>
                    <a:pt x="14104" y="22367"/>
                    <a:pt x="14239" y="22367"/>
                  </a:cubicBezTo>
                  <a:cubicBezTo>
                    <a:pt x="14273" y="22367"/>
                    <a:pt x="14307" y="22364"/>
                    <a:pt x="14341" y="22358"/>
                  </a:cubicBezTo>
                  <a:lnTo>
                    <a:pt x="14789" y="22234"/>
                  </a:lnTo>
                  <a:cubicBezTo>
                    <a:pt x="14882" y="22203"/>
                    <a:pt x="14928" y="22110"/>
                    <a:pt x="14882" y="22018"/>
                  </a:cubicBezTo>
                  <a:lnTo>
                    <a:pt x="13892" y="19852"/>
                  </a:lnTo>
                  <a:cubicBezTo>
                    <a:pt x="13830" y="19713"/>
                    <a:pt x="13846" y="19558"/>
                    <a:pt x="13923" y="19434"/>
                  </a:cubicBezTo>
                  <a:lnTo>
                    <a:pt x="15006" y="17547"/>
                  </a:lnTo>
                  <a:cubicBezTo>
                    <a:pt x="15068" y="17439"/>
                    <a:pt x="15083" y="17315"/>
                    <a:pt x="15052" y="17207"/>
                  </a:cubicBezTo>
                  <a:lnTo>
                    <a:pt x="14851" y="16495"/>
                  </a:lnTo>
                  <a:cubicBezTo>
                    <a:pt x="14789" y="16248"/>
                    <a:pt x="14928" y="16000"/>
                    <a:pt x="15176" y="15938"/>
                  </a:cubicBezTo>
                  <a:lnTo>
                    <a:pt x="15764" y="15784"/>
                  </a:lnTo>
                  <a:cubicBezTo>
                    <a:pt x="15949" y="15722"/>
                    <a:pt x="16089" y="15567"/>
                    <a:pt x="16104" y="15366"/>
                  </a:cubicBezTo>
                  <a:lnTo>
                    <a:pt x="16243" y="13138"/>
                  </a:lnTo>
                  <a:cubicBezTo>
                    <a:pt x="16243" y="12922"/>
                    <a:pt x="16120" y="12736"/>
                    <a:pt x="15918" y="12674"/>
                  </a:cubicBezTo>
                  <a:lnTo>
                    <a:pt x="14820" y="12303"/>
                  </a:lnTo>
                  <a:cubicBezTo>
                    <a:pt x="14774" y="12287"/>
                    <a:pt x="14727" y="12280"/>
                    <a:pt x="14683" y="12280"/>
                  </a:cubicBezTo>
                  <a:cubicBezTo>
                    <a:pt x="14638" y="12280"/>
                    <a:pt x="14596" y="12287"/>
                    <a:pt x="14557" y="12303"/>
                  </a:cubicBezTo>
                  <a:lnTo>
                    <a:pt x="13675" y="12535"/>
                  </a:lnTo>
                  <a:cubicBezTo>
                    <a:pt x="13637" y="12544"/>
                    <a:pt x="13598" y="12548"/>
                    <a:pt x="13560" y="12548"/>
                  </a:cubicBezTo>
                  <a:cubicBezTo>
                    <a:pt x="13400" y="12548"/>
                    <a:pt x="13252" y="12471"/>
                    <a:pt x="13165" y="12334"/>
                  </a:cubicBezTo>
                  <a:lnTo>
                    <a:pt x="12608" y="11483"/>
                  </a:lnTo>
                  <a:cubicBezTo>
                    <a:pt x="12573" y="11436"/>
                    <a:pt x="12528" y="11416"/>
                    <a:pt x="12481" y="11416"/>
                  </a:cubicBezTo>
                  <a:cubicBezTo>
                    <a:pt x="12467" y="11416"/>
                    <a:pt x="12452" y="11418"/>
                    <a:pt x="12438" y="11421"/>
                  </a:cubicBezTo>
                  <a:lnTo>
                    <a:pt x="11711" y="11622"/>
                  </a:lnTo>
                  <a:cubicBezTo>
                    <a:pt x="11680" y="11622"/>
                    <a:pt x="11633" y="11622"/>
                    <a:pt x="11603" y="11607"/>
                  </a:cubicBezTo>
                  <a:lnTo>
                    <a:pt x="10582" y="11019"/>
                  </a:lnTo>
                  <a:cubicBezTo>
                    <a:pt x="10560" y="11008"/>
                    <a:pt x="10530" y="10997"/>
                    <a:pt x="10498" y="10997"/>
                  </a:cubicBezTo>
                  <a:cubicBezTo>
                    <a:pt x="10485" y="10997"/>
                    <a:pt x="10471" y="10999"/>
                    <a:pt x="10458" y="11004"/>
                  </a:cubicBezTo>
                  <a:lnTo>
                    <a:pt x="9684" y="11205"/>
                  </a:lnTo>
                  <a:cubicBezTo>
                    <a:pt x="9671" y="11211"/>
                    <a:pt x="9656" y="11215"/>
                    <a:pt x="9640" y="11215"/>
                  </a:cubicBezTo>
                  <a:cubicBezTo>
                    <a:pt x="9618" y="11215"/>
                    <a:pt x="9594" y="11207"/>
                    <a:pt x="9576" y="11189"/>
                  </a:cubicBezTo>
                  <a:lnTo>
                    <a:pt x="9344" y="11065"/>
                  </a:lnTo>
                  <a:cubicBezTo>
                    <a:pt x="9271" y="11026"/>
                    <a:pt x="9190" y="11006"/>
                    <a:pt x="9109" y="11006"/>
                  </a:cubicBezTo>
                  <a:cubicBezTo>
                    <a:pt x="9002" y="11006"/>
                    <a:pt x="8898" y="11041"/>
                    <a:pt x="8818" y="11112"/>
                  </a:cubicBezTo>
                  <a:lnTo>
                    <a:pt x="8323" y="11560"/>
                  </a:lnTo>
                  <a:cubicBezTo>
                    <a:pt x="8308" y="11576"/>
                    <a:pt x="8277" y="11591"/>
                    <a:pt x="8261" y="11591"/>
                  </a:cubicBezTo>
                  <a:lnTo>
                    <a:pt x="7720" y="11731"/>
                  </a:lnTo>
                  <a:cubicBezTo>
                    <a:pt x="7677" y="11745"/>
                    <a:pt x="7633" y="11752"/>
                    <a:pt x="7590" y="11752"/>
                  </a:cubicBezTo>
                  <a:cubicBezTo>
                    <a:pt x="7446" y="11752"/>
                    <a:pt x="7308" y="11676"/>
                    <a:pt x="7225" y="11545"/>
                  </a:cubicBezTo>
                  <a:lnTo>
                    <a:pt x="6637" y="10679"/>
                  </a:lnTo>
                  <a:cubicBezTo>
                    <a:pt x="6606" y="10632"/>
                    <a:pt x="6560" y="10601"/>
                    <a:pt x="6513" y="10601"/>
                  </a:cubicBezTo>
                  <a:lnTo>
                    <a:pt x="4920" y="10632"/>
                  </a:lnTo>
                  <a:cubicBezTo>
                    <a:pt x="4811" y="10632"/>
                    <a:pt x="4734" y="10539"/>
                    <a:pt x="4765" y="10431"/>
                  </a:cubicBezTo>
                  <a:lnTo>
                    <a:pt x="5198" y="9147"/>
                  </a:lnTo>
                  <a:cubicBezTo>
                    <a:pt x="5214" y="9101"/>
                    <a:pt x="5260" y="9070"/>
                    <a:pt x="5306" y="9054"/>
                  </a:cubicBezTo>
                  <a:lnTo>
                    <a:pt x="6467" y="8730"/>
                  </a:lnTo>
                  <a:cubicBezTo>
                    <a:pt x="6529" y="8730"/>
                    <a:pt x="6575" y="8745"/>
                    <a:pt x="6621" y="8776"/>
                  </a:cubicBezTo>
                  <a:lnTo>
                    <a:pt x="7116" y="9348"/>
                  </a:lnTo>
                  <a:cubicBezTo>
                    <a:pt x="7174" y="9418"/>
                    <a:pt x="7250" y="9453"/>
                    <a:pt x="7330" y="9453"/>
                  </a:cubicBezTo>
                  <a:cubicBezTo>
                    <a:pt x="7356" y="9453"/>
                    <a:pt x="7383" y="9449"/>
                    <a:pt x="7410" y="9441"/>
                  </a:cubicBezTo>
                  <a:cubicBezTo>
                    <a:pt x="7565" y="9395"/>
                    <a:pt x="7642" y="9240"/>
                    <a:pt x="7611" y="9085"/>
                  </a:cubicBezTo>
                  <a:lnTo>
                    <a:pt x="7379" y="8235"/>
                  </a:lnTo>
                  <a:cubicBezTo>
                    <a:pt x="7333" y="8095"/>
                    <a:pt x="7364" y="7956"/>
                    <a:pt x="7441" y="7848"/>
                  </a:cubicBezTo>
                  <a:lnTo>
                    <a:pt x="9947" y="4104"/>
                  </a:lnTo>
                  <a:cubicBezTo>
                    <a:pt x="10009" y="3996"/>
                    <a:pt x="10102" y="3934"/>
                    <a:pt x="10210" y="3903"/>
                  </a:cubicBezTo>
                  <a:lnTo>
                    <a:pt x="11216" y="3640"/>
                  </a:lnTo>
                  <a:cubicBezTo>
                    <a:pt x="11510" y="3547"/>
                    <a:pt x="11649" y="3207"/>
                    <a:pt x="11479" y="2944"/>
                  </a:cubicBezTo>
                  <a:lnTo>
                    <a:pt x="11061" y="2310"/>
                  </a:lnTo>
                  <a:cubicBezTo>
                    <a:pt x="11030" y="2279"/>
                    <a:pt x="10999" y="2248"/>
                    <a:pt x="10953" y="2248"/>
                  </a:cubicBezTo>
                  <a:lnTo>
                    <a:pt x="9375" y="1923"/>
                  </a:lnTo>
                  <a:cubicBezTo>
                    <a:pt x="9344" y="1916"/>
                    <a:pt x="9313" y="1913"/>
                    <a:pt x="9283" y="1913"/>
                  </a:cubicBezTo>
                  <a:cubicBezTo>
                    <a:pt x="9100" y="1913"/>
                    <a:pt x="8931" y="2029"/>
                    <a:pt x="8864" y="2201"/>
                  </a:cubicBezTo>
                  <a:lnTo>
                    <a:pt x="8308" y="3578"/>
                  </a:lnTo>
                  <a:cubicBezTo>
                    <a:pt x="8235" y="3760"/>
                    <a:pt x="8067" y="3866"/>
                    <a:pt x="7886" y="3866"/>
                  </a:cubicBezTo>
                  <a:cubicBezTo>
                    <a:pt x="7836" y="3866"/>
                    <a:pt x="7785" y="3858"/>
                    <a:pt x="7735" y="3841"/>
                  </a:cubicBezTo>
                  <a:lnTo>
                    <a:pt x="6776" y="3516"/>
                  </a:lnTo>
                  <a:cubicBezTo>
                    <a:pt x="6668" y="3485"/>
                    <a:pt x="6637" y="3362"/>
                    <a:pt x="6699" y="3284"/>
                  </a:cubicBezTo>
                  <a:lnTo>
                    <a:pt x="7905" y="1753"/>
                  </a:lnTo>
                  <a:cubicBezTo>
                    <a:pt x="7952" y="1676"/>
                    <a:pt x="8045" y="1629"/>
                    <a:pt x="8137" y="1598"/>
                  </a:cubicBezTo>
                  <a:lnTo>
                    <a:pt x="9545" y="1211"/>
                  </a:lnTo>
                  <a:cubicBezTo>
                    <a:pt x="9566" y="1206"/>
                    <a:pt x="9588" y="1204"/>
                    <a:pt x="9608" y="1204"/>
                  </a:cubicBezTo>
                  <a:cubicBezTo>
                    <a:pt x="9709" y="1204"/>
                    <a:pt x="9801" y="1264"/>
                    <a:pt x="9839" y="1366"/>
                  </a:cubicBezTo>
                  <a:cubicBezTo>
                    <a:pt x="9865" y="1471"/>
                    <a:pt x="9959" y="1543"/>
                    <a:pt x="10062" y="1543"/>
                  </a:cubicBezTo>
                  <a:cubicBezTo>
                    <a:pt x="10081" y="1543"/>
                    <a:pt x="10099" y="1541"/>
                    <a:pt x="10117" y="1536"/>
                  </a:cubicBezTo>
                  <a:lnTo>
                    <a:pt x="11077" y="1273"/>
                  </a:lnTo>
                  <a:cubicBezTo>
                    <a:pt x="11169" y="1258"/>
                    <a:pt x="11216" y="1165"/>
                    <a:pt x="11185" y="1088"/>
                  </a:cubicBezTo>
                  <a:lnTo>
                    <a:pt x="10999" y="345"/>
                  </a:lnTo>
                  <a:cubicBezTo>
                    <a:pt x="10935" y="141"/>
                    <a:pt x="10756" y="0"/>
                    <a:pt x="105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3"/>
            <p:cNvSpPr/>
            <p:nvPr/>
          </p:nvSpPr>
          <p:spPr>
            <a:xfrm>
              <a:off x="3602700" y="3848100"/>
              <a:ext cx="185275" cy="274200"/>
            </a:xfrm>
            <a:custGeom>
              <a:avLst/>
              <a:gdLst/>
              <a:ahLst/>
              <a:cxnLst/>
              <a:rect l="l" t="t" r="r" b="b"/>
              <a:pathLst>
                <a:path w="7411" h="10968" extrusionOk="0">
                  <a:moveTo>
                    <a:pt x="5353" y="0"/>
                  </a:moveTo>
                  <a:lnTo>
                    <a:pt x="4657" y="186"/>
                  </a:lnTo>
                  <a:cubicBezTo>
                    <a:pt x="4657" y="186"/>
                    <a:pt x="4641" y="201"/>
                    <a:pt x="4641" y="201"/>
                  </a:cubicBezTo>
                  <a:lnTo>
                    <a:pt x="4007" y="1300"/>
                  </a:lnTo>
                  <a:cubicBezTo>
                    <a:pt x="3992" y="1315"/>
                    <a:pt x="3976" y="1315"/>
                    <a:pt x="3961" y="1315"/>
                  </a:cubicBezTo>
                  <a:lnTo>
                    <a:pt x="2847" y="928"/>
                  </a:lnTo>
                  <a:cubicBezTo>
                    <a:pt x="2795" y="912"/>
                    <a:pt x="2743" y="905"/>
                    <a:pt x="2692" y="905"/>
                  </a:cubicBezTo>
                  <a:cubicBezTo>
                    <a:pt x="2547" y="905"/>
                    <a:pt x="2413" y="968"/>
                    <a:pt x="2321" y="1083"/>
                  </a:cubicBezTo>
                  <a:cubicBezTo>
                    <a:pt x="2151" y="1330"/>
                    <a:pt x="1981" y="1562"/>
                    <a:pt x="1826" y="1810"/>
                  </a:cubicBezTo>
                  <a:cubicBezTo>
                    <a:pt x="1733" y="1965"/>
                    <a:pt x="1656" y="2119"/>
                    <a:pt x="1563" y="2274"/>
                  </a:cubicBezTo>
                  <a:cubicBezTo>
                    <a:pt x="1532" y="2305"/>
                    <a:pt x="1516" y="2351"/>
                    <a:pt x="1485" y="2398"/>
                  </a:cubicBezTo>
                  <a:cubicBezTo>
                    <a:pt x="1393" y="2583"/>
                    <a:pt x="1300" y="2769"/>
                    <a:pt x="1207" y="2939"/>
                  </a:cubicBezTo>
                  <a:cubicBezTo>
                    <a:pt x="1083" y="3202"/>
                    <a:pt x="960" y="3450"/>
                    <a:pt x="851" y="3713"/>
                  </a:cubicBezTo>
                  <a:cubicBezTo>
                    <a:pt x="805" y="3806"/>
                    <a:pt x="774" y="3914"/>
                    <a:pt x="743" y="4007"/>
                  </a:cubicBezTo>
                  <a:cubicBezTo>
                    <a:pt x="666" y="4192"/>
                    <a:pt x="588" y="4409"/>
                    <a:pt x="511" y="4610"/>
                  </a:cubicBezTo>
                  <a:cubicBezTo>
                    <a:pt x="434" y="4857"/>
                    <a:pt x="356" y="5089"/>
                    <a:pt x="294" y="5337"/>
                  </a:cubicBezTo>
                  <a:lnTo>
                    <a:pt x="279" y="5383"/>
                  </a:lnTo>
                  <a:cubicBezTo>
                    <a:pt x="232" y="5569"/>
                    <a:pt x="186" y="5739"/>
                    <a:pt x="155" y="5909"/>
                  </a:cubicBezTo>
                  <a:cubicBezTo>
                    <a:pt x="93" y="6157"/>
                    <a:pt x="47" y="6420"/>
                    <a:pt x="0" y="6683"/>
                  </a:cubicBezTo>
                  <a:lnTo>
                    <a:pt x="171" y="6636"/>
                  </a:lnTo>
                  <a:lnTo>
                    <a:pt x="1656" y="9111"/>
                  </a:lnTo>
                  <a:cubicBezTo>
                    <a:pt x="1778" y="9304"/>
                    <a:pt x="1985" y="9408"/>
                    <a:pt x="2195" y="9408"/>
                  </a:cubicBezTo>
                  <a:cubicBezTo>
                    <a:pt x="2356" y="9408"/>
                    <a:pt x="2518" y="9347"/>
                    <a:pt x="2646" y="9220"/>
                  </a:cubicBezTo>
                  <a:cubicBezTo>
                    <a:pt x="2653" y="9204"/>
                    <a:pt x="2669" y="9197"/>
                    <a:pt x="2684" y="9197"/>
                  </a:cubicBezTo>
                  <a:cubicBezTo>
                    <a:pt x="2700" y="9197"/>
                    <a:pt x="2715" y="9204"/>
                    <a:pt x="2723" y="9220"/>
                  </a:cubicBezTo>
                  <a:lnTo>
                    <a:pt x="3883" y="10241"/>
                  </a:lnTo>
                  <a:cubicBezTo>
                    <a:pt x="3964" y="10308"/>
                    <a:pt x="4068" y="10352"/>
                    <a:pt x="4176" y="10352"/>
                  </a:cubicBezTo>
                  <a:cubicBezTo>
                    <a:pt x="4192" y="10352"/>
                    <a:pt x="4208" y="10351"/>
                    <a:pt x="4224" y="10349"/>
                  </a:cubicBezTo>
                  <a:lnTo>
                    <a:pt x="6157" y="10225"/>
                  </a:lnTo>
                  <a:cubicBezTo>
                    <a:pt x="6171" y="10224"/>
                    <a:pt x="6186" y="10223"/>
                    <a:pt x="6200" y="10223"/>
                  </a:cubicBezTo>
                  <a:cubicBezTo>
                    <a:pt x="6324" y="10223"/>
                    <a:pt x="6445" y="10283"/>
                    <a:pt x="6529" y="10380"/>
                  </a:cubicBezTo>
                  <a:lnTo>
                    <a:pt x="7039" y="10952"/>
                  </a:lnTo>
                  <a:cubicBezTo>
                    <a:pt x="7054" y="10968"/>
                    <a:pt x="7070" y="10968"/>
                    <a:pt x="7085" y="10968"/>
                  </a:cubicBezTo>
                  <a:lnTo>
                    <a:pt x="7410" y="10875"/>
                  </a:lnTo>
                  <a:cubicBezTo>
                    <a:pt x="7024" y="10349"/>
                    <a:pt x="6699" y="9792"/>
                    <a:pt x="6405" y="9204"/>
                  </a:cubicBezTo>
                  <a:lnTo>
                    <a:pt x="6327" y="9204"/>
                  </a:lnTo>
                  <a:lnTo>
                    <a:pt x="5337" y="9220"/>
                  </a:lnTo>
                  <a:cubicBezTo>
                    <a:pt x="5330" y="9220"/>
                    <a:pt x="5322" y="9220"/>
                    <a:pt x="5315" y="9220"/>
                  </a:cubicBezTo>
                  <a:cubicBezTo>
                    <a:pt x="5003" y="9220"/>
                    <a:pt x="4798" y="8904"/>
                    <a:pt x="4889" y="8616"/>
                  </a:cubicBezTo>
                  <a:lnTo>
                    <a:pt x="5214" y="7673"/>
                  </a:lnTo>
                  <a:cubicBezTo>
                    <a:pt x="5214" y="7673"/>
                    <a:pt x="5229" y="7657"/>
                    <a:pt x="5229" y="7657"/>
                  </a:cubicBezTo>
                  <a:lnTo>
                    <a:pt x="5693" y="7534"/>
                  </a:lnTo>
                  <a:cubicBezTo>
                    <a:pt x="5600" y="7240"/>
                    <a:pt x="5508" y="6946"/>
                    <a:pt x="5430" y="6652"/>
                  </a:cubicBezTo>
                  <a:cubicBezTo>
                    <a:pt x="4842" y="4471"/>
                    <a:pt x="4811" y="2181"/>
                    <a:pt x="5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3"/>
            <p:cNvSpPr/>
            <p:nvPr/>
          </p:nvSpPr>
          <p:spPr>
            <a:xfrm>
              <a:off x="3808050" y="4149350"/>
              <a:ext cx="169025" cy="222775"/>
            </a:xfrm>
            <a:custGeom>
              <a:avLst/>
              <a:gdLst/>
              <a:ahLst/>
              <a:cxnLst/>
              <a:rect l="l" t="t" r="r" b="b"/>
              <a:pathLst>
                <a:path w="6761" h="8911" extrusionOk="0">
                  <a:moveTo>
                    <a:pt x="109" y="1"/>
                  </a:moveTo>
                  <a:cubicBezTo>
                    <a:pt x="93" y="47"/>
                    <a:pt x="78" y="78"/>
                    <a:pt x="78" y="124"/>
                  </a:cubicBezTo>
                  <a:lnTo>
                    <a:pt x="16" y="1145"/>
                  </a:lnTo>
                  <a:cubicBezTo>
                    <a:pt x="1" y="1346"/>
                    <a:pt x="109" y="1517"/>
                    <a:pt x="279" y="1594"/>
                  </a:cubicBezTo>
                  <a:lnTo>
                    <a:pt x="2491" y="2569"/>
                  </a:lnTo>
                  <a:cubicBezTo>
                    <a:pt x="2615" y="2615"/>
                    <a:pt x="2708" y="2739"/>
                    <a:pt x="2754" y="2862"/>
                  </a:cubicBezTo>
                  <a:lnTo>
                    <a:pt x="3729" y="6560"/>
                  </a:lnTo>
                  <a:cubicBezTo>
                    <a:pt x="3760" y="6622"/>
                    <a:pt x="3791" y="6699"/>
                    <a:pt x="3837" y="6745"/>
                  </a:cubicBezTo>
                  <a:lnTo>
                    <a:pt x="5632" y="8756"/>
                  </a:lnTo>
                  <a:cubicBezTo>
                    <a:pt x="5727" y="8852"/>
                    <a:pt x="5851" y="8911"/>
                    <a:pt x="5981" y="8911"/>
                  </a:cubicBezTo>
                  <a:cubicBezTo>
                    <a:pt x="6019" y="8911"/>
                    <a:pt x="6057" y="8906"/>
                    <a:pt x="6096" y="8895"/>
                  </a:cubicBezTo>
                  <a:lnTo>
                    <a:pt x="6188" y="8865"/>
                  </a:lnTo>
                  <a:cubicBezTo>
                    <a:pt x="6467" y="8803"/>
                    <a:pt x="6606" y="8493"/>
                    <a:pt x="6482" y="8230"/>
                  </a:cubicBezTo>
                  <a:lnTo>
                    <a:pt x="5647" y="6389"/>
                  </a:lnTo>
                  <a:cubicBezTo>
                    <a:pt x="5585" y="6266"/>
                    <a:pt x="5601" y="6096"/>
                    <a:pt x="5678" y="5972"/>
                  </a:cubicBezTo>
                  <a:lnTo>
                    <a:pt x="6761" y="4085"/>
                  </a:lnTo>
                  <a:lnTo>
                    <a:pt x="6761" y="4069"/>
                  </a:lnTo>
                  <a:cubicBezTo>
                    <a:pt x="4193" y="3404"/>
                    <a:pt x="1872" y="1981"/>
                    <a:pt x="1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3"/>
            <p:cNvSpPr/>
            <p:nvPr/>
          </p:nvSpPr>
          <p:spPr>
            <a:xfrm>
              <a:off x="3760475" y="3933550"/>
              <a:ext cx="342300" cy="309025"/>
            </a:xfrm>
            <a:custGeom>
              <a:avLst/>
              <a:gdLst/>
              <a:ahLst/>
              <a:cxnLst/>
              <a:rect l="l" t="t" r="r" b="b"/>
              <a:pathLst>
                <a:path w="13692" h="12361" extrusionOk="0">
                  <a:moveTo>
                    <a:pt x="4023" y="1"/>
                  </a:moveTo>
                  <a:cubicBezTo>
                    <a:pt x="1795" y="16"/>
                    <a:pt x="1" y="1826"/>
                    <a:pt x="16" y="4038"/>
                  </a:cubicBezTo>
                  <a:cubicBezTo>
                    <a:pt x="16" y="7132"/>
                    <a:pt x="3605" y="10845"/>
                    <a:pt x="6854" y="12361"/>
                  </a:cubicBezTo>
                  <a:cubicBezTo>
                    <a:pt x="10087" y="10845"/>
                    <a:pt x="13676" y="7132"/>
                    <a:pt x="13676" y="4038"/>
                  </a:cubicBezTo>
                  <a:cubicBezTo>
                    <a:pt x="13691" y="1826"/>
                    <a:pt x="11897" y="16"/>
                    <a:pt x="9669" y="1"/>
                  </a:cubicBezTo>
                  <a:cubicBezTo>
                    <a:pt x="8617" y="1"/>
                    <a:pt x="7596" y="418"/>
                    <a:pt x="6854" y="1176"/>
                  </a:cubicBezTo>
                  <a:cubicBezTo>
                    <a:pt x="6096" y="418"/>
                    <a:pt x="5075" y="1"/>
                    <a:pt x="4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3"/>
            <p:cNvSpPr/>
            <p:nvPr/>
          </p:nvSpPr>
          <p:spPr>
            <a:xfrm>
              <a:off x="3760475" y="3933550"/>
              <a:ext cx="220850" cy="309025"/>
            </a:xfrm>
            <a:custGeom>
              <a:avLst/>
              <a:gdLst/>
              <a:ahLst/>
              <a:cxnLst/>
              <a:rect l="l" t="t" r="r" b="b"/>
              <a:pathLst>
                <a:path w="8834" h="12361" extrusionOk="0">
                  <a:moveTo>
                    <a:pt x="4023" y="1"/>
                  </a:moveTo>
                  <a:cubicBezTo>
                    <a:pt x="1795" y="16"/>
                    <a:pt x="1" y="1826"/>
                    <a:pt x="16" y="4054"/>
                  </a:cubicBezTo>
                  <a:cubicBezTo>
                    <a:pt x="16" y="7148"/>
                    <a:pt x="3605" y="10860"/>
                    <a:pt x="6854" y="12361"/>
                  </a:cubicBezTo>
                  <a:cubicBezTo>
                    <a:pt x="7535" y="12036"/>
                    <a:pt x="8200" y="11634"/>
                    <a:pt x="8834" y="11185"/>
                  </a:cubicBezTo>
                  <a:cubicBezTo>
                    <a:pt x="6560" y="9422"/>
                    <a:pt x="4379" y="6250"/>
                    <a:pt x="4379" y="3543"/>
                  </a:cubicBezTo>
                  <a:cubicBezTo>
                    <a:pt x="4348" y="2352"/>
                    <a:pt x="4796" y="1207"/>
                    <a:pt x="5632" y="341"/>
                  </a:cubicBezTo>
                  <a:cubicBezTo>
                    <a:pt x="5121" y="125"/>
                    <a:pt x="4580" y="1"/>
                    <a:pt x="40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63"/>
          <p:cNvGrpSpPr/>
          <p:nvPr/>
        </p:nvGrpSpPr>
        <p:grpSpPr>
          <a:xfrm>
            <a:off x="1385666" y="1503392"/>
            <a:ext cx="486302" cy="374806"/>
            <a:chOff x="3423250" y="902825"/>
            <a:chExt cx="693825" cy="534750"/>
          </a:xfrm>
        </p:grpSpPr>
        <p:sp>
          <p:nvSpPr>
            <p:cNvPr id="2220" name="Google Shape;2220;p63"/>
            <p:cNvSpPr/>
            <p:nvPr/>
          </p:nvSpPr>
          <p:spPr>
            <a:xfrm>
              <a:off x="3755450" y="910175"/>
              <a:ext cx="361625" cy="343750"/>
            </a:xfrm>
            <a:custGeom>
              <a:avLst/>
              <a:gdLst/>
              <a:ahLst/>
              <a:cxnLst/>
              <a:rect l="l" t="t" r="r" b="b"/>
              <a:pathLst>
                <a:path w="14465" h="13750" extrusionOk="0">
                  <a:moveTo>
                    <a:pt x="8666" y="1"/>
                  </a:moveTo>
                  <a:cubicBezTo>
                    <a:pt x="7314" y="1"/>
                    <a:pt x="5964" y="515"/>
                    <a:pt x="4936" y="1544"/>
                  </a:cubicBezTo>
                  <a:lnTo>
                    <a:pt x="1" y="6494"/>
                  </a:lnTo>
                  <a:lnTo>
                    <a:pt x="7658" y="13749"/>
                  </a:lnTo>
                  <a:lnTo>
                    <a:pt x="12407" y="9000"/>
                  </a:lnTo>
                  <a:cubicBezTo>
                    <a:pt x="14465" y="6943"/>
                    <a:pt x="14465" y="3601"/>
                    <a:pt x="12407" y="1544"/>
                  </a:cubicBezTo>
                  <a:cubicBezTo>
                    <a:pt x="11371" y="515"/>
                    <a:pt x="10017" y="1"/>
                    <a:pt x="86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3"/>
            <p:cNvSpPr/>
            <p:nvPr/>
          </p:nvSpPr>
          <p:spPr>
            <a:xfrm>
              <a:off x="3834750" y="910275"/>
              <a:ext cx="167850" cy="97175"/>
            </a:xfrm>
            <a:custGeom>
              <a:avLst/>
              <a:gdLst/>
              <a:ahLst/>
              <a:cxnLst/>
              <a:rect l="l" t="t" r="r" b="b"/>
              <a:pathLst>
                <a:path w="6714" h="3887" extrusionOk="0">
                  <a:moveTo>
                    <a:pt x="5488" y="1"/>
                  </a:moveTo>
                  <a:cubicBezTo>
                    <a:pt x="4109" y="1"/>
                    <a:pt x="2766" y="549"/>
                    <a:pt x="1764" y="1540"/>
                  </a:cubicBezTo>
                  <a:lnTo>
                    <a:pt x="0" y="3303"/>
                  </a:lnTo>
                  <a:lnTo>
                    <a:pt x="727" y="3675"/>
                  </a:lnTo>
                  <a:cubicBezTo>
                    <a:pt x="1001" y="3817"/>
                    <a:pt x="1296" y="3886"/>
                    <a:pt x="1588" y="3886"/>
                  </a:cubicBezTo>
                  <a:cubicBezTo>
                    <a:pt x="2087" y="3886"/>
                    <a:pt x="2578" y="3684"/>
                    <a:pt x="2939" y="3303"/>
                  </a:cubicBezTo>
                  <a:cubicBezTo>
                    <a:pt x="3867" y="2329"/>
                    <a:pt x="5352" y="875"/>
                    <a:pt x="6714" y="148"/>
                  </a:cubicBezTo>
                  <a:cubicBezTo>
                    <a:pt x="6307" y="49"/>
                    <a:pt x="5896" y="1"/>
                    <a:pt x="5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3"/>
            <p:cNvSpPr/>
            <p:nvPr/>
          </p:nvSpPr>
          <p:spPr>
            <a:xfrm>
              <a:off x="3774400" y="1040325"/>
              <a:ext cx="193025" cy="184975"/>
            </a:xfrm>
            <a:custGeom>
              <a:avLst/>
              <a:gdLst/>
              <a:ahLst/>
              <a:cxnLst/>
              <a:rect l="l" t="t" r="r" b="b"/>
              <a:pathLst>
                <a:path w="7721" h="7399" extrusionOk="0">
                  <a:moveTo>
                    <a:pt x="2934" y="0"/>
                  </a:moveTo>
                  <a:cubicBezTo>
                    <a:pt x="2101" y="0"/>
                    <a:pt x="1269" y="321"/>
                    <a:pt x="635" y="963"/>
                  </a:cubicBezTo>
                  <a:lnTo>
                    <a:pt x="1" y="1582"/>
                  </a:lnTo>
                  <a:lnTo>
                    <a:pt x="5817" y="7398"/>
                  </a:lnTo>
                  <a:lnTo>
                    <a:pt x="6452" y="6780"/>
                  </a:lnTo>
                  <a:cubicBezTo>
                    <a:pt x="7720" y="5511"/>
                    <a:pt x="7720" y="3438"/>
                    <a:pt x="6452" y="2170"/>
                  </a:cubicBezTo>
                  <a:lnTo>
                    <a:pt x="5245" y="963"/>
                  </a:lnTo>
                  <a:cubicBezTo>
                    <a:pt x="4603" y="321"/>
                    <a:pt x="3768" y="0"/>
                    <a:pt x="29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3"/>
            <p:cNvSpPr/>
            <p:nvPr/>
          </p:nvSpPr>
          <p:spPr>
            <a:xfrm>
              <a:off x="3423650" y="902825"/>
              <a:ext cx="559225" cy="534700"/>
            </a:xfrm>
            <a:custGeom>
              <a:avLst/>
              <a:gdLst/>
              <a:ahLst/>
              <a:cxnLst/>
              <a:rect l="l" t="t" r="r" b="b"/>
              <a:pathLst>
                <a:path w="22369" h="21388" extrusionOk="0">
                  <a:moveTo>
                    <a:pt x="5788" y="1"/>
                  </a:moveTo>
                  <a:cubicBezTo>
                    <a:pt x="4436" y="1"/>
                    <a:pt x="3086" y="515"/>
                    <a:pt x="2058" y="1544"/>
                  </a:cubicBezTo>
                  <a:cubicBezTo>
                    <a:pt x="0" y="3601"/>
                    <a:pt x="0" y="6943"/>
                    <a:pt x="2058" y="9000"/>
                  </a:cubicBezTo>
                  <a:lnTo>
                    <a:pt x="6018" y="12960"/>
                  </a:lnTo>
                  <a:lnTo>
                    <a:pt x="5971" y="15033"/>
                  </a:lnTo>
                  <a:lnTo>
                    <a:pt x="11834" y="20911"/>
                  </a:lnTo>
                  <a:cubicBezTo>
                    <a:pt x="12141" y="21227"/>
                    <a:pt x="12552" y="21387"/>
                    <a:pt x="12962" y="21387"/>
                  </a:cubicBezTo>
                  <a:cubicBezTo>
                    <a:pt x="13296" y="21387"/>
                    <a:pt x="13629" y="21281"/>
                    <a:pt x="13907" y="21066"/>
                  </a:cubicBezTo>
                  <a:cubicBezTo>
                    <a:pt x="14603" y="20494"/>
                    <a:pt x="14650" y="19458"/>
                    <a:pt x="14015" y="18823"/>
                  </a:cubicBezTo>
                  <a:lnTo>
                    <a:pt x="14015" y="18823"/>
                  </a:lnTo>
                  <a:lnTo>
                    <a:pt x="14402" y="19210"/>
                  </a:lnTo>
                  <a:cubicBezTo>
                    <a:pt x="14709" y="19525"/>
                    <a:pt x="15115" y="19686"/>
                    <a:pt x="15524" y="19686"/>
                  </a:cubicBezTo>
                  <a:cubicBezTo>
                    <a:pt x="15856" y="19686"/>
                    <a:pt x="16190" y="19580"/>
                    <a:pt x="16475" y="19365"/>
                  </a:cubicBezTo>
                  <a:cubicBezTo>
                    <a:pt x="17141" y="18805"/>
                    <a:pt x="17215" y="17801"/>
                    <a:pt x="16624" y="17164"/>
                  </a:cubicBezTo>
                  <a:lnTo>
                    <a:pt x="16624" y="17164"/>
                  </a:lnTo>
                  <a:lnTo>
                    <a:pt x="16985" y="17539"/>
                  </a:lnTo>
                  <a:cubicBezTo>
                    <a:pt x="17290" y="17852"/>
                    <a:pt x="17692" y="18013"/>
                    <a:pt x="18097" y="18013"/>
                  </a:cubicBezTo>
                  <a:cubicBezTo>
                    <a:pt x="18433" y="18013"/>
                    <a:pt x="18771" y="17903"/>
                    <a:pt x="19058" y="17678"/>
                  </a:cubicBezTo>
                  <a:cubicBezTo>
                    <a:pt x="19739" y="17122"/>
                    <a:pt x="19801" y="16085"/>
                    <a:pt x="19167" y="15451"/>
                  </a:cubicBezTo>
                  <a:lnTo>
                    <a:pt x="19167" y="15451"/>
                  </a:lnTo>
                  <a:lnTo>
                    <a:pt x="19569" y="15853"/>
                  </a:lnTo>
                  <a:cubicBezTo>
                    <a:pt x="19873" y="16166"/>
                    <a:pt x="20275" y="16326"/>
                    <a:pt x="20681" y="16326"/>
                  </a:cubicBezTo>
                  <a:cubicBezTo>
                    <a:pt x="21016" y="16326"/>
                    <a:pt x="21354" y="16216"/>
                    <a:pt x="21642" y="15992"/>
                  </a:cubicBezTo>
                  <a:cubicBezTo>
                    <a:pt x="22322" y="15435"/>
                    <a:pt x="22369" y="14399"/>
                    <a:pt x="21750" y="13765"/>
                  </a:cubicBezTo>
                  <a:lnTo>
                    <a:pt x="14557" y="6571"/>
                  </a:lnTo>
                  <a:lnTo>
                    <a:pt x="15454" y="3369"/>
                  </a:lnTo>
                  <a:cubicBezTo>
                    <a:pt x="14709" y="2931"/>
                    <a:pt x="13830" y="2706"/>
                    <a:pt x="12969" y="2706"/>
                  </a:cubicBezTo>
                  <a:cubicBezTo>
                    <a:pt x="12310" y="2706"/>
                    <a:pt x="11662" y="2838"/>
                    <a:pt x="11092" y="3106"/>
                  </a:cubicBezTo>
                  <a:lnTo>
                    <a:pt x="9529" y="1544"/>
                  </a:lnTo>
                  <a:cubicBezTo>
                    <a:pt x="8493" y="515"/>
                    <a:pt x="7139" y="1"/>
                    <a:pt x="5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3"/>
            <p:cNvSpPr/>
            <p:nvPr/>
          </p:nvSpPr>
          <p:spPr>
            <a:xfrm>
              <a:off x="3423250" y="949350"/>
              <a:ext cx="353900" cy="488225"/>
            </a:xfrm>
            <a:custGeom>
              <a:avLst/>
              <a:gdLst/>
              <a:ahLst/>
              <a:cxnLst/>
              <a:rect l="l" t="t" r="r" b="b"/>
              <a:pathLst>
                <a:path w="14156" h="19529" extrusionOk="0">
                  <a:moveTo>
                    <a:pt x="1998" y="0"/>
                  </a:moveTo>
                  <a:cubicBezTo>
                    <a:pt x="1852" y="0"/>
                    <a:pt x="1707" y="69"/>
                    <a:pt x="1609" y="193"/>
                  </a:cubicBezTo>
                  <a:cubicBezTo>
                    <a:pt x="1" y="2297"/>
                    <a:pt x="202" y="5267"/>
                    <a:pt x="2074" y="7139"/>
                  </a:cubicBezTo>
                  <a:lnTo>
                    <a:pt x="6049" y="11115"/>
                  </a:lnTo>
                  <a:lnTo>
                    <a:pt x="5987" y="13172"/>
                  </a:lnTo>
                  <a:lnTo>
                    <a:pt x="11850" y="19050"/>
                  </a:lnTo>
                  <a:cubicBezTo>
                    <a:pt x="12151" y="19361"/>
                    <a:pt x="12555" y="19529"/>
                    <a:pt x="12970" y="19529"/>
                  </a:cubicBezTo>
                  <a:cubicBezTo>
                    <a:pt x="13197" y="19529"/>
                    <a:pt x="13426" y="19479"/>
                    <a:pt x="13645" y="19375"/>
                  </a:cubicBezTo>
                  <a:cubicBezTo>
                    <a:pt x="13846" y="19283"/>
                    <a:pt x="14016" y="19128"/>
                    <a:pt x="14155" y="18958"/>
                  </a:cubicBezTo>
                  <a:cubicBezTo>
                    <a:pt x="13830" y="18896"/>
                    <a:pt x="13521" y="18741"/>
                    <a:pt x="13289" y="18509"/>
                  </a:cubicBezTo>
                  <a:lnTo>
                    <a:pt x="7410" y="12631"/>
                  </a:lnTo>
                  <a:lnTo>
                    <a:pt x="7441" y="11362"/>
                  </a:lnTo>
                  <a:cubicBezTo>
                    <a:pt x="7457" y="10852"/>
                    <a:pt x="7256" y="10357"/>
                    <a:pt x="6900" y="10001"/>
                  </a:cubicBezTo>
                  <a:lnTo>
                    <a:pt x="3497" y="6598"/>
                  </a:lnTo>
                  <a:cubicBezTo>
                    <a:pt x="1950" y="5035"/>
                    <a:pt x="1517" y="2684"/>
                    <a:pt x="2429" y="688"/>
                  </a:cubicBezTo>
                  <a:cubicBezTo>
                    <a:pt x="2522" y="487"/>
                    <a:pt x="2476" y="255"/>
                    <a:pt x="2306" y="116"/>
                  </a:cubicBezTo>
                  <a:cubicBezTo>
                    <a:pt x="2214" y="37"/>
                    <a:pt x="2105" y="0"/>
                    <a:pt x="19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3"/>
            <p:cNvSpPr/>
            <p:nvPr/>
          </p:nvSpPr>
          <p:spPr>
            <a:xfrm>
              <a:off x="3722675" y="1306175"/>
              <a:ext cx="110925" cy="88875"/>
            </a:xfrm>
            <a:custGeom>
              <a:avLst/>
              <a:gdLst/>
              <a:ahLst/>
              <a:cxnLst/>
              <a:rect l="l" t="t" r="r" b="b"/>
              <a:pathLst>
                <a:path w="4437" h="3555" extrusionOk="0">
                  <a:moveTo>
                    <a:pt x="928" y="1"/>
                  </a:moveTo>
                  <a:cubicBezTo>
                    <a:pt x="430" y="1"/>
                    <a:pt x="1" y="647"/>
                    <a:pt x="476" y="1111"/>
                  </a:cubicBezTo>
                  <a:lnTo>
                    <a:pt x="2054" y="2689"/>
                  </a:lnTo>
                  <a:lnTo>
                    <a:pt x="2225" y="2859"/>
                  </a:lnTo>
                  <a:lnTo>
                    <a:pt x="2441" y="3076"/>
                  </a:lnTo>
                  <a:cubicBezTo>
                    <a:pt x="2741" y="3393"/>
                    <a:pt x="3146" y="3555"/>
                    <a:pt x="3554" y="3555"/>
                  </a:cubicBezTo>
                  <a:cubicBezTo>
                    <a:pt x="3862" y="3555"/>
                    <a:pt x="4171" y="3463"/>
                    <a:pt x="4437" y="3277"/>
                  </a:cubicBezTo>
                  <a:lnTo>
                    <a:pt x="1374" y="199"/>
                  </a:lnTo>
                  <a:cubicBezTo>
                    <a:pt x="1234" y="59"/>
                    <a:pt x="1078" y="1"/>
                    <a:pt x="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3"/>
            <p:cNvSpPr/>
            <p:nvPr/>
          </p:nvSpPr>
          <p:spPr>
            <a:xfrm>
              <a:off x="3786100" y="1263250"/>
              <a:ext cx="112100" cy="89850"/>
            </a:xfrm>
            <a:custGeom>
              <a:avLst/>
              <a:gdLst/>
              <a:ahLst/>
              <a:cxnLst/>
              <a:rect l="l" t="t" r="r" b="b"/>
              <a:pathLst>
                <a:path w="4484" h="3594" extrusionOk="0">
                  <a:moveTo>
                    <a:pt x="936" y="1"/>
                  </a:moveTo>
                  <a:cubicBezTo>
                    <a:pt x="430" y="1"/>
                    <a:pt x="1" y="647"/>
                    <a:pt x="476" y="1111"/>
                  </a:cubicBezTo>
                  <a:lnTo>
                    <a:pt x="2070" y="2720"/>
                  </a:lnTo>
                  <a:lnTo>
                    <a:pt x="2487" y="3122"/>
                  </a:lnTo>
                  <a:cubicBezTo>
                    <a:pt x="2787" y="3431"/>
                    <a:pt x="3192" y="3594"/>
                    <a:pt x="3600" y="3594"/>
                  </a:cubicBezTo>
                  <a:cubicBezTo>
                    <a:pt x="3908" y="3594"/>
                    <a:pt x="4217" y="3501"/>
                    <a:pt x="4483" y="3308"/>
                  </a:cubicBezTo>
                  <a:lnTo>
                    <a:pt x="1389" y="198"/>
                  </a:lnTo>
                  <a:cubicBezTo>
                    <a:pt x="1246" y="59"/>
                    <a:pt x="1087" y="1"/>
                    <a:pt x="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3"/>
            <p:cNvSpPr/>
            <p:nvPr/>
          </p:nvSpPr>
          <p:spPr>
            <a:xfrm>
              <a:off x="3849825" y="1220325"/>
              <a:ext cx="112950" cy="91000"/>
            </a:xfrm>
            <a:custGeom>
              <a:avLst/>
              <a:gdLst/>
              <a:ahLst/>
              <a:cxnLst/>
              <a:rect l="l" t="t" r="r" b="b"/>
              <a:pathLst>
                <a:path w="4518" h="3640" extrusionOk="0">
                  <a:moveTo>
                    <a:pt x="932" y="0"/>
                  </a:moveTo>
                  <a:cubicBezTo>
                    <a:pt x="433" y="0"/>
                    <a:pt x="1" y="647"/>
                    <a:pt x="464" y="1111"/>
                  </a:cubicBezTo>
                  <a:lnTo>
                    <a:pt x="2104" y="2766"/>
                  </a:lnTo>
                  <a:lnTo>
                    <a:pt x="2522" y="3168"/>
                  </a:lnTo>
                  <a:cubicBezTo>
                    <a:pt x="2822" y="3477"/>
                    <a:pt x="3227" y="3640"/>
                    <a:pt x="3634" y="3640"/>
                  </a:cubicBezTo>
                  <a:cubicBezTo>
                    <a:pt x="3942" y="3640"/>
                    <a:pt x="4251" y="3547"/>
                    <a:pt x="4517" y="3354"/>
                  </a:cubicBezTo>
                  <a:lnTo>
                    <a:pt x="1377" y="198"/>
                  </a:lnTo>
                  <a:cubicBezTo>
                    <a:pt x="1238" y="59"/>
                    <a:pt x="1082" y="0"/>
                    <a:pt x="9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3"/>
            <p:cNvSpPr/>
            <p:nvPr/>
          </p:nvSpPr>
          <p:spPr>
            <a:xfrm>
              <a:off x="3533075" y="1229325"/>
              <a:ext cx="95550" cy="88600"/>
            </a:xfrm>
            <a:custGeom>
              <a:avLst/>
              <a:gdLst/>
              <a:ahLst/>
              <a:cxnLst/>
              <a:rect l="l" t="t" r="r" b="b"/>
              <a:pathLst>
                <a:path w="3822" h="3544" extrusionOk="0">
                  <a:moveTo>
                    <a:pt x="2182" y="1"/>
                  </a:moveTo>
                  <a:cubicBezTo>
                    <a:pt x="1795" y="1"/>
                    <a:pt x="1409" y="148"/>
                    <a:pt x="1115" y="442"/>
                  </a:cubicBezTo>
                  <a:lnTo>
                    <a:pt x="589" y="983"/>
                  </a:lnTo>
                  <a:cubicBezTo>
                    <a:pt x="1" y="1571"/>
                    <a:pt x="1" y="2515"/>
                    <a:pt x="589" y="3102"/>
                  </a:cubicBezTo>
                  <a:cubicBezTo>
                    <a:pt x="883" y="3396"/>
                    <a:pt x="1266" y="3543"/>
                    <a:pt x="1648" y="3543"/>
                  </a:cubicBezTo>
                  <a:cubicBezTo>
                    <a:pt x="2031" y="3543"/>
                    <a:pt x="2414" y="3396"/>
                    <a:pt x="2708" y="3102"/>
                  </a:cubicBezTo>
                  <a:lnTo>
                    <a:pt x="3250" y="2576"/>
                  </a:lnTo>
                  <a:cubicBezTo>
                    <a:pt x="3822" y="1989"/>
                    <a:pt x="3822" y="1030"/>
                    <a:pt x="3250" y="442"/>
                  </a:cubicBezTo>
                  <a:cubicBezTo>
                    <a:pt x="2956" y="148"/>
                    <a:pt x="2569"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3"/>
            <p:cNvSpPr/>
            <p:nvPr/>
          </p:nvSpPr>
          <p:spPr>
            <a:xfrm>
              <a:off x="3586075" y="1296150"/>
              <a:ext cx="82775" cy="75150"/>
            </a:xfrm>
            <a:custGeom>
              <a:avLst/>
              <a:gdLst/>
              <a:ahLst/>
              <a:cxnLst/>
              <a:rect l="l" t="t" r="r" b="b"/>
              <a:pathLst>
                <a:path w="3311" h="3006" extrusionOk="0">
                  <a:moveTo>
                    <a:pt x="1655" y="0"/>
                  </a:moveTo>
                  <a:cubicBezTo>
                    <a:pt x="1269" y="0"/>
                    <a:pt x="882" y="143"/>
                    <a:pt x="588" y="429"/>
                  </a:cubicBezTo>
                  <a:cubicBezTo>
                    <a:pt x="0" y="1017"/>
                    <a:pt x="0" y="1976"/>
                    <a:pt x="588" y="2564"/>
                  </a:cubicBezTo>
                  <a:cubicBezTo>
                    <a:pt x="882" y="2858"/>
                    <a:pt x="1269" y="3005"/>
                    <a:pt x="1655" y="3005"/>
                  </a:cubicBezTo>
                  <a:cubicBezTo>
                    <a:pt x="2042" y="3005"/>
                    <a:pt x="2429" y="2858"/>
                    <a:pt x="2723" y="2564"/>
                  </a:cubicBezTo>
                  <a:cubicBezTo>
                    <a:pt x="3311" y="1976"/>
                    <a:pt x="3311" y="1017"/>
                    <a:pt x="2723" y="429"/>
                  </a:cubicBezTo>
                  <a:cubicBezTo>
                    <a:pt x="2429" y="143"/>
                    <a:pt x="2042" y="0"/>
                    <a:pt x="1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3"/>
            <p:cNvSpPr/>
            <p:nvPr/>
          </p:nvSpPr>
          <p:spPr>
            <a:xfrm>
              <a:off x="3646000" y="1342650"/>
              <a:ext cx="82400" cy="75150"/>
            </a:xfrm>
            <a:custGeom>
              <a:avLst/>
              <a:gdLst/>
              <a:ahLst/>
              <a:cxnLst/>
              <a:rect l="l" t="t" r="r" b="b"/>
              <a:pathLst>
                <a:path w="3296" h="3006" extrusionOk="0">
                  <a:moveTo>
                    <a:pt x="1648" y="0"/>
                  </a:moveTo>
                  <a:cubicBezTo>
                    <a:pt x="1266" y="0"/>
                    <a:pt x="883" y="147"/>
                    <a:pt x="589" y="441"/>
                  </a:cubicBezTo>
                  <a:cubicBezTo>
                    <a:pt x="1" y="1029"/>
                    <a:pt x="1" y="1973"/>
                    <a:pt x="589" y="2576"/>
                  </a:cubicBezTo>
                  <a:cubicBezTo>
                    <a:pt x="883" y="2862"/>
                    <a:pt x="1266" y="3005"/>
                    <a:pt x="1648" y="3005"/>
                  </a:cubicBezTo>
                  <a:cubicBezTo>
                    <a:pt x="2031" y="3005"/>
                    <a:pt x="2414" y="2862"/>
                    <a:pt x="2708" y="2576"/>
                  </a:cubicBezTo>
                  <a:cubicBezTo>
                    <a:pt x="3296" y="1988"/>
                    <a:pt x="3296" y="1029"/>
                    <a:pt x="2708" y="441"/>
                  </a:cubicBezTo>
                  <a:cubicBezTo>
                    <a:pt x="2414" y="147"/>
                    <a:pt x="2031"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3"/>
            <p:cNvSpPr/>
            <p:nvPr/>
          </p:nvSpPr>
          <p:spPr>
            <a:xfrm>
              <a:off x="3533075" y="1229075"/>
              <a:ext cx="85125" cy="88750"/>
            </a:xfrm>
            <a:custGeom>
              <a:avLst/>
              <a:gdLst/>
              <a:ahLst/>
              <a:cxnLst/>
              <a:rect l="l" t="t" r="r" b="b"/>
              <a:pathLst>
                <a:path w="3405" h="3550" extrusionOk="0">
                  <a:moveTo>
                    <a:pt x="2170" y="1"/>
                  </a:moveTo>
                  <a:cubicBezTo>
                    <a:pt x="1788" y="1"/>
                    <a:pt x="1405" y="147"/>
                    <a:pt x="1115" y="452"/>
                  </a:cubicBezTo>
                  <a:lnTo>
                    <a:pt x="589" y="978"/>
                  </a:lnTo>
                  <a:cubicBezTo>
                    <a:pt x="1" y="1565"/>
                    <a:pt x="1" y="2525"/>
                    <a:pt x="589" y="3112"/>
                  </a:cubicBezTo>
                  <a:cubicBezTo>
                    <a:pt x="871" y="3395"/>
                    <a:pt x="1271" y="3550"/>
                    <a:pt x="1674" y="3550"/>
                  </a:cubicBezTo>
                  <a:cubicBezTo>
                    <a:pt x="1756" y="3550"/>
                    <a:pt x="1838" y="3543"/>
                    <a:pt x="1919" y="3530"/>
                  </a:cubicBezTo>
                  <a:cubicBezTo>
                    <a:pt x="1501" y="2927"/>
                    <a:pt x="1579" y="2122"/>
                    <a:pt x="2089" y="1596"/>
                  </a:cubicBezTo>
                  <a:lnTo>
                    <a:pt x="2615" y="1070"/>
                  </a:lnTo>
                  <a:cubicBezTo>
                    <a:pt x="2832" y="854"/>
                    <a:pt x="3110" y="715"/>
                    <a:pt x="3404" y="653"/>
                  </a:cubicBezTo>
                  <a:cubicBezTo>
                    <a:pt x="3113" y="225"/>
                    <a:pt x="2643" y="1"/>
                    <a:pt x="2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3"/>
            <p:cNvSpPr/>
            <p:nvPr/>
          </p:nvSpPr>
          <p:spPr>
            <a:xfrm>
              <a:off x="3584275" y="1296150"/>
              <a:ext cx="69875" cy="75325"/>
            </a:xfrm>
            <a:custGeom>
              <a:avLst/>
              <a:gdLst/>
              <a:ahLst/>
              <a:cxnLst/>
              <a:rect l="l" t="t" r="r" b="b"/>
              <a:pathLst>
                <a:path w="2795" h="3013" extrusionOk="0">
                  <a:moveTo>
                    <a:pt x="1742" y="1"/>
                  </a:moveTo>
                  <a:cubicBezTo>
                    <a:pt x="1107" y="1"/>
                    <a:pt x="483" y="404"/>
                    <a:pt x="289" y="1095"/>
                  </a:cubicBezTo>
                  <a:cubicBezTo>
                    <a:pt x="0" y="2084"/>
                    <a:pt x="761" y="3012"/>
                    <a:pt x="1716" y="3012"/>
                  </a:cubicBezTo>
                  <a:cubicBezTo>
                    <a:pt x="1836" y="3012"/>
                    <a:pt x="1959" y="2997"/>
                    <a:pt x="2083" y="2966"/>
                  </a:cubicBezTo>
                  <a:cubicBezTo>
                    <a:pt x="1495" y="2379"/>
                    <a:pt x="1495" y="1435"/>
                    <a:pt x="2083" y="847"/>
                  </a:cubicBezTo>
                  <a:cubicBezTo>
                    <a:pt x="2284" y="646"/>
                    <a:pt x="2532" y="522"/>
                    <a:pt x="2795" y="460"/>
                  </a:cubicBezTo>
                  <a:lnTo>
                    <a:pt x="2795" y="445"/>
                  </a:lnTo>
                  <a:cubicBezTo>
                    <a:pt x="2496" y="141"/>
                    <a:pt x="2117" y="1"/>
                    <a:pt x="1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3"/>
            <p:cNvSpPr/>
            <p:nvPr/>
          </p:nvSpPr>
          <p:spPr>
            <a:xfrm>
              <a:off x="3647050" y="1342625"/>
              <a:ext cx="62400" cy="75375"/>
            </a:xfrm>
            <a:custGeom>
              <a:avLst/>
              <a:gdLst/>
              <a:ahLst/>
              <a:cxnLst/>
              <a:rect l="l" t="t" r="r" b="b"/>
              <a:pathLst>
                <a:path w="2496" h="3015" extrusionOk="0">
                  <a:moveTo>
                    <a:pt x="1601" y="1"/>
                  </a:moveTo>
                  <a:cubicBezTo>
                    <a:pt x="882" y="1"/>
                    <a:pt x="201" y="525"/>
                    <a:pt x="114" y="1339"/>
                  </a:cubicBezTo>
                  <a:cubicBezTo>
                    <a:pt x="1" y="2268"/>
                    <a:pt x="744" y="3014"/>
                    <a:pt x="1598" y="3014"/>
                  </a:cubicBezTo>
                  <a:cubicBezTo>
                    <a:pt x="1796" y="3014"/>
                    <a:pt x="2001" y="2974"/>
                    <a:pt x="2202" y="2886"/>
                  </a:cubicBezTo>
                  <a:cubicBezTo>
                    <a:pt x="2140" y="2840"/>
                    <a:pt x="2078" y="2794"/>
                    <a:pt x="2016" y="2747"/>
                  </a:cubicBezTo>
                  <a:cubicBezTo>
                    <a:pt x="1429" y="2159"/>
                    <a:pt x="1429" y="1200"/>
                    <a:pt x="2016" y="612"/>
                  </a:cubicBezTo>
                  <a:cubicBezTo>
                    <a:pt x="2156" y="473"/>
                    <a:pt x="2310" y="365"/>
                    <a:pt x="2496" y="303"/>
                  </a:cubicBezTo>
                  <a:cubicBezTo>
                    <a:pt x="2219" y="95"/>
                    <a:pt x="1907" y="1"/>
                    <a:pt x="1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3"/>
            <p:cNvSpPr/>
            <p:nvPr/>
          </p:nvSpPr>
          <p:spPr>
            <a:xfrm>
              <a:off x="3649875" y="986075"/>
              <a:ext cx="202675" cy="160600"/>
            </a:xfrm>
            <a:custGeom>
              <a:avLst/>
              <a:gdLst/>
              <a:ahLst/>
              <a:cxnLst/>
              <a:rect l="l" t="t" r="r" b="b"/>
              <a:pathLst>
                <a:path w="8107" h="6424" extrusionOk="0">
                  <a:moveTo>
                    <a:pt x="6025" y="1"/>
                  </a:moveTo>
                  <a:cubicBezTo>
                    <a:pt x="5052" y="1"/>
                    <a:pt x="4087" y="377"/>
                    <a:pt x="3358" y="1107"/>
                  </a:cubicBezTo>
                  <a:lnTo>
                    <a:pt x="697" y="3767"/>
                  </a:lnTo>
                  <a:cubicBezTo>
                    <a:pt x="32" y="4340"/>
                    <a:pt x="1" y="5361"/>
                    <a:pt x="619" y="5980"/>
                  </a:cubicBezTo>
                  <a:cubicBezTo>
                    <a:pt x="916" y="6276"/>
                    <a:pt x="1304" y="6423"/>
                    <a:pt x="1692" y="6423"/>
                  </a:cubicBezTo>
                  <a:cubicBezTo>
                    <a:pt x="2113" y="6423"/>
                    <a:pt x="2533" y="6249"/>
                    <a:pt x="2832" y="5902"/>
                  </a:cubicBezTo>
                  <a:lnTo>
                    <a:pt x="8107" y="627"/>
                  </a:lnTo>
                  <a:cubicBezTo>
                    <a:pt x="7469" y="206"/>
                    <a:pt x="6745" y="1"/>
                    <a:pt x="60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63"/>
          <p:cNvGrpSpPr/>
          <p:nvPr/>
        </p:nvGrpSpPr>
        <p:grpSpPr>
          <a:xfrm>
            <a:off x="5602220" y="1575901"/>
            <a:ext cx="365427" cy="363752"/>
            <a:chOff x="6569725" y="936375"/>
            <a:chExt cx="671000" cy="667925"/>
          </a:xfrm>
        </p:grpSpPr>
        <p:sp>
          <p:nvSpPr>
            <p:cNvPr id="2236" name="Google Shape;2236;p63"/>
            <p:cNvSpPr/>
            <p:nvPr/>
          </p:nvSpPr>
          <p:spPr>
            <a:xfrm>
              <a:off x="6569725" y="936375"/>
              <a:ext cx="671000" cy="667925"/>
            </a:xfrm>
            <a:custGeom>
              <a:avLst/>
              <a:gdLst/>
              <a:ahLst/>
              <a:cxnLst/>
              <a:rect l="l" t="t" r="r" b="b"/>
              <a:pathLst>
                <a:path w="26840" h="26717" extrusionOk="0">
                  <a:moveTo>
                    <a:pt x="13422" y="1"/>
                  </a:moveTo>
                  <a:cubicBezTo>
                    <a:pt x="13316" y="1"/>
                    <a:pt x="13211" y="63"/>
                    <a:pt x="13180" y="186"/>
                  </a:cubicBezTo>
                  <a:lnTo>
                    <a:pt x="11989" y="4286"/>
                  </a:lnTo>
                  <a:lnTo>
                    <a:pt x="9591" y="759"/>
                  </a:lnTo>
                  <a:cubicBezTo>
                    <a:pt x="9540" y="679"/>
                    <a:pt x="9461" y="643"/>
                    <a:pt x="9383" y="643"/>
                  </a:cubicBezTo>
                  <a:cubicBezTo>
                    <a:pt x="9249" y="643"/>
                    <a:pt x="9118" y="748"/>
                    <a:pt x="9127" y="914"/>
                  </a:cubicBezTo>
                  <a:lnTo>
                    <a:pt x="9251" y="5168"/>
                  </a:lnTo>
                  <a:lnTo>
                    <a:pt x="5879" y="2569"/>
                  </a:lnTo>
                  <a:cubicBezTo>
                    <a:pt x="5829" y="2526"/>
                    <a:pt x="5774" y="2508"/>
                    <a:pt x="5721" y="2508"/>
                  </a:cubicBezTo>
                  <a:cubicBezTo>
                    <a:pt x="5561" y="2508"/>
                    <a:pt x="5418" y="2677"/>
                    <a:pt x="5477" y="2863"/>
                  </a:cubicBezTo>
                  <a:lnTo>
                    <a:pt x="6931" y="6854"/>
                  </a:lnTo>
                  <a:lnTo>
                    <a:pt x="2924" y="5415"/>
                  </a:lnTo>
                  <a:cubicBezTo>
                    <a:pt x="2892" y="5403"/>
                    <a:pt x="2860" y="5397"/>
                    <a:pt x="2829" y="5397"/>
                  </a:cubicBezTo>
                  <a:cubicBezTo>
                    <a:pt x="2627" y="5397"/>
                    <a:pt x="2482" y="5642"/>
                    <a:pt x="2630" y="5817"/>
                  </a:cubicBezTo>
                  <a:lnTo>
                    <a:pt x="5229" y="9190"/>
                  </a:lnTo>
                  <a:lnTo>
                    <a:pt x="975" y="9050"/>
                  </a:lnTo>
                  <a:cubicBezTo>
                    <a:pt x="712" y="9050"/>
                    <a:pt x="604" y="9375"/>
                    <a:pt x="820" y="9530"/>
                  </a:cubicBezTo>
                  <a:lnTo>
                    <a:pt x="4347" y="11912"/>
                  </a:lnTo>
                  <a:lnTo>
                    <a:pt x="263" y="13103"/>
                  </a:lnTo>
                  <a:cubicBezTo>
                    <a:pt x="0" y="13181"/>
                    <a:pt x="0" y="13536"/>
                    <a:pt x="263" y="13614"/>
                  </a:cubicBezTo>
                  <a:lnTo>
                    <a:pt x="4347" y="14805"/>
                  </a:lnTo>
                  <a:lnTo>
                    <a:pt x="820" y="17187"/>
                  </a:lnTo>
                  <a:cubicBezTo>
                    <a:pt x="604" y="17342"/>
                    <a:pt x="712" y="17667"/>
                    <a:pt x="975" y="17667"/>
                  </a:cubicBezTo>
                  <a:lnTo>
                    <a:pt x="5229" y="17528"/>
                  </a:lnTo>
                  <a:lnTo>
                    <a:pt x="5229" y="17528"/>
                  </a:lnTo>
                  <a:lnTo>
                    <a:pt x="2630" y="20900"/>
                  </a:lnTo>
                  <a:cubicBezTo>
                    <a:pt x="2482" y="21075"/>
                    <a:pt x="2627" y="21320"/>
                    <a:pt x="2829" y="21320"/>
                  </a:cubicBezTo>
                  <a:cubicBezTo>
                    <a:pt x="2860" y="21320"/>
                    <a:pt x="2892" y="21314"/>
                    <a:pt x="2924" y="21302"/>
                  </a:cubicBezTo>
                  <a:lnTo>
                    <a:pt x="6931" y="19848"/>
                  </a:lnTo>
                  <a:lnTo>
                    <a:pt x="5477" y="23870"/>
                  </a:lnTo>
                  <a:cubicBezTo>
                    <a:pt x="5405" y="24048"/>
                    <a:pt x="5561" y="24216"/>
                    <a:pt x="5728" y="24216"/>
                  </a:cubicBezTo>
                  <a:cubicBezTo>
                    <a:pt x="5779" y="24216"/>
                    <a:pt x="5832" y="24200"/>
                    <a:pt x="5879" y="24164"/>
                  </a:cubicBezTo>
                  <a:lnTo>
                    <a:pt x="9251" y="21550"/>
                  </a:lnTo>
                  <a:lnTo>
                    <a:pt x="9112" y="25804"/>
                  </a:lnTo>
                  <a:cubicBezTo>
                    <a:pt x="9112" y="25970"/>
                    <a:pt x="9241" y="26074"/>
                    <a:pt x="9375" y="26074"/>
                  </a:cubicBezTo>
                  <a:cubicBezTo>
                    <a:pt x="9454" y="26074"/>
                    <a:pt x="9534" y="26038"/>
                    <a:pt x="9591" y="25958"/>
                  </a:cubicBezTo>
                  <a:lnTo>
                    <a:pt x="11974" y="22431"/>
                  </a:lnTo>
                  <a:lnTo>
                    <a:pt x="13180" y="26531"/>
                  </a:lnTo>
                  <a:cubicBezTo>
                    <a:pt x="13211" y="26654"/>
                    <a:pt x="13316" y="26716"/>
                    <a:pt x="13422" y="26716"/>
                  </a:cubicBezTo>
                  <a:cubicBezTo>
                    <a:pt x="13528" y="26716"/>
                    <a:pt x="13637" y="26654"/>
                    <a:pt x="13675" y="26531"/>
                  </a:cubicBezTo>
                  <a:lnTo>
                    <a:pt x="14866" y="22431"/>
                  </a:lnTo>
                  <a:lnTo>
                    <a:pt x="17264" y="25958"/>
                  </a:lnTo>
                  <a:cubicBezTo>
                    <a:pt x="17316" y="26038"/>
                    <a:pt x="17394" y="26074"/>
                    <a:pt x="17472" y="26074"/>
                  </a:cubicBezTo>
                  <a:cubicBezTo>
                    <a:pt x="17606" y="26074"/>
                    <a:pt x="17738" y="25970"/>
                    <a:pt x="17728" y="25804"/>
                  </a:cubicBezTo>
                  <a:lnTo>
                    <a:pt x="17589" y="21550"/>
                  </a:lnTo>
                  <a:lnTo>
                    <a:pt x="20961" y="24164"/>
                  </a:lnTo>
                  <a:cubicBezTo>
                    <a:pt x="21009" y="24200"/>
                    <a:pt x="21061" y="24216"/>
                    <a:pt x="21112" y="24216"/>
                  </a:cubicBezTo>
                  <a:cubicBezTo>
                    <a:pt x="21279" y="24216"/>
                    <a:pt x="21435" y="24048"/>
                    <a:pt x="21364" y="23870"/>
                  </a:cubicBezTo>
                  <a:lnTo>
                    <a:pt x="19925" y="19848"/>
                  </a:lnTo>
                  <a:lnTo>
                    <a:pt x="23931" y="21302"/>
                  </a:lnTo>
                  <a:cubicBezTo>
                    <a:pt x="23960" y="21311"/>
                    <a:pt x="23989" y="21315"/>
                    <a:pt x="24016" y="21315"/>
                  </a:cubicBezTo>
                  <a:cubicBezTo>
                    <a:pt x="24221" y="21315"/>
                    <a:pt x="24362" y="21077"/>
                    <a:pt x="24225" y="20900"/>
                  </a:cubicBezTo>
                  <a:lnTo>
                    <a:pt x="21611" y="17528"/>
                  </a:lnTo>
                  <a:lnTo>
                    <a:pt x="25865" y="17667"/>
                  </a:lnTo>
                  <a:cubicBezTo>
                    <a:pt x="26128" y="17667"/>
                    <a:pt x="26236" y="17342"/>
                    <a:pt x="26020" y="17187"/>
                  </a:cubicBezTo>
                  <a:lnTo>
                    <a:pt x="22508" y="14805"/>
                  </a:lnTo>
                  <a:lnTo>
                    <a:pt x="26592" y="13598"/>
                  </a:lnTo>
                  <a:cubicBezTo>
                    <a:pt x="26840" y="13536"/>
                    <a:pt x="26840" y="13181"/>
                    <a:pt x="26592" y="13103"/>
                  </a:cubicBezTo>
                  <a:lnTo>
                    <a:pt x="22508" y="11912"/>
                  </a:lnTo>
                  <a:lnTo>
                    <a:pt x="26020" y="9530"/>
                  </a:lnTo>
                  <a:cubicBezTo>
                    <a:pt x="26236" y="9375"/>
                    <a:pt x="26128" y="9050"/>
                    <a:pt x="25865" y="9050"/>
                  </a:cubicBezTo>
                  <a:lnTo>
                    <a:pt x="21611" y="9190"/>
                  </a:lnTo>
                  <a:lnTo>
                    <a:pt x="21611" y="9190"/>
                  </a:lnTo>
                  <a:lnTo>
                    <a:pt x="24225" y="5817"/>
                  </a:lnTo>
                  <a:cubicBezTo>
                    <a:pt x="24362" y="5640"/>
                    <a:pt x="24221" y="5402"/>
                    <a:pt x="24016" y="5402"/>
                  </a:cubicBezTo>
                  <a:cubicBezTo>
                    <a:pt x="23989" y="5402"/>
                    <a:pt x="23960" y="5406"/>
                    <a:pt x="23931" y="5415"/>
                  </a:cubicBezTo>
                  <a:lnTo>
                    <a:pt x="19925" y="6854"/>
                  </a:lnTo>
                  <a:lnTo>
                    <a:pt x="21364" y="2847"/>
                  </a:lnTo>
                  <a:cubicBezTo>
                    <a:pt x="21435" y="2670"/>
                    <a:pt x="21288" y="2501"/>
                    <a:pt x="21118" y="2501"/>
                  </a:cubicBezTo>
                  <a:cubicBezTo>
                    <a:pt x="21066" y="2501"/>
                    <a:pt x="21012" y="2517"/>
                    <a:pt x="20961" y="2553"/>
                  </a:cubicBezTo>
                  <a:lnTo>
                    <a:pt x="17589" y="5168"/>
                  </a:lnTo>
                  <a:lnTo>
                    <a:pt x="17728" y="914"/>
                  </a:lnTo>
                  <a:cubicBezTo>
                    <a:pt x="17738" y="748"/>
                    <a:pt x="17606" y="643"/>
                    <a:pt x="17472" y="643"/>
                  </a:cubicBezTo>
                  <a:cubicBezTo>
                    <a:pt x="17394" y="643"/>
                    <a:pt x="17316" y="679"/>
                    <a:pt x="17264" y="759"/>
                  </a:cubicBezTo>
                  <a:lnTo>
                    <a:pt x="14866" y="4286"/>
                  </a:lnTo>
                  <a:lnTo>
                    <a:pt x="13675" y="186"/>
                  </a:lnTo>
                  <a:cubicBezTo>
                    <a:pt x="13637" y="63"/>
                    <a:pt x="13528" y="1"/>
                    <a:pt x="13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3"/>
            <p:cNvSpPr/>
            <p:nvPr/>
          </p:nvSpPr>
          <p:spPr>
            <a:xfrm>
              <a:off x="6697725" y="1062450"/>
              <a:ext cx="415375" cy="415775"/>
            </a:xfrm>
            <a:custGeom>
              <a:avLst/>
              <a:gdLst/>
              <a:ahLst/>
              <a:cxnLst/>
              <a:rect l="l" t="t" r="r" b="b"/>
              <a:pathLst>
                <a:path w="16615" h="16631" extrusionOk="0">
                  <a:moveTo>
                    <a:pt x="8308" y="1"/>
                  </a:moveTo>
                  <a:cubicBezTo>
                    <a:pt x="3713" y="1"/>
                    <a:pt x="1" y="3729"/>
                    <a:pt x="1" y="8308"/>
                  </a:cubicBezTo>
                  <a:cubicBezTo>
                    <a:pt x="1" y="12902"/>
                    <a:pt x="3713" y="16630"/>
                    <a:pt x="8308" y="16630"/>
                  </a:cubicBezTo>
                  <a:cubicBezTo>
                    <a:pt x="12887" y="16630"/>
                    <a:pt x="16615" y="12902"/>
                    <a:pt x="16615" y="8308"/>
                  </a:cubicBezTo>
                  <a:cubicBezTo>
                    <a:pt x="16615" y="3729"/>
                    <a:pt x="12887" y="1"/>
                    <a:pt x="8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3"/>
            <p:cNvSpPr/>
            <p:nvPr/>
          </p:nvSpPr>
          <p:spPr>
            <a:xfrm>
              <a:off x="6736400" y="1101525"/>
              <a:ext cx="337650" cy="337625"/>
            </a:xfrm>
            <a:custGeom>
              <a:avLst/>
              <a:gdLst/>
              <a:ahLst/>
              <a:cxnLst/>
              <a:rect l="l" t="t" r="r" b="b"/>
              <a:pathLst>
                <a:path w="13506" h="13505" extrusionOk="0">
                  <a:moveTo>
                    <a:pt x="6761" y="0"/>
                  </a:moveTo>
                  <a:cubicBezTo>
                    <a:pt x="3033" y="0"/>
                    <a:pt x="1" y="3017"/>
                    <a:pt x="1" y="6745"/>
                  </a:cubicBezTo>
                  <a:cubicBezTo>
                    <a:pt x="1" y="10473"/>
                    <a:pt x="3033" y="13505"/>
                    <a:pt x="6761" y="13505"/>
                  </a:cubicBezTo>
                  <a:cubicBezTo>
                    <a:pt x="10489" y="13505"/>
                    <a:pt x="13505" y="10473"/>
                    <a:pt x="13505" y="6745"/>
                  </a:cubicBezTo>
                  <a:cubicBezTo>
                    <a:pt x="13505" y="3017"/>
                    <a:pt x="10489" y="0"/>
                    <a:pt x="6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63"/>
          <p:cNvGrpSpPr/>
          <p:nvPr/>
        </p:nvGrpSpPr>
        <p:grpSpPr>
          <a:xfrm>
            <a:off x="3469677" y="1499356"/>
            <a:ext cx="365394" cy="374772"/>
            <a:chOff x="3396950" y="1819450"/>
            <a:chExt cx="651675" cy="668400"/>
          </a:xfrm>
        </p:grpSpPr>
        <p:sp>
          <p:nvSpPr>
            <p:cNvPr id="2240" name="Google Shape;2240;p63"/>
            <p:cNvSpPr/>
            <p:nvPr/>
          </p:nvSpPr>
          <p:spPr>
            <a:xfrm>
              <a:off x="3396950" y="1819450"/>
              <a:ext cx="651675" cy="668400"/>
            </a:xfrm>
            <a:custGeom>
              <a:avLst/>
              <a:gdLst/>
              <a:ahLst/>
              <a:cxnLst/>
              <a:rect l="l" t="t" r="r" b="b"/>
              <a:pathLst>
                <a:path w="26067" h="26736" extrusionOk="0">
                  <a:moveTo>
                    <a:pt x="23672" y="0"/>
                  </a:moveTo>
                  <a:cubicBezTo>
                    <a:pt x="23504" y="0"/>
                    <a:pt x="23332" y="18"/>
                    <a:pt x="23158" y="56"/>
                  </a:cubicBezTo>
                  <a:lnTo>
                    <a:pt x="9174" y="3073"/>
                  </a:lnTo>
                  <a:cubicBezTo>
                    <a:pt x="7658" y="3413"/>
                    <a:pt x="6560" y="4759"/>
                    <a:pt x="6560" y="6321"/>
                  </a:cubicBezTo>
                  <a:lnTo>
                    <a:pt x="6560" y="20383"/>
                  </a:lnTo>
                  <a:cubicBezTo>
                    <a:pt x="6030" y="20178"/>
                    <a:pt x="5472" y="20076"/>
                    <a:pt x="4914" y="20076"/>
                  </a:cubicBezTo>
                  <a:cubicBezTo>
                    <a:pt x="4462" y="20076"/>
                    <a:pt x="4010" y="20143"/>
                    <a:pt x="3574" y="20274"/>
                  </a:cubicBezTo>
                  <a:cubicBezTo>
                    <a:pt x="1393" y="20893"/>
                    <a:pt x="1" y="22780"/>
                    <a:pt x="480" y="24528"/>
                  </a:cubicBezTo>
                  <a:cubicBezTo>
                    <a:pt x="845" y="25890"/>
                    <a:pt x="2250" y="26735"/>
                    <a:pt x="3893" y="26735"/>
                  </a:cubicBezTo>
                  <a:cubicBezTo>
                    <a:pt x="4342" y="26735"/>
                    <a:pt x="4808" y="26672"/>
                    <a:pt x="5276" y="26540"/>
                  </a:cubicBezTo>
                  <a:cubicBezTo>
                    <a:pt x="7179" y="25998"/>
                    <a:pt x="8493" y="24467"/>
                    <a:pt x="8462" y="22935"/>
                  </a:cubicBezTo>
                  <a:lnTo>
                    <a:pt x="8462" y="8363"/>
                  </a:lnTo>
                  <a:cubicBezTo>
                    <a:pt x="8462" y="7682"/>
                    <a:pt x="8927" y="7110"/>
                    <a:pt x="9576" y="6971"/>
                  </a:cubicBezTo>
                  <a:lnTo>
                    <a:pt x="23561" y="3939"/>
                  </a:lnTo>
                  <a:cubicBezTo>
                    <a:pt x="23599" y="3929"/>
                    <a:pt x="23638" y="3924"/>
                    <a:pt x="23675" y="3924"/>
                  </a:cubicBezTo>
                  <a:cubicBezTo>
                    <a:pt x="23923" y="3924"/>
                    <a:pt x="24133" y="4134"/>
                    <a:pt x="24133" y="4403"/>
                  </a:cubicBezTo>
                  <a:lnTo>
                    <a:pt x="24133" y="16577"/>
                  </a:lnTo>
                  <a:cubicBezTo>
                    <a:pt x="23596" y="16378"/>
                    <a:pt x="23031" y="16276"/>
                    <a:pt x="22466" y="16276"/>
                  </a:cubicBezTo>
                  <a:cubicBezTo>
                    <a:pt x="22021" y="16276"/>
                    <a:pt x="21577" y="16339"/>
                    <a:pt x="21147" y="16469"/>
                  </a:cubicBezTo>
                  <a:cubicBezTo>
                    <a:pt x="18966" y="17088"/>
                    <a:pt x="17574" y="18990"/>
                    <a:pt x="18053" y="20723"/>
                  </a:cubicBezTo>
                  <a:cubicBezTo>
                    <a:pt x="18419" y="22100"/>
                    <a:pt x="19830" y="22939"/>
                    <a:pt x="21478" y="22939"/>
                  </a:cubicBezTo>
                  <a:cubicBezTo>
                    <a:pt x="21923" y="22939"/>
                    <a:pt x="22385" y="22878"/>
                    <a:pt x="22849" y="22750"/>
                  </a:cubicBezTo>
                  <a:cubicBezTo>
                    <a:pt x="24767" y="22208"/>
                    <a:pt x="26067" y="20677"/>
                    <a:pt x="26036" y="19145"/>
                  </a:cubicBezTo>
                  <a:lnTo>
                    <a:pt x="26036" y="2376"/>
                  </a:lnTo>
                  <a:cubicBezTo>
                    <a:pt x="26036" y="1037"/>
                    <a:pt x="24949" y="0"/>
                    <a:pt x="23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3"/>
            <p:cNvSpPr/>
            <p:nvPr/>
          </p:nvSpPr>
          <p:spPr>
            <a:xfrm>
              <a:off x="3398900" y="2336425"/>
              <a:ext cx="183975" cy="151000"/>
            </a:xfrm>
            <a:custGeom>
              <a:avLst/>
              <a:gdLst/>
              <a:ahLst/>
              <a:cxnLst/>
              <a:rect l="l" t="t" r="r" b="b"/>
              <a:pathLst>
                <a:path w="7359" h="6040" extrusionOk="0">
                  <a:moveTo>
                    <a:pt x="2578" y="1"/>
                  </a:moveTo>
                  <a:cubicBezTo>
                    <a:pt x="2486" y="1"/>
                    <a:pt x="2392" y="25"/>
                    <a:pt x="2305" y="75"/>
                  </a:cubicBezTo>
                  <a:cubicBezTo>
                    <a:pt x="835" y="941"/>
                    <a:pt x="0" y="2442"/>
                    <a:pt x="387" y="3834"/>
                  </a:cubicBezTo>
                  <a:cubicBezTo>
                    <a:pt x="752" y="5186"/>
                    <a:pt x="2162" y="6039"/>
                    <a:pt x="3810" y="6039"/>
                  </a:cubicBezTo>
                  <a:cubicBezTo>
                    <a:pt x="4256" y="6039"/>
                    <a:pt x="4718" y="5977"/>
                    <a:pt x="5182" y="5845"/>
                  </a:cubicBezTo>
                  <a:cubicBezTo>
                    <a:pt x="5878" y="5644"/>
                    <a:pt x="6528" y="5304"/>
                    <a:pt x="7085" y="4824"/>
                  </a:cubicBezTo>
                  <a:cubicBezTo>
                    <a:pt x="7359" y="4581"/>
                    <a:pt x="7169" y="4128"/>
                    <a:pt x="6809" y="4128"/>
                  </a:cubicBezTo>
                  <a:cubicBezTo>
                    <a:pt x="6803" y="4128"/>
                    <a:pt x="6797" y="4128"/>
                    <a:pt x="6791" y="4128"/>
                  </a:cubicBezTo>
                  <a:cubicBezTo>
                    <a:pt x="6734" y="4130"/>
                    <a:pt x="6677" y="4131"/>
                    <a:pt x="6621" y="4131"/>
                  </a:cubicBezTo>
                  <a:cubicBezTo>
                    <a:pt x="4992" y="4131"/>
                    <a:pt x="3607" y="3277"/>
                    <a:pt x="3233" y="1931"/>
                  </a:cubicBezTo>
                  <a:cubicBezTo>
                    <a:pt x="3125" y="1545"/>
                    <a:pt x="3109" y="1142"/>
                    <a:pt x="3187" y="756"/>
                  </a:cubicBezTo>
                  <a:cubicBezTo>
                    <a:pt x="3233" y="570"/>
                    <a:pt x="3171" y="384"/>
                    <a:pt x="3048" y="245"/>
                  </a:cubicBezTo>
                  <a:lnTo>
                    <a:pt x="2955" y="168"/>
                  </a:lnTo>
                  <a:cubicBezTo>
                    <a:pt x="2853" y="56"/>
                    <a:pt x="2717" y="1"/>
                    <a:pt x="2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3"/>
            <p:cNvSpPr/>
            <p:nvPr/>
          </p:nvSpPr>
          <p:spPr>
            <a:xfrm>
              <a:off x="3838225" y="2241650"/>
              <a:ext cx="183500" cy="150675"/>
            </a:xfrm>
            <a:custGeom>
              <a:avLst/>
              <a:gdLst/>
              <a:ahLst/>
              <a:cxnLst/>
              <a:rect l="l" t="t" r="r" b="b"/>
              <a:pathLst>
                <a:path w="7340" h="6027" extrusionOk="0">
                  <a:moveTo>
                    <a:pt x="2569" y="1"/>
                  </a:moveTo>
                  <a:cubicBezTo>
                    <a:pt x="2474" y="1"/>
                    <a:pt x="2378" y="25"/>
                    <a:pt x="2290" y="76"/>
                  </a:cubicBezTo>
                  <a:cubicBezTo>
                    <a:pt x="820" y="927"/>
                    <a:pt x="0" y="2427"/>
                    <a:pt x="372" y="3820"/>
                  </a:cubicBezTo>
                  <a:cubicBezTo>
                    <a:pt x="736" y="5181"/>
                    <a:pt x="2141" y="6026"/>
                    <a:pt x="3785" y="6026"/>
                  </a:cubicBezTo>
                  <a:cubicBezTo>
                    <a:pt x="4233" y="6026"/>
                    <a:pt x="4699" y="5963"/>
                    <a:pt x="5167" y="5831"/>
                  </a:cubicBezTo>
                  <a:cubicBezTo>
                    <a:pt x="5863" y="5645"/>
                    <a:pt x="6513" y="5289"/>
                    <a:pt x="7070" y="4825"/>
                  </a:cubicBezTo>
                  <a:cubicBezTo>
                    <a:pt x="7339" y="4571"/>
                    <a:pt x="7159" y="4127"/>
                    <a:pt x="6811" y="4127"/>
                  </a:cubicBezTo>
                  <a:cubicBezTo>
                    <a:pt x="6799" y="4127"/>
                    <a:pt x="6788" y="4128"/>
                    <a:pt x="6776" y="4129"/>
                  </a:cubicBezTo>
                  <a:cubicBezTo>
                    <a:pt x="6732" y="4130"/>
                    <a:pt x="6688" y="4131"/>
                    <a:pt x="6644" y="4131"/>
                  </a:cubicBezTo>
                  <a:cubicBezTo>
                    <a:pt x="4999" y="4131"/>
                    <a:pt x="3595" y="3288"/>
                    <a:pt x="3218" y="1932"/>
                  </a:cubicBezTo>
                  <a:cubicBezTo>
                    <a:pt x="3110" y="1546"/>
                    <a:pt x="3094" y="1143"/>
                    <a:pt x="3171" y="741"/>
                  </a:cubicBezTo>
                  <a:cubicBezTo>
                    <a:pt x="3218" y="571"/>
                    <a:pt x="3156" y="385"/>
                    <a:pt x="3032" y="246"/>
                  </a:cubicBezTo>
                  <a:lnTo>
                    <a:pt x="2939" y="153"/>
                  </a:lnTo>
                  <a:cubicBezTo>
                    <a:pt x="2839" y="53"/>
                    <a:pt x="2706" y="1"/>
                    <a:pt x="2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3"/>
            <p:cNvSpPr/>
            <p:nvPr/>
          </p:nvSpPr>
          <p:spPr>
            <a:xfrm>
              <a:off x="3607725" y="1876275"/>
              <a:ext cx="391025" cy="152275"/>
            </a:xfrm>
            <a:custGeom>
              <a:avLst/>
              <a:gdLst/>
              <a:ahLst/>
              <a:cxnLst/>
              <a:rect l="l" t="t" r="r" b="b"/>
              <a:pathLst>
                <a:path w="15641" h="6091" extrusionOk="0">
                  <a:moveTo>
                    <a:pt x="14697" y="1"/>
                  </a:moveTo>
                  <a:cubicBezTo>
                    <a:pt x="14625" y="1"/>
                    <a:pt x="14553" y="9"/>
                    <a:pt x="14480" y="26"/>
                  </a:cubicBezTo>
                  <a:lnTo>
                    <a:pt x="1099" y="2934"/>
                  </a:lnTo>
                  <a:cubicBezTo>
                    <a:pt x="449" y="3089"/>
                    <a:pt x="1" y="3661"/>
                    <a:pt x="1" y="4327"/>
                  </a:cubicBezTo>
                  <a:lnTo>
                    <a:pt x="1" y="6090"/>
                  </a:lnTo>
                  <a:cubicBezTo>
                    <a:pt x="1" y="5409"/>
                    <a:pt x="465" y="4837"/>
                    <a:pt x="1114" y="4698"/>
                  </a:cubicBezTo>
                  <a:lnTo>
                    <a:pt x="15068" y="1681"/>
                  </a:lnTo>
                  <a:cubicBezTo>
                    <a:pt x="15102" y="1674"/>
                    <a:pt x="15137" y="1670"/>
                    <a:pt x="15172" y="1670"/>
                  </a:cubicBezTo>
                  <a:cubicBezTo>
                    <a:pt x="15275" y="1670"/>
                    <a:pt x="15373" y="1705"/>
                    <a:pt x="15454" y="1774"/>
                  </a:cubicBezTo>
                  <a:cubicBezTo>
                    <a:pt x="15578" y="1867"/>
                    <a:pt x="15640" y="1991"/>
                    <a:pt x="15640" y="2145"/>
                  </a:cubicBezTo>
                  <a:lnTo>
                    <a:pt x="15640" y="954"/>
                  </a:lnTo>
                  <a:cubicBezTo>
                    <a:pt x="15640" y="412"/>
                    <a:pt x="15201" y="1"/>
                    <a:pt x="146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63"/>
          <p:cNvGrpSpPr/>
          <p:nvPr/>
        </p:nvGrpSpPr>
        <p:grpSpPr>
          <a:xfrm>
            <a:off x="3485428" y="3024229"/>
            <a:ext cx="333478" cy="431079"/>
            <a:chOff x="6602600" y="1987900"/>
            <a:chExt cx="516700" cy="667925"/>
          </a:xfrm>
        </p:grpSpPr>
        <p:sp>
          <p:nvSpPr>
            <p:cNvPr id="2245" name="Google Shape;2245;p63"/>
            <p:cNvSpPr/>
            <p:nvPr/>
          </p:nvSpPr>
          <p:spPr>
            <a:xfrm>
              <a:off x="6693475" y="2399600"/>
              <a:ext cx="19750" cy="123650"/>
            </a:xfrm>
            <a:custGeom>
              <a:avLst/>
              <a:gdLst/>
              <a:ahLst/>
              <a:cxnLst/>
              <a:rect l="l" t="t" r="r" b="b"/>
              <a:pathLst>
                <a:path w="790" h="4946" extrusionOk="0">
                  <a:moveTo>
                    <a:pt x="413" y="0"/>
                  </a:moveTo>
                  <a:cubicBezTo>
                    <a:pt x="389" y="0"/>
                    <a:pt x="365" y="3"/>
                    <a:pt x="341" y="8"/>
                  </a:cubicBezTo>
                  <a:cubicBezTo>
                    <a:pt x="140" y="23"/>
                    <a:pt x="1" y="209"/>
                    <a:pt x="1" y="410"/>
                  </a:cubicBezTo>
                  <a:lnTo>
                    <a:pt x="1" y="4556"/>
                  </a:lnTo>
                  <a:cubicBezTo>
                    <a:pt x="1" y="4741"/>
                    <a:pt x="140" y="4911"/>
                    <a:pt x="341" y="4942"/>
                  </a:cubicBezTo>
                  <a:cubicBezTo>
                    <a:pt x="358" y="4945"/>
                    <a:pt x="375" y="4946"/>
                    <a:pt x="392" y="4946"/>
                  </a:cubicBezTo>
                  <a:cubicBezTo>
                    <a:pt x="604" y="4946"/>
                    <a:pt x="789" y="4771"/>
                    <a:pt x="789" y="4556"/>
                  </a:cubicBezTo>
                  <a:lnTo>
                    <a:pt x="789" y="394"/>
                  </a:lnTo>
                  <a:cubicBezTo>
                    <a:pt x="789" y="173"/>
                    <a:pt x="616" y="0"/>
                    <a:pt x="4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3"/>
            <p:cNvSpPr/>
            <p:nvPr/>
          </p:nvSpPr>
          <p:spPr>
            <a:xfrm>
              <a:off x="6677225" y="2476250"/>
              <a:ext cx="53025" cy="106875"/>
            </a:xfrm>
            <a:custGeom>
              <a:avLst/>
              <a:gdLst/>
              <a:ahLst/>
              <a:cxnLst/>
              <a:rect l="l" t="t" r="r" b="b"/>
              <a:pathLst>
                <a:path w="2121" h="4275" extrusionOk="0">
                  <a:moveTo>
                    <a:pt x="1060" y="1"/>
                  </a:moveTo>
                  <a:cubicBezTo>
                    <a:pt x="550" y="1"/>
                    <a:pt x="40" y="337"/>
                    <a:pt x="1" y="1010"/>
                  </a:cubicBezTo>
                  <a:cubicBezTo>
                    <a:pt x="1" y="1598"/>
                    <a:pt x="465" y="4274"/>
                    <a:pt x="1053" y="4274"/>
                  </a:cubicBezTo>
                  <a:cubicBezTo>
                    <a:pt x="1641" y="4274"/>
                    <a:pt x="2120" y="1582"/>
                    <a:pt x="2120" y="1010"/>
                  </a:cubicBezTo>
                  <a:cubicBezTo>
                    <a:pt x="2081" y="337"/>
                    <a:pt x="1571"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3"/>
            <p:cNvSpPr/>
            <p:nvPr/>
          </p:nvSpPr>
          <p:spPr>
            <a:xfrm>
              <a:off x="6677225" y="2474800"/>
              <a:ext cx="26725" cy="108325"/>
            </a:xfrm>
            <a:custGeom>
              <a:avLst/>
              <a:gdLst/>
              <a:ahLst/>
              <a:cxnLst/>
              <a:rect l="l" t="t" r="r" b="b"/>
              <a:pathLst>
                <a:path w="1069" h="4333" extrusionOk="0">
                  <a:moveTo>
                    <a:pt x="1068" y="1"/>
                  </a:moveTo>
                  <a:cubicBezTo>
                    <a:pt x="480" y="1"/>
                    <a:pt x="1" y="480"/>
                    <a:pt x="1" y="1068"/>
                  </a:cubicBezTo>
                  <a:cubicBezTo>
                    <a:pt x="1" y="1640"/>
                    <a:pt x="480" y="4332"/>
                    <a:pt x="1068" y="4332"/>
                  </a:cubicBez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3"/>
            <p:cNvSpPr/>
            <p:nvPr/>
          </p:nvSpPr>
          <p:spPr>
            <a:xfrm>
              <a:off x="7017950" y="2399400"/>
              <a:ext cx="20125" cy="123800"/>
            </a:xfrm>
            <a:custGeom>
              <a:avLst/>
              <a:gdLst/>
              <a:ahLst/>
              <a:cxnLst/>
              <a:rect l="l" t="t" r="r" b="b"/>
              <a:pathLst>
                <a:path w="805" h="4952" extrusionOk="0">
                  <a:moveTo>
                    <a:pt x="403" y="0"/>
                  </a:moveTo>
                  <a:cubicBezTo>
                    <a:pt x="171" y="16"/>
                    <a:pt x="0" y="201"/>
                    <a:pt x="16" y="418"/>
                  </a:cubicBezTo>
                  <a:lnTo>
                    <a:pt x="16" y="4564"/>
                  </a:lnTo>
                  <a:cubicBezTo>
                    <a:pt x="16" y="4765"/>
                    <a:pt x="186" y="4935"/>
                    <a:pt x="403" y="4950"/>
                  </a:cubicBezTo>
                  <a:cubicBezTo>
                    <a:pt x="411" y="4951"/>
                    <a:pt x="419" y="4951"/>
                    <a:pt x="428" y="4951"/>
                  </a:cubicBezTo>
                  <a:cubicBezTo>
                    <a:pt x="633" y="4951"/>
                    <a:pt x="805" y="4772"/>
                    <a:pt x="805" y="4564"/>
                  </a:cubicBezTo>
                  <a:lnTo>
                    <a:pt x="805" y="387"/>
                  </a:lnTo>
                  <a:cubicBezTo>
                    <a:pt x="805" y="170"/>
                    <a:pt x="619" y="0"/>
                    <a:pt x="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3"/>
            <p:cNvSpPr/>
            <p:nvPr/>
          </p:nvSpPr>
          <p:spPr>
            <a:xfrm>
              <a:off x="7001325" y="2474800"/>
              <a:ext cx="53000" cy="108325"/>
            </a:xfrm>
            <a:custGeom>
              <a:avLst/>
              <a:gdLst/>
              <a:ahLst/>
              <a:cxnLst/>
              <a:rect l="l" t="t" r="r" b="b"/>
              <a:pathLst>
                <a:path w="2120" h="4333" extrusionOk="0">
                  <a:moveTo>
                    <a:pt x="1052" y="1"/>
                  </a:moveTo>
                  <a:cubicBezTo>
                    <a:pt x="464" y="1"/>
                    <a:pt x="0" y="480"/>
                    <a:pt x="0" y="1068"/>
                  </a:cubicBezTo>
                  <a:cubicBezTo>
                    <a:pt x="0" y="1656"/>
                    <a:pt x="464" y="4332"/>
                    <a:pt x="1052" y="4332"/>
                  </a:cubicBezTo>
                  <a:cubicBezTo>
                    <a:pt x="1640" y="4332"/>
                    <a:pt x="2119" y="1640"/>
                    <a:pt x="2119" y="1068"/>
                  </a:cubicBezTo>
                  <a:cubicBezTo>
                    <a:pt x="2119" y="480"/>
                    <a:pt x="1640" y="1"/>
                    <a:pt x="10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3"/>
            <p:cNvSpPr/>
            <p:nvPr/>
          </p:nvSpPr>
          <p:spPr>
            <a:xfrm>
              <a:off x="7000925" y="2474800"/>
              <a:ext cx="26325" cy="108325"/>
            </a:xfrm>
            <a:custGeom>
              <a:avLst/>
              <a:gdLst/>
              <a:ahLst/>
              <a:cxnLst/>
              <a:rect l="l" t="t" r="r" b="b"/>
              <a:pathLst>
                <a:path w="1053" h="4333" extrusionOk="0">
                  <a:moveTo>
                    <a:pt x="1053" y="1"/>
                  </a:moveTo>
                  <a:cubicBezTo>
                    <a:pt x="465" y="1"/>
                    <a:pt x="1" y="480"/>
                    <a:pt x="1" y="1068"/>
                  </a:cubicBezTo>
                  <a:cubicBezTo>
                    <a:pt x="1" y="1640"/>
                    <a:pt x="465" y="4332"/>
                    <a:pt x="1053" y="4332"/>
                  </a:cubicBezTo>
                  <a:lnTo>
                    <a:pt x="10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3"/>
            <p:cNvSpPr/>
            <p:nvPr/>
          </p:nvSpPr>
          <p:spPr>
            <a:xfrm>
              <a:off x="6856300" y="2481775"/>
              <a:ext cx="19750" cy="105600"/>
            </a:xfrm>
            <a:custGeom>
              <a:avLst/>
              <a:gdLst/>
              <a:ahLst/>
              <a:cxnLst/>
              <a:rect l="l" t="t" r="r" b="b"/>
              <a:pathLst>
                <a:path w="790" h="4224" extrusionOk="0">
                  <a:moveTo>
                    <a:pt x="0" y="0"/>
                  </a:moveTo>
                  <a:lnTo>
                    <a:pt x="0" y="4223"/>
                  </a:lnTo>
                  <a:lnTo>
                    <a:pt x="789" y="4223"/>
                  </a:lnTo>
                  <a:lnTo>
                    <a:pt x="7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3"/>
            <p:cNvSpPr/>
            <p:nvPr/>
          </p:nvSpPr>
          <p:spPr>
            <a:xfrm>
              <a:off x="6839275" y="2547500"/>
              <a:ext cx="53000" cy="108325"/>
            </a:xfrm>
            <a:custGeom>
              <a:avLst/>
              <a:gdLst/>
              <a:ahLst/>
              <a:cxnLst/>
              <a:rect l="l" t="t" r="r" b="b"/>
              <a:pathLst>
                <a:path w="2120" h="4333" extrusionOk="0">
                  <a:moveTo>
                    <a:pt x="1052" y="1"/>
                  </a:moveTo>
                  <a:cubicBezTo>
                    <a:pt x="465" y="1"/>
                    <a:pt x="1" y="480"/>
                    <a:pt x="1" y="1068"/>
                  </a:cubicBezTo>
                  <a:cubicBezTo>
                    <a:pt x="1" y="1656"/>
                    <a:pt x="465" y="4332"/>
                    <a:pt x="1052" y="4332"/>
                  </a:cubicBezTo>
                  <a:cubicBezTo>
                    <a:pt x="1640" y="4332"/>
                    <a:pt x="2120" y="1641"/>
                    <a:pt x="2120" y="1068"/>
                  </a:cubicBezTo>
                  <a:cubicBezTo>
                    <a:pt x="2120" y="480"/>
                    <a:pt x="1640" y="1"/>
                    <a:pt x="10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3"/>
            <p:cNvSpPr/>
            <p:nvPr/>
          </p:nvSpPr>
          <p:spPr>
            <a:xfrm>
              <a:off x="6838900" y="2547125"/>
              <a:ext cx="26700" cy="108700"/>
            </a:xfrm>
            <a:custGeom>
              <a:avLst/>
              <a:gdLst/>
              <a:ahLst/>
              <a:cxnLst/>
              <a:rect l="l" t="t" r="r" b="b"/>
              <a:pathLst>
                <a:path w="1068" h="4348" extrusionOk="0">
                  <a:moveTo>
                    <a:pt x="1067" y="0"/>
                  </a:moveTo>
                  <a:cubicBezTo>
                    <a:pt x="480" y="0"/>
                    <a:pt x="0" y="495"/>
                    <a:pt x="0" y="1083"/>
                  </a:cubicBezTo>
                  <a:cubicBezTo>
                    <a:pt x="0" y="1656"/>
                    <a:pt x="480" y="4347"/>
                    <a:pt x="1067" y="4347"/>
                  </a:cubicBezTo>
                  <a:lnTo>
                    <a:pt x="10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3"/>
            <p:cNvSpPr/>
            <p:nvPr/>
          </p:nvSpPr>
          <p:spPr>
            <a:xfrm>
              <a:off x="6801000" y="2021950"/>
              <a:ext cx="129175" cy="229725"/>
            </a:xfrm>
            <a:custGeom>
              <a:avLst/>
              <a:gdLst/>
              <a:ahLst/>
              <a:cxnLst/>
              <a:rect l="l" t="t" r="r" b="b"/>
              <a:pathLst>
                <a:path w="5167" h="9189" extrusionOk="0">
                  <a:moveTo>
                    <a:pt x="2583" y="789"/>
                  </a:moveTo>
                  <a:cubicBezTo>
                    <a:pt x="2707" y="789"/>
                    <a:pt x="3202" y="1222"/>
                    <a:pt x="3759" y="3156"/>
                  </a:cubicBezTo>
                  <a:cubicBezTo>
                    <a:pt x="4177" y="4594"/>
                    <a:pt x="4393" y="6080"/>
                    <a:pt x="4393" y="6605"/>
                  </a:cubicBezTo>
                  <a:cubicBezTo>
                    <a:pt x="4362" y="7565"/>
                    <a:pt x="3558" y="8338"/>
                    <a:pt x="2599" y="8338"/>
                  </a:cubicBezTo>
                  <a:cubicBezTo>
                    <a:pt x="1624" y="8338"/>
                    <a:pt x="835" y="7565"/>
                    <a:pt x="804" y="6605"/>
                  </a:cubicBezTo>
                  <a:cubicBezTo>
                    <a:pt x="804" y="6080"/>
                    <a:pt x="1021" y="4594"/>
                    <a:pt x="1423" y="3156"/>
                  </a:cubicBezTo>
                  <a:cubicBezTo>
                    <a:pt x="1965" y="1222"/>
                    <a:pt x="2460" y="789"/>
                    <a:pt x="2583" y="789"/>
                  </a:cubicBezTo>
                  <a:close/>
                  <a:moveTo>
                    <a:pt x="2583" y="0"/>
                  </a:moveTo>
                  <a:cubicBezTo>
                    <a:pt x="2135" y="0"/>
                    <a:pt x="1748" y="325"/>
                    <a:pt x="1392" y="1006"/>
                  </a:cubicBezTo>
                  <a:cubicBezTo>
                    <a:pt x="1083" y="1624"/>
                    <a:pt x="835" y="2274"/>
                    <a:pt x="665" y="2939"/>
                  </a:cubicBezTo>
                  <a:cubicBezTo>
                    <a:pt x="248" y="4378"/>
                    <a:pt x="0" y="5956"/>
                    <a:pt x="0" y="6605"/>
                  </a:cubicBezTo>
                  <a:cubicBezTo>
                    <a:pt x="0" y="8029"/>
                    <a:pt x="1160" y="9189"/>
                    <a:pt x="2583" y="9189"/>
                  </a:cubicBezTo>
                  <a:cubicBezTo>
                    <a:pt x="4007" y="9173"/>
                    <a:pt x="5167" y="8029"/>
                    <a:pt x="5167" y="6605"/>
                  </a:cubicBezTo>
                  <a:cubicBezTo>
                    <a:pt x="5167" y="5956"/>
                    <a:pt x="4919" y="4378"/>
                    <a:pt x="4517" y="2939"/>
                  </a:cubicBezTo>
                  <a:cubicBezTo>
                    <a:pt x="4331" y="2274"/>
                    <a:pt x="4084" y="1624"/>
                    <a:pt x="3790" y="1006"/>
                  </a:cubicBezTo>
                  <a:cubicBezTo>
                    <a:pt x="3419" y="325"/>
                    <a:pt x="3032" y="0"/>
                    <a:pt x="2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3"/>
            <p:cNvSpPr/>
            <p:nvPr/>
          </p:nvSpPr>
          <p:spPr>
            <a:xfrm>
              <a:off x="6818000" y="2079525"/>
              <a:ext cx="211950" cy="188025"/>
            </a:xfrm>
            <a:custGeom>
              <a:avLst/>
              <a:gdLst/>
              <a:ahLst/>
              <a:cxnLst/>
              <a:rect l="l" t="t" r="r" b="b"/>
              <a:pathLst>
                <a:path w="8478" h="7521" extrusionOk="0">
                  <a:moveTo>
                    <a:pt x="7373" y="795"/>
                  </a:moveTo>
                  <a:cubicBezTo>
                    <a:pt x="7504" y="795"/>
                    <a:pt x="7562" y="819"/>
                    <a:pt x="7565" y="822"/>
                  </a:cubicBezTo>
                  <a:cubicBezTo>
                    <a:pt x="7658" y="915"/>
                    <a:pt x="7704" y="1580"/>
                    <a:pt x="6714" y="3328"/>
                  </a:cubicBezTo>
                  <a:cubicBezTo>
                    <a:pt x="5987" y="4643"/>
                    <a:pt x="5090" y="5849"/>
                    <a:pt x="4719" y="6205"/>
                  </a:cubicBezTo>
                  <a:cubicBezTo>
                    <a:pt x="4354" y="6570"/>
                    <a:pt x="3907" y="6733"/>
                    <a:pt x="3469" y="6733"/>
                  </a:cubicBezTo>
                  <a:cubicBezTo>
                    <a:pt x="2549" y="6733"/>
                    <a:pt x="1666" y="6016"/>
                    <a:pt x="1656" y="4937"/>
                  </a:cubicBezTo>
                  <a:cubicBezTo>
                    <a:pt x="1640" y="4457"/>
                    <a:pt x="1826" y="3993"/>
                    <a:pt x="2182" y="3668"/>
                  </a:cubicBezTo>
                  <a:cubicBezTo>
                    <a:pt x="5482" y="1093"/>
                    <a:pt x="6902" y="795"/>
                    <a:pt x="7373" y="795"/>
                  </a:cubicBezTo>
                  <a:close/>
                  <a:moveTo>
                    <a:pt x="7424" y="0"/>
                  </a:moveTo>
                  <a:cubicBezTo>
                    <a:pt x="7404" y="0"/>
                    <a:pt x="7384" y="1"/>
                    <a:pt x="7364" y="2"/>
                  </a:cubicBezTo>
                  <a:cubicBezTo>
                    <a:pt x="5802" y="2"/>
                    <a:pt x="2398" y="2338"/>
                    <a:pt x="1625" y="3111"/>
                  </a:cubicBezTo>
                  <a:cubicBezTo>
                    <a:pt x="1" y="4736"/>
                    <a:pt x="1161" y="7520"/>
                    <a:pt x="3450" y="7520"/>
                  </a:cubicBezTo>
                  <a:cubicBezTo>
                    <a:pt x="4146" y="7520"/>
                    <a:pt x="4796" y="7257"/>
                    <a:pt x="5276" y="6762"/>
                  </a:cubicBezTo>
                  <a:cubicBezTo>
                    <a:pt x="5740" y="6314"/>
                    <a:pt x="6683" y="5014"/>
                    <a:pt x="7411" y="3715"/>
                  </a:cubicBezTo>
                  <a:cubicBezTo>
                    <a:pt x="7751" y="3111"/>
                    <a:pt x="8045" y="2493"/>
                    <a:pt x="8261" y="1827"/>
                  </a:cubicBezTo>
                  <a:cubicBezTo>
                    <a:pt x="8478" y="1100"/>
                    <a:pt x="8431" y="590"/>
                    <a:pt x="8122" y="265"/>
                  </a:cubicBezTo>
                  <a:cubicBezTo>
                    <a:pt x="7935" y="93"/>
                    <a:pt x="7682" y="0"/>
                    <a:pt x="7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3"/>
            <p:cNvSpPr/>
            <p:nvPr/>
          </p:nvSpPr>
          <p:spPr>
            <a:xfrm>
              <a:off x="6855900" y="2177025"/>
              <a:ext cx="229750" cy="129200"/>
            </a:xfrm>
            <a:custGeom>
              <a:avLst/>
              <a:gdLst/>
              <a:ahLst/>
              <a:cxnLst/>
              <a:rect l="l" t="t" r="r" b="b"/>
              <a:pathLst>
                <a:path w="9190" h="5168" extrusionOk="0">
                  <a:moveTo>
                    <a:pt x="2584" y="789"/>
                  </a:moveTo>
                  <a:lnTo>
                    <a:pt x="2584" y="805"/>
                  </a:lnTo>
                  <a:cubicBezTo>
                    <a:pt x="3095" y="805"/>
                    <a:pt x="4580" y="1006"/>
                    <a:pt x="6034" y="1439"/>
                  </a:cubicBezTo>
                  <a:cubicBezTo>
                    <a:pt x="7967" y="1965"/>
                    <a:pt x="8401" y="2475"/>
                    <a:pt x="8401" y="2599"/>
                  </a:cubicBezTo>
                  <a:cubicBezTo>
                    <a:pt x="8401" y="2723"/>
                    <a:pt x="7967" y="3218"/>
                    <a:pt x="6034" y="3759"/>
                  </a:cubicBezTo>
                  <a:cubicBezTo>
                    <a:pt x="4580" y="4162"/>
                    <a:pt x="3095" y="4378"/>
                    <a:pt x="2584" y="4378"/>
                  </a:cubicBezTo>
                  <a:cubicBezTo>
                    <a:pt x="1594" y="4378"/>
                    <a:pt x="790" y="3574"/>
                    <a:pt x="790" y="2584"/>
                  </a:cubicBezTo>
                  <a:cubicBezTo>
                    <a:pt x="790" y="1594"/>
                    <a:pt x="1594" y="789"/>
                    <a:pt x="2584" y="789"/>
                  </a:cubicBezTo>
                  <a:close/>
                  <a:moveTo>
                    <a:pt x="2584" y="0"/>
                  </a:moveTo>
                  <a:cubicBezTo>
                    <a:pt x="1145" y="0"/>
                    <a:pt x="1" y="1160"/>
                    <a:pt x="1" y="2584"/>
                  </a:cubicBezTo>
                  <a:cubicBezTo>
                    <a:pt x="1" y="4007"/>
                    <a:pt x="1145" y="5167"/>
                    <a:pt x="2584" y="5167"/>
                  </a:cubicBezTo>
                  <a:cubicBezTo>
                    <a:pt x="3218" y="5167"/>
                    <a:pt x="4812" y="4920"/>
                    <a:pt x="6250" y="4517"/>
                  </a:cubicBezTo>
                  <a:cubicBezTo>
                    <a:pt x="6915" y="4332"/>
                    <a:pt x="7565" y="4100"/>
                    <a:pt x="8184" y="3790"/>
                  </a:cubicBezTo>
                  <a:cubicBezTo>
                    <a:pt x="8849" y="3419"/>
                    <a:pt x="9189" y="3032"/>
                    <a:pt x="9189" y="2584"/>
                  </a:cubicBezTo>
                  <a:cubicBezTo>
                    <a:pt x="9189" y="2151"/>
                    <a:pt x="8849" y="1748"/>
                    <a:pt x="8184" y="1393"/>
                  </a:cubicBezTo>
                  <a:cubicBezTo>
                    <a:pt x="7565" y="1083"/>
                    <a:pt x="6915" y="836"/>
                    <a:pt x="6250" y="665"/>
                  </a:cubicBezTo>
                  <a:cubicBezTo>
                    <a:pt x="4812" y="263"/>
                    <a:pt x="3234" y="0"/>
                    <a:pt x="2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3"/>
            <p:cNvSpPr/>
            <p:nvPr/>
          </p:nvSpPr>
          <p:spPr>
            <a:xfrm>
              <a:off x="6834625" y="2216950"/>
              <a:ext cx="195325" cy="187150"/>
            </a:xfrm>
            <a:custGeom>
              <a:avLst/>
              <a:gdLst/>
              <a:ahLst/>
              <a:cxnLst/>
              <a:rect l="l" t="t" r="r" b="b"/>
              <a:pathLst>
                <a:path w="7813" h="7486" extrusionOk="0">
                  <a:moveTo>
                    <a:pt x="2785" y="755"/>
                  </a:moveTo>
                  <a:cubicBezTo>
                    <a:pt x="3265" y="755"/>
                    <a:pt x="3729" y="940"/>
                    <a:pt x="4054" y="1281"/>
                  </a:cubicBezTo>
                  <a:cubicBezTo>
                    <a:pt x="4425" y="1652"/>
                    <a:pt x="5322" y="2843"/>
                    <a:pt x="6049" y="4158"/>
                  </a:cubicBezTo>
                  <a:cubicBezTo>
                    <a:pt x="7039" y="5906"/>
                    <a:pt x="6993" y="6571"/>
                    <a:pt x="6900" y="6664"/>
                  </a:cubicBezTo>
                  <a:cubicBezTo>
                    <a:pt x="6899" y="6665"/>
                    <a:pt x="6894" y="6665"/>
                    <a:pt x="6885" y="6665"/>
                  </a:cubicBezTo>
                  <a:cubicBezTo>
                    <a:pt x="6693" y="6665"/>
                    <a:pt x="4689" y="6459"/>
                    <a:pt x="1517" y="3818"/>
                  </a:cubicBezTo>
                  <a:cubicBezTo>
                    <a:pt x="759" y="3183"/>
                    <a:pt x="821" y="1977"/>
                    <a:pt x="1517" y="1281"/>
                  </a:cubicBezTo>
                  <a:cubicBezTo>
                    <a:pt x="1857" y="940"/>
                    <a:pt x="2306" y="755"/>
                    <a:pt x="2785" y="755"/>
                  </a:cubicBezTo>
                  <a:close/>
                  <a:moveTo>
                    <a:pt x="2834" y="0"/>
                  </a:moveTo>
                  <a:cubicBezTo>
                    <a:pt x="2172" y="0"/>
                    <a:pt x="1509" y="252"/>
                    <a:pt x="1006" y="755"/>
                  </a:cubicBezTo>
                  <a:cubicBezTo>
                    <a:pt x="16" y="1745"/>
                    <a:pt x="1" y="3353"/>
                    <a:pt x="960" y="4359"/>
                  </a:cubicBezTo>
                  <a:cubicBezTo>
                    <a:pt x="1749" y="5132"/>
                    <a:pt x="5137" y="7484"/>
                    <a:pt x="6699" y="7484"/>
                  </a:cubicBezTo>
                  <a:cubicBezTo>
                    <a:pt x="6717" y="7485"/>
                    <a:pt x="6734" y="7485"/>
                    <a:pt x="6752" y="7485"/>
                  </a:cubicBezTo>
                  <a:cubicBezTo>
                    <a:pt x="7012" y="7485"/>
                    <a:pt x="7269" y="7379"/>
                    <a:pt x="7457" y="7205"/>
                  </a:cubicBezTo>
                  <a:cubicBezTo>
                    <a:pt x="7766" y="6896"/>
                    <a:pt x="7813" y="6385"/>
                    <a:pt x="7596" y="5643"/>
                  </a:cubicBezTo>
                  <a:cubicBezTo>
                    <a:pt x="7380" y="4993"/>
                    <a:pt x="7086" y="4359"/>
                    <a:pt x="6746" y="3771"/>
                  </a:cubicBezTo>
                  <a:cubicBezTo>
                    <a:pt x="6018" y="2472"/>
                    <a:pt x="5075" y="1172"/>
                    <a:pt x="4611" y="708"/>
                  </a:cubicBezTo>
                  <a:cubicBezTo>
                    <a:pt x="4116" y="236"/>
                    <a:pt x="3475" y="0"/>
                    <a:pt x="28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3"/>
            <p:cNvSpPr/>
            <p:nvPr/>
          </p:nvSpPr>
          <p:spPr>
            <a:xfrm>
              <a:off x="6701200" y="2215800"/>
              <a:ext cx="196500" cy="188300"/>
            </a:xfrm>
            <a:custGeom>
              <a:avLst/>
              <a:gdLst/>
              <a:ahLst/>
              <a:cxnLst/>
              <a:rect l="l" t="t" r="r" b="b"/>
              <a:pathLst>
                <a:path w="7860" h="7532" extrusionOk="0">
                  <a:moveTo>
                    <a:pt x="5028" y="801"/>
                  </a:moveTo>
                  <a:cubicBezTo>
                    <a:pt x="6019" y="801"/>
                    <a:pt x="6823" y="1605"/>
                    <a:pt x="6823" y="2595"/>
                  </a:cubicBezTo>
                  <a:cubicBezTo>
                    <a:pt x="6838" y="3075"/>
                    <a:pt x="6653" y="3539"/>
                    <a:pt x="6297" y="3864"/>
                  </a:cubicBezTo>
                  <a:cubicBezTo>
                    <a:pt x="3155" y="6527"/>
                    <a:pt x="1206" y="6712"/>
                    <a:pt x="944" y="6712"/>
                  </a:cubicBezTo>
                  <a:cubicBezTo>
                    <a:pt x="926" y="6712"/>
                    <a:pt x="916" y="6711"/>
                    <a:pt x="914" y="6710"/>
                  </a:cubicBezTo>
                  <a:cubicBezTo>
                    <a:pt x="836" y="6617"/>
                    <a:pt x="790" y="5952"/>
                    <a:pt x="1764" y="4204"/>
                  </a:cubicBezTo>
                  <a:cubicBezTo>
                    <a:pt x="2507" y="2889"/>
                    <a:pt x="3404" y="1682"/>
                    <a:pt x="3760" y="1327"/>
                  </a:cubicBezTo>
                  <a:cubicBezTo>
                    <a:pt x="4100" y="986"/>
                    <a:pt x="4564" y="801"/>
                    <a:pt x="5028" y="801"/>
                  </a:cubicBezTo>
                  <a:close/>
                  <a:moveTo>
                    <a:pt x="5028" y="0"/>
                  </a:moveTo>
                  <a:cubicBezTo>
                    <a:pt x="4367" y="0"/>
                    <a:pt x="3706" y="251"/>
                    <a:pt x="3203" y="754"/>
                  </a:cubicBezTo>
                  <a:cubicBezTo>
                    <a:pt x="2754" y="1218"/>
                    <a:pt x="1811" y="2518"/>
                    <a:pt x="1084" y="3817"/>
                  </a:cubicBezTo>
                  <a:cubicBezTo>
                    <a:pt x="728" y="4405"/>
                    <a:pt x="450" y="5039"/>
                    <a:pt x="233" y="5689"/>
                  </a:cubicBezTo>
                  <a:cubicBezTo>
                    <a:pt x="1" y="6431"/>
                    <a:pt x="47" y="6942"/>
                    <a:pt x="372" y="7251"/>
                  </a:cubicBezTo>
                  <a:cubicBezTo>
                    <a:pt x="561" y="7425"/>
                    <a:pt x="803" y="7531"/>
                    <a:pt x="1075" y="7531"/>
                  </a:cubicBezTo>
                  <a:cubicBezTo>
                    <a:pt x="1093" y="7531"/>
                    <a:pt x="1112" y="7531"/>
                    <a:pt x="1130" y="7530"/>
                  </a:cubicBezTo>
                  <a:cubicBezTo>
                    <a:pt x="2677" y="7530"/>
                    <a:pt x="6080" y="5178"/>
                    <a:pt x="6854" y="4405"/>
                  </a:cubicBezTo>
                  <a:cubicBezTo>
                    <a:pt x="7859" y="3399"/>
                    <a:pt x="7859" y="1760"/>
                    <a:pt x="6854" y="754"/>
                  </a:cubicBezTo>
                  <a:cubicBezTo>
                    <a:pt x="6351" y="251"/>
                    <a:pt x="5690" y="0"/>
                    <a:pt x="50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3"/>
            <p:cNvSpPr/>
            <p:nvPr/>
          </p:nvSpPr>
          <p:spPr>
            <a:xfrm>
              <a:off x="6800225" y="2230000"/>
              <a:ext cx="131125" cy="231675"/>
            </a:xfrm>
            <a:custGeom>
              <a:avLst/>
              <a:gdLst/>
              <a:ahLst/>
              <a:cxnLst/>
              <a:rect l="l" t="t" r="r" b="b"/>
              <a:pathLst>
                <a:path w="5245" h="9267" extrusionOk="0">
                  <a:moveTo>
                    <a:pt x="2614" y="867"/>
                  </a:moveTo>
                  <a:cubicBezTo>
                    <a:pt x="3604" y="867"/>
                    <a:pt x="4393" y="1671"/>
                    <a:pt x="4393" y="2661"/>
                  </a:cubicBezTo>
                  <a:cubicBezTo>
                    <a:pt x="4393" y="3172"/>
                    <a:pt x="4177" y="4657"/>
                    <a:pt x="3775" y="6111"/>
                  </a:cubicBezTo>
                  <a:cubicBezTo>
                    <a:pt x="3233" y="8045"/>
                    <a:pt x="2738" y="8478"/>
                    <a:pt x="2614" y="8478"/>
                  </a:cubicBezTo>
                  <a:cubicBezTo>
                    <a:pt x="2491" y="8478"/>
                    <a:pt x="1996" y="8045"/>
                    <a:pt x="1454" y="6111"/>
                  </a:cubicBezTo>
                  <a:cubicBezTo>
                    <a:pt x="1052" y="4657"/>
                    <a:pt x="820" y="3172"/>
                    <a:pt x="820" y="2661"/>
                  </a:cubicBezTo>
                  <a:cubicBezTo>
                    <a:pt x="820" y="1671"/>
                    <a:pt x="1624" y="867"/>
                    <a:pt x="2614" y="867"/>
                  </a:cubicBezTo>
                  <a:close/>
                  <a:moveTo>
                    <a:pt x="2614" y="1"/>
                  </a:moveTo>
                  <a:cubicBezTo>
                    <a:pt x="1160" y="1"/>
                    <a:pt x="0" y="1192"/>
                    <a:pt x="47" y="2646"/>
                  </a:cubicBezTo>
                  <a:cubicBezTo>
                    <a:pt x="47" y="3296"/>
                    <a:pt x="294" y="4889"/>
                    <a:pt x="696" y="6312"/>
                  </a:cubicBezTo>
                  <a:cubicBezTo>
                    <a:pt x="866" y="6977"/>
                    <a:pt x="1114" y="7627"/>
                    <a:pt x="1423" y="8246"/>
                  </a:cubicBezTo>
                  <a:cubicBezTo>
                    <a:pt x="1779" y="8926"/>
                    <a:pt x="2181" y="9267"/>
                    <a:pt x="2614" y="9267"/>
                  </a:cubicBezTo>
                  <a:cubicBezTo>
                    <a:pt x="3063" y="9267"/>
                    <a:pt x="3450" y="8926"/>
                    <a:pt x="3821" y="8246"/>
                  </a:cubicBezTo>
                  <a:cubicBezTo>
                    <a:pt x="4130" y="7627"/>
                    <a:pt x="4378" y="6977"/>
                    <a:pt x="4548" y="6312"/>
                  </a:cubicBezTo>
                  <a:cubicBezTo>
                    <a:pt x="4950" y="4889"/>
                    <a:pt x="5198" y="3296"/>
                    <a:pt x="5198" y="2646"/>
                  </a:cubicBezTo>
                  <a:cubicBezTo>
                    <a:pt x="5244" y="1192"/>
                    <a:pt x="4069" y="1"/>
                    <a:pt x="2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3"/>
            <p:cNvSpPr/>
            <p:nvPr/>
          </p:nvSpPr>
          <p:spPr>
            <a:xfrm>
              <a:off x="6645525" y="2177025"/>
              <a:ext cx="230125" cy="129200"/>
            </a:xfrm>
            <a:custGeom>
              <a:avLst/>
              <a:gdLst/>
              <a:ahLst/>
              <a:cxnLst/>
              <a:rect l="l" t="t" r="r" b="b"/>
              <a:pathLst>
                <a:path w="9205" h="5168" extrusionOk="0">
                  <a:moveTo>
                    <a:pt x="6621" y="774"/>
                  </a:moveTo>
                  <a:cubicBezTo>
                    <a:pt x="7611" y="774"/>
                    <a:pt x="8416" y="1578"/>
                    <a:pt x="8416" y="2568"/>
                  </a:cubicBezTo>
                  <a:cubicBezTo>
                    <a:pt x="8416" y="3558"/>
                    <a:pt x="7611" y="4363"/>
                    <a:pt x="6621" y="4363"/>
                  </a:cubicBezTo>
                  <a:cubicBezTo>
                    <a:pt x="6111" y="4363"/>
                    <a:pt x="4610" y="4146"/>
                    <a:pt x="3172" y="3744"/>
                  </a:cubicBezTo>
                  <a:cubicBezTo>
                    <a:pt x="1238" y="3202"/>
                    <a:pt x="805" y="2707"/>
                    <a:pt x="805" y="2584"/>
                  </a:cubicBezTo>
                  <a:cubicBezTo>
                    <a:pt x="805" y="2460"/>
                    <a:pt x="1238" y="1965"/>
                    <a:pt x="3172" y="1423"/>
                  </a:cubicBezTo>
                  <a:cubicBezTo>
                    <a:pt x="4610" y="1006"/>
                    <a:pt x="6111" y="789"/>
                    <a:pt x="6621" y="789"/>
                  </a:cubicBezTo>
                  <a:lnTo>
                    <a:pt x="6621" y="774"/>
                  </a:lnTo>
                  <a:close/>
                  <a:moveTo>
                    <a:pt x="6621" y="0"/>
                  </a:moveTo>
                  <a:cubicBezTo>
                    <a:pt x="5956" y="0"/>
                    <a:pt x="4378" y="263"/>
                    <a:pt x="2940" y="665"/>
                  </a:cubicBezTo>
                  <a:cubicBezTo>
                    <a:pt x="2274" y="836"/>
                    <a:pt x="1625" y="1083"/>
                    <a:pt x="1006" y="1393"/>
                  </a:cubicBezTo>
                  <a:cubicBezTo>
                    <a:pt x="341" y="1748"/>
                    <a:pt x="0" y="2151"/>
                    <a:pt x="0" y="2584"/>
                  </a:cubicBezTo>
                  <a:cubicBezTo>
                    <a:pt x="0" y="3032"/>
                    <a:pt x="341" y="3419"/>
                    <a:pt x="1006" y="3790"/>
                  </a:cubicBezTo>
                  <a:cubicBezTo>
                    <a:pt x="1625" y="4100"/>
                    <a:pt x="2274" y="4332"/>
                    <a:pt x="2940" y="4517"/>
                  </a:cubicBezTo>
                  <a:cubicBezTo>
                    <a:pt x="4394" y="4920"/>
                    <a:pt x="5972" y="5167"/>
                    <a:pt x="6621" y="5167"/>
                  </a:cubicBezTo>
                  <a:cubicBezTo>
                    <a:pt x="8044" y="5167"/>
                    <a:pt x="9205" y="4007"/>
                    <a:pt x="9205" y="2584"/>
                  </a:cubicBezTo>
                  <a:cubicBezTo>
                    <a:pt x="9205" y="1160"/>
                    <a:pt x="8044"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3"/>
            <p:cNvSpPr/>
            <p:nvPr/>
          </p:nvSpPr>
          <p:spPr>
            <a:xfrm>
              <a:off x="6701200" y="2079525"/>
              <a:ext cx="211975" cy="188025"/>
            </a:xfrm>
            <a:custGeom>
              <a:avLst/>
              <a:gdLst/>
              <a:ahLst/>
              <a:cxnLst/>
              <a:rect l="l" t="t" r="r" b="b"/>
              <a:pathLst>
                <a:path w="8479" h="7521" extrusionOk="0">
                  <a:moveTo>
                    <a:pt x="1195" y="784"/>
                  </a:moveTo>
                  <a:cubicBezTo>
                    <a:pt x="1735" y="784"/>
                    <a:pt x="3151" y="1142"/>
                    <a:pt x="6297" y="3684"/>
                  </a:cubicBezTo>
                  <a:cubicBezTo>
                    <a:pt x="6653" y="3993"/>
                    <a:pt x="6854" y="4457"/>
                    <a:pt x="6823" y="4952"/>
                  </a:cubicBezTo>
                  <a:cubicBezTo>
                    <a:pt x="6823" y="6031"/>
                    <a:pt x="5936" y="6741"/>
                    <a:pt x="5013" y="6741"/>
                  </a:cubicBezTo>
                  <a:cubicBezTo>
                    <a:pt x="4573" y="6741"/>
                    <a:pt x="4124" y="6580"/>
                    <a:pt x="3760" y="6221"/>
                  </a:cubicBezTo>
                  <a:cubicBezTo>
                    <a:pt x="3404" y="5849"/>
                    <a:pt x="2507" y="4643"/>
                    <a:pt x="1764" y="3328"/>
                  </a:cubicBezTo>
                  <a:cubicBezTo>
                    <a:pt x="790" y="1580"/>
                    <a:pt x="836" y="930"/>
                    <a:pt x="914" y="837"/>
                  </a:cubicBezTo>
                  <a:cubicBezTo>
                    <a:pt x="922" y="829"/>
                    <a:pt x="1003" y="784"/>
                    <a:pt x="1195" y="784"/>
                  </a:cubicBezTo>
                  <a:close/>
                  <a:moveTo>
                    <a:pt x="1070" y="0"/>
                  </a:moveTo>
                  <a:cubicBezTo>
                    <a:pt x="812" y="0"/>
                    <a:pt x="559" y="93"/>
                    <a:pt x="372" y="265"/>
                  </a:cubicBezTo>
                  <a:cubicBezTo>
                    <a:pt x="47" y="590"/>
                    <a:pt x="1" y="1100"/>
                    <a:pt x="233" y="1827"/>
                  </a:cubicBezTo>
                  <a:cubicBezTo>
                    <a:pt x="450" y="2493"/>
                    <a:pt x="728" y="3111"/>
                    <a:pt x="1084" y="3715"/>
                  </a:cubicBezTo>
                  <a:cubicBezTo>
                    <a:pt x="1811" y="5014"/>
                    <a:pt x="2754" y="6314"/>
                    <a:pt x="3203" y="6762"/>
                  </a:cubicBezTo>
                  <a:cubicBezTo>
                    <a:pt x="3698" y="7257"/>
                    <a:pt x="4348" y="7520"/>
                    <a:pt x="5028" y="7520"/>
                  </a:cubicBezTo>
                  <a:lnTo>
                    <a:pt x="5044" y="7520"/>
                  </a:lnTo>
                  <a:cubicBezTo>
                    <a:pt x="7333" y="7520"/>
                    <a:pt x="8478" y="4736"/>
                    <a:pt x="6854" y="3111"/>
                  </a:cubicBezTo>
                  <a:cubicBezTo>
                    <a:pt x="6080" y="2338"/>
                    <a:pt x="2677" y="2"/>
                    <a:pt x="1130" y="2"/>
                  </a:cubicBezTo>
                  <a:cubicBezTo>
                    <a:pt x="1110" y="1"/>
                    <a:pt x="1090" y="0"/>
                    <a:pt x="10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3"/>
            <p:cNvSpPr/>
            <p:nvPr/>
          </p:nvSpPr>
          <p:spPr>
            <a:xfrm>
              <a:off x="6602600" y="1997575"/>
              <a:ext cx="507025" cy="488175"/>
            </a:xfrm>
            <a:custGeom>
              <a:avLst/>
              <a:gdLst/>
              <a:ahLst/>
              <a:cxnLst/>
              <a:rect l="l" t="t" r="r" b="b"/>
              <a:pathLst>
                <a:path w="20281" h="19527" extrusionOk="0">
                  <a:moveTo>
                    <a:pt x="10538" y="1575"/>
                  </a:moveTo>
                  <a:cubicBezTo>
                    <a:pt x="11589" y="1575"/>
                    <a:pt x="12649" y="1778"/>
                    <a:pt x="13660" y="2197"/>
                  </a:cubicBezTo>
                  <a:cubicBezTo>
                    <a:pt x="16723" y="3466"/>
                    <a:pt x="18703" y="6451"/>
                    <a:pt x="18703" y="9762"/>
                  </a:cubicBezTo>
                  <a:cubicBezTo>
                    <a:pt x="18703" y="14279"/>
                    <a:pt x="15036" y="17945"/>
                    <a:pt x="10519" y="17945"/>
                  </a:cubicBezTo>
                  <a:cubicBezTo>
                    <a:pt x="7209" y="17945"/>
                    <a:pt x="4223" y="15949"/>
                    <a:pt x="2955" y="12902"/>
                  </a:cubicBezTo>
                  <a:cubicBezTo>
                    <a:pt x="1702" y="9839"/>
                    <a:pt x="2398" y="6312"/>
                    <a:pt x="4734" y="3976"/>
                  </a:cubicBezTo>
                  <a:cubicBezTo>
                    <a:pt x="6309" y="2411"/>
                    <a:pt x="8405" y="1575"/>
                    <a:pt x="10538" y="1575"/>
                  </a:cubicBezTo>
                  <a:close/>
                  <a:moveTo>
                    <a:pt x="10519" y="1"/>
                  </a:moveTo>
                  <a:cubicBezTo>
                    <a:pt x="6575" y="1"/>
                    <a:pt x="3017" y="2383"/>
                    <a:pt x="1501" y="6034"/>
                  </a:cubicBezTo>
                  <a:cubicBezTo>
                    <a:pt x="0" y="9684"/>
                    <a:pt x="836" y="13876"/>
                    <a:pt x="3620" y="16661"/>
                  </a:cubicBezTo>
                  <a:cubicBezTo>
                    <a:pt x="5492" y="18533"/>
                    <a:pt x="7987" y="19527"/>
                    <a:pt x="10525" y="19527"/>
                  </a:cubicBezTo>
                  <a:cubicBezTo>
                    <a:pt x="11784" y="19527"/>
                    <a:pt x="13053" y="19283"/>
                    <a:pt x="14263" y="18780"/>
                  </a:cubicBezTo>
                  <a:cubicBezTo>
                    <a:pt x="17914" y="17280"/>
                    <a:pt x="20281" y="13706"/>
                    <a:pt x="20281" y="9762"/>
                  </a:cubicBezTo>
                  <a:cubicBezTo>
                    <a:pt x="20281" y="4378"/>
                    <a:pt x="15918" y="1"/>
                    <a:pt x="10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3"/>
            <p:cNvSpPr/>
            <p:nvPr/>
          </p:nvSpPr>
          <p:spPr>
            <a:xfrm>
              <a:off x="6879100" y="2037000"/>
              <a:ext cx="220850" cy="409250"/>
            </a:xfrm>
            <a:custGeom>
              <a:avLst/>
              <a:gdLst/>
              <a:ahLst/>
              <a:cxnLst/>
              <a:rect l="l" t="t" r="r" b="b"/>
              <a:pathLst>
                <a:path w="8834" h="16370" extrusionOk="0">
                  <a:moveTo>
                    <a:pt x="640" y="1"/>
                  </a:moveTo>
                  <a:cubicBezTo>
                    <a:pt x="602" y="1"/>
                    <a:pt x="565" y="1"/>
                    <a:pt x="527" y="1"/>
                  </a:cubicBezTo>
                  <a:cubicBezTo>
                    <a:pt x="357" y="1"/>
                    <a:pt x="171" y="1"/>
                    <a:pt x="1" y="17"/>
                  </a:cubicBezTo>
                  <a:cubicBezTo>
                    <a:pt x="4301" y="311"/>
                    <a:pt x="7643" y="3869"/>
                    <a:pt x="7643" y="8185"/>
                  </a:cubicBezTo>
                  <a:cubicBezTo>
                    <a:pt x="7643" y="12501"/>
                    <a:pt x="4301" y="16074"/>
                    <a:pt x="1" y="16352"/>
                  </a:cubicBezTo>
                  <a:cubicBezTo>
                    <a:pt x="171" y="16368"/>
                    <a:pt x="357" y="16368"/>
                    <a:pt x="527" y="16368"/>
                  </a:cubicBezTo>
                  <a:cubicBezTo>
                    <a:pt x="574" y="16369"/>
                    <a:pt x="621" y="16369"/>
                    <a:pt x="668" y="16369"/>
                  </a:cubicBezTo>
                  <a:cubicBezTo>
                    <a:pt x="5167" y="16369"/>
                    <a:pt x="8834" y="12716"/>
                    <a:pt x="8834" y="8185"/>
                  </a:cubicBezTo>
                  <a:cubicBezTo>
                    <a:pt x="8834" y="3659"/>
                    <a:pt x="5152" y="1"/>
                    <a:pt x="640" y="1"/>
                  </a:cubicBezTo>
                  <a:close/>
                </a:path>
              </a:pathLst>
            </a:custGeom>
            <a:solidFill>
              <a:srgbClr val="572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3"/>
            <p:cNvSpPr/>
            <p:nvPr/>
          </p:nvSpPr>
          <p:spPr>
            <a:xfrm>
              <a:off x="6826525" y="2202925"/>
              <a:ext cx="78125" cy="77775"/>
            </a:xfrm>
            <a:custGeom>
              <a:avLst/>
              <a:gdLst/>
              <a:ahLst/>
              <a:cxnLst/>
              <a:rect l="l" t="t" r="r" b="b"/>
              <a:pathLst>
                <a:path w="3125" h="3111" extrusionOk="0">
                  <a:moveTo>
                    <a:pt x="1562" y="1"/>
                  </a:moveTo>
                  <a:cubicBezTo>
                    <a:pt x="712" y="1"/>
                    <a:pt x="0" y="697"/>
                    <a:pt x="0" y="1548"/>
                  </a:cubicBezTo>
                  <a:cubicBezTo>
                    <a:pt x="0" y="2414"/>
                    <a:pt x="712" y="3110"/>
                    <a:pt x="1562" y="3110"/>
                  </a:cubicBezTo>
                  <a:cubicBezTo>
                    <a:pt x="2429" y="3110"/>
                    <a:pt x="3125" y="2414"/>
                    <a:pt x="3125" y="1548"/>
                  </a:cubicBezTo>
                  <a:cubicBezTo>
                    <a:pt x="3125" y="697"/>
                    <a:pt x="2429" y="1"/>
                    <a:pt x="1562" y="1"/>
                  </a:cubicBezTo>
                  <a:close/>
                </a:path>
              </a:pathLst>
            </a:custGeom>
            <a:solidFill>
              <a:srgbClr val="572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3"/>
            <p:cNvSpPr/>
            <p:nvPr/>
          </p:nvSpPr>
          <p:spPr>
            <a:xfrm>
              <a:off x="6823025" y="2202775"/>
              <a:ext cx="56100" cy="77925"/>
            </a:xfrm>
            <a:custGeom>
              <a:avLst/>
              <a:gdLst/>
              <a:ahLst/>
              <a:cxnLst/>
              <a:rect l="l" t="t" r="r" b="b"/>
              <a:pathLst>
                <a:path w="2244" h="3117" extrusionOk="0">
                  <a:moveTo>
                    <a:pt x="1700" y="1"/>
                  </a:moveTo>
                  <a:cubicBezTo>
                    <a:pt x="972" y="1"/>
                    <a:pt x="307" y="521"/>
                    <a:pt x="171" y="1291"/>
                  </a:cubicBezTo>
                  <a:cubicBezTo>
                    <a:pt x="1" y="2234"/>
                    <a:pt x="743" y="3116"/>
                    <a:pt x="1702" y="3116"/>
                  </a:cubicBezTo>
                  <a:cubicBezTo>
                    <a:pt x="1888" y="3116"/>
                    <a:pt x="2074" y="3085"/>
                    <a:pt x="2244" y="3023"/>
                  </a:cubicBezTo>
                  <a:cubicBezTo>
                    <a:pt x="1625" y="2791"/>
                    <a:pt x="1207" y="2219"/>
                    <a:pt x="1207" y="1554"/>
                  </a:cubicBezTo>
                  <a:cubicBezTo>
                    <a:pt x="1207" y="904"/>
                    <a:pt x="1625" y="316"/>
                    <a:pt x="2244" y="100"/>
                  </a:cubicBezTo>
                  <a:cubicBezTo>
                    <a:pt x="2063" y="32"/>
                    <a:pt x="1880" y="1"/>
                    <a:pt x="1700" y="1"/>
                  </a:cubicBezTo>
                  <a:close/>
                </a:path>
              </a:pathLst>
            </a:custGeom>
            <a:solidFill>
              <a:srgbClr val="572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3"/>
            <p:cNvSpPr/>
            <p:nvPr/>
          </p:nvSpPr>
          <p:spPr>
            <a:xfrm>
              <a:off x="6856300" y="1987900"/>
              <a:ext cx="19750" cy="58825"/>
            </a:xfrm>
            <a:custGeom>
              <a:avLst/>
              <a:gdLst/>
              <a:ahLst/>
              <a:cxnLst/>
              <a:rect l="l" t="t" r="r" b="b"/>
              <a:pathLst>
                <a:path w="790" h="2353" extrusionOk="0">
                  <a:moveTo>
                    <a:pt x="402" y="1"/>
                  </a:moveTo>
                  <a:cubicBezTo>
                    <a:pt x="170" y="16"/>
                    <a:pt x="0" y="202"/>
                    <a:pt x="16" y="418"/>
                  </a:cubicBezTo>
                  <a:lnTo>
                    <a:pt x="16" y="1950"/>
                  </a:lnTo>
                  <a:cubicBezTo>
                    <a:pt x="16" y="2167"/>
                    <a:pt x="186" y="2337"/>
                    <a:pt x="402" y="2352"/>
                  </a:cubicBezTo>
                  <a:cubicBezTo>
                    <a:pt x="619" y="2352"/>
                    <a:pt x="789" y="2182"/>
                    <a:pt x="789" y="1965"/>
                  </a:cubicBezTo>
                  <a:lnTo>
                    <a:pt x="789" y="388"/>
                  </a:lnTo>
                  <a:cubicBezTo>
                    <a:pt x="789" y="171"/>
                    <a:pt x="619"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3"/>
            <p:cNvSpPr/>
            <p:nvPr/>
          </p:nvSpPr>
          <p:spPr>
            <a:xfrm>
              <a:off x="6856300" y="2436525"/>
              <a:ext cx="19750" cy="58800"/>
            </a:xfrm>
            <a:custGeom>
              <a:avLst/>
              <a:gdLst/>
              <a:ahLst/>
              <a:cxnLst/>
              <a:rect l="l" t="t" r="r" b="b"/>
              <a:pathLst>
                <a:path w="790" h="2352" extrusionOk="0">
                  <a:moveTo>
                    <a:pt x="402" y="0"/>
                  </a:moveTo>
                  <a:cubicBezTo>
                    <a:pt x="170" y="16"/>
                    <a:pt x="0" y="201"/>
                    <a:pt x="16" y="418"/>
                  </a:cubicBezTo>
                  <a:lnTo>
                    <a:pt x="16" y="1949"/>
                  </a:lnTo>
                  <a:cubicBezTo>
                    <a:pt x="16" y="2166"/>
                    <a:pt x="186" y="2336"/>
                    <a:pt x="402" y="2352"/>
                  </a:cubicBezTo>
                  <a:cubicBezTo>
                    <a:pt x="619" y="2352"/>
                    <a:pt x="789" y="2181"/>
                    <a:pt x="789" y="1965"/>
                  </a:cubicBezTo>
                  <a:lnTo>
                    <a:pt x="789" y="387"/>
                  </a:lnTo>
                  <a:cubicBezTo>
                    <a:pt x="789" y="170"/>
                    <a:pt x="619"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3"/>
            <p:cNvSpPr/>
            <p:nvPr/>
          </p:nvSpPr>
          <p:spPr>
            <a:xfrm>
              <a:off x="7060475" y="2232325"/>
              <a:ext cx="58825" cy="19750"/>
            </a:xfrm>
            <a:custGeom>
              <a:avLst/>
              <a:gdLst/>
              <a:ahLst/>
              <a:cxnLst/>
              <a:rect l="l" t="t" r="r" b="b"/>
              <a:pathLst>
                <a:path w="2353" h="790" extrusionOk="0">
                  <a:moveTo>
                    <a:pt x="388" y="0"/>
                  </a:moveTo>
                  <a:cubicBezTo>
                    <a:pt x="171" y="0"/>
                    <a:pt x="1" y="186"/>
                    <a:pt x="1" y="403"/>
                  </a:cubicBezTo>
                  <a:cubicBezTo>
                    <a:pt x="16" y="619"/>
                    <a:pt x="202" y="789"/>
                    <a:pt x="419" y="789"/>
                  </a:cubicBezTo>
                  <a:lnTo>
                    <a:pt x="1966" y="789"/>
                  </a:lnTo>
                  <a:cubicBezTo>
                    <a:pt x="2182" y="789"/>
                    <a:pt x="2352" y="604"/>
                    <a:pt x="2352" y="387"/>
                  </a:cubicBezTo>
                  <a:cubicBezTo>
                    <a:pt x="2337" y="171"/>
                    <a:pt x="2151" y="0"/>
                    <a:pt x="19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3"/>
            <p:cNvSpPr/>
            <p:nvPr/>
          </p:nvSpPr>
          <p:spPr>
            <a:xfrm>
              <a:off x="7060475" y="2232700"/>
              <a:ext cx="36400" cy="19375"/>
            </a:xfrm>
            <a:custGeom>
              <a:avLst/>
              <a:gdLst/>
              <a:ahLst/>
              <a:cxnLst/>
              <a:rect l="l" t="t" r="r" b="b"/>
              <a:pathLst>
                <a:path w="1456" h="775" extrusionOk="0">
                  <a:moveTo>
                    <a:pt x="388" y="1"/>
                  </a:moveTo>
                  <a:cubicBezTo>
                    <a:pt x="171" y="1"/>
                    <a:pt x="1" y="187"/>
                    <a:pt x="1" y="403"/>
                  </a:cubicBezTo>
                  <a:cubicBezTo>
                    <a:pt x="32" y="620"/>
                    <a:pt x="202" y="774"/>
                    <a:pt x="419" y="774"/>
                  </a:cubicBezTo>
                  <a:lnTo>
                    <a:pt x="1440" y="774"/>
                  </a:lnTo>
                  <a:cubicBezTo>
                    <a:pt x="1440" y="651"/>
                    <a:pt x="1455" y="511"/>
                    <a:pt x="1455" y="388"/>
                  </a:cubicBezTo>
                  <a:cubicBezTo>
                    <a:pt x="1455" y="264"/>
                    <a:pt x="1455" y="125"/>
                    <a:pt x="1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3"/>
            <p:cNvSpPr/>
            <p:nvPr/>
          </p:nvSpPr>
          <p:spPr>
            <a:xfrm>
              <a:off x="6611875" y="2232325"/>
              <a:ext cx="58800" cy="19750"/>
            </a:xfrm>
            <a:custGeom>
              <a:avLst/>
              <a:gdLst/>
              <a:ahLst/>
              <a:cxnLst/>
              <a:rect l="l" t="t" r="r" b="b"/>
              <a:pathLst>
                <a:path w="2352" h="790" extrusionOk="0">
                  <a:moveTo>
                    <a:pt x="387" y="0"/>
                  </a:moveTo>
                  <a:cubicBezTo>
                    <a:pt x="171" y="0"/>
                    <a:pt x="1" y="186"/>
                    <a:pt x="1" y="403"/>
                  </a:cubicBezTo>
                  <a:cubicBezTo>
                    <a:pt x="16" y="619"/>
                    <a:pt x="202" y="789"/>
                    <a:pt x="418" y="789"/>
                  </a:cubicBezTo>
                  <a:lnTo>
                    <a:pt x="1965" y="789"/>
                  </a:lnTo>
                  <a:cubicBezTo>
                    <a:pt x="2182" y="789"/>
                    <a:pt x="2352" y="604"/>
                    <a:pt x="2352" y="387"/>
                  </a:cubicBezTo>
                  <a:cubicBezTo>
                    <a:pt x="2336" y="171"/>
                    <a:pt x="2151"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3"/>
            <p:cNvSpPr/>
            <p:nvPr/>
          </p:nvSpPr>
          <p:spPr>
            <a:xfrm>
              <a:off x="6996775" y="2059100"/>
              <a:ext cx="55400" cy="47950"/>
            </a:xfrm>
            <a:custGeom>
              <a:avLst/>
              <a:gdLst/>
              <a:ahLst/>
              <a:cxnLst/>
              <a:rect l="l" t="t" r="r" b="b"/>
              <a:pathLst>
                <a:path w="2216" h="1918" extrusionOk="0">
                  <a:moveTo>
                    <a:pt x="1648" y="0"/>
                  </a:moveTo>
                  <a:cubicBezTo>
                    <a:pt x="1556" y="0"/>
                    <a:pt x="1460" y="37"/>
                    <a:pt x="1373" y="123"/>
                  </a:cubicBezTo>
                  <a:lnTo>
                    <a:pt x="260" y="1237"/>
                  </a:lnTo>
                  <a:cubicBezTo>
                    <a:pt x="1" y="1480"/>
                    <a:pt x="176" y="1918"/>
                    <a:pt x="520" y="1918"/>
                  </a:cubicBezTo>
                  <a:cubicBezTo>
                    <a:pt x="526" y="1918"/>
                    <a:pt x="532" y="1918"/>
                    <a:pt x="538" y="1917"/>
                  </a:cubicBezTo>
                  <a:cubicBezTo>
                    <a:pt x="646" y="1917"/>
                    <a:pt x="755" y="1871"/>
                    <a:pt x="816" y="1794"/>
                  </a:cubicBezTo>
                  <a:lnTo>
                    <a:pt x="1930" y="680"/>
                  </a:lnTo>
                  <a:cubicBezTo>
                    <a:pt x="2215" y="395"/>
                    <a:pt x="1953"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3"/>
            <p:cNvSpPr/>
            <p:nvPr/>
          </p:nvSpPr>
          <p:spPr>
            <a:xfrm>
              <a:off x="6996125" y="2078400"/>
              <a:ext cx="34225" cy="28625"/>
            </a:xfrm>
            <a:custGeom>
              <a:avLst/>
              <a:gdLst/>
              <a:ahLst/>
              <a:cxnLst/>
              <a:rect l="l" t="t" r="r" b="b"/>
              <a:pathLst>
                <a:path w="1369" h="1145" extrusionOk="0">
                  <a:moveTo>
                    <a:pt x="765" y="1"/>
                  </a:moveTo>
                  <a:lnTo>
                    <a:pt x="286" y="465"/>
                  </a:lnTo>
                  <a:cubicBezTo>
                    <a:pt x="1" y="750"/>
                    <a:pt x="262" y="1144"/>
                    <a:pt x="567" y="1144"/>
                  </a:cubicBezTo>
                  <a:cubicBezTo>
                    <a:pt x="660" y="1144"/>
                    <a:pt x="756" y="1108"/>
                    <a:pt x="842" y="1022"/>
                  </a:cubicBezTo>
                  <a:lnTo>
                    <a:pt x="1368" y="496"/>
                  </a:lnTo>
                  <a:cubicBezTo>
                    <a:pt x="1183" y="325"/>
                    <a:pt x="982" y="155"/>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3"/>
            <p:cNvSpPr/>
            <p:nvPr/>
          </p:nvSpPr>
          <p:spPr>
            <a:xfrm>
              <a:off x="6679675" y="2376600"/>
              <a:ext cx="55375" cy="47575"/>
            </a:xfrm>
            <a:custGeom>
              <a:avLst/>
              <a:gdLst/>
              <a:ahLst/>
              <a:cxnLst/>
              <a:rect l="l" t="t" r="r" b="b"/>
              <a:pathLst>
                <a:path w="2215" h="1903" extrusionOk="0">
                  <a:moveTo>
                    <a:pt x="1647" y="1"/>
                  </a:moveTo>
                  <a:cubicBezTo>
                    <a:pt x="1555" y="1"/>
                    <a:pt x="1459" y="37"/>
                    <a:pt x="1372" y="123"/>
                  </a:cubicBezTo>
                  <a:lnTo>
                    <a:pt x="259" y="1237"/>
                  </a:lnTo>
                  <a:cubicBezTo>
                    <a:pt x="0" y="1480"/>
                    <a:pt x="175" y="1903"/>
                    <a:pt x="519" y="1903"/>
                  </a:cubicBezTo>
                  <a:cubicBezTo>
                    <a:pt x="525" y="1903"/>
                    <a:pt x="531" y="1902"/>
                    <a:pt x="537" y="1902"/>
                  </a:cubicBezTo>
                  <a:cubicBezTo>
                    <a:pt x="645" y="1902"/>
                    <a:pt x="738" y="1871"/>
                    <a:pt x="816" y="1794"/>
                  </a:cubicBezTo>
                  <a:lnTo>
                    <a:pt x="1929" y="680"/>
                  </a:lnTo>
                  <a:cubicBezTo>
                    <a:pt x="2214" y="395"/>
                    <a:pt x="1952" y="1"/>
                    <a:pt x="1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3"/>
            <p:cNvSpPr/>
            <p:nvPr/>
          </p:nvSpPr>
          <p:spPr>
            <a:xfrm>
              <a:off x="6679675" y="2392825"/>
              <a:ext cx="33925" cy="31350"/>
            </a:xfrm>
            <a:custGeom>
              <a:avLst/>
              <a:gdLst/>
              <a:ahLst/>
              <a:cxnLst/>
              <a:rect l="l" t="t" r="r" b="b"/>
              <a:pathLst>
                <a:path w="1357" h="1254" extrusionOk="0">
                  <a:moveTo>
                    <a:pt x="846" y="0"/>
                  </a:moveTo>
                  <a:lnTo>
                    <a:pt x="259" y="588"/>
                  </a:lnTo>
                  <a:cubicBezTo>
                    <a:pt x="0" y="831"/>
                    <a:pt x="175" y="1254"/>
                    <a:pt x="519" y="1254"/>
                  </a:cubicBezTo>
                  <a:cubicBezTo>
                    <a:pt x="525" y="1254"/>
                    <a:pt x="531" y="1253"/>
                    <a:pt x="537" y="1253"/>
                  </a:cubicBezTo>
                  <a:cubicBezTo>
                    <a:pt x="645" y="1253"/>
                    <a:pt x="738" y="1222"/>
                    <a:pt x="816" y="1145"/>
                  </a:cubicBezTo>
                  <a:lnTo>
                    <a:pt x="1357" y="603"/>
                  </a:lnTo>
                  <a:cubicBezTo>
                    <a:pt x="1171" y="418"/>
                    <a:pt x="1001" y="217"/>
                    <a:pt x="8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3"/>
            <p:cNvSpPr/>
            <p:nvPr/>
          </p:nvSpPr>
          <p:spPr>
            <a:xfrm>
              <a:off x="6996125" y="2376600"/>
              <a:ext cx="53175" cy="47575"/>
            </a:xfrm>
            <a:custGeom>
              <a:avLst/>
              <a:gdLst/>
              <a:ahLst/>
              <a:cxnLst/>
              <a:rect l="l" t="t" r="r" b="b"/>
              <a:pathLst>
                <a:path w="2127" h="1903" extrusionOk="0">
                  <a:moveTo>
                    <a:pt x="567" y="1"/>
                  </a:moveTo>
                  <a:cubicBezTo>
                    <a:pt x="262" y="1"/>
                    <a:pt x="1" y="395"/>
                    <a:pt x="286" y="680"/>
                  </a:cubicBezTo>
                  <a:lnTo>
                    <a:pt x="1399" y="1794"/>
                  </a:lnTo>
                  <a:cubicBezTo>
                    <a:pt x="1477" y="1871"/>
                    <a:pt x="1585" y="1902"/>
                    <a:pt x="1678" y="1902"/>
                  </a:cubicBezTo>
                  <a:cubicBezTo>
                    <a:pt x="1786" y="1902"/>
                    <a:pt x="1894" y="1871"/>
                    <a:pt x="1956" y="1794"/>
                  </a:cubicBezTo>
                  <a:cubicBezTo>
                    <a:pt x="2126" y="1639"/>
                    <a:pt x="2126" y="1392"/>
                    <a:pt x="1956" y="1237"/>
                  </a:cubicBezTo>
                  <a:lnTo>
                    <a:pt x="842" y="123"/>
                  </a:lnTo>
                  <a:cubicBezTo>
                    <a:pt x="756" y="37"/>
                    <a:pt x="660" y="1"/>
                    <a:pt x="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3"/>
            <p:cNvSpPr/>
            <p:nvPr/>
          </p:nvSpPr>
          <p:spPr>
            <a:xfrm>
              <a:off x="6996125" y="2376225"/>
              <a:ext cx="34225" cy="29000"/>
            </a:xfrm>
            <a:custGeom>
              <a:avLst/>
              <a:gdLst/>
              <a:ahLst/>
              <a:cxnLst/>
              <a:rect l="l" t="t" r="r" b="b"/>
              <a:pathLst>
                <a:path w="1369" h="1160" extrusionOk="0">
                  <a:moveTo>
                    <a:pt x="567" y="0"/>
                  </a:moveTo>
                  <a:cubicBezTo>
                    <a:pt x="262" y="0"/>
                    <a:pt x="1" y="395"/>
                    <a:pt x="286" y="680"/>
                  </a:cubicBezTo>
                  <a:lnTo>
                    <a:pt x="765" y="1159"/>
                  </a:lnTo>
                  <a:cubicBezTo>
                    <a:pt x="982" y="1004"/>
                    <a:pt x="1183" y="834"/>
                    <a:pt x="1368" y="649"/>
                  </a:cubicBezTo>
                  <a:lnTo>
                    <a:pt x="842" y="123"/>
                  </a:lnTo>
                  <a:cubicBezTo>
                    <a:pt x="756" y="36"/>
                    <a:pt x="660" y="0"/>
                    <a:pt x="5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3"/>
            <p:cNvSpPr/>
            <p:nvPr/>
          </p:nvSpPr>
          <p:spPr>
            <a:xfrm>
              <a:off x="6679000" y="2059100"/>
              <a:ext cx="55775" cy="47950"/>
            </a:xfrm>
            <a:custGeom>
              <a:avLst/>
              <a:gdLst/>
              <a:ahLst/>
              <a:cxnLst/>
              <a:rect l="l" t="t" r="r" b="b"/>
              <a:pathLst>
                <a:path w="2231" h="1918" extrusionOk="0">
                  <a:moveTo>
                    <a:pt x="568" y="0"/>
                  </a:moveTo>
                  <a:cubicBezTo>
                    <a:pt x="263" y="0"/>
                    <a:pt x="1" y="395"/>
                    <a:pt x="286" y="680"/>
                  </a:cubicBezTo>
                  <a:lnTo>
                    <a:pt x="1399" y="1794"/>
                  </a:lnTo>
                  <a:cubicBezTo>
                    <a:pt x="1477" y="1871"/>
                    <a:pt x="1570" y="1917"/>
                    <a:pt x="1678" y="1917"/>
                  </a:cubicBezTo>
                  <a:cubicBezTo>
                    <a:pt x="1684" y="1918"/>
                    <a:pt x="1690" y="1918"/>
                    <a:pt x="1697" y="1918"/>
                  </a:cubicBezTo>
                  <a:cubicBezTo>
                    <a:pt x="2055" y="1918"/>
                    <a:pt x="2230" y="1480"/>
                    <a:pt x="1956" y="1237"/>
                  </a:cubicBezTo>
                  <a:lnTo>
                    <a:pt x="843" y="123"/>
                  </a:lnTo>
                  <a:cubicBezTo>
                    <a:pt x="756" y="37"/>
                    <a:pt x="660" y="0"/>
                    <a:pt x="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3"/>
            <p:cNvSpPr/>
            <p:nvPr/>
          </p:nvSpPr>
          <p:spPr>
            <a:xfrm>
              <a:off x="6682250" y="2059250"/>
              <a:ext cx="31350" cy="31550"/>
            </a:xfrm>
            <a:custGeom>
              <a:avLst/>
              <a:gdLst/>
              <a:ahLst/>
              <a:cxnLst/>
              <a:rect l="l" t="t" r="r" b="b"/>
              <a:pathLst>
                <a:path w="1254" h="1262" extrusionOk="0">
                  <a:moveTo>
                    <a:pt x="434" y="1"/>
                  </a:moveTo>
                  <a:cubicBezTo>
                    <a:pt x="334" y="1"/>
                    <a:pt x="233" y="40"/>
                    <a:pt x="156" y="117"/>
                  </a:cubicBezTo>
                  <a:cubicBezTo>
                    <a:pt x="1" y="272"/>
                    <a:pt x="1" y="519"/>
                    <a:pt x="156" y="674"/>
                  </a:cubicBezTo>
                  <a:lnTo>
                    <a:pt x="743" y="1262"/>
                  </a:lnTo>
                  <a:cubicBezTo>
                    <a:pt x="898" y="1045"/>
                    <a:pt x="1068" y="844"/>
                    <a:pt x="1254" y="658"/>
                  </a:cubicBezTo>
                  <a:lnTo>
                    <a:pt x="713" y="117"/>
                  </a:lnTo>
                  <a:cubicBezTo>
                    <a:pt x="635" y="40"/>
                    <a:pt x="535"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 name="Google Shape;2279;p63"/>
          <p:cNvGrpSpPr/>
          <p:nvPr/>
        </p:nvGrpSpPr>
        <p:grpSpPr>
          <a:xfrm>
            <a:off x="268944" y="4060701"/>
            <a:ext cx="597068" cy="853546"/>
            <a:chOff x="5979675" y="4640775"/>
            <a:chExt cx="241875" cy="345775"/>
          </a:xfrm>
        </p:grpSpPr>
        <p:sp>
          <p:nvSpPr>
            <p:cNvPr id="2280" name="Google Shape;2280;p63"/>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3"/>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3"/>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3"/>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3"/>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3"/>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3"/>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3"/>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3"/>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3"/>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3"/>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3"/>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3"/>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63"/>
          <p:cNvGrpSpPr/>
          <p:nvPr/>
        </p:nvGrpSpPr>
        <p:grpSpPr>
          <a:xfrm>
            <a:off x="8092617" y="157788"/>
            <a:ext cx="621817" cy="501781"/>
            <a:chOff x="7514750" y="4210883"/>
            <a:chExt cx="953999" cy="769838"/>
          </a:xfrm>
        </p:grpSpPr>
        <p:sp>
          <p:nvSpPr>
            <p:cNvPr id="2294" name="Google Shape;2294;p63"/>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3"/>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3"/>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3"/>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3"/>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3"/>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3"/>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63"/>
          <p:cNvGrpSpPr/>
          <p:nvPr/>
        </p:nvGrpSpPr>
        <p:grpSpPr>
          <a:xfrm>
            <a:off x="8508727" y="444317"/>
            <a:ext cx="411803" cy="411156"/>
            <a:chOff x="5721625" y="4984150"/>
            <a:chExt cx="196950" cy="196650"/>
          </a:xfrm>
        </p:grpSpPr>
        <p:sp>
          <p:nvSpPr>
            <p:cNvPr id="2302" name="Google Shape;2302;p63"/>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3"/>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3"/>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3"/>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3"/>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 name="Google Shape;2307;p63"/>
          <p:cNvGrpSpPr/>
          <p:nvPr/>
        </p:nvGrpSpPr>
        <p:grpSpPr>
          <a:xfrm>
            <a:off x="5521798" y="3123394"/>
            <a:ext cx="526006" cy="374797"/>
            <a:chOff x="6705480" y="3080688"/>
            <a:chExt cx="526006" cy="374797"/>
          </a:xfrm>
        </p:grpSpPr>
        <p:sp>
          <p:nvSpPr>
            <p:cNvPr id="2308" name="Google Shape;2308;p63"/>
            <p:cNvSpPr/>
            <p:nvPr/>
          </p:nvSpPr>
          <p:spPr>
            <a:xfrm>
              <a:off x="7105594" y="3175436"/>
              <a:ext cx="57559" cy="60937"/>
            </a:xfrm>
            <a:custGeom>
              <a:avLst/>
              <a:gdLst/>
              <a:ahLst/>
              <a:cxnLst/>
              <a:rect l="l" t="t" r="r" b="b"/>
              <a:pathLst>
                <a:path w="1619" h="1714" extrusionOk="0">
                  <a:moveTo>
                    <a:pt x="309" y="1"/>
                  </a:moveTo>
                  <a:cubicBezTo>
                    <a:pt x="279" y="1"/>
                    <a:pt x="248" y="2"/>
                    <a:pt x="218" y="6"/>
                  </a:cubicBezTo>
                  <a:cubicBezTo>
                    <a:pt x="179" y="87"/>
                    <a:pt x="155" y="179"/>
                    <a:pt x="136" y="270"/>
                  </a:cubicBezTo>
                  <a:cubicBezTo>
                    <a:pt x="1" y="1028"/>
                    <a:pt x="588" y="1713"/>
                    <a:pt x="1343" y="1713"/>
                  </a:cubicBezTo>
                  <a:cubicBezTo>
                    <a:pt x="1370" y="1713"/>
                    <a:pt x="1398" y="1712"/>
                    <a:pt x="1426" y="1710"/>
                  </a:cubicBezTo>
                  <a:cubicBezTo>
                    <a:pt x="1460" y="1624"/>
                    <a:pt x="1489" y="1532"/>
                    <a:pt x="1503" y="1441"/>
                  </a:cubicBezTo>
                  <a:cubicBezTo>
                    <a:pt x="1619" y="771"/>
                    <a:pt x="1166" y="131"/>
                    <a:pt x="492" y="20"/>
                  </a:cubicBezTo>
                  <a:cubicBezTo>
                    <a:pt x="431" y="7"/>
                    <a:pt x="370" y="1"/>
                    <a:pt x="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3"/>
            <p:cNvSpPr/>
            <p:nvPr/>
          </p:nvSpPr>
          <p:spPr>
            <a:xfrm>
              <a:off x="7167421" y="3191755"/>
              <a:ext cx="62359" cy="49987"/>
            </a:xfrm>
            <a:custGeom>
              <a:avLst/>
              <a:gdLst/>
              <a:ahLst/>
              <a:cxnLst/>
              <a:rect l="l" t="t" r="r" b="b"/>
              <a:pathLst>
                <a:path w="1754" h="1406" extrusionOk="0">
                  <a:moveTo>
                    <a:pt x="1234" y="0"/>
                  </a:moveTo>
                  <a:cubicBezTo>
                    <a:pt x="642" y="0"/>
                    <a:pt x="119" y="426"/>
                    <a:pt x="19" y="1030"/>
                  </a:cubicBezTo>
                  <a:cubicBezTo>
                    <a:pt x="5" y="1121"/>
                    <a:pt x="0" y="1218"/>
                    <a:pt x="5" y="1309"/>
                  </a:cubicBezTo>
                  <a:cubicBezTo>
                    <a:pt x="92" y="1343"/>
                    <a:pt x="178" y="1372"/>
                    <a:pt x="270" y="1386"/>
                  </a:cubicBezTo>
                  <a:cubicBezTo>
                    <a:pt x="344" y="1399"/>
                    <a:pt x="417" y="1406"/>
                    <a:pt x="489" y="1406"/>
                  </a:cubicBezTo>
                  <a:cubicBezTo>
                    <a:pt x="1181" y="1406"/>
                    <a:pt x="1753" y="820"/>
                    <a:pt x="1710" y="100"/>
                  </a:cubicBezTo>
                  <a:cubicBezTo>
                    <a:pt x="1623" y="62"/>
                    <a:pt x="1536" y="38"/>
                    <a:pt x="1445" y="19"/>
                  </a:cubicBezTo>
                  <a:cubicBezTo>
                    <a:pt x="1374" y="6"/>
                    <a:pt x="1304" y="0"/>
                    <a:pt x="1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3"/>
            <p:cNvSpPr/>
            <p:nvPr/>
          </p:nvSpPr>
          <p:spPr>
            <a:xfrm>
              <a:off x="7134712" y="3102162"/>
              <a:ext cx="45045" cy="52618"/>
            </a:xfrm>
            <a:custGeom>
              <a:avLst/>
              <a:gdLst/>
              <a:ahLst/>
              <a:cxnLst/>
              <a:rect l="l" t="t" r="r" b="b"/>
              <a:pathLst>
                <a:path w="1267" h="1480" extrusionOk="0">
                  <a:moveTo>
                    <a:pt x="265" y="1"/>
                  </a:moveTo>
                  <a:cubicBezTo>
                    <a:pt x="227" y="63"/>
                    <a:pt x="193" y="131"/>
                    <a:pt x="169" y="198"/>
                  </a:cubicBezTo>
                  <a:cubicBezTo>
                    <a:pt x="0" y="713"/>
                    <a:pt x="275" y="1262"/>
                    <a:pt x="790" y="1436"/>
                  </a:cubicBezTo>
                  <a:cubicBezTo>
                    <a:pt x="858" y="1460"/>
                    <a:pt x="930" y="1474"/>
                    <a:pt x="1002" y="1479"/>
                  </a:cubicBezTo>
                  <a:cubicBezTo>
                    <a:pt x="1041" y="1416"/>
                    <a:pt x="1074" y="1349"/>
                    <a:pt x="1098" y="1282"/>
                  </a:cubicBezTo>
                  <a:cubicBezTo>
                    <a:pt x="1267" y="771"/>
                    <a:pt x="992" y="217"/>
                    <a:pt x="482" y="44"/>
                  </a:cubicBezTo>
                  <a:cubicBezTo>
                    <a:pt x="410" y="25"/>
                    <a:pt x="338" y="10"/>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3"/>
            <p:cNvSpPr/>
            <p:nvPr/>
          </p:nvSpPr>
          <p:spPr>
            <a:xfrm>
              <a:off x="7179047" y="3126195"/>
              <a:ext cx="52440" cy="36548"/>
            </a:xfrm>
            <a:custGeom>
              <a:avLst/>
              <a:gdLst/>
              <a:ahLst/>
              <a:cxnLst/>
              <a:rect l="l" t="t" r="r" b="b"/>
              <a:pathLst>
                <a:path w="1475" h="1028" extrusionOk="0">
                  <a:moveTo>
                    <a:pt x="967" y="0"/>
                  </a:moveTo>
                  <a:cubicBezTo>
                    <a:pt x="559" y="0"/>
                    <a:pt x="179" y="261"/>
                    <a:pt x="44" y="668"/>
                  </a:cubicBezTo>
                  <a:cubicBezTo>
                    <a:pt x="20" y="740"/>
                    <a:pt x="5" y="813"/>
                    <a:pt x="1" y="885"/>
                  </a:cubicBezTo>
                  <a:cubicBezTo>
                    <a:pt x="63" y="923"/>
                    <a:pt x="126" y="952"/>
                    <a:pt x="198" y="976"/>
                  </a:cubicBezTo>
                  <a:cubicBezTo>
                    <a:pt x="301" y="1011"/>
                    <a:pt x="406" y="1028"/>
                    <a:pt x="508" y="1028"/>
                  </a:cubicBezTo>
                  <a:cubicBezTo>
                    <a:pt x="916" y="1028"/>
                    <a:pt x="1296" y="768"/>
                    <a:pt x="1431" y="360"/>
                  </a:cubicBezTo>
                  <a:cubicBezTo>
                    <a:pt x="1455" y="293"/>
                    <a:pt x="1469" y="220"/>
                    <a:pt x="1474" y="143"/>
                  </a:cubicBezTo>
                  <a:cubicBezTo>
                    <a:pt x="1416" y="105"/>
                    <a:pt x="1349" y="76"/>
                    <a:pt x="1277" y="52"/>
                  </a:cubicBezTo>
                  <a:cubicBezTo>
                    <a:pt x="1174" y="17"/>
                    <a:pt x="1069" y="0"/>
                    <a:pt x="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3"/>
            <p:cNvSpPr/>
            <p:nvPr/>
          </p:nvSpPr>
          <p:spPr>
            <a:xfrm>
              <a:off x="7113309" y="3270292"/>
              <a:ext cx="44370" cy="38894"/>
            </a:xfrm>
            <a:custGeom>
              <a:avLst/>
              <a:gdLst/>
              <a:ahLst/>
              <a:cxnLst/>
              <a:rect l="l" t="t" r="r" b="b"/>
              <a:pathLst>
                <a:path w="1248" h="1094" extrusionOk="0">
                  <a:moveTo>
                    <a:pt x="1" y="1"/>
                  </a:moveTo>
                  <a:lnTo>
                    <a:pt x="1" y="1094"/>
                  </a:lnTo>
                  <a:lnTo>
                    <a:pt x="1103" y="723"/>
                  </a:lnTo>
                  <a:cubicBezTo>
                    <a:pt x="1248" y="675"/>
                    <a:pt x="1248" y="472"/>
                    <a:pt x="1108" y="420"/>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3"/>
            <p:cNvSpPr/>
            <p:nvPr/>
          </p:nvSpPr>
          <p:spPr>
            <a:xfrm>
              <a:off x="6805491" y="3099851"/>
              <a:ext cx="192126" cy="202507"/>
            </a:xfrm>
            <a:custGeom>
              <a:avLst/>
              <a:gdLst/>
              <a:ahLst/>
              <a:cxnLst/>
              <a:rect l="l" t="t" r="r" b="b"/>
              <a:pathLst>
                <a:path w="5404" h="5696" extrusionOk="0">
                  <a:moveTo>
                    <a:pt x="435" y="0"/>
                  </a:moveTo>
                  <a:cubicBezTo>
                    <a:pt x="310" y="0"/>
                    <a:pt x="198" y="89"/>
                    <a:pt x="178" y="220"/>
                  </a:cubicBezTo>
                  <a:cubicBezTo>
                    <a:pt x="87" y="750"/>
                    <a:pt x="0" y="1929"/>
                    <a:pt x="747" y="3075"/>
                  </a:cubicBezTo>
                  <a:lnTo>
                    <a:pt x="4758" y="5695"/>
                  </a:lnTo>
                  <a:lnTo>
                    <a:pt x="5403" y="4857"/>
                  </a:lnTo>
                  <a:cubicBezTo>
                    <a:pt x="4715" y="3090"/>
                    <a:pt x="3270" y="913"/>
                    <a:pt x="515" y="13"/>
                  </a:cubicBezTo>
                  <a:cubicBezTo>
                    <a:pt x="488" y="4"/>
                    <a:pt x="461" y="0"/>
                    <a:pt x="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3"/>
            <p:cNvSpPr/>
            <p:nvPr/>
          </p:nvSpPr>
          <p:spPr>
            <a:xfrm>
              <a:off x="6705480" y="3226810"/>
              <a:ext cx="417457" cy="228674"/>
            </a:xfrm>
            <a:custGeom>
              <a:avLst/>
              <a:gdLst/>
              <a:ahLst/>
              <a:cxnLst/>
              <a:rect l="l" t="t" r="r" b="b"/>
              <a:pathLst>
                <a:path w="11742" h="6432" extrusionOk="0">
                  <a:moveTo>
                    <a:pt x="9890" y="0"/>
                  </a:moveTo>
                  <a:cubicBezTo>
                    <a:pt x="9878" y="0"/>
                    <a:pt x="9866" y="0"/>
                    <a:pt x="9853" y="0"/>
                  </a:cubicBezTo>
                  <a:cubicBezTo>
                    <a:pt x="9324" y="15"/>
                    <a:pt x="8823" y="265"/>
                    <a:pt x="8495" y="684"/>
                  </a:cubicBezTo>
                  <a:cubicBezTo>
                    <a:pt x="8231" y="1031"/>
                    <a:pt x="7908" y="1334"/>
                    <a:pt x="7547" y="1575"/>
                  </a:cubicBezTo>
                  <a:cubicBezTo>
                    <a:pt x="6112" y="2490"/>
                    <a:pt x="2866" y="2890"/>
                    <a:pt x="2866" y="2890"/>
                  </a:cubicBezTo>
                  <a:cubicBezTo>
                    <a:pt x="2062" y="2996"/>
                    <a:pt x="1253" y="3058"/>
                    <a:pt x="444" y="3082"/>
                  </a:cubicBezTo>
                  <a:cubicBezTo>
                    <a:pt x="174" y="3087"/>
                    <a:pt x="1" y="3366"/>
                    <a:pt x="112" y="3612"/>
                  </a:cubicBezTo>
                  <a:lnTo>
                    <a:pt x="988" y="5538"/>
                  </a:lnTo>
                  <a:cubicBezTo>
                    <a:pt x="1051" y="5678"/>
                    <a:pt x="1187" y="5758"/>
                    <a:pt x="1329" y="5758"/>
                  </a:cubicBezTo>
                  <a:cubicBezTo>
                    <a:pt x="1393" y="5758"/>
                    <a:pt x="1458" y="5741"/>
                    <a:pt x="1518" y="5707"/>
                  </a:cubicBezTo>
                  <a:cubicBezTo>
                    <a:pt x="1869" y="5505"/>
                    <a:pt x="2452" y="5177"/>
                    <a:pt x="3160" y="4802"/>
                  </a:cubicBezTo>
                  <a:cubicBezTo>
                    <a:pt x="3886" y="5831"/>
                    <a:pt x="5063" y="6432"/>
                    <a:pt x="6302" y="6432"/>
                  </a:cubicBezTo>
                  <a:cubicBezTo>
                    <a:pt x="6477" y="6432"/>
                    <a:pt x="6653" y="6420"/>
                    <a:pt x="6829" y="6395"/>
                  </a:cubicBezTo>
                  <a:cubicBezTo>
                    <a:pt x="8255" y="6203"/>
                    <a:pt x="9454" y="5230"/>
                    <a:pt x="9935" y="3872"/>
                  </a:cubicBezTo>
                  <a:cubicBezTo>
                    <a:pt x="9998" y="3708"/>
                    <a:pt x="10142" y="3588"/>
                    <a:pt x="10311" y="3554"/>
                  </a:cubicBezTo>
                  <a:cubicBezTo>
                    <a:pt x="11154" y="3357"/>
                    <a:pt x="11741" y="2596"/>
                    <a:pt x="11707" y="1734"/>
                  </a:cubicBezTo>
                  <a:cubicBezTo>
                    <a:pt x="11660" y="764"/>
                    <a:pt x="10856" y="0"/>
                    <a:pt x="9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3"/>
            <p:cNvSpPr/>
            <p:nvPr/>
          </p:nvSpPr>
          <p:spPr>
            <a:xfrm>
              <a:off x="6738189" y="3188840"/>
              <a:ext cx="273968" cy="174456"/>
            </a:xfrm>
            <a:custGeom>
              <a:avLst/>
              <a:gdLst/>
              <a:ahLst/>
              <a:cxnLst/>
              <a:rect l="l" t="t" r="r" b="b"/>
              <a:pathLst>
                <a:path w="7706" h="4907" extrusionOk="0">
                  <a:moveTo>
                    <a:pt x="780" y="0"/>
                  </a:moveTo>
                  <a:cubicBezTo>
                    <a:pt x="604" y="0"/>
                    <a:pt x="424" y="6"/>
                    <a:pt x="241" y="19"/>
                  </a:cubicBezTo>
                  <a:cubicBezTo>
                    <a:pt x="97" y="28"/>
                    <a:pt x="1" y="163"/>
                    <a:pt x="34" y="298"/>
                  </a:cubicBezTo>
                  <a:cubicBezTo>
                    <a:pt x="174" y="876"/>
                    <a:pt x="636" y="2267"/>
                    <a:pt x="2042" y="2869"/>
                  </a:cubicBezTo>
                  <a:lnTo>
                    <a:pt x="1508" y="3226"/>
                  </a:lnTo>
                  <a:cubicBezTo>
                    <a:pt x="1383" y="3308"/>
                    <a:pt x="1373" y="3486"/>
                    <a:pt x="1484" y="3587"/>
                  </a:cubicBezTo>
                  <a:cubicBezTo>
                    <a:pt x="1952" y="4002"/>
                    <a:pt x="3173" y="4907"/>
                    <a:pt x="4914" y="4907"/>
                  </a:cubicBezTo>
                  <a:cubicBezTo>
                    <a:pt x="5737" y="4907"/>
                    <a:pt x="6675" y="4705"/>
                    <a:pt x="7706" y="4155"/>
                  </a:cubicBezTo>
                  <a:cubicBezTo>
                    <a:pt x="7706" y="4155"/>
                    <a:pt x="5396" y="0"/>
                    <a:pt x="7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3"/>
            <p:cNvSpPr/>
            <p:nvPr/>
          </p:nvSpPr>
          <p:spPr>
            <a:xfrm>
              <a:off x="7066913" y="3263786"/>
              <a:ext cx="18345" cy="27091"/>
            </a:xfrm>
            <a:custGeom>
              <a:avLst/>
              <a:gdLst/>
              <a:ahLst/>
              <a:cxnLst/>
              <a:rect l="l" t="t" r="r" b="b"/>
              <a:pathLst>
                <a:path w="516" h="762" extrusionOk="0">
                  <a:moveTo>
                    <a:pt x="256" y="1"/>
                  </a:moveTo>
                  <a:cubicBezTo>
                    <a:pt x="132" y="1"/>
                    <a:pt x="8" y="82"/>
                    <a:pt x="0" y="246"/>
                  </a:cubicBezTo>
                  <a:lnTo>
                    <a:pt x="0" y="501"/>
                  </a:lnTo>
                  <a:cubicBezTo>
                    <a:pt x="0" y="646"/>
                    <a:pt x="116" y="761"/>
                    <a:pt x="256" y="761"/>
                  </a:cubicBezTo>
                  <a:cubicBezTo>
                    <a:pt x="400" y="761"/>
                    <a:pt x="516" y="646"/>
                    <a:pt x="516" y="501"/>
                  </a:cubicBezTo>
                  <a:lnTo>
                    <a:pt x="516" y="246"/>
                  </a:lnTo>
                  <a:cubicBezTo>
                    <a:pt x="506" y="82"/>
                    <a:pt x="381"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3"/>
            <p:cNvSpPr/>
            <p:nvPr/>
          </p:nvSpPr>
          <p:spPr>
            <a:xfrm>
              <a:off x="7149253" y="3080688"/>
              <a:ext cx="56671" cy="246805"/>
            </a:xfrm>
            <a:custGeom>
              <a:avLst/>
              <a:gdLst/>
              <a:ahLst/>
              <a:cxnLst/>
              <a:rect l="l" t="t" r="r" b="b"/>
              <a:pathLst>
                <a:path w="1594" h="6942" extrusionOk="0">
                  <a:moveTo>
                    <a:pt x="1272" y="0"/>
                  </a:moveTo>
                  <a:cubicBezTo>
                    <a:pt x="1183" y="0"/>
                    <a:pt x="1094" y="45"/>
                    <a:pt x="1046" y="152"/>
                  </a:cubicBezTo>
                  <a:cubicBezTo>
                    <a:pt x="569" y="1351"/>
                    <a:pt x="1" y="3451"/>
                    <a:pt x="1" y="6682"/>
                  </a:cubicBezTo>
                  <a:cubicBezTo>
                    <a:pt x="1" y="6826"/>
                    <a:pt x="116" y="6942"/>
                    <a:pt x="256" y="6942"/>
                  </a:cubicBezTo>
                  <a:cubicBezTo>
                    <a:pt x="396" y="6942"/>
                    <a:pt x="511" y="6826"/>
                    <a:pt x="511" y="6682"/>
                  </a:cubicBezTo>
                  <a:cubicBezTo>
                    <a:pt x="511" y="3537"/>
                    <a:pt x="1065" y="1500"/>
                    <a:pt x="1522" y="345"/>
                  </a:cubicBezTo>
                  <a:cubicBezTo>
                    <a:pt x="1594" y="147"/>
                    <a:pt x="1432" y="0"/>
                    <a:pt x="1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3"/>
            <p:cNvSpPr/>
            <p:nvPr/>
          </p:nvSpPr>
          <p:spPr>
            <a:xfrm>
              <a:off x="6721586" y="3370054"/>
              <a:ext cx="96241" cy="61541"/>
            </a:xfrm>
            <a:custGeom>
              <a:avLst/>
              <a:gdLst/>
              <a:ahLst/>
              <a:cxnLst/>
              <a:rect l="l" t="t" r="r" b="b"/>
              <a:pathLst>
                <a:path w="2707" h="1731" extrusionOk="0">
                  <a:moveTo>
                    <a:pt x="1775" y="1"/>
                  </a:moveTo>
                  <a:cubicBezTo>
                    <a:pt x="1725" y="1"/>
                    <a:pt x="1674" y="6"/>
                    <a:pt x="1623" y="16"/>
                  </a:cubicBezTo>
                  <a:lnTo>
                    <a:pt x="1" y="334"/>
                  </a:lnTo>
                  <a:lnTo>
                    <a:pt x="535" y="1509"/>
                  </a:lnTo>
                  <a:cubicBezTo>
                    <a:pt x="599" y="1650"/>
                    <a:pt x="737" y="1730"/>
                    <a:pt x="880" y="1730"/>
                  </a:cubicBezTo>
                  <a:cubicBezTo>
                    <a:pt x="943" y="1730"/>
                    <a:pt x="1006" y="1715"/>
                    <a:pt x="1065" y="1683"/>
                  </a:cubicBezTo>
                  <a:cubicBezTo>
                    <a:pt x="1416" y="1480"/>
                    <a:pt x="1999" y="1148"/>
                    <a:pt x="2707" y="773"/>
                  </a:cubicBezTo>
                  <a:lnTo>
                    <a:pt x="2408" y="339"/>
                  </a:lnTo>
                  <a:cubicBezTo>
                    <a:pt x="2264" y="127"/>
                    <a:pt x="2026" y="1"/>
                    <a:pt x="1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3"/>
            <p:cNvSpPr/>
            <p:nvPr/>
          </p:nvSpPr>
          <p:spPr>
            <a:xfrm>
              <a:off x="6786648" y="3290841"/>
              <a:ext cx="154831" cy="65274"/>
            </a:xfrm>
            <a:custGeom>
              <a:avLst/>
              <a:gdLst/>
              <a:ahLst/>
              <a:cxnLst/>
              <a:rect l="l" t="t" r="r" b="b"/>
              <a:pathLst>
                <a:path w="4355" h="1836" extrusionOk="0">
                  <a:moveTo>
                    <a:pt x="679" y="0"/>
                  </a:moveTo>
                  <a:lnTo>
                    <a:pt x="140" y="357"/>
                  </a:lnTo>
                  <a:cubicBezTo>
                    <a:pt x="15" y="439"/>
                    <a:pt x="0" y="617"/>
                    <a:pt x="116" y="718"/>
                  </a:cubicBezTo>
                  <a:cubicBezTo>
                    <a:pt x="699" y="1228"/>
                    <a:pt x="1387" y="1609"/>
                    <a:pt x="2129" y="1835"/>
                  </a:cubicBezTo>
                  <a:cubicBezTo>
                    <a:pt x="2895" y="1628"/>
                    <a:pt x="3602" y="1267"/>
                    <a:pt x="4224" y="776"/>
                  </a:cubicBezTo>
                  <a:cubicBezTo>
                    <a:pt x="4354" y="678"/>
                    <a:pt x="4282" y="472"/>
                    <a:pt x="4120" y="472"/>
                  </a:cubicBezTo>
                  <a:cubicBezTo>
                    <a:pt x="4114" y="472"/>
                    <a:pt x="4109" y="472"/>
                    <a:pt x="4103" y="472"/>
                  </a:cubicBezTo>
                  <a:cubicBezTo>
                    <a:pt x="3969" y="480"/>
                    <a:pt x="3820" y="484"/>
                    <a:pt x="3660" y="484"/>
                  </a:cubicBezTo>
                  <a:cubicBezTo>
                    <a:pt x="2704" y="484"/>
                    <a:pt x="1377" y="343"/>
                    <a:pt x="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תמונה 1" descr="תמונה שמכילה טקסט&#10;&#10;התיאור נוצר באופן אוטומטי">
            <a:extLst>
              <a:ext uri="{FF2B5EF4-FFF2-40B4-BE49-F238E27FC236}">
                <a16:creationId xmlns:a16="http://schemas.microsoft.com/office/drawing/2014/main" id="{1A8B5E78-B899-1544-E429-716674473AF4}"/>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693698" y="4114874"/>
            <a:ext cx="2226832" cy="914900"/>
          </a:xfrm>
          <a:prstGeom prst="rect">
            <a:avLst/>
          </a:prstGeom>
          <a:noFill/>
          <a:ln>
            <a:noFill/>
          </a:ln>
          <a:extLst>
            <a:ext uri="{53640926-AAD7-44D8-BBD7-CCE9431645EC}">
              <a14:shadowObscured xmlns:a14="http://schemas.microsoft.com/office/drawing/2010/main"/>
            </a:ext>
          </a:extLst>
        </p:spPr>
      </p:pic>
      <p:sp>
        <p:nvSpPr>
          <p:cNvPr id="5" name="Google Shape;2198;p63">
            <a:extLst>
              <a:ext uri="{FF2B5EF4-FFF2-40B4-BE49-F238E27FC236}">
                <a16:creationId xmlns:a16="http://schemas.microsoft.com/office/drawing/2014/main" id="{12BBCFAD-78B3-7352-A774-AF98760EEF83}"/>
              </a:ext>
            </a:extLst>
          </p:cNvPr>
          <p:cNvSpPr txBox="1">
            <a:spLocks/>
          </p:cNvSpPr>
          <p:nvPr/>
        </p:nvSpPr>
        <p:spPr>
          <a:xfrm>
            <a:off x="710074" y="3579713"/>
            <a:ext cx="1906500" cy="64984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1pPr>
            <a:lvl2pPr marR="0" lvl="1"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2pPr>
            <a:lvl3pPr marR="0" lvl="2"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3pPr>
            <a:lvl4pPr marR="0" lvl="3"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4pPr>
            <a:lvl5pPr marR="0" lvl="4"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5pPr>
            <a:lvl6pPr marR="0" lvl="5"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6pPr>
            <a:lvl7pPr marR="0" lvl="6"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7pPr>
            <a:lvl8pPr marR="0" lvl="7"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8pPr>
            <a:lvl9pPr marR="0" lvl="8"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9pPr>
          </a:lstStyle>
          <a:p>
            <a:r>
              <a:rPr lang="he-IL" dirty="0">
                <a:latin typeface="Comix No2 CLM" panose="02000603000000000000" pitchFamily="2" charset="-79"/>
                <a:cs typeface="Comix No2 CLM" panose="02000603000000000000" pitchFamily="2" charset="-79"/>
              </a:rPr>
              <a:t>עומס של כלל המעגלים בשגרה</a:t>
            </a:r>
          </a:p>
        </p:txBody>
      </p:sp>
      <p:grpSp>
        <p:nvGrpSpPr>
          <p:cNvPr id="6" name="Google Shape;9843;p116">
            <a:extLst>
              <a:ext uri="{FF2B5EF4-FFF2-40B4-BE49-F238E27FC236}">
                <a16:creationId xmlns:a16="http://schemas.microsoft.com/office/drawing/2014/main" id="{3686AC4A-E5C2-80B3-A0B6-3118613FB40F}"/>
              </a:ext>
            </a:extLst>
          </p:cNvPr>
          <p:cNvGrpSpPr/>
          <p:nvPr/>
        </p:nvGrpSpPr>
        <p:grpSpPr>
          <a:xfrm>
            <a:off x="7738950" y="1582002"/>
            <a:ext cx="358390" cy="362320"/>
            <a:chOff x="6204958" y="3355575"/>
            <a:chExt cx="358390" cy="362320"/>
          </a:xfrm>
        </p:grpSpPr>
        <p:sp>
          <p:nvSpPr>
            <p:cNvPr id="7" name="Google Shape;9844;p116">
              <a:extLst>
                <a:ext uri="{FF2B5EF4-FFF2-40B4-BE49-F238E27FC236}">
                  <a16:creationId xmlns:a16="http://schemas.microsoft.com/office/drawing/2014/main" id="{2EC2552F-75D1-2EDF-C9A6-D9AE5A90A7C1}"/>
                </a:ext>
              </a:extLst>
            </p:cNvPr>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845;p116">
              <a:extLst>
                <a:ext uri="{FF2B5EF4-FFF2-40B4-BE49-F238E27FC236}">
                  <a16:creationId xmlns:a16="http://schemas.microsoft.com/office/drawing/2014/main" id="{265C6BE7-3DC4-2A70-2412-D3535A4BF27B}"/>
                </a:ext>
              </a:extLst>
            </p:cNvPr>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846;p116">
              <a:extLst>
                <a:ext uri="{FF2B5EF4-FFF2-40B4-BE49-F238E27FC236}">
                  <a16:creationId xmlns:a16="http://schemas.microsoft.com/office/drawing/2014/main" id="{AAC7742A-9D8B-3251-AE61-D8873A0E416F}"/>
                </a:ext>
              </a:extLst>
            </p:cNvPr>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847;p116">
              <a:extLst>
                <a:ext uri="{FF2B5EF4-FFF2-40B4-BE49-F238E27FC236}">
                  <a16:creationId xmlns:a16="http://schemas.microsoft.com/office/drawing/2014/main" id="{7BF28C1D-8565-3431-4269-5ACCC27E2A02}"/>
                </a:ext>
              </a:extLst>
            </p:cNvPr>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848;p116">
              <a:extLst>
                <a:ext uri="{FF2B5EF4-FFF2-40B4-BE49-F238E27FC236}">
                  <a16:creationId xmlns:a16="http://schemas.microsoft.com/office/drawing/2014/main" id="{353403F4-F065-52FF-C145-A9CC69797061}"/>
                </a:ext>
              </a:extLst>
            </p:cNvPr>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849;p116">
              <a:extLst>
                <a:ext uri="{FF2B5EF4-FFF2-40B4-BE49-F238E27FC236}">
                  <a16:creationId xmlns:a16="http://schemas.microsoft.com/office/drawing/2014/main" id="{C10E8547-065B-585C-D99C-6D5C19E2AC8E}"/>
                </a:ext>
              </a:extLst>
            </p:cNvPr>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850;p116">
              <a:extLst>
                <a:ext uri="{FF2B5EF4-FFF2-40B4-BE49-F238E27FC236}">
                  <a16:creationId xmlns:a16="http://schemas.microsoft.com/office/drawing/2014/main" id="{2ED73A7E-231E-E902-7B14-C204F38C9E93}"/>
                </a:ext>
              </a:extLst>
            </p:cNvPr>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851;p116">
              <a:extLst>
                <a:ext uri="{FF2B5EF4-FFF2-40B4-BE49-F238E27FC236}">
                  <a16:creationId xmlns:a16="http://schemas.microsoft.com/office/drawing/2014/main" id="{B67AD6C5-833F-B532-FDE7-923E7A72F570}"/>
                </a:ext>
              </a:extLst>
            </p:cNvPr>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852;p116">
              <a:extLst>
                <a:ext uri="{FF2B5EF4-FFF2-40B4-BE49-F238E27FC236}">
                  <a16:creationId xmlns:a16="http://schemas.microsoft.com/office/drawing/2014/main" id="{12D38DD9-C8E4-DBA2-EAB8-B8445A9E7B26}"/>
                </a:ext>
              </a:extLst>
            </p:cNvPr>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853;p116">
              <a:extLst>
                <a:ext uri="{FF2B5EF4-FFF2-40B4-BE49-F238E27FC236}">
                  <a16:creationId xmlns:a16="http://schemas.microsoft.com/office/drawing/2014/main" id="{A534151C-A90B-3C34-5648-3AE4CE1AFE7F}"/>
                </a:ext>
              </a:extLst>
            </p:cNvPr>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854;p116">
              <a:extLst>
                <a:ext uri="{FF2B5EF4-FFF2-40B4-BE49-F238E27FC236}">
                  <a16:creationId xmlns:a16="http://schemas.microsoft.com/office/drawing/2014/main" id="{62D9A304-564C-19CF-3501-9F653389DF3F}"/>
                </a:ext>
              </a:extLst>
            </p:cNvPr>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855;p116">
              <a:extLst>
                <a:ext uri="{FF2B5EF4-FFF2-40B4-BE49-F238E27FC236}">
                  <a16:creationId xmlns:a16="http://schemas.microsoft.com/office/drawing/2014/main" id="{5F3A2223-E201-BEED-AFDD-05D8067A4619}"/>
                </a:ext>
              </a:extLst>
            </p:cNvPr>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856;p116">
              <a:extLst>
                <a:ext uri="{FF2B5EF4-FFF2-40B4-BE49-F238E27FC236}">
                  <a16:creationId xmlns:a16="http://schemas.microsoft.com/office/drawing/2014/main" id="{4519EE58-4F8A-DFAF-4F86-D53072F402E1}"/>
                </a:ext>
              </a:extLst>
            </p:cNvPr>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857;p116">
              <a:extLst>
                <a:ext uri="{FF2B5EF4-FFF2-40B4-BE49-F238E27FC236}">
                  <a16:creationId xmlns:a16="http://schemas.microsoft.com/office/drawing/2014/main" id="{F93BD55B-2752-9423-129B-CB5929C2A4C1}"/>
                </a:ext>
              </a:extLst>
            </p:cNvPr>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858;p116">
              <a:extLst>
                <a:ext uri="{FF2B5EF4-FFF2-40B4-BE49-F238E27FC236}">
                  <a16:creationId xmlns:a16="http://schemas.microsoft.com/office/drawing/2014/main" id="{BBCE68DD-6B0F-EE7B-CA69-DBEAA46EFE52}"/>
                </a:ext>
              </a:extLst>
            </p:cNvPr>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859;p116">
              <a:extLst>
                <a:ext uri="{FF2B5EF4-FFF2-40B4-BE49-F238E27FC236}">
                  <a16:creationId xmlns:a16="http://schemas.microsoft.com/office/drawing/2014/main" id="{DAD50639-693A-9C34-6C52-4105E9155A19}"/>
                </a:ext>
              </a:extLst>
            </p:cNvPr>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0335;p116">
            <a:extLst>
              <a:ext uri="{FF2B5EF4-FFF2-40B4-BE49-F238E27FC236}">
                <a16:creationId xmlns:a16="http://schemas.microsoft.com/office/drawing/2014/main" id="{3B828CD2-9473-669B-4B05-80207E06FBF9}"/>
              </a:ext>
            </a:extLst>
          </p:cNvPr>
          <p:cNvGrpSpPr/>
          <p:nvPr/>
        </p:nvGrpSpPr>
        <p:grpSpPr>
          <a:xfrm>
            <a:off x="1522508" y="2981814"/>
            <a:ext cx="345640" cy="356660"/>
            <a:chOff x="842683" y="2394751"/>
            <a:chExt cx="345640" cy="356660"/>
          </a:xfrm>
        </p:grpSpPr>
        <p:sp>
          <p:nvSpPr>
            <p:cNvPr id="24" name="Google Shape;10336;p116">
              <a:extLst>
                <a:ext uri="{FF2B5EF4-FFF2-40B4-BE49-F238E27FC236}">
                  <a16:creationId xmlns:a16="http://schemas.microsoft.com/office/drawing/2014/main" id="{59FB0B55-D674-35A0-558C-577C531D117D}"/>
                </a:ext>
              </a:extLst>
            </p:cNvPr>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337;p116">
              <a:extLst>
                <a:ext uri="{FF2B5EF4-FFF2-40B4-BE49-F238E27FC236}">
                  <a16:creationId xmlns:a16="http://schemas.microsoft.com/office/drawing/2014/main" id="{A479AFD4-8259-362B-FA82-67AB2D7841AD}"/>
                </a:ext>
              </a:extLst>
            </p:cNvPr>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338;p116">
              <a:extLst>
                <a:ext uri="{FF2B5EF4-FFF2-40B4-BE49-F238E27FC236}">
                  <a16:creationId xmlns:a16="http://schemas.microsoft.com/office/drawing/2014/main" id="{1505A6AB-40BE-CCF0-9795-C57A968DC555}"/>
                </a:ext>
              </a:extLst>
            </p:cNvPr>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339;p116">
              <a:extLst>
                <a:ext uri="{FF2B5EF4-FFF2-40B4-BE49-F238E27FC236}">
                  <a16:creationId xmlns:a16="http://schemas.microsoft.com/office/drawing/2014/main" id="{7F3404BC-5D3D-55B9-75B4-C82C0AF83949}"/>
                </a:ext>
              </a:extLst>
            </p:cNvPr>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340;p116">
              <a:extLst>
                <a:ext uri="{FF2B5EF4-FFF2-40B4-BE49-F238E27FC236}">
                  <a16:creationId xmlns:a16="http://schemas.microsoft.com/office/drawing/2014/main" id="{314CFC86-E8D6-B98C-723B-62AFA9311285}"/>
                </a:ext>
              </a:extLst>
            </p:cNvPr>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0341;p116">
              <a:extLst>
                <a:ext uri="{FF2B5EF4-FFF2-40B4-BE49-F238E27FC236}">
                  <a16:creationId xmlns:a16="http://schemas.microsoft.com/office/drawing/2014/main" id="{DC317625-DC09-DB5B-4500-7A8E9288DC4A}"/>
                </a:ext>
              </a:extLst>
            </p:cNvPr>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342;p116">
              <a:extLst>
                <a:ext uri="{FF2B5EF4-FFF2-40B4-BE49-F238E27FC236}">
                  <a16:creationId xmlns:a16="http://schemas.microsoft.com/office/drawing/2014/main" id="{31CE28A5-0168-E281-3847-7DE423EE5977}"/>
                </a:ext>
              </a:extLst>
            </p:cNvPr>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343;p116">
              <a:extLst>
                <a:ext uri="{FF2B5EF4-FFF2-40B4-BE49-F238E27FC236}">
                  <a16:creationId xmlns:a16="http://schemas.microsoft.com/office/drawing/2014/main" id="{A5B0744F-94A0-C0A8-A606-149DD24BE6CF}"/>
                </a:ext>
              </a:extLst>
            </p:cNvPr>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344;p116">
              <a:extLst>
                <a:ext uri="{FF2B5EF4-FFF2-40B4-BE49-F238E27FC236}">
                  <a16:creationId xmlns:a16="http://schemas.microsoft.com/office/drawing/2014/main" id="{54A538CA-1207-3461-FDA3-9E56645E3A58}"/>
                </a:ext>
              </a:extLst>
            </p:cNvPr>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0345;p116">
              <a:extLst>
                <a:ext uri="{FF2B5EF4-FFF2-40B4-BE49-F238E27FC236}">
                  <a16:creationId xmlns:a16="http://schemas.microsoft.com/office/drawing/2014/main" id="{F3EFC220-49F5-E057-9955-89A8B94F6456}"/>
                </a:ext>
              </a:extLst>
            </p:cNvPr>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346;p116">
              <a:extLst>
                <a:ext uri="{FF2B5EF4-FFF2-40B4-BE49-F238E27FC236}">
                  <a16:creationId xmlns:a16="http://schemas.microsoft.com/office/drawing/2014/main" id="{E09680C0-FF4A-A3A9-B557-17B94D508292}"/>
                </a:ext>
              </a:extLst>
            </p:cNvPr>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347;p116">
              <a:extLst>
                <a:ext uri="{FF2B5EF4-FFF2-40B4-BE49-F238E27FC236}">
                  <a16:creationId xmlns:a16="http://schemas.microsoft.com/office/drawing/2014/main" id="{97BEF3A4-4A24-21A0-0E89-BA5CB8A60E20}"/>
                </a:ext>
              </a:extLst>
            </p:cNvPr>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348;p116">
              <a:extLst>
                <a:ext uri="{FF2B5EF4-FFF2-40B4-BE49-F238E27FC236}">
                  <a16:creationId xmlns:a16="http://schemas.microsoft.com/office/drawing/2014/main" id="{F7EF5BE0-5E7B-F412-66BD-8D91EDDEF687}"/>
                </a:ext>
              </a:extLst>
            </p:cNvPr>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349;p116">
              <a:extLst>
                <a:ext uri="{FF2B5EF4-FFF2-40B4-BE49-F238E27FC236}">
                  <a16:creationId xmlns:a16="http://schemas.microsoft.com/office/drawing/2014/main" id="{A1A49236-6ADD-FE37-BF15-9D2489EE2574}"/>
                </a:ext>
              </a:extLst>
            </p:cNvPr>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350;p116">
              <a:extLst>
                <a:ext uri="{FF2B5EF4-FFF2-40B4-BE49-F238E27FC236}">
                  <a16:creationId xmlns:a16="http://schemas.microsoft.com/office/drawing/2014/main" id="{1DF7844E-BC78-83DF-98D5-D7866EE14647}"/>
                </a:ext>
              </a:extLst>
            </p:cNvPr>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351;p116">
              <a:extLst>
                <a:ext uri="{FF2B5EF4-FFF2-40B4-BE49-F238E27FC236}">
                  <a16:creationId xmlns:a16="http://schemas.microsoft.com/office/drawing/2014/main" id="{84112F7E-1B48-5AE3-4AA2-4612855B7E7D}"/>
                </a:ext>
              </a:extLst>
            </p:cNvPr>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2206;p63">
            <a:extLst>
              <a:ext uri="{FF2B5EF4-FFF2-40B4-BE49-F238E27FC236}">
                <a16:creationId xmlns:a16="http://schemas.microsoft.com/office/drawing/2014/main" id="{46396C4C-487F-75A0-9BAB-8352F121CB51}"/>
              </a:ext>
            </a:extLst>
          </p:cNvPr>
          <p:cNvSpPr txBox="1">
            <a:spLocks/>
          </p:cNvSpPr>
          <p:nvPr/>
        </p:nvSpPr>
        <p:spPr>
          <a:xfrm>
            <a:off x="6961974" y="2139498"/>
            <a:ext cx="1906500" cy="49544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1pPr>
            <a:lvl2pPr marR="0" lvl="1"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2pPr>
            <a:lvl3pPr marR="0" lvl="2"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3pPr>
            <a:lvl4pPr marR="0" lvl="3"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4pPr>
            <a:lvl5pPr marR="0" lvl="4"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5pPr>
            <a:lvl6pPr marR="0" lvl="5"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6pPr>
            <a:lvl7pPr marR="0" lvl="6"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7pPr>
            <a:lvl8pPr marR="0" lvl="7"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8pPr>
            <a:lvl9pPr marR="0" lvl="8"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9pPr>
          </a:lstStyle>
          <a:p>
            <a:r>
              <a:rPr lang="he-IL" dirty="0">
                <a:latin typeface="Comix No2 CLM" panose="02000603000000000000" pitchFamily="2" charset="-79"/>
                <a:cs typeface="Comix No2 CLM" panose="02000603000000000000" pitchFamily="2" charset="-79"/>
              </a:rPr>
              <a:t>מתוך היחידה</a:t>
            </a:r>
            <a:endParaRPr lang="en-US" dirty="0">
              <a:latin typeface="Comix No2 CLM" panose="02000603000000000000" pitchFamily="2" charset="-79"/>
              <a:cs typeface="Comix No2 CLM" panose="02000603000000000000" pitchFamily="2" charset="-79"/>
            </a:endParaRPr>
          </a:p>
        </p:txBody>
      </p:sp>
      <p:sp>
        <p:nvSpPr>
          <p:cNvPr id="41" name="Google Shape;2206;p63">
            <a:extLst>
              <a:ext uri="{FF2B5EF4-FFF2-40B4-BE49-F238E27FC236}">
                <a16:creationId xmlns:a16="http://schemas.microsoft.com/office/drawing/2014/main" id="{76EDDBD4-02F4-1F32-67E0-D97B5218A835}"/>
              </a:ext>
            </a:extLst>
          </p:cNvPr>
          <p:cNvSpPr txBox="1">
            <a:spLocks/>
          </p:cNvSpPr>
          <p:nvPr/>
        </p:nvSpPr>
        <p:spPr>
          <a:xfrm>
            <a:off x="6936492" y="3557632"/>
            <a:ext cx="1906500" cy="49544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1pPr>
            <a:lvl2pPr marR="0" lvl="1"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2pPr>
            <a:lvl3pPr marR="0" lvl="2"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3pPr>
            <a:lvl4pPr marR="0" lvl="3"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4pPr>
            <a:lvl5pPr marR="0" lvl="4"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5pPr>
            <a:lvl6pPr marR="0" lvl="5"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6pPr>
            <a:lvl7pPr marR="0" lvl="6"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7pPr>
            <a:lvl8pPr marR="0" lvl="7"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8pPr>
            <a:lvl9pPr marR="0" lvl="8" algn="ctr" rtl="0">
              <a:lnSpc>
                <a:spcPct val="100000"/>
              </a:lnSpc>
              <a:spcBef>
                <a:spcPts val="0"/>
              </a:spcBef>
              <a:spcAft>
                <a:spcPts val="0"/>
              </a:spcAft>
              <a:buClr>
                <a:schemeClr val="accent1"/>
              </a:buClr>
              <a:buSzPts val="1800"/>
              <a:buFont typeface="Chelsea Market"/>
              <a:buNone/>
              <a:defRPr sz="1800" b="0" i="0" u="none" strike="noStrike" cap="none">
                <a:solidFill>
                  <a:schemeClr val="accent1"/>
                </a:solidFill>
                <a:latin typeface="Chelsea Market"/>
                <a:ea typeface="Chelsea Market"/>
                <a:cs typeface="Chelsea Market"/>
                <a:sym typeface="Chelsea Market"/>
              </a:defRPr>
            </a:lvl9pPr>
          </a:lstStyle>
          <a:p>
            <a:r>
              <a:rPr lang="he-IL" dirty="0">
                <a:latin typeface="Comix No2 CLM" panose="02000603000000000000" pitchFamily="2" charset="-79"/>
                <a:cs typeface="Comix No2 CLM" panose="02000603000000000000" pitchFamily="2" charset="-79"/>
              </a:rPr>
              <a:t>מתוך היחידה</a:t>
            </a:r>
            <a:endParaRPr lang="en-US" dirty="0">
              <a:latin typeface="Comix No2 CLM" panose="02000603000000000000" pitchFamily="2" charset="-79"/>
              <a:cs typeface="Comix No2 CLM" panose="02000603000000000000" pitchFamily="2" charset="-79"/>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82"/>
        <p:cNvGrpSpPr/>
        <p:nvPr/>
      </p:nvGrpSpPr>
      <p:grpSpPr>
        <a:xfrm>
          <a:off x="0" y="0"/>
          <a:ext cx="0" cy="0"/>
          <a:chOff x="0" y="0"/>
          <a:chExt cx="0" cy="0"/>
        </a:xfrm>
      </p:grpSpPr>
      <p:grpSp>
        <p:nvGrpSpPr>
          <p:cNvPr id="7383" name="Google Shape;7383;p111"/>
          <p:cNvGrpSpPr/>
          <p:nvPr/>
        </p:nvGrpSpPr>
        <p:grpSpPr>
          <a:xfrm>
            <a:off x="729274" y="1175734"/>
            <a:ext cx="2507799" cy="206239"/>
            <a:chOff x="106648" y="895722"/>
            <a:chExt cx="4481413" cy="374300"/>
          </a:xfrm>
        </p:grpSpPr>
        <p:grpSp>
          <p:nvGrpSpPr>
            <p:cNvPr id="7384" name="Google Shape;7384;p111"/>
            <p:cNvGrpSpPr/>
            <p:nvPr/>
          </p:nvGrpSpPr>
          <p:grpSpPr>
            <a:xfrm>
              <a:off x="2233276" y="895722"/>
              <a:ext cx="1082667" cy="223591"/>
              <a:chOff x="4808316" y="2800065"/>
              <a:chExt cx="1999386" cy="412910"/>
            </a:xfrm>
          </p:grpSpPr>
          <p:sp>
            <p:nvSpPr>
              <p:cNvPr id="7385" name="Google Shape;7385;p11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6" name="Google Shape;7386;p111"/>
              <p:cNvGrpSpPr/>
              <p:nvPr/>
            </p:nvGrpSpPr>
            <p:grpSpPr>
              <a:xfrm>
                <a:off x="4808316" y="2800065"/>
                <a:ext cx="92400" cy="411825"/>
                <a:chOff x="845575" y="2563700"/>
                <a:chExt cx="92400" cy="411825"/>
              </a:xfrm>
            </p:grpSpPr>
            <p:cxnSp>
              <p:nvCxnSpPr>
                <p:cNvPr id="7387" name="Google Shape;7387;p11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8" name="Google Shape;7388;p11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9" name="Google Shape;7389;p111"/>
            <p:cNvGrpSpPr/>
            <p:nvPr/>
          </p:nvGrpSpPr>
          <p:grpSpPr>
            <a:xfrm>
              <a:off x="106648" y="895722"/>
              <a:ext cx="1088401" cy="223591"/>
              <a:chOff x="881025" y="2800065"/>
              <a:chExt cx="2009975" cy="412910"/>
            </a:xfrm>
          </p:grpSpPr>
          <p:sp>
            <p:nvSpPr>
              <p:cNvPr id="7390" name="Google Shape;7390;p11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111"/>
              <p:cNvGrpSpPr/>
              <p:nvPr/>
            </p:nvGrpSpPr>
            <p:grpSpPr>
              <a:xfrm>
                <a:off x="881025" y="2800065"/>
                <a:ext cx="92400" cy="411825"/>
                <a:chOff x="845575" y="2563700"/>
                <a:chExt cx="92400" cy="411825"/>
              </a:xfrm>
            </p:grpSpPr>
            <p:cxnSp>
              <p:nvCxnSpPr>
                <p:cNvPr id="7392" name="Google Shape;7392;p11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3" name="Google Shape;7393;p11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4" name="Google Shape;7394;p111"/>
            <p:cNvGrpSpPr/>
            <p:nvPr/>
          </p:nvGrpSpPr>
          <p:grpSpPr>
            <a:xfrm>
              <a:off x="1172346" y="1047018"/>
              <a:ext cx="1083151" cy="223003"/>
              <a:chOff x="2849073" y="3079467"/>
              <a:chExt cx="2000279" cy="411825"/>
            </a:xfrm>
          </p:grpSpPr>
          <p:sp>
            <p:nvSpPr>
              <p:cNvPr id="7395" name="Google Shape;7395;p11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111"/>
              <p:cNvGrpSpPr/>
              <p:nvPr/>
            </p:nvGrpSpPr>
            <p:grpSpPr>
              <a:xfrm rot="10800000">
                <a:off x="2849073" y="3079467"/>
                <a:ext cx="92400" cy="411825"/>
                <a:chOff x="2070100" y="2563700"/>
                <a:chExt cx="92400" cy="411825"/>
              </a:xfrm>
            </p:grpSpPr>
            <p:cxnSp>
              <p:nvCxnSpPr>
                <p:cNvPr id="7397" name="Google Shape;7397;p11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8" name="Google Shape;7398;p11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9" name="Google Shape;7399;p111"/>
            <p:cNvGrpSpPr/>
            <p:nvPr/>
          </p:nvGrpSpPr>
          <p:grpSpPr>
            <a:xfrm>
              <a:off x="3290132" y="1047018"/>
              <a:ext cx="1297929" cy="223003"/>
              <a:chOff x="6760035" y="3079467"/>
              <a:chExt cx="2396914" cy="411825"/>
            </a:xfrm>
          </p:grpSpPr>
          <p:sp>
            <p:nvSpPr>
              <p:cNvPr id="7400" name="Google Shape;7400;p11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1" name="Google Shape;7401;p111"/>
              <p:cNvGrpSpPr/>
              <p:nvPr/>
            </p:nvGrpSpPr>
            <p:grpSpPr>
              <a:xfrm rot="10800000">
                <a:off x="6760035" y="3079467"/>
                <a:ext cx="92400" cy="411825"/>
                <a:chOff x="2070100" y="2563700"/>
                <a:chExt cx="92400" cy="411825"/>
              </a:xfrm>
            </p:grpSpPr>
            <p:cxnSp>
              <p:nvCxnSpPr>
                <p:cNvPr id="7402" name="Google Shape;7402;p11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03" name="Google Shape;7403;p11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04" name="Google Shape;7404;p111"/>
          <p:cNvGrpSpPr/>
          <p:nvPr/>
        </p:nvGrpSpPr>
        <p:grpSpPr>
          <a:xfrm>
            <a:off x="2147036" y="3575105"/>
            <a:ext cx="1086701" cy="799429"/>
            <a:chOff x="2183288" y="3555572"/>
            <a:chExt cx="1136241" cy="835873"/>
          </a:xfrm>
        </p:grpSpPr>
        <p:sp>
          <p:nvSpPr>
            <p:cNvPr id="7405" name="Google Shape;7405;p11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6" name="Google Shape;7406;p111"/>
            <p:cNvGrpSpPr/>
            <p:nvPr/>
          </p:nvGrpSpPr>
          <p:grpSpPr>
            <a:xfrm>
              <a:off x="2205895" y="3637269"/>
              <a:ext cx="1089848" cy="724993"/>
              <a:chOff x="2205895" y="3637269"/>
              <a:chExt cx="1089848" cy="724993"/>
            </a:xfrm>
          </p:grpSpPr>
          <p:sp>
            <p:nvSpPr>
              <p:cNvPr id="7407" name="Google Shape;7407;p11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1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1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1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1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1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3" name="Google Shape;7413;p11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4" name="Google Shape;7414;p11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15" name="Google Shape;7415;p111"/>
            <p:cNvGrpSpPr/>
            <p:nvPr/>
          </p:nvGrpSpPr>
          <p:grpSpPr>
            <a:xfrm>
              <a:off x="3173850" y="3779426"/>
              <a:ext cx="145679" cy="70048"/>
              <a:chOff x="3173850" y="3779426"/>
              <a:chExt cx="145679" cy="70048"/>
            </a:xfrm>
          </p:grpSpPr>
          <p:cxnSp>
            <p:nvCxnSpPr>
              <p:cNvPr id="7416" name="Google Shape;7416;p11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17" name="Google Shape;7417;p11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111"/>
            <p:cNvGrpSpPr/>
            <p:nvPr/>
          </p:nvGrpSpPr>
          <p:grpSpPr>
            <a:xfrm>
              <a:off x="2183288" y="4139483"/>
              <a:ext cx="145133" cy="70048"/>
              <a:chOff x="2183288" y="4139483"/>
              <a:chExt cx="145133" cy="70048"/>
            </a:xfrm>
          </p:grpSpPr>
          <p:cxnSp>
            <p:nvCxnSpPr>
              <p:cNvPr id="7419" name="Google Shape;7419;p11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20" name="Google Shape;7420;p11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1" name="Google Shape;7421;p11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2" name="Google Shape;7422;p11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23" name="Google Shape;7423;p111"/>
            <p:cNvGrpSpPr/>
            <p:nvPr/>
          </p:nvGrpSpPr>
          <p:grpSpPr>
            <a:xfrm>
              <a:off x="2943836" y="4268886"/>
              <a:ext cx="60717" cy="122559"/>
              <a:chOff x="2943836" y="4268886"/>
              <a:chExt cx="60717" cy="122559"/>
            </a:xfrm>
          </p:grpSpPr>
          <p:sp>
            <p:nvSpPr>
              <p:cNvPr id="7424" name="Google Shape;7424;p11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5" name="Google Shape;7425;p11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426" name="Google Shape;7426;p111"/>
          <p:cNvGrpSpPr/>
          <p:nvPr/>
        </p:nvGrpSpPr>
        <p:grpSpPr>
          <a:xfrm>
            <a:off x="3409981" y="1496104"/>
            <a:ext cx="1675870" cy="758251"/>
            <a:chOff x="3530532" y="1496185"/>
            <a:chExt cx="1562000" cy="706730"/>
          </a:xfrm>
        </p:grpSpPr>
        <p:cxnSp>
          <p:nvCxnSpPr>
            <p:cNvPr id="7427" name="Google Shape;7427;p11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428" name="Google Shape;7428;p111"/>
            <p:cNvGrpSpPr/>
            <p:nvPr/>
          </p:nvGrpSpPr>
          <p:grpSpPr>
            <a:xfrm>
              <a:off x="3530532" y="1496185"/>
              <a:ext cx="323430" cy="463587"/>
              <a:chOff x="3530532" y="1496185"/>
              <a:chExt cx="323430" cy="463587"/>
            </a:xfrm>
          </p:grpSpPr>
          <p:grpSp>
            <p:nvGrpSpPr>
              <p:cNvPr id="7429" name="Google Shape;7429;p111"/>
              <p:cNvGrpSpPr/>
              <p:nvPr/>
            </p:nvGrpSpPr>
            <p:grpSpPr>
              <a:xfrm>
                <a:off x="3567462" y="1496185"/>
                <a:ext cx="286500" cy="361376"/>
                <a:chOff x="3567462" y="1496185"/>
                <a:chExt cx="286500" cy="361376"/>
              </a:xfrm>
            </p:grpSpPr>
            <p:cxnSp>
              <p:nvCxnSpPr>
                <p:cNvPr id="7430" name="Google Shape;7430;p11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31" name="Google Shape;7431;p11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2" name="Google Shape;7432;p11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111"/>
            <p:cNvGrpSpPr/>
            <p:nvPr/>
          </p:nvGrpSpPr>
          <p:grpSpPr>
            <a:xfrm>
              <a:off x="3891569" y="1779209"/>
              <a:ext cx="323945" cy="423706"/>
              <a:chOff x="3891569" y="1779209"/>
              <a:chExt cx="323945" cy="423706"/>
            </a:xfrm>
          </p:grpSpPr>
          <p:grpSp>
            <p:nvGrpSpPr>
              <p:cNvPr id="7434" name="Google Shape;7434;p111"/>
              <p:cNvGrpSpPr/>
              <p:nvPr/>
            </p:nvGrpSpPr>
            <p:grpSpPr>
              <a:xfrm>
                <a:off x="3929014" y="1881638"/>
                <a:ext cx="286500" cy="321278"/>
                <a:chOff x="3929014" y="1881638"/>
                <a:chExt cx="286500" cy="321278"/>
              </a:xfrm>
            </p:grpSpPr>
            <p:cxnSp>
              <p:nvCxnSpPr>
                <p:cNvPr id="7435" name="Google Shape;7435;p11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436" name="Google Shape;7436;p11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7" name="Google Shape;7437;p11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111"/>
            <p:cNvGrpSpPr/>
            <p:nvPr/>
          </p:nvGrpSpPr>
          <p:grpSpPr>
            <a:xfrm>
              <a:off x="4252606" y="1496185"/>
              <a:ext cx="324721" cy="463587"/>
              <a:chOff x="4252606" y="1496185"/>
              <a:chExt cx="324721" cy="463587"/>
            </a:xfrm>
          </p:grpSpPr>
          <p:grpSp>
            <p:nvGrpSpPr>
              <p:cNvPr id="7439" name="Google Shape;7439;p111"/>
              <p:cNvGrpSpPr/>
              <p:nvPr/>
            </p:nvGrpSpPr>
            <p:grpSpPr>
              <a:xfrm>
                <a:off x="4290828" y="1496185"/>
                <a:ext cx="286500" cy="361376"/>
                <a:chOff x="4290828" y="1496185"/>
                <a:chExt cx="286500" cy="361376"/>
              </a:xfrm>
            </p:grpSpPr>
            <p:cxnSp>
              <p:nvCxnSpPr>
                <p:cNvPr id="7440" name="Google Shape;7440;p11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41" name="Google Shape;7441;p11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2" name="Google Shape;7442;p11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111"/>
            <p:cNvGrpSpPr/>
            <p:nvPr/>
          </p:nvGrpSpPr>
          <p:grpSpPr>
            <a:xfrm>
              <a:off x="4613643" y="1763716"/>
              <a:ext cx="325308" cy="439200"/>
              <a:chOff x="4613643" y="1763716"/>
              <a:chExt cx="325308" cy="439200"/>
            </a:xfrm>
          </p:grpSpPr>
          <p:grpSp>
            <p:nvGrpSpPr>
              <p:cNvPr id="7444" name="Google Shape;7444;p111"/>
              <p:cNvGrpSpPr/>
              <p:nvPr/>
            </p:nvGrpSpPr>
            <p:grpSpPr>
              <a:xfrm>
                <a:off x="4652451" y="1879538"/>
                <a:ext cx="286500" cy="323378"/>
                <a:chOff x="4652451" y="1879538"/>
                <a:chExt cx="286500" cy="323378"/>
              </a:xfrm>
            </p:grpSpPr>
            <p:cxnSp>
              <p:nvCxnSpPr>
                <p:cNvPr id="7445" name="Google Shape;7445;p11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446" name="Google Shape;7446;p11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7" name="Google Shape;7447;p11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8" name="Google Shape;7448;p111"/>
          <p:cNvGrpSpPr/>
          <p:nvPr/>
        </p:nvGrpSpPr>
        <p:grpSpPr>
          <a:xfrm>
            <a:off x="3421841" y="2431738"/>
            <a:ext cx="1652173" cy="309509"/>
            <a:chOff x="3512551" y="2437558"/>
            <a:chExt cx="1597383" cy="299245"/>
          </a:xfrm>
        </p:grpSpPr>
        <p:cxnSp>
          <p:nvCxnSpPr>
            <p:cNvPr id="7449" name="Google Shape;7449;p111"/>
            <p:cNvCxnSpPr>
              <a:stCxn id="7450" idx="6"/>
              <a:endCxn id="74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452" name="Google Shape;7452;p111"/>
            <p:cNvGrpSpPr/>
            <p:nvPr/>
          </p:nvGrpSpPr>
          <p:grpSpPr>
            <a:xfrm>
              <a:off x="3512551" y="2437558"/>
              <a:ext cx="225647" cy="228426"/>
              <a:chOff x="2182679" y="2283114"/>
              <a:chExt cx="792300" cy="802058"/>
            </a:xfrm>
          </p:grpSpPr>
          <p:cxnSp>
            <p:nvCxnSpPr>
              <p:cNvPr id="7453" name="Google Shape;7453;p111"/>
              <p:cNvCxnSpPr>
                <a:stCxn id="7454"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7450" name="Google Shape;7450;p11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1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111"/>
            <p:cNvGrpSpPr/>
            <p:nvPr/>
          </p:nvGrpSpPr>
          <p:grpSpPr>
            <a:xfrm>
              <a:off x="3969644" y="2440153"/>
              <a:ext cx="225853" cy="296651"/>
              <a:chOff x="3775710" y="1729289"/>
              <a:chExt cx="136500" cy="179289"/>
            </a:xfrm>
          </p:grpSpPr>
          <p:cxnSp>
            <p:nvCxnSpPr>
              <p:cNvPr id="7456" name="Google Shape;7456;p11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457" name="Google Shape;7457;p11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1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111"/>
            <p:cNvGrpSpPr/>
            <p:nvPr/>
          </p:nvGrpSpPr>
          <p:grpSpPr>
            <a:xfrm>
              <a:off x="4427051" y="2437558"/>
              <a:ext cx="225647" cy="228426"/>
              <a:chOff x="5393704" y="2283114"/>
              <a:chExt cx="792300" cy="802058"/>
            </a:xfrm>
          </p:grpSpPr>
          <p:cxnSp>
            <p:nvCxnSpPr>
              <p:cNvPr id="7460" name="Google Shape;7460;p111"/>
              <p:cNvCxnSpPr>
                <a:stCxn id="7461" idx="0"/>
              </p:cNvCxnSpPr>
              <p:nvPr/>
            </p:nvCxnSpPr>
            <p:spPr>
              <a:xfrm rot="10800000">
                <a:off x="5789986"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7462" name="Google Shape;7462;p11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1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111"/>
            <p:cNvGrpSpPr/>
            <p:nvPr/>
          </p:nvGrpSpPr>
          <p:grpSpPr>
            <a:xfrm>
              <a:off x="4884287" y="2440252"/>
              <a:ext cx="225647" cy="296532"/>
              <a:chOff x="6999166" y="2292572"/>
              <a:chExt cx="792300" cy="1041192"/>
            </a:xfrm>
          </p:grpSpPr>
          <p:cxnSp>
            <p:nvCxnSpPr>
              <p:cNvPr id="7464" name="Google Shape;7464;p11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451" name="Google Shape;7451;p11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1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6" name="Google Shape;7466;p111"/>
          <p:cNvGrpSpPr/>
          <p:nvPr/>
        </p:nvGrpSpPr>
        <p:grpSpPr>
          <a:xfrm>
            <a:off x="6842649" y="1185930"/>
            <a:ext cx="1581844" cy="732818"/>
            <a:chOff x="634175" y="2986275"/>
            <a:chExt cx="3147949" cy="1458344"/>
          </a:xfrm>
        </p:grpSpPr>
        <p:cxnSp>
          <p:nvCxnSpPr>
            <p:cNvPr id="7467" name="Google Shape;7467;p111"/>
            <p:cNvCxnSpPr>
              <a:stCxn id="7468" idx="4"/>
              <a:endCxn id="74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470" name="Google Shape;7470;p111"/>
            <p:cNvCxnSpPr>
              <a:stCxn id="7469" idx="0"/>
              <a:endCxn id="74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72" name="Google Shape;7472;p111"/>
            <p:cNvCxnSpPr>
              <a:stCxn id="7471" idx="4"/>
              <a:endCxn id="74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74" name="Google Shape;7474;p111"/>
            <p:cNvCxnSpPr>
              <a:stCxn id="7473" idx="0"/>
              <a:endCxn id="74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475" name="Google Shape;7475;p11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71" name="Google Shape;7471;p11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8" name="Google Shape;7468;p11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73" name="Google Shape;7473;p11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9" name="Google Shape;7469;p11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476" name="Google Shape;7476;p111"/>
          <p:cNvGrpSpPr/>
          <p:nvPr/>
        </p:nvGrpSpPr>
        <p:grpSpPr>
          <a:xfrm>
            <a:off x="3410364" y="2880240"/>
            <a:ext cx="1675128" cy="313674"/>
            <a:chOff x="998425" y="1182125"/>
            <a:chExt cx="1065400" cy="199500"/>
          </a:xfrm>
        </p:grpSpPr>
        <p:sp>
          <p:nvSpPr>
            <p:cNvPr id="7477" name="Google Shape;7477;p11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1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1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1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1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111"/>
          <p:cNvGrpSpPr/>
          <p:nvPr/>
        </p:nvGrpSpPr>
        <p:grpSpPr>
          <a:xfrm>
            <a:off x="3410363" y="3836206"/>
            <a:ext cx="1675129" cy="525345"/>
            <a:chOff x="5194708" y="3484366"/>
            <a:chExt cx="3148148" cy="987304"/>
          </a:xfrm>
        </p:grpSpPr>
        <p:grpSp>
          <p:nvGrpSpPr>
            <p:cNvPr id="7483" name="Google Shape;7483;p111"/>
            <p:cNvGrpSpPr/>
            <p:nvPr/>
          </p:nvGrpSpPr>
          <p:grpSpPr>
            <a:xfrm>
              <a:off x="7531521" y="3484366"/>
              <a:ext cx="811335" cy="987304"/>
              <a:chOff x="3379425" y="1617275"/>
              <a:chExt cx="1090650" cy="1327200"/>
            </a:xfrm>
          </p:grpSpPr>
          <p:sp>
            <p:nvSpPr>
              <p:cNvPr id="7484" name="Google Shape;7484;p11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1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1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111"/>
            <p:cNvGrpSpPr/>
            <p:nvPr/>
          </p:nvGrpSpPr>
          <p:grpSpPr>
            <a:xfrm>
              <a:off x="6752546" y="3484366"/>
              <a:ext cx="811428" cy="987304"/>
              <a:chOff x="2332275" y="1617275"/>
              <a:chExt cx="1090775" cy="1327200"/>
            </a:xfrm>
          </p:grpSpPr>
          <p:sp>
            <p:nvSpPr>
              <p:cNvPr id="7488" name="Google Shape;7488;p11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1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1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111"/>
            <p:cNvGrpSpPr/>
            <p:nvPr/>
          </p:nvGrpSpPr>
          <p:grpSpPr>
            <a:xfrm>
              <a:off x="5973664" y="3484366"/>
              <a:ext cx="811335" cy="987304"/>
              <a:chOff x="1285250" y="1617275"/>
              <a:chExt cx="1090650" cy="1327200"/>
            </a:xfrm>
          </p:grpSpPr>
          <p:sp>
            <p:nvSpPr>
              <p:cNvPr id="7492" name="Google Shape;7492;p11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1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1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111"/>
            <p:cNvGrpSpPr/>
            <p:nvPr/>
          </p:nvGrpSpPr>
          <p:grpSpPr>
            <a:xfrm>
              <a:off x="5194708" y="3484366"/>
              <a:ext cx="811409" cy="987304"/>
              <a:chOff x="238125" y="1617275"/>
              <a:chExt cx="1090750" cy="1327200"/>
            </a:xfrm>
          </p:grpSpPr>
          <p:sp>
            <p:nvSpPr>
              <p:cNvPr id="7496" name="Google Shape;7496;p11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1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1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9" name="Google Shape;7499;p111"/>
          <p:cNvGrpSpPr/>
          <p:nvPr/>
        </p:nvGrpSpPr>
        <p:grpSpPr>
          <a:xfrm>
            <a:off x="6844048" y="2482095"/>
            <a:ext cx="1579046" cy="522230"/>
            <a:chOff x="6853641" y="2534077"/>
            <a:chExt cx="1515545" cy="501229"/>
          </a:xfrm>
        </p:grpSpPr>
        <p:grpSp>
          <p:nvGrpSpPr>
            <p:cNvPr id="7500" name="Google Shape;7500;p111"/>
            <p:cNvGrpSpPr/>
            <p:nvPr/>
          </p:nvGrpSpPr>
          <p:grpSpPr>
            <a:xfrm>
              <a:off x="6853641" y="2618923"/>
              <a:ext cx="1515545" cy="324556"/>
              <a:chOff x="6853641" y="2618923"/>
              <a:chExt cx="1515545" cy="324556"/>
            </a:xfrm>
          </p:grpSpPr>
          <p:sp>
            <p:nvSpPr>
              <p:cNvPr id="7501" name="Google Shape;7501;p11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1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1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1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1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6" name="Google Shape;7506;p11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1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1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1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1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111"/>
          <p:cNvGrpSpPr/>
          <p:nvPr/>
        </p:nvGrpSpPr>
        <p:grpSpPr>
          <a:xfrm>
            <a:off x="3438940" y="3357136"/>
            <a:ext cx="1617976" cy="346616"/>
            <a:chOff x="1808063" y="4294338"/>
            <a:chExt cx="3370782" cy="721817"/>
          </a:xfrm>
        </p:grpSpPr>
        <p:sp>
          <p:nvSpPr>
            <p:cNvPr id="7512" name="Google Shape;7512;p11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1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1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1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1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1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1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1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1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1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111"/>
          <p:cNvGrpSpPr/>
          <p:nvPr/>
        </p:nvGrpSpPr>
        <p:grpSpPr>
          <a:xfrm>
            <a:off x="5264936" y="4023886"/>
            <a:ext cx="1417067" cy="350605"/>
            <a:chOff x="4234950" y="2101012"/>
            <a:chExt cx="4219974" cy="1044090"/>
          </a:xfrm>
        </p:grpSpPr>
        <p:sp>
          <p:nvSpPr>
            <p:cNvPr id="7523" name="Google Shape;7523;p11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1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1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1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1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1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1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1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1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1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1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1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1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1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1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1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111"/>
          <p:cNvGrpSpPr/>
          <p:nvPr/>
        </p:nvGrpSpPr>
        <p:grpSpPr>
          <a:xfrm>
            <a:off x="6840408" y="2014643"/>
            <a:ext cx="1586327" cy="371557"/>
            <a:chOff x="1247650" y="2075423"/>
            <a:chExt cx="6648477" cy="1557238"/>
          </a:xfrm>
        </p:grpSpPr>
        <p:sp>
          <p:nvSpPr>
            <p:cNvPr id="7540" name="Google Shape;7540;p11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1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1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1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1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1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111"/>
          <p:cNvGrpSpPr/>
          <p:nvPr/>
        </p:nvGrpSpPr>
        <p:grpSpPr>
          <a:xfrm>
            <a:off x="5271678" y="1167833"/>
            <a:ext cx="1415601" cy="1648533"/>
            <a:chOff x="1839112" y="2209163"/>
            <a:chExt cx="1918159" cy="2233784"/>
          </a:xfrm>
        </p:grpSpPr>
        <p:sp>
          <p:nvSpPr>
            <p:cNvPr id="7547" name="Google Shape;7547;p11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1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1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0" name="Google Shape;7550;p111"/>
            <p:cNvCxnSpPr>
              <a:stCxn id="7547" idx="6"/>
              <a:endCxn id="75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51" name="Google Shape;7551;p111"/>
            <p:cNvCxnSpPr>
              <a:stCxn id="7548" idx="4"/>
              <a:endCxn id="75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553" name="Google Shape;7553;p111"/>
            <p:cNvCxnSpPr>
              <a:stCxn id="7552" idx="6"/>
              <a:endCxn id="75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54" name="Google Shape;7554;p111"/>
            <p:cNvCxnSpPr>
              <a:stCxn id="7549" idx="4"/>
              <a:endCxn id="75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552" name="Google Shape;7552;p11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1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1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7" name="Google Shape;7557;p111"/>
            <p:cNvCxnSpPr>
              <a:endCxn id="75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558" name="Google Shape;7558;p111"/>
          <p:cNvGrpSpPr/>
          <p:nvPr/>
        </p:nvGrpSpPr>
        <p:grpSpPr>
          <a:xfrm>
            <a:off x="3428944" y="1185917"/>
            <a:ext cx="1637968" cy="154942"/>
            <a:chOff x="238125" y="2506075"/>
            <a:chExt cx="7115411" cy="673075"/>
          </a:xfrm>
        </p:grpSpPr>
        <p:sp>
          <p:nvSpPr>
            <p:cNvPr id="7559" name="Google Shape;7559;p11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1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1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1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1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111"/>
          <p:cNvGrpSpPr/>
          <p:nvPr/>
        </p:nvGrpSpPr>
        <p:grpSpPr>
          <a:xfrm>
            <a:off x="1969680" y="1500635"/>
            <a:ext cx="1262932" cy="785408"/>
            <a:chOff x="548861" y="389676"/>
            <a:chExt cx="3843371" cy="2390163"/>
          </a:xfrm>
        </p:grpSpPr>
        <p:cxnSp>
          <p:nvCxnSpPr>
            <p:cNvPr id="7565" name="Google Shape;7565;p11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6" name="Google Shape;7566;p11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7" name="Google Shape;7567;p11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8" name="Google Shape;7568;p11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569" name="Google Shape;7569;p11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70" name="Google Shape;7570;p11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71" name="Google Shape;7571;p11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72" name="Google Shape;7572;p11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1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1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1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1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1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111"/>
          <p:cNvGrpSpPr/>
          <p:nvPr/>
        </p:nvGrpSpPr>
        <p:grpSpPr>
          <a:xfrm>
            <a:off x="757812" y="2607512"/>
            <a:ext cx="1412054" cy="633562"/>
            <a:chOff x="1187400" y="2529299"/>
            <a:chExt cx="6769193" cy="2241903"/>
          </a:xfrm>
        </p:grpSpPr>
        <p:sp>
          <p:nvSpPr>
            <p:cNvPr id="7579" name="Google Shape;7579;p11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580" name="Google Shape;7580;p11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1" name="Google Shape;7581;p11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2" name="Google Shape;7582;p11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3" name="Google Shape;7583;p11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4" name="Google Shape;7584;p11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85" name="Google Shape;7585;p11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586" name="Google Shape;7586;p111"/>
            <p:cNvCxnSpPr>
              <a:stCxn id="7579" idx="2"/>
              <a:endCxn id="75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7" name="Google Shape;7587;p111"/>
            <p:cNvCxnSpPr>
              <a:stCxn id="7581" idx="0"/>
              <a:endCxn id="75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8" name="Google Shape;7588;p111"/>
            <p:cNvCxnSpPr>
              <a:stCxn id="7581" idx="2"/>
              <a:endCxn id="75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9" name="Google Shape;7589;p111"/>
            <p:cNvCxnSpPr>
              <a:stCxn id="7582" idx="0"/>
              <a:endCxn id="75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90" name="Google Shape;7590;p111"/>
            <p:cNvCxnSpPr>
              <a:stCxn id="7580" idx="2"/>
              <a:endCxn id="75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91" name="Google Shape;7591;p111"/>
            <p:cNvCxnSpPr>
              <a:stCxn id="7584" idx="0"/>
              <a:endCxn id="75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592" name="Google Shape;7592;p111"/>
          <p:cNvGrpSpPr/>
          <p:nvPr/>
        </p:nvGrpSpPr>
        <p:grpSpPr>
          <a:xfrm>
            <a:off x="6844058" y="3100221"/>
            <a:ext cx="1579035" cy="540873"/>
            <a:chOff x="6895650" y="3126697"/>
            <a:chExt cx="1436662" cy="492105"/>
          </a:xfrm>
        </p:grpSpPr>
        <p:sp>
          <p:nvSpPr>
            <p:cNvPr id="7593" name="Google Shape;7593;p11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1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1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1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1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111"/>
            <p:cNvGrpSpPr/>
            <p:nvPr/>
          </p:nvGrpSpPr>
          <p:grpSpPr>
            <a:xfrm>
              <a:off x="6995957" y="3335810"/>
              <a:ext cx="1230393" cy="71754"/>
              <a:chOff x="6995957" y="3287964"/>
              <a:chExt cx="1230393" cy="71754"/>
            </a:xfrm>
          </p:grpSpPr>
          <p:sp>
            <p:nvSpPr>
              <p:cNvPr id="7599" name="Google Shape;7599;p11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1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1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1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1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4" name="Google Shape;7604;p111"/>
          <p:cNvGrpSpPr/>
          <p:nvPr/>
        </p:nvGrpSpPr>
        <p:grpSpPr>
          <a:xfrm>
            <a:off x="6842640" y="3736984"/>
            <a:ext cx="1581862" cy="650625"/>
            <a:chOff x="6777990" y="3710194"/>
            <a:chExt cx="1646915" cy="677382"/>
          </a:xfrm>
        </p:grpSpPr>
        <p:grpSp>
          <p:nvGrpSpPr>
            <p:cNvPr id="7605" name="Google Shape;7605;p111"/>
            <p:cNvGrpSpPr/>
            <p:nvPr/>
          </p:nvGrpSpPr>
          <p:grpSpPr>
            <a:xfrm>
              <a:off x="6777990" y="3874492"/>
              <a:ext cx="411129" cy="513083"/>
              <a:chOff x="6777990" y="3874492"/>
              <a:chExt cx="411129" cy="513083"/>
            </a:xfrm>
          </p:grpSpPr>
          <p:cxnSp>
            <p:nvCxnSpPr>
              <p:cNvPr id="7606" name="Google Shape;7606;p11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7" name="Google Shape;7607;p11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111"/>
            <p:cNvGrpSpPr/>
            <p:nvPr/>
          </p:nvGrpSpPr>
          <p:grpSpPr>
            <a:xfrm>
              <a:off x="7188425" y="3710194"/>
              <a:ext cx="411123" cy="520535"/>
              <a:chOff x="7188425" y="3710194"/>
              <a:chExt cx="411123" cy="520535"/>
            </a:xfrm>
          </p:grpSpPr>
          <p:cxnSp>
            <p:nvCxnSpPr>
              <p:cNvPr id="7609" name="Google Shape;7609;p11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10" name="Google Shape;7610;p11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111"/>
            <p:cNvGrpSpPr/>
            <p:nvPr/>
          </p:nvGrpSpPr>
          <p:grpSpPr>
            <a:xfrm>
              <a:off x="7603341" y="3874492"/>
              <a:ext cx="411474" cy="513083"/>
              <a:chOff x="7603341" y="3874492"/>
              <a:chExt cx="411474" cy="513083"/>
            </a:xfrm>
          </p:grpSpPr>
          <p:cxnSp>
            <p:nvCxnSpPr>
              <p:cNvPr id="7612" name="Google Shape;7612;p11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13" name="Google Shape;7613;p11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111"/>
            <p:cNvGrpSpPr/>
            <p:nvPr/>
          </p:nvGrpSpPr>
          <p:grpSpPr>
            <a:xfrm>
              <a:off x="8013776" y="3722847"/>
              <a:ext cx="411129" cy="507881"/>
              <a:chOff x="8013776" y="3722847"/>
              <a:chExt cx="411129" cy="507881"/>
            </a:xfrm>
          </p:grpSpPr>
          <p:cxnSp>
            <p:nvCxnSpPr>
              <p:cNvPr id="7615" name="Google Shape;7615;p11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16" name="Google Shape;7616;p11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7" name="Google Shape;7617;p111"/>
          <p:cNvGrpSpPr/>
          <p:nvPr/>
        </p:nvGrpSpPr>
        <p:grpSpPr>
          <a:xfrm>
            <a:off x="5262155" y="2909824"/>
            <a:ext cx="1421889" cy="1020603"/>
            <a:chOff x="5190863" y="2824811"/>
            <a:chExt cx="1544860" cy="1108869"/>
          </a:xfrm>
        </p:grpSpPr>
        <p:grpSp>
          <p:nvGrpSpPr>
            <p:cNvPr id="7618" name="Google Shape;7618;p111"/>
            <p:cNvGrpSpPr/>
            <p:nvPr/>
          </p:nvGrpSpPr>
          <p:grpSpPr>
            <a:xfrm>
              <a:off x="5938695" y="3176919"/>
              <a:ext cx="685761" cy="404739"/>
              <a:chOff x="5938695" y="3176919"/>
              <a:chExt cx="685761" cy="404739"/>
            </a:xfrm>
          </p:grpSpPr>
          <p:grpSp>
            <p:nvGrpSpPr>
              <p:cNvPr id="7619" name="Google Shape;7619;p111"/>
              <p:cNvGrpSpPr/>
              <p:nvPr/>
            </p:nvGrpSpPr>
            <p:grpSpPr>
              <a:xfrm>
                <a:off x="5938695" y="3176919"/>
                <a:ext cx="685761" cy="404739"/>
                <a:chOff x="5938695" y="3176919"/>
                <a:chExt cx="685761" cy="404739"/>
              </a:xfrm>
            </p:grpSpPr>
            <p:sp>
              <p:nvSpPr>
                <p:cNvPr id="7620" name="Google Shape;7620;p11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1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11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111"/>
            <p:cNvGrpSpPr/>
            <p:nvPr/>
          </p:nvGrpSpPr>
          <p:grpSpPr>
            <a:xfrm>
              <a:off x="5305233" y="3176835"/>
              <a:ext cx="685971" cy="404655"/>
              <a:chOff x="5305233" y="3176835"/>
              <a:chExt cx="685971" cy="404655"/>
            </a:xfrm>
          </p:grpSpPr>
          <p:grpSp>
            <p:nvGrpSpPr>
              <p:cNvPr id="7624" name="Google Shape;7624;p111"/>
              <p:cNvGrpSpPr/>
              <p:nvPr/>
            </p:nvGrpSpPr>
            <p:grpSpPr>
              <a:xfrm>
                <a:off x="5305233" y="3176835"/>
                <a:ext cx="685971" cy="404655"/>
                <a:chOff x="5305233" y="3176835"/>
                <a:chExt cx="685971" cy="404655"/>
              </a:xfrm>
            </p:grpSpPr>
            <p:sp>
              <p:nvSpPr>
                <p:cNvPr id="7625" name="Google Shape;7625;p11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1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7" name="Google Shape;7627;p11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11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9" name="Google Shape;7629;p111"/>
            <p:cNvGrpSpPr/>
            <p:nvPr/>
          </p:nvGrpSpPr>
          <p:grpSpPr>
            <a:xfrm>
              <a:off x="5657361" y="2824811"/>
              <a:ext cx="1078361" cy="404655"/>
              <a:chOff x="5657361" y="2824811"/>
              <a:chExt cx="1078361" cy="404655"/>
            </a:xfrm>
          </p:grpSpPr>
          <p:grpSp>
            <p:nvGrpSpPr>
              <p:cNvPr id="7630" name="Google Shape;7630;p111"/>
              <p:cNvGrpSpPr/>
              <p:nvPr/>
            </p:nvGrpSpPr>
            <p:grpSpPr>
              <a:xfrm>
                <a:off x="5657361" y="2824811"/>
                <a:ext cx="1078361" cy="404655"/>
                <a:chOff x="5657361" y="2824811"/>
                <a:chExt cx="1078361" cy="404655"/>
              </a:xfrm>
            </p:grpSpPr>
            <p:grpSp>
              <p:nvGrpSpPr>
                <p:cNvPr id="7631" name="Google Shape;7631;p111"/>
                <p:cNvGrpSpPr/>
                <p:nvPr/>
              </p:nvGrpSpPr>
              <p:grpSpPr>
                <a:xfrm>
                  <a:off x="5938485" y="2824811"/>
                  <a:ext cx="797237" cy="404655"/>
                  <a:chOff x="5938485" y="2824811"/>
                  <a:chExt cx="797237" cy="404655"/>
                </a:xfrm>
              </p:grpSpPr>
              <p:sp>
                <p:nvSpPr>
                  <p:cNvPr id="7632" name="Google Shape;7632;p11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1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4" name="Google Shape;7634;p11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5" name="Google Shape;7635;p11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111"/>
            <p:cNvGrpSpPr/>
            <p:nvPr/>
          </p:nvGrpSpPr>
          <p:grpSpPr>
            <a:xfrm>
              <a:off x="5190863" y="3528942"/>
              <a:ext cx="1078026" cy="404739"/>
              <a:chOff x="5190863" y="3528942"/>
              <a:chExt cx="1078026" cy="404739"/>
            </a:xfrm>
          </p:grpSpPr>
          <p:sp>
            <p:nvSpPr>
              <p:cNvPr id="7637" name="Google Shape;7637;p11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8" name="Google Shape;7638;p111"/>
              <p:cNvGrpSpPr/>
              <p:nvPr/>
            </p:nvGrpSpPr>
            <p:grpSpPr>
              <a:xfrm>
                <a:off x="5190863" y="3528942"/>
                <a:ext cx="1078026" cy="404739"/>
                <a:chOff x="5190863" y="3528942"/>
                <a:chExt cx="1078026" cy="404739"/>
              </a:xfrm>
            </p:grpSpPr>
            <p:sp>
              <p:nvSpPr>
                <p:cNvPr id="7639" name="Google Shape;7639;p11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1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41" name="Google Shape;7641;p111"/>
          <p:cNvGrpSpPr/>
          <p:nvPr/>
        </p:nvGrpSpPr>
        <p:grpSpPr>
          <a:xfrm>
            <a:off x="728162" y="1474292"/>
            <a:ext cx="1086719" cy="879487"/>
            <a:chOff x="803162" y="1474292"/>
            <a:chExt cx="1086719" cy="879487"/>
          </a:xfrm>
        </p:grpSpPr>
        <p:grpSp>
          <p:nvGrpSpPr>
            <p:cNvPr id="7642" name="Google Shape;7642;p111"/>
            <p:cNvGrpSpPr/>
            <p:nvPr/>
          </p:nvGrpSpPr>
          <p:grpSpPr>
            <a:xfrm>
              <a:off x="803162" y="1625948"/>
              <a:ext cx="445856" cy="576579"/>
              <a:chOff x="803162" y="1625948"/>
              <a:chExt cx="445856" cy="576579"/>
            </a:xfrm>
          </p:grpSpPr>
          <p:sp>
            <p:nvSpPr>
              <p:cNvPr id="7643" name="Google Shape;7643;p11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4" name="Google Shape;7644;p111"/>
              <p:cNvGrpSpPr/>
              <p:nvPr/>
            </p:nvGrpSpPr>
            <p:grpSpPr>
              <a:xfrm>
                <a:off x="1056023" y="1625948"/>
                <a:ext cx="192995" cy="576579"/>
                <a:chOff x="1056023" y="1625948"/>
                <a:chExt cx="192995" cy="576579"/>
              </a:xfrm>
            </p:grpSpPr>
            <p:sp>
              <p:nvSpPr>
                <p:cNvPr id="7645" name="Google Shape;7645;p11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1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1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0" name="Google Shape;7650;p111"/>
            <p:cNvGrpSpPr/>
            <p:nvPr/>
          </p:nvGrpSpPr>
          <p:grpSpPr>
            <a:xfrm>
              <a:off x="1371406" y="1474292"/>
              <a:ext cx="518475" cy="879487"/>
              <a:chOff x="1398231" y="1474292"/>
              <a:chExt cx="518475" cy="879487"/>
            </a:xfrm>
          </p:grpSpPr>
          <p:grpSp>
            <p:nvGrpSpPr>
              <p:cNvPr id="7651" name="Google Shape;7651;p111"/>
              <p:cNvGrpSpPr/>
              <p:nvPr/>
            </p:nvGrpSpPr>
            <p:grpSpPr>
              <a:xfrm>
                <a:off x="1398231" y="1474292"/>
                <a:ext cx="518475" cy="341643"/>
                <a:chOff x="1398231" y="1474292"/>
                <a:chExt cx="518475" cy="341643"/>
              </a:xfrm>
            </p:grpSpPr>
            <p:sp>
              <p:nvSpPr>
                <p:cNvPr id="7652" name="Google Shape;7652;p11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111"/>
                <p:cNvGrpSpPr/>
                <p:nvPr/>
              </p:nvGrpSpPr>
              <p:grpSpPr>
                <a:xfrm>
                  <a:off x="1616453" y="1474292"/>
                  <a:ext cx="300253" cy="341643"/>
                  <a:chOff x="1616453" y="1475379"/>
                  <a:chExt cx="300253" cy="341643"/>
                </a:xfrm>
              </p:grpSpPr>
              <p:sp>
                <p:nvSpPr>
                  <p:cNvPr id="7654" name="Google Shape;7654;p11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1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1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1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1" name="Google Shape;7661;p111"/>
                  <p:cNvGrpSpPr/>
                  <p:nvPr/>
                </p:nvGrpSpPr>
                <p:grpSpPr>
                  <a:xfrm>
                    <a:off x="1839639" y="1475379"/>
                    <a:ext cx="77067" cy="341643"/>
                    <a:chOff x="1839639" y="1475379"/>
                    <a:chExt cx="77067" cy="341643"/>
                  </a:xfrm>
                </p:grpSpPr>
                <p:sp>
                  <p:nvSpPr>
                    <p:cNvPr id="7662" name="Google Shape;7662;p11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1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64" name="Google Shape;7664;p111"/>
              <p:cNvGrpSpPr/>
              <p:nvPr/>
            </p:nvGrpSpPr>
            <p:grpSpPr>
              <a:xfrm>
                <a:off x="1398451" y="2012951"/>
                <a:ext cx="518255" cy="340828"/>
                <a:chOff x="1398451" y="2012951"/>
                <a:chExt cx="518255" cy="340828"/>
              </a:xfrm>
            </p:grpSpPr>
            <p:sp>
              <p:nvSpPr>
                <p:cNvPr id="7665" name="Google Shape;7665;p11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6" name="Google Shape;7666;p111"/>
                <p:cNvGrpSpPr/>
                <p:nvPr/>
              </p:nvGrpSpPr>
              <p:grpSpPr>
                <a:xfrm>
                  <a:off x="1616453" y="2012951"/>
                  <a:ext cx="300253" cy="340828"/>
                  <a:chOff x="1616453" y="2013538"/>
                  <a:chExt cx="300253" cy="340828"/>
                </a:xfrm>
              </p:grpSpPr>
              <p:sp>
                <p:nvSpPr>
                  <p:cNvPr id="7667" name="Google Shape;7667;p11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1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1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1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1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111"/>
                  <p:cNvGrpSpPr/>
                  <p:nvPr/>
                </p:nvGrpSpPr>
                <p:grpSpPr>
                  <a:xfrm>
                    <a:off x="1839639" y="2013538"/>
                    <a:ext cx="77067" cy="340828"/>
                    <a:chOff x="1839639" y="2013538"/>
                    <a:chExt cx="77067" cy="340828"/>
                  </a:xfrm>
                </p:grpSpPr>
                <p:sp>
                  <p:nvSpPr>
                    <p:cNvPr id="7675" name="Google Shape;7675;p11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1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677" name="Google Shape;7677;p111"/>
          <p:cNvGrpSpPr/>
          <p:nvPr/>
        </p:nvGrpSpPr>
        <p:grpSpPr>
          <a:xfrm>
            <a:off x="724986" y="3605478"/>
            <a:ext cx="1368681" cy="682918"/>
            <a:chOff x="724986" y="3605478"/>
            <a:chExt cx="1368681" cy="682918"/>
          </a:xfrm>
        </p:grpSpPr>
        <p:grpSp>
          <p:nvGrpSpPr>
            <p:cNvPr id="7678" name="Google Shape;7678;p111"/>
            <p:cNvGrpSpPr/>
            <p:nvPr/>
          </p:nvGrpSpPr>
          <p:grpSpPr>
            <a:xfrm>
              <a:off x="1289102" y="3823629"/>
              <a:ext cx="240442" cy="250435"/>
              <a:chOff x="-165066" y="3843615"/>
              <a:chExt cx="221259" cy="230455"/>
            </a:xfrm>
          </p:grpSpPr>
          <p:sp>
            <p:nvSpPr>
              <p:cNvPr id="7679" name="Google Shape;7679;p11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1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1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1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1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1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1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1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1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111"/>
            <p:cNvGrpSpPr/>
            <p:nvPr/>
          </p:nvGrpSpPr>
          <p:grpSpPr>
            <a:xfrm>
              <a:off x="724986" y="3605478"/>
              <a:ext cx="1368681" cy="682918"/>
              <a:chOff x="724986" y="3605478"/>
              <a:chExt cx="1368681" cy="682918"/>
            </a:xfrm>
          </p:grpSpPr>
          <p:grpSp>
            <p:nvGrpSpPr>
              <p:cNvPr id="7700" name="Google Shape;7700;p111"/>
              <p:cNvGrpSpPr/>
              <p:nvPr/>
            </p:nvGrpSpPr>
            <p:grpSpPr>
              <a:xfrm>
                <a:off x="1498221" y="4047614"/>
                <a:ext cx="529172" cy="240783"/>
                <a:chOff x="1498221" y="4047614"/>
                <a:chExt cx="529172" cy="240783"/>
              </a:xfrm>
            </p:grpSpPr>
            <p:grpSp>
              <p:nvGrpSpPr>
                <p:cNvPr id="7701" name="Google Shape;7701;p111"/>
                <p:cNvGrpSpPr/>
                <p:nvPr/>
              </p:nvGrpSpPr>
              <p:grpSpPr>
                <a:xfrm>
                  <a:off x="1826655" y="4224370"/>
                  <a:ext cx="200738" cy="25631"/>
                  <a:chOff x="1826655" y="4224370"/>
                  <a:chExt cx="200738" cy="25631"/>
                </a:xfrm>
              </p:grpSpPr>
              <p:sp>
                <p:nvSpPr>
                  <p:cNvPr id="7702" name="Google Shape;7702;p11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1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111"/>
                <p:cNvGrpSpPr/>
                <p:nvPr/>
              </p:nvGrpSpPr>
              <p:grpSpPr>
                <a:xfrm>
                  <a:off x="1498221" y="4047614"/>
                  <a:ext cx="328444" cy="240783"/>
                  <a:chOff x="1498221" y="4047614"/>
                  <a:chExt cx="328444" cy="240783"/>
                </a:xfrm>
              </p:grpSpPr>
              <p:sp>
                <p:nvSpPr>
                  <p:cNvPr id="7705" name="Google Shape;7705;p11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6" name="Google Shape;7706;p111"/>
                  <p:cNvGrpSpPr/>
                  <p:nvPr/>
                </p:nvGrpSpPr>
                <p:grpSpPr>
                  <a:xfrm>
                    <a:off x="1498221" y="4047614"/>
                    <a:ext cx="150566" cy="190416"/>
                    <a:chOff x="1498221" y="4047614"/>
                    <a:chExt cx="150566" cy="190416"/>
                  </a:xfrm>
                </p:grpSpPr>
                <p:sp>
                  <p:nvSpPr>
                    <p:cNvPr id="7707" name="Google Shape;7707;p11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1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09" name="Google Shape;7709;p111"/>
              <p:cNvGrpSpPr/>
              <p:nvPr/>
            </p:nvGrpSpPr>
            <p:grpSpPr>
              <a:xfrm>
                <a:off x="1560718" y="3800594"/>
                <a:ext cx="532948" cy="302090"/>
                <a:chOff x="1560718" y="3800594"/>
                <a:chExt cx="532948" cy="302090"/>
              </a:xfrm>
            </p:grpSpPr>
            <p:grpSp>
              <p:nvGrpSpPr>
                <p:cNvPr id="7710" name="Google Shape;7710;p111"/>
                <p:cNvGrpSpPr/>
                <p:nvPr/>
              </p:nvGrpSpPr>
              <p:grpSpPr>
                <a:xfrm>
                  <a:off x="1912179" y="3827344"/>
                  <a:ext cx="181487" cy="25631"/>
                  <a:chOff x="1912179" y="3827344"/>
                  <a:chExt cx="181487" cy="25631"/>
                </a:xfrm>
              </p:grpSpPr>
              <p:sp>
                <p:nvSpPr>
                  <p:cNvPr id="7711" name="Google Shape;7711;p11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1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111"/>
                <p:cNvGrpSpPr/>
                <p:nvPr/>
              </p:nvGrpSpPr>
              <p:grpSpPr>
                <a:xfrm>
                  <a:off x="1912179" y="4044505"/>
                  <a:ext cx="181487" cy="25622"/>
                  <a:chOff x="1912179" y="4044506"/>
                  <a:chExt cx="181487" cy="25622"/>
                </a:xfrm>
              </p:grpSpPr>
              <p:sp>
                <p:nvSpPr>
                  <p:cNvPr id="7714" name="Google Shape;7714;p11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111"/>
                <p:cNvGrpSpPr/>
                <p:nvPr/>
              </p:nvGrpSpPr>
              <p:grpSpPr>
                <a:xfrm>
                  <a:off x="1560718" y="3800594"/>
                  <a:ext cx="351472" cy="302090"/>
                  <a:chOff x="1560718" y="3800594"/>
                  <a:chExt cx="351472" cy="302090"/>
                </a:xfrm>
              </p:grpSpPr>
              <p:grpSp>
                <p:nvGrpSpPr>
                  <p:cNvPr id="7717" name="Google Shape;7717;p111"/>
                  <p:cNvGrpSpPr/>
                  <p:nvPr/>
                </p:nvGrpSpPr>
                <p:grpSpPr>
                  <a:xfrm>
                    <a:off x="1560718" y="3842857"/>
                    <a:ext cx="173586" cy="217131"/>
                    <a:chOff x="1560718" y="3842857"/>
                    <a:chExt cx="173586" cy="217131"/>
                  </a:xfrm>
                </p:grpSpPr>
                <p:sp>
                  <p:nvSpPr>
                    <p:cNvPr id="7718" name="Google Shape;7718;p11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1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1" name="Google Shape;7721;p11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1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23" name="Google Shape;7723;p11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4" name="Google Shape;7724;p111"/>
              <p:cNvGrpSpPr/>
              <p:nvPr/>
            </p:nvGrpSpPr>
            <p:grpSpPr>
              <a:xfrm>
                <a:off x="785350" y="3605478"/>
                <a:ext cx="535311" cy="249245"/>
                <a:chOff x="785350" y="3605478"/>
                <a:chExt cx="535311" cy="249245"/>
              </a:xfrm>
            </p:grpSpPr>
            <p:grpSp>
              <p:nvGrpSpPr>
                <p:cNvPr id="7725" name="Google Shape;7725;p111"/>
                <p:cNvGrpSpPr/>
                <p:nvPr/>
              </p:nvGrpSpPr>
              <p:grpSpPr>
                <a:xfrm>
                  <a:off x="785350" y="3605478"/>
                  <a:ext cx="376191" cy="102736"/>
                  <a:chOff x="785350" y="3605478"/>
                  <a:chExt cx="376191" cy="102736"/>
                </a:xfrm>
              </p:grpSpPr>
              <p:sp>
                <p:nvSpPr>
                  <p:cNvPr id="7726" name="Google Shape;7726;p11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1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111"/>
                <p:cNvGrpSpPr/>
                <p:nvPr/>
              </p:nvGrpSpPr>
              <p:grpSpPr>
                <a:xfrm>
                  <a:off x="1161530" y="3655851"/>
                  <a:ext cx="159131" cy="198872"/>
                  <a:chOff x="1161530" y="3655851"/>
                  <a:chExt cx="159131" cy="198872"/>
                </a:xfrm>
              </p:grpSpPr>
              <p:sp>
                <p:nvSpPr>
                  <p:cNvPr id="7730" name="Google Shape;7730;p11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1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2" name="Google Shape;7732;p111"/>
              <p:cNvGrpSpPr/>
              <p:nvPr/>
            </p:nvGrpSpPr>
            <p:grpSpPr>
              <a:xfrm>
                <a:off x="785350" y="4047614"/>
                <a:ext cx="535311" cy="240783"/>
                <a:chOff x="785350" y="4047614"/>
                <a:chExt cx="535311" cy="240783"/>
              </a:xfrm>
            </p:grpSpPr>
            <p:grpSp>
              <p:nvGrpSpPr>
                <p:cNvPr id="7733" name="Google Shape;7733;p111"/>
                <p:cNvGrpSpPr/>
                <p:nvPr/>
              </p:nvGrpSpPr>
              <p:grpSpPr>
                <a:xfrm>
                  <a:off x="1161636" y="4047614"/>
                  <a:ext cx="159025" cy="190415"/>
                  <a:chOff x="1161636" y="4047614"/>
                  <a:chExt cx="159025" cy="190415"/>
                </a:xfrm>
              </p:grpSpPr>
              <p:sp>
                <p:nvSpPr>
                  <p:cNvPr id="7734" name="Google Shape;7734;p11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1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111"/>
                <p:cNvGrpSpPr/>
                <p:nvPr/>
              </p:nvGrpSpPr>
              <p:grpSpPr>
                <a:xfrm>
                  <a:off x="785350" y="4185661"/>
                  <a:ext cx="376191" cy="102736"/>
                  <a:chOff x="785350" y="4185661"/>
                  <a:chExt cx="376191" cy="102736"/>
                </a:xfrm>
              </p:grpSpPr>
              <p:sp>
                <p:nvSpPr>
                  <p:cNvPr id="7737" name="Google Shape;7737;p11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0" name="Google Shape;7740;p111"/>
              <p:cNvGrpSpPr/>
              <p:nvPr/>
            </p:nvGrpSpPr>
            <p:grpSpPr>
              <a:xfrm>
                <a:off x="1501054" y="3605478"/>
                <a:ext cx="526340" cy="249240"/>
                <a:chOff x="1501054" y="3605478"/>
                <a:chExt cx="526340" cy="249240"/>
              </a:xfrm>
            </p:grpSpPr>
            <p:grpSp>
              <p:nvGrpSpPr>
                <p:cNvPr id="7741" name="Google Shape;7741;p111"/>
                <p:cNvGrpSpPr/>
                <p:nvPr/>
              </p:nvGrpSpPr>
              <p:grpSpPr>
                <a:xfrm>
                  <a:off x="1834208" y="3643867"/>
                  <a:ext cx="193185" cy="25622"/>
                  <a:chOff x="1834208" y="3643867"/>
                  <a:chExt cx="193185" cy="25622"/>
                </a:xfrm>
              </p:grpSpPr>
              <p:sp>
                <p:nvSpPr>
                  <p:cNvPr id="7742" name="Google Shape;7742;p11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1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111"/>
                <p:cNvGrpSpPr/>
                <p:nvPr/>
              </p:nvGrpSpPr>
              <p:grpSpPr>
                <a:xfrm>
                  <a:off x="1501054" y="3605478"/>
                  <a:ext cx="333165" cy="249240"/>
                  <a:chOff x="1501054" y="3605478"/>
                  <a:chExt cx="333165" cy="249240"/>
                </a:xfrm>
              </p:grpSpPr>
              <p:sp>
                <p:nvSpPr>
                  <p:cNvPr id="7745" name="Google Shape;7745;p11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6" name="Google Shape;7746;p111"/>
                  <p:cNvGrpSpPr/>
                  <p:nvPr/>
                </p:nvGrpSpPr>
                <p:grpSpPr>
                  <a:xfrm>
                    <a:off x="1501054" y="3655851"/>
                    <a:ext cx="155286" cy="198867"/>
                    <a:chOff x="1501054" y="3655851"/>
                    <a:chExt cx="155286" cy="198867"/>
                  </a:xfrm>
                </p:grpSpPr>
                <p:sp>
                  <p:nvSpPr>
                    <p:cNvPr id="7747" name="Google Shape;7747;p11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9" name="Google Shape;7749;p111"/>
              <p:cNvGrpSpPr/>
              <p:nvPr/>
            </p:nvGrpSpPr>
            <p:grpSpPr>
              <a:xfrm>
                <a:off x="724986" y="3800594"/>
                <a:ext cx="532950" cy="302090"/>
                <a:chOff x="724986" y="3800594"/>
                <a:chExt cx="532950" cy="302090"/>
              </a:xfrm>
            </p:grpSpPr>
            <p:grpSp>
              <p:nvGrpSpPr>
                <p:cNvPr id="7750" name="Google Shape;7750;p111"/>
                <p:cNvGrpSpPr/>
                <p:nvPr/>
              </p:nvGrpSpPr>
              <p:grpSpPr>
                <a:xfrm>
                  <a:off x="724986" y="4044367"/>
                  <a:ext cx="181314" cy="25626"/>
                  <a:chOff x="724986" y="4044367"/>
                  <a:chExt cx="181314" cy="25626"/>
                </a:xfrm>
              </p:grpSpPr>
              <p:sp>
                <p:nvSpPr>
                  <p:cNvPr id="7751" name="Google Shape;7751;p11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1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111"/>
                <p:cNvGrpSpPr/>
                <p:nvPr/>
              </p:nvGrpSpPr>
              <p:grpSpPr>
                <a:xfrm>
                  <a:off x="906290" y="3800594"/>
                  <a:ext cx="351646" cy="302090"/>
                  <a:chOff x="906290" y="3800594"/>
                  <a:chExt cx="351646" cy="302090"/>
                </a:xfrm>
              </p:grpSpPr>
              <p:grpSp>
                <p:nvGrpSpPr>
                  <p:cNvPr id="7754" name="Google Shape;7754;p111"/>
                  <p:cNvGrpSpPr/>
                  <p:nvPr/>
                </p:nvGrpSpPr>
                <p:grpSpPr>
                  <a:xfrm>
                    <a:off x="1084172" y="3842857"/>
                    <a:ext cx="173764" cy="217131"/>
                    <a:chOff x="1084172" y="3842857"/>
                    <a:chExt cx="173764" cy="217131"/>
                  </a:xfrm>
                </p:grpSpPr>
                <p:grpSp>
                  <p:nvGrpSpPr>
                    <p:cNvPr id="7755" name="Google Shape;7755;p111"/>
                    <p:cNvGrpSpPr/>
                    <p:nvPr/>
                  </p:nvGrpSpPr>
                  <p:grpSpPr>
                    <a:xfrm>
                      <a:off x="1156862" y="3936509"/>
                      <a:ext cx="101073" cy="25622"/>
                      <a:chOff x="1156862" y="3936509"/>
                      <a:chExt cx="101073" cy="25622"/>
                    </a:xfrm>
                  </p:grpSpPr>
                  <p:sp>
                    <p:nvSpPr>
                      <p:cNvPr id="7756" name="Google Shape;7756;p11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1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8" name="Google Shape;7758;p11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9" name="Google Shape;7759;p11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1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111"/>
                <p:cNvGrpSpPr/>
                <p:nvPr/>
              </p:nvGrpSpPr>
              <p:grpSpPr>
                <a:xfrm>
                  <a:off x="724986" y="3830189"/>
                  <a:ext cx="189533" cy="25626"/>
                  <a:chOff x="724986" y="3830189"/>
                  <a:chExt cx="189533" cy="25626"/>
                </a:xfrm>
              </p:grpSpPr>
              <p:sp>
                <p:nvSpPr>
                  <p:cNvPr id="7762" name="Google Shape;7762;p11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1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4" name="Google Shape;7764;p111"/>
          <p:cNvGrpSpPr/>
          <p:nvPr/>
        </p:nvGrpSpPr>
        <p:grpSpPr>
          <a:xfrm>
            <a:off x="2253298" y="2455640"/>
            <a:ext cx="948701" cy="935378"/>
            <a:chOff x="2253298" y="2428317"/>
            <a:chExt cx="948701" cy="935378"/>
          </a:xfrm>
        </p:grpSpPr>
        <p:sp>
          <p:nvSpPr>
            <p:cNvPr id="7765" name="Google Shape;7765;p11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1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1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1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1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1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1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1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1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1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1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1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1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1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1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1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1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1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801"/>
        <p:cNvGrpSpPr/>
        <p:nvPr/>
      </p:nvGrpSpPr>
      <p:grpSpPr>
        <a:xfrm>
          <a:off x="0" y="0"/>
          <a:ext cx="0" cy="0"/>
          <a:chOff x="0" y="0"/>
          <a:chExt cx="0" cy="0"/>
        </a:xfrm>
      </p:grpSpPr>
      <p:grpSp>
        <p:nvGrpSpPr>
          <p:cNvPr id="7802" name="Google Shape;7802;p112"/>
          <p:cNvGrpSpPr/>
          <p:nvPr/>
        </p:nvGrpSpPr>
        <p:grpSpPr>
          <a:xfrm>
            <a:off x="3353582" y="1145627"/>
            <a:ext cx="2363393" cy="1017867"/>
            <a:chOff x="3292400" y="1219146"/>
            <a:chExt cx="2615240" cy="1110239"/>
          </a:xfrm>
        </p:grpSpPr>
        <p:sp>
          <p:nvSpPr>
            <p:cNvPr id="7803" name="Google Shape;7803;p11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804" name="Google Shape;7804;p11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5" name="Google Shape;7805;p11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806" name="Google Shape;7806;p11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807" name="Google Shape;7807;p11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808" name="Google Shape;7808;p11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809" name="Google Shape;7809;p11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810" name="Google Shape;7810;p11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811" name="Google Shape;7811;p11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812" name="Google Shape;7812;p11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813" name="Google Shape;7813;p11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14" name="Google Shape;7814;p11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815" name="Google Shape;7815;p11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16" name="Google Shape;7816;p11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817" name="Google Shape;7817;p112"/>
            <p:cNvGrpSpPr/>
            <p:nvPr/>
          </p:nvGrpSpPr>
          <p:grpSpPr>
            <a:xfrm>
              <a:off x="3748438" y="1378608"/>
              <a:ext cx="2159202" cy="903971"/>
              <a:chOff x="1683525" y="2179850"/>
              <a:chExt cx="4519050" cy="2134525"/>
            </a:xfrm>
          </p:grpSpPr>
          <p:sp>
            <p:nvSpPr>
              <p:cNvPr id="7818" name="Google Shape;7818;p11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9" name="Google Shape;7819;p11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0" name="Google Shape;7820;p11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1" name="Google Shape;7821;p11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2" name="Google Shape;7822;p11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3" name="Google Shape;7823;p11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4" name="Google Shape;7824;p11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5" name="Google Shape;7825;p11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6" name="Google Shape;7826;p11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7" name="Google Shape;7827;p11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8" name="Google Shape;7828;p11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9" name="Google Shape;7829;p11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830" name="Google Shape;7830;p112"/>
          <p:cNvGraphicFramePr/>
          <p:nvPr/>
        </p:nvGraphicFramePr>
        <p:xfrm>
          <a:off x="5949675" y="2323100"/>
          <a:ext cx="2491300" cy="868600"/>
        </p:xfrm>
        <a:graphic>
          <a:graphicData uri="http://schemas.openxmlformats.org/drawingml/2006/table">
            <a:tbl>
              <a:tblPr>
                <a:noFill/>
                <a:tableStyleId>{325B092C-CFE5-462D-A387-EC67EA30A55C}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831" name="Google Shape;7831;p112"/>
          <p:cNvGrpSpPr/>
          <p:nvPr/>
        </p:nvGrpSpPr>
        <p:grpSpPr>
          <a:xfrm>
            <a:off x="5926924" y="3381697"/>
            <a:ext cx="2519825" cy="1001454"/>
            <a:chOff x="1906114" y="789980"/>
            <a:chExt cx="1487676" cy="606868"/>
          </a:xfrm>
        </p:grpSpPr>
        <p:cxnSp>
          <p:nvCxnSpPr>
            <p:cNvPr id="7832" name="Google Shape;7832;p11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33" name="Google Shape;7833;p11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34" name="Google Shape;7834;p11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835" name="Google Shape;7835;p11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836" name="Google Shape;7836;p11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837" name="Google Shape;7837;p11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838" name="Google Shape;7838;p11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839" name="Google Shape;7839;p11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846" name="Google Shape;7846;p11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847" name="Google Shape;7847;p11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848" name="Google Shape;7848;p11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112"/>
          <p:cNvGrpSpPr/>
          <p:nvPr/>
        </p:nvGrpSpPr>
        <p:grpSpPr>
          <a:xfrm>
            <a:off x="726399" y="1190655"/>
            <a:ext cx="2394370" cy="976502"/>
            <a:chOff x="749309" y="1112739"/>
            <a:chExt cx="2371603" cy="976502"/>
          </a:xfrm>
        </p:grpSpPr>
        <p:sp>
          <p:nvSpPr>
            <p:cNvPr id="7850" name="Google Shape;7850;p11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1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1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1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1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882" name="Google Shape;7882;p112"/>
          <p:cNvGraphicFramePr/>
          <p:nvPr/>
        </p:nvGraphicFramePr>
        <p:xfrm>
          <a:off x="5949700" y="1188950"/>
          <a:ext cx="2491300" cy="976425"/>
        </p:xfrm>
        <a:graphic>
          <a:graphicData uri="http://schemas.openxmlformats.org/drawingml/2006/table">
            <a:tbl>
              <a:tblPr>
                <a:noFill/>
                <a:tableStyleId>{325B092C-CFE5-462D-A387-EC67EA30A55C}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883" name="Google Shape;7883;p112"/>
          <p:cNvGraphicFramePr/>
          <p:nvPr/>
        </p:nvGraphicFramePr>
        <p:xfrm>
          <a:off x="3356413" y="2323100"/>
          <a:ext cx="2363400" cy="868575"/>
        </p:xfrm>
        <a:graphic>
          <a:graphicData uri="http://schemas.openxmlformats.org/drawingml/2006/table">
            <a:tbl>
              <a:tblPr>
                <a:noFill/>
                <a:tableStyleId>{325B092C-CFE5-462D-A387-EC67EA30A55C}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884" name="Google Shape;7884;p112"/>
          <p:cNvGrpSpPr/>
          <p:nvPr/>
        </p:nvGrpSpPr>
        <p:grpSpPr>
          <a:xfrm>
            <a:off x="4100342" y="2709743"/>
            <a:ext cx="1517436" cy="74460"/>
            <a:chOff x="3980086" y="2804397"/>
            <a:chExt cx="1227600" cy="66900"/>
          </a:xfrm>
        </p:grpSpPr>
        <p:sp>
          <p:nvSpPr>
            <p:cNvPr id="7885" name="Google Shape;7885;p11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112"/>
          <p:cNvGrpSpPr/>
          <p:nvPr/>
        </p:nvGrpSpPr>
        <p:grpSpPr>
          <a:xfrm>
            <a:off x="4725406" y="3002330"/>
            <a:ext cx="892956" cy="74460"/>
            <a:chOff x="3980086" y="2804397"/>
            <a:chExt cx="1227600" cy="66900"/>
          </a:xfrm>
        </p:grpSpPr>
        <p:sp>
          <p:nvSpPr>
            <p:cNvPr id="7888" name="Google Shape;7888;p11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112"/>
          <p:cNvGrpSpPr/>
          <p:nvPr/>
        </p:nvGrpSpPr>
        <p:grpSpPr>
          <a:xfrm>
            <a:off x="3358498" y="3361213"/>
            <a:ext cx="2363244" cy="1005943"/>
            <a:chOff x="3358415" y="3361302"/>
            <a:chExt cx="2363244" cy="1024695"/>
          </a:xfrm>
        </p:grpSpPr>
        <p:grpSp>
          <p:nvGrpSpPr>
            <p:cNvPr id="7891" name="Google Shape;7891;p112"/>
            <p:cNvGrpSpPr/>
            <p:nvPr/>
          </p:nvGrpSpPr>
          <p:grpSpPr>
            <a:xfrm>
              <a:off x="3358415" y="3361302"/>
              <a:ext cx="441300" cy="1024695"/>
              <a:chOff x="3358415" y="3361302"/>
              <a:chExt cx="441300" cy="1024695"/>
            </a:xfrm>
          </p:grpSpPr>
          <p:sp>
            <p:nvSpPr>
              <p:cNvPr id="7892" name="Google Shape;7892;p11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1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112"/>
            <p:cNvGrpSpPr/>
            <p:nvPr/>
          </p:nvGrpSpPr>
          <p:grpSpPr>
            <a:xfrm>
              <a:off x="3838901" y="3361302"/>
              <a:ext cx="441300" cy="1024695"/>
              <a:chOff x="3838901" y="3361302"/>
              <a:chExt cx="441300" cy="1024695"/>
            </a:xfrm>
          </p:grpSpPr>
          <p:sp>
            <p:nvSpPr>
              <p:cNvPr id="7899" name="Google Shape;7899;p11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1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1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112"/>
            <p:cNvGrpSpPr/>
            <p:nvPr/>
          </p:nvGrpSpPr>
          <p:grpSpPr>
            <a:xfrm>
              <a:off x="4319387" y="3361302"/>
              <a:ext cx="441300" cy="1024695"/>
              <a:chOff x="4319387" y="3361302"/>
              <a:chExt cx="441300" cy="1024695"/>
            </a:xfrm>
          </p:grpSpPr>
          <p:sp>
            <p:nvSpPr>
              <p:cNvPr id="7906" name="Google Shape;7906;p11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1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112"/>
            <p:cNvGrpSpPr/>
            <p:nvPr/>
          </p:nvGrpSpPr>
          <p:grpSpPr>
            <a:xfrm>
              <a:off x="4799873" y="3361302"/>
              <a:ext cx="441300" cy="1024695"/>
              <a:chOff x="4799873" y="3361302"/>
              <a:chExt cx="441300" cy="1024695"/>
            </a:xfrm>
          </p:grpSpPr>
          <p:sp>
            <p:nvSpPr>
              <p:cNvPr id="7913" name="Google Shape;7913;p11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1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1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1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1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112"/>
            <p:cNvGrpSpPr/>
            <p:nvPr/>
          </p:nvGrpSpPr>
          <p:grpSpPr>
            <a:xfrm>
              <a:off x="5280360" y="3361302"/>
              <a:ext cx="441300" cy="1024695"/>
              <a:chOff x="5280360" y="3361302"/>
              <a:chExt cx="441300" cy="1024695"/>
            </a:xfrm>
          </p:grpSpPr>
          <p:sp>
            <p:nvSpPr>
              <p:cNvPr id="7920" name="Google Shape;7920;p11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1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1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1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1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26" name="Google Shape;7926;p112"/>
          <p:cNvGraphicFramePr/>
          <p:nvPr/>
        </p:nvGraphicFramePr>
        <p:xfrm>
          <a:off x="724925" y="2323100"/>
          <a:ext cx="2403600" cy="881400"/>
        </p:xfrm>
        <a:graphic>
          <a:graphicData uri="http://schemas.openxmlformats.org/drawingml/2006/table">
            <a:tbl>
              <a:tblPr>
                <a:noFill/>
                <a:tableStyleId>{325B092C-CFE5-462D-A387-EC67EA30A55C}</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27" name="Google Shape;7927;p112"/>
          <p:cNvGrpSpPr/>
          <p:nvPr/>
        </p:nvGrpSpPr>
        <p:grpSpPr>
          <a:xfrm>
            <a:off x="726450" y="3372825"/>
            <a:ext cx="2403614" cy="1005900"/>
            <a:chOff x="726450" y="3372825"/>
            <a:chExt cx="2403614" cy="1005900"/>
          </a:xfrm>
        </p:grpSpPr>
        <p:grpSp>
          <p:nvGrpSpPr>
            <p:cNvPr id="7928" name="Google Shape;7928;p112"/>
            <p:cNvGrpSpPr/>
            <p:nvPr/>
          </p:nvGrpSpPr>
          <p:grpSpPr>
            <a:xfrm>
              <a:off x="726450" y="3696000"/>
              <a:ext cx="2403614" cy="500898"/>
              <a:chOff x="726450" y="3696000"/>
              <a:chExt cx="2403614" cy="500898"/>
            </a:xfrm>
          </p:grpSpPr>
          <p:sp>
            <p:nvSpPr>
              <p:cNvPr id="7929" name="Google Shape;7929;p11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0" name="Google Shape;7930;p11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31" name="Google Shape;7931;p112"/>
            <p:cNvGrpSpPr/>
            <p:nvPr/>
          </p:nvGrpSpPr>
          <p:grpSpPr>
            <a:xfrm>
              <a:off x="1348050" y="3372825"/>
              <a:ext cx="1720425" cy="1005900"/>
              <a:chOff x="1348050" y="3372825"/>
              <a:chExt cx="1720425" cy="1005900"/>
            </a:xfrm>
          </p:grpSpPr>
          <p:sp>
            <p:nvSpPr>
              <p:cNvPr id="7932" name="Google Shape;7932;p11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3" name="Google Shape;7933;p11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4" name="Google Shape;7934;p11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5" name="Google Shape;7935;p11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6" name="Google Shape;7936;p11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37" name="Google Shape;7937;p112"/>
            <p:cNvGrpSpPr/>
            <p:nvPr/>
          </p:nvGrpSpPr>
          <p:grpSpPr>
            <a:xfrm>
              <a:off x="1455707" y="3731058"/>
              <a:ext cx="1491150" cy="417657"/>
              <a:chOff x="1455707" y="3731058"/>
              <a:chExt cx="1491150" cy="417657"/>
            </a:xfrm>
          </p:grpSpPr>
          <p:grpSp>
            <p:nvGrpSpPr>
              <p:cNvPr id="7938" name="Google Shape;7938;p112"/>
              <p:cNvGrpSpPr/>
              <p:nvPr/>
            </p:nvGrpSpPr>
            <p:grpSpPr>
              <a:xfrm>
                <a:off x="1472938" y="3745828"/>
                <a:ext cx="72126" cy="53788"/>
                <a:chOff x="1472938" y="3745828"/>
                <a:chExt cx="72126" cy="53788"/>
              </a:xfrm>
            </p:grpSpPr>
            <p:sp>
              <p:nvSpPr>
                <p:cNvPr id="7939" name="Google Shape;7939;p11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1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112"/>
              <p:cNvGrpSpPr/>
              <p:nvPr/>
            </p:nvGrpSpPr>
            <p:grpSpPr>
              <a:xfrm>
                <a:off x="1819181" y="4089633"/>
                <a:ext cx="72126" cy="53788"/>
                <a:chOff x="1819181" y="4089633"/>
                <a:chExt cx="72126" cy="53788"/>
              </a:xfrm>
            </p:grpSpPr>
            <p:sp>
              <p:nvSpPr>
                <p:cNvPr id="7942" name="Google Shape;7942;p11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1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112"/>
              <p:cNvGrpSpPr/>
              <p:nvPr/>
            </p:nvGrpSpPr>
            <p:grpSpPr>
              <a:xfrm>
                <a:off x="1455707" y="4084171"/>
                <a:ext cx="64321" cy="64544"/>
                <a:chOff x="1455707" y="4084171"/>
                <a:chExt cx="64321" cy="64544"/>
              </a:xfrm>
            </p:grpSpPr>
            <p:sp>
              <p:nvSpPr>
                <p:cNvPr id="7945" name="Google Shape;7945;p11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1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112"/>
              <p:cNvGrpSpPr/>
              <p:nvPr/>
            </p:nvGrpSpPr>
            <p:grpSpPr>
              <a:xfrm>
                <a:off x="1818610" y="3731058"/>
                <a:ext cx="64321" cy="64544"/>
                <a:chOff x="1818610" y="3731058"/>
                <a:chExt cx="64321" cy="64544"/>
              </a:xfrm>
            </p:grpSpPr>
            <p:sp>
              <p:nvSpPr>
                <p:cNvPr id="7948" name="Google Shape;7948;p11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1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112"/>
              <p:cNvGrpSpPr/>
              <p:nvPr/>
            </p:nvGrpSpPr>
            <p:grpSpPr>
              <a:xfrm>
                <a:off x="2172491" y="4089633"/>
                <a:ext cx="72126" cy="53788"/>
                <a:chOff x="2172491" y="4089633"/>
                <a:chExt cx="72126" cy="53788"/>
              </a:xfrm>
            </p:grpSpPr>
            <p:sp>
              <p:nvSpPr>
                <p:cNvPr id="7951" name="Google Shape;7951;p11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1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112"/>
              <p:cNvGrpSpPr/>
              <p:nvPr/>
            </p:nvGrpSpPr>
            <p:grpSpPr>
              <a:xfrm>
                <a:off x="2171920" y="3731058"/>
                <a:ext cx="64321" cy="64544"/>
                <a:chOff x="2171920" y="3731058"/>
                <a:chExt cx="64321" cy="64544"/>
              </a:xfrm>
            </p:grpSpPr>
            <p:sp>
              <p:nvSpPr>
                <p:cNvPr id="7954" name="Google Shape;7954;p11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112"/>
              <p:cNvGrpSpPr/>
              <p:nvPr/>
            </p:nvGrpSpPr>
            <p:grpSpPr>
              <a:xfrm>
                <a:off x="2874730" y="3745828"/>
                <a:ext cx="72126" cy="53788"/>
                <a:chOff x="2874730" y="3745828"/>
                <a:chExt cx="72126" cy="53788"/>
              </a:xfrm>
            </p:grpSpPr>
            <p:sp>
              <p:nvSpPr>
                <p:cNvPr id="7957" name="Google Shape;7957;p11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1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112"/>
              <p:cNvGrpSpPr/>
              <p:nvPr/>
            </p:nvGrpSpPr>
            <p:grpSpPr>
              <a:xfrm>
                <a:off x="2878589" y="4081481"/>
                <a:ext cx="64321" cy="64544"/>
                <a:chOff x="2878589" y="4081481"/>
                <a:chExt cx="64321" cy="64544"/>
              </a:xfrm>
            </p:grpSpPr>
            <p:sp>
              <p:nvSpPr>
                <p:cNvPr id="7960" name="Google Shape;7960;p11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112"/>
              <p:cNvGrpSpPr/>
              <p:nvPr/>
            </p:nvGrpSpPr>
            <p:grpSpPr>
              <a:xfrm>
                <a:off x="2525796" y="4089633"/>
                <a:ext cx="72126" cy="53788"/>
                <a:chOff x="2525796" y="4089633"/>
                <a:chExt cx="72126" cy="53788"/>
              </a:xfrm>
            </p:grpSpPr>
            <p:sp>
              <p:nvSpPr>
                <p:cNvPr id="7963" name="Google Shape;7963;p11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1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112"/>
              <p:cNvGrpSpPr/>
              <p:nvPr/>
            </p:nvGrpSpPr>
            <p:grpSpPr>
              <a:xfrm>
                <a:off x="2525225" y="3731058"/>
                <a:ext cx="64321" cy="64544"/>
                <a:chOff x="2525225" y="3731058"/>
                <a:chExt cx="64321" cy="64544"/>
              </a:xfrm>
            </p:grpSpPr>
            <p:sp>
              <p:nvSpPr>
                <p:cNvPr id="7966" name="Google Shape;7966;p11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1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971"/>
        <p:cNvGrpSpPr/>
        <p:nvPr/>
      </p:nvGrpSpPr>
      <p:grpSpPr>
        <a:xfrm>
          <a:off x="0" y="0"/>
          <a:ext cx="0" cy="0"/>
          <a:chOff x="0" y="0"/>
          <a:chExt cx="0" cy="0"/>
        </a:xfrm>
      </p:grpSpPr>
      <p:grpSp>
        <p:nvGrpSpPr>
          <p:cNvPr id="7972" name="Google Shape;7972;p113"/>
          <p:cNvGrpSpPr/>
          <p:nvPr/>
        </p:nvGrpSpPr>
        <p:grpSpPr>
          <a:xfrm>
            <a:off x="732428" y="1171356"/>
            <a:ext cx="845921" cy="690752"/>
            <a:chOff x="732428" y="1198513"/>
            <a:chExt cx="845921" cy="690752"/>
          </a:xfrm>
        </p:grpSpPr>
        <p:grpSp>
          <p:nvGrpSpPr>
            <p:cNvPr id="7973" name="Google Shape;7973;p113"/>
            <p:cNvGrpSpPr/>
            <p:nvPr/>
          </p:nvGrpSpPr>
          <p:grpSpPr>
            <a:xfrm>
              <a:off x="823030" y="1198513"/>
              <a:ext cx="755319" cy="690752"/>
              <a:chOff x="823030" y="1198513"/>
              <a:chExt cx="755319" cy="690752"/>
            </a:xfrm>
          </p:grpSpPr>
          <p:sp>
            <p:nvSpPr>
              <p:cNvPr id="7974" name="Google Shape;7974;p11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1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113"/>
            <p:cNvGrpSpPr/>
            <p:nvPr/>
          </p:nvGrpSpPr>
          <p:grpSpPr>
            <a:xfrm>
              <a:off x="732428" y="1239937"/>
              <a:ext cx="739912" cy="607886"/>
              <a:chOff x="732428" y="1239937"/>
              <a:chExt cx="739912" cy="607886"/>
            </a:xfrm>
          </p:grpSpPr>
          <p:sp>
            <p:nvSpPr>
              <p:cNvPr id="7977" name="Google Shape;7977;p11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1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113"/>
            <p:cNvGrpSpPr/>
            <p:nvPr/>
          </p:nvGrpSpPr>
          <p:grpSpPr>
            <a:xfrm>
              <a:off x="732428" y="1277018"/>
              <a:ext cx="702832" cy="533758"/>
              <a:chOff x="732428" y="1277018"/>
              <a:chExt cx="702832" cy="533758"/>
            </a:xfrm>
          </p:grpSpPr>
          <p:sp>
            <p:nvSpPr>
              <p:cNvPr id="7980" name="Google Shape;7980;p11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13"/>
            <p:cNvGrpSpPr/>
            <p:nvPr/>
          </p:nvGrpSpPr>
          <p:grpSpPr>
            <a:xfrm>
              <a:off x="931170" y="1306653"/>
              <a:ext cx="647179" cy="474455"/>
              <a:chOff x="931170" y="1306653"/>
              <a:chExt cx="647179" cy="474455"/>
            </a:xfrm>
          </p:grpSpPr>
          <p:sp>
            <p:nvSpPr>
              <p:cNvPr id="7983" name="Google Shape;7983;p11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1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5" name="Google Shape;7985;p11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113"/>
          <p:cNvGrpSpPr/>
          <p:nvPr/>
        </p:nvGrpSpPr>
        <p:grpSpPr>
          <a:xfrm>
            <a:off x="3964037" y="1171363"/>
            <a:ext cx="634656" cy="699982"/>
            <a:chOff x="5985650" y="2860025"/>
            <a:chExt cx="1396075" cy="1539775"/>
          </a:xfrm>
        </p:grpSpPr>
        <p:sp>
          <p:nvSpPr>
            <p:cNvPr id="7987" name="Google Shape;7987;p11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1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1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1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1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1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1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1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1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1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1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1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1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1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1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1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1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1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1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1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1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1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1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1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1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1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1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113"/>
          <p:cNvGrpSpPr/>
          <p:nvPr/>
        </p:nvGrpSpPr>
        <p:grpSpPr>
          <a:xfrm>
            <a:off x="4719687" y="1171356"/>
            <a:ext cx="725845" cy="699975"/>
            <a:chOff x="4249973" y="1201875"/>
            <a:chExt cx="1958568" cy="1888762"/>
          </a:xfrm>
        </p:grpSpPr>
        <p:sp>
          <p:nvSpPr>
            <p:cNvPr id="8020" name="Google Shape;8020;p11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1" name="Google Shape;8021;p113"/>
            <p:cNvGrpSpPr/>
            <p:nvPr/>
          </p:nvGrpSpPr>
          <p:grpSpPr>
            <a:xfrm>
              <a:off x="5853086" y="1789142"/>
              <a:ext cx="355454" cy="1048099"/>
              <a:chOff x="5576108" y="2016725"/>
              <a:chExt cx="565200" cy="1666560"/>
            </a:xfrm>
          </p:grpSpPr>
          <p:sp>
            <p:nvSpPr>
              <p:cNvPr id="8022" name="Google Shape;8022;p11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3" name="Google Shape;8023;p11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113"/>
            <p:cNvGrpSpPr/>
            <p:nvPr/>
          </p:nvGrpSpPr>
          <p:grpSpPr>
            <a:xfrm>
              <a:off x="4869455" y="2691676"/>
              <a:ext cx="1013897" cy="398961"/>
              <a:chOff x="4012057" y="3451825"/>
              <a:chExt cx="1612175" cy="634379"/>
            </a:xfrm>
          </p:grpSpPr>
          <p:sp>
            <p:nvSpPr>
              <p:cNvPr id="8025" name="Google Shape;8025;p11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6" name="Google Shape;8026;p11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113"/>
            <p:cNvGrpSpPr/>
            <p:nvPr/>
          </p:nvGrpSpPr>
          <p:grpSpPr>
            <a:xfrm>
              <a:off x="4276937" y="2155961"/>
              <a:ext cx="651965" cy="891358"/>
              <a:chOff x="3069908" y="2599997"/>
              <a:chExt cx="1036675" cy="1417328"/>
            </a:xfrm>
          </p:grpSpPr>
          <p:sp>
            <p:nvSpPr>
              <p:cNvPr id="8028" name="Google Shape;8028;p11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9" name="Google Shape;8029;p11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113"/>
            <p:cNvGrpSpPr/>
            <p:nvPr/>
          </p:nvGrpSpPr>
          <p:grpSpPr>
            <a:xfrm>
              <a:off x="5054918" y="1201875"/>
              <a:ext cx="999548" cy="602711"/>
              <a:chOff x="4306958" y="1082925"/>
              <a:chExt cx="1589359" cy="958358"/>
            </a:xfrm>
          </p:grpSpPr>
          <p:sp>
            <p:nvSpPr>
              <p:cNvPr id="8031" name="Google Shape;8031;p11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32" name="Google Shape;8032;p11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113"/>
            <p:cNvGrpSpPr/>
            <p:nvPr/>
          </p:nvGrpSpPr>
          <p:grpSpPr>
            <a:xfrm>
              <a:off x="4249973" y="1303451"/>
              <a:ext cx="799317" cy="841334"/>
              <a:chOff x="3027033" y="1244439"/>
              <a:chExt cx="1270977" cy="1337786"/>
            </a:xfrm>
          </p:grpSpPr>
          <p:sp>
            <p:nvSpPr>
              <p:cNvPr id="8034" name="Google Shape;8034;p11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35" name="Google Shape;8035;p11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6" name="Google Shape;8036;p113"/>
          <p:cNvGrpSpPr/>
          <p:nvPr/>
        </p:nvGrpSpPr>
        <p:grpSpPr>
          <a:xfrm>
            <a:off x="4072551" y="2058137"/>
            <a:ext cx="750769" cy="683784"/>
            <a:chOff x="4204684" y="2104422"/>
            <a:chExt cx="699822" cy="637382"/>
          </a:xfrm>
        </p:grpSpPr>
        <p:grpSp>
          <p:nvGrpSpPr>
            <p:cNvPr id="8037" name="Google Shape;8037;p113"/>
            <p:cNvGrpSpPr/>
            <p:nvPr/>
          </p:nvGrpSpPr>
          <p:grpSpPr>
            <a:xfrm>
              <a:off x="4204684" y="2430067"/>
              <a:ext cx="342957" cy="311738"/>
              <a:chOff x="4204684" y="2430067"/>
              <a:chExt cx="342957" cy="311738"/>
            </a:xfrm>
          </p:grpSpPr>
          <p:sp>
            <p:nvSpPr>
              <p:cNvPr id="8038" name="Google Shape;8038;p11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1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113"/>
            <p:cNvGrpSpPr/>
            <p:nvPr/>
          </p:nvGrpSpPr>
          <p:grpSpPr>
            <a:xfrm>
              <a:off x="4561586" y="2430067"/>
              <a:ext cx="342920" cy="311738"/>
              <a:chOff x="4561586" y="2430067"/>
              <a:chExt cx="342920" cy="311738"/>
            </a:xfrm>
          </p:grpSpPr>
          <p:sp>
            <p:nvSpPr>
              <p:cNvPr id="8041" name="Google Shape;8041;p11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1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113"/>
            <p:cNvGrpSpPr/>
            <p:nvPr/>
          </p:nvGrpSpPr>
          <p:grpSpPr>
            <a:xfrm>
              <a:off x="4561586" y="2104422"/>
              <a:ext cx="342920" cy="311738"/>
              <a:chOff x="4561586" y="2104422"/>
              <a:chExt cx="342920" cy="311738"/>
            </a:xfrm>
          </p:grpSpPr>
          <p:sp>
            <p:nvSpPr>
              <p:cNvPr id="8044" name="Google Shape;8044;p11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1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113"/>
            <p:cNvGrpSpPr/>
            <p:nvPr/>
          </p:nvGrpSpPr>
          <p:grpSpPr>
            <a:xfrm>
              <a:off x="4204684" y="2104422"/>
              <a:ext cx="342957" cy="311664"/>
              <a:chOff x="4204684" y="2104422"/>
              <a:chExt cx="342957" cy="311664"/>
            </a:xfrm>
          </p:grpSpPr>
          <p:sp>
            <p:nvSpPr>
              <p:cNvPr id="8047" name="Google Shape;8047;p11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1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9" name="Google Shape;8049;p113"/>
          <p:cNvGrpSpPr/>
          <p:nvPr/>
        </p:nvGrpSpPr>
        <p:grpSpPr>
          <a:xfrm>
            <a:off x="5536984" y="1171351"/>
            <a:ext cx="660591" cy="688867"/>
            <a:chOff x="5830645" y="1267368"/>
            <a:chExt cx="530340" cy="553040"/>
          </a:xfrm>
        </p:grpSpPr>
        <p:sp>
          <p:nvSpPr>
            <p:cNvPr id="8050" name="Google Shape;8050;p11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1" name="Google Shape;8051;p113"/>
            <p:cNvGrpSpPr/>
            <p:nvPr/>
          </p:nvGrpSpPr>
          <p:grpSpPr>
            <a:xfrm>
              <a:off x="5830645" y="1267368"/>
              <a:ext cx="259743" cy="269909"/>
              <a:chOff x="5830645" y="1267368"/>
              <a:chExt cx="259743" cy="269909"/>
            </a:xfrm>
          </p:grpSpPr>
          <p:sp>
            <p:nvSpPr>
              <p:cNvPr id="8052" name="Google Shape;8052;p11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1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113"/>
            <p:cNvGrpSpPr/>
            <p:nvPr/>
          </p:nvGrpSpPr>
          <p:grpSpPr>
            <a:xfrm>
              <a:off x="6101293" y="1267368"/>
              <a:ext cx="259692" cy="269909"/>
              <a:chOff x="6101293" y="1267368"/>
              <a:chExt cx="259692" cy="269909"/>
            </a:xfrm>
          </p:grpSpPr>
          <p:sp>
            <p:nvSpPr>
              <p:cNvPr id="8055" name="Google Shape;8055;p11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1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113"/>
            <p:cNvGrpSpPr/>
            <p:nvPr/>
          </p:nvGrpSpPr>
          <p:grpSpPr>
            <a:xfrm>
              <a:off x="5830645" y="1550500"/>
              <a:ext cx="259692" cy="269909"/>
              <a:chOff x="5830645" y="1550500"/>
              <a:chExt cx="259692" cy="269909"/>
            </a:xfrm>
          </p:grpSpPr>
          <p:sp>
            <p:nvSpPr>
              <p:cNvPr id="8058" name="Google Shape;8058;p11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1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113"/>
            <p:cNvGrpSpPr/>
            <p:nvPr/>
          </p:nvGrpSpPr>
          <p:grpSpPr>
            <a:xfrm>
              <a:off x="6101293" y="1550500"/>
              <a:ext cx="259692" cy="269909"/>
              <a:chOff x="6101293" y="1550500"/>
              <a:chExt cx="259692" cy="269909"/>
            </a:xfrm>
          </p:grpSpPr>
          <p:sp>
            <p:nvSpPr>
              <p:cNvPr id="8061" name="Google Shape;8061;p11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3" name="Google Shape;8063;p113"/>
          <p:cNvGrpSpPr/>
          <p:nvPr/>
        </p:nvGrpSpPr>
        <p:grpSpPr>
          <a:xfrm>
            <a:off x="739138" y="2061810"/>
            <a:ext cx="697154" cy="679574"/>
            <a:chOff x="2679875" y="2361475"/>
            <a:chExt cx="780425" cy="760575"/>
          </a:xfrm>
        </p:grpSpPr>
        <p:sp>
          <p:nvSpPr>
            <p:cNvPr id="8064" name="Google Shape;8064;p11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1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1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113"/>
          <p:cNvGrpSpPr/>
          <p:nvPr/>
        </p:nvGrpSpPr>
        <p:grpSpPr>
          <a:xfrm>
            <a:off x="3138297" y="1171402"/>
            <a:ext cx="735829" cy="684547"/>
            <a:chOff x="3351965" y="1148808"/>
            <a:chExt cx="750770" cy="698375"/>
          </a:xfrm>
        </p:grpSpPr>
        <p:grpSp>
          <p:nvGrpSpPr>
            <p:cNvPr id="8071" name="Google Shape;8071;p113"/>
            <p:cNvGrpSpPr/>
            <p:nvPr/>
          </p:nvGrpSpPr>
          <p:grpSpPr>
            <a:xfrm>
              <a:off x="3586796" y="1148808"/>
              <a:ext cx="294857" cy="286830"/>
              <a:chOff x="3750225" y="1774000"/>
              <a:chExt cx="149575" cy="145525"/>
            </a:xfrm>
          </p:grpSpPr>
          <p:sp>
            <p:nvSpPr>
              <p:cNvPr id="8072" name="Google Shape;8072;p11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113"/>
            <p:cNvGrpSpPr/>
            <p:nvPr/>
          </p:nvGrpSpPr>
          <p:grpSpPr>
            <a:xfrm>
              <a:off x="3779245" y="1375768"/>
              <a:ext cx="323490" cy="286978"/>
              <a:chOff x="3847850" y="1889150"/>
              <a:chExt cx="164100" cy="145600"/>
            </a:xfrm>
          </p:grpSpPr>
          <p:sp>
            <p:nvSpPr>
              <p:cNvPr id="8075" name="Google Shape;8075;p11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113"/>
            <p:cNvGrpSpPr/>
            <p:nvPr/>
          </p:nvGrpSpPr>
          <p:grpSpPr>
            <a:xfrm>
              <a:off x="3351965" y="1330435"/>
              <a:ext cx="295449" cy="285401"/>
              <a:chOff x="3631100" y="1866150"/>
              <a:chExt cx="149875" cy="144800"/>
            </a:xfrm>
          </p:grpSpPr>
          <p:sp>
            <p:nvSpPr>
              <p:cNvPr id="8078" name="Google Shape;8078;p11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113"/>
            <p:cNvGrpSpPr/>
            <p:nvPr/>
          </p:nvGrpSpPr>
          <p:grpSpPr>
            <a:xfrm>
              <a:off x="3548208" y="1560352"/>
              <a:ext cx="294808" cy="286830"/>
              <a:chOff x="3730650" y="1982800"/>
              <a:chExt cx="149550" cy="145525"/>
            </a:xfrm>
          </p:grpSpPr>
          <p:sp>
            <p:nvSpPr>
              <p:cNvPr id="8081" name="Google Shape;8081;p11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1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3" name="Google Shape;8083;p113"/>
          <p:cNvGrpSpPr/>
          <p:nvPr/>
        </p:nvGrpSpPr>
        <p:grpSpPr>
          <a:xfrm>
            <a:off x="7639949" y="1171356"/>
            <a:ext cx="804565" cy="677795"/>
            <a:chOff x="7636443" y="1204988"/>
            <a:chExt cx="804565" cy="677795"/>
          </a:xfrm>
        </p:grpSpPr>
        <p:grpSp>
          <p:nvGrpSpPr>
            <p:cNvPr id="8084" name="Google Shape;8084;p113"/>
            <p:cNvGrpSpPr/>
            <p:nvPr/>
          </p:nvGrpSpPr>
          <p:grpSpPr>
            <a:xfrm>
              <a:off x="7636443" y="1509705"/>
              <a:ext cx="804565" cy="373078"/>
              <a:chOff x="7636443" y="1509705"/>
              <a:chExt cx="804565" cy="373078"/>
            </a:xfrm>
          </p:grpSpPr>
          <p:sp>
            <p:nvSpPr>
              <p:cNvPr id="8085" name="Google Shape;8085;p11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1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113"/>
            <p:cNvGrpSpPr/>
            <p:nvPr/>
          </p:nvGrpSpPr>
          <p:grpSpPr>
            <a:xfrm>
              <a:off x="7636443" y="1408133"/>
              <a:ext cx="804565" cy="373078"/>
              <a:chOff x="7636443" y="1408133"/>
              <a:chExt cx="804565" cy="373078"/>
            </a:xfrm>
          </p:grpSpPr>
          <p:sp>
            <p:nvSpPr>
              <p:cNvPr id="8088" name="Google Shape;8088;p11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113"/>
            <p:cNvGrpSpPr/>
            <p:nvPr/>
          </p:nvGrpSpPr>
          <p:grpSpPr>
            <a:xfrm>
              <a:off x="7636443" y="1306560"/>
              <a:ext cx="804565" cy="373078"/>
              <a:chOff x="7636443" y="1306560"/>
              <a:chExt cx="804565" cy="373078"/>
            </a:xfrm>
          </p:grpSpPr>
          <p:sp>
            <p:nvSpPr>
              <p:cNvPr id="8091" name="Google Shape;8091;p11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1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113"/>
            <p:cNvGrpSpPr/>
            <p:nvPr/>
          </p:nvGrpSpPr>
          <p:grpSpPr>
            <a:xfrm>
              <a:off x="7636443" y="1204988"/>
              <a:ext cx="804565" cy="373078"/>
              <a:chOff x="7636443" y="1204988"/>
              <a:chExt cx="804565" cy="373078"/>
            </a:xfrm>
          </p:grpSpPr>
          <p:sp>
            <p:nvSpPr>
              <p:cNvPr id="8094" name="Google Shape;8094;p11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6" name="Google Shape;8096;p113"/>
          <p:cNvGrpSpPr/>
          <p:nvPr/>
        </p:nvGrpSpPr>
        <p:grpSpPr>
          <a:xfrm>
            <a:off x="4978796" y="2078771"/>
            <a:ext cx="661339" cy="661188"/>
            <a:chOff x="3990000" y="975400"/>
            <a:chExt cx="3934200" cy="3933300"/>
          </a:xfrm>
        </p:grpSpPr>
        <p:sp>
          <p:nvSpPr>
            <p:cNvPr id="8097" name="Google Shape;8097;p11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1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1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1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113"/>
          <p:cNvGrpSpPr/>
          <p:nvPr/>
        </p:nvGrpSpPr>
        <p:grpSpPr>
          <a:xfrm>
            <a:off x="6622444" y="2057409"/>
            <a:ext cx="868881" cy="684241"/>
            <a:chOff x="6598259" y="2078634"/>
            <a:chExt cx="868881" cy="684241"/>
          </a:xfrm>
        </p:grpSpPr>
        <p:sp>
          <p:nvSpPr>
            <p:cNvPr id="8102" name="Google Shape;8102;p11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1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1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1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1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1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8" name="Google Shape;8108;p113"/>
            <p:cNvGrpSpPr/>
            <p:nvPr/>
          </p:nvGrpSpPr>
          <p:grpSpPr>
            <a:xfrm>
              <a:off x="6808175" y="2078634"/>
              <a:ext cx="452229" cy="684241"/>
              <a:chOff x="6808175" y="2078634"/>
              <a:chExt cx="452229" cy="684241"/>
            </a:xfrm>
          </p:grpSpPr>
          <p:sp>
            <p:nvSpPr>
              <p:cNvPr id="8109" name="Google Shape;8109;p11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1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1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1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1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1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5" name="Google Shape;8115;p113"/>
              <p:cNvGrpSpPr/>
              <p:nvPr/>
            </p:nvGrpSpPr>
            <p:grpSpPr>
              <a:xfrm>
                <a:off x="6821586" y="2078634"/>
                <a:ext cx="426871" cy="684241"/>
                <a:chOff x="6821586" y="2078634"/>
                <a:chExt cx="426871" cy="684241"/>
              </a:xfrm>
            </p:grpSpPr>
            <p:grpSp>
              <p:nvGrpSpPr>
                <p:cNvPr id="8116" name="Google Shape;8116;p113"/>
                <p:cNvGrpSpPr/>
                <p:nvPr/>
              </p:nvGrpSpPr>
              <p:grpSpPr>
                <a:xfrm>
                  <a:off x="6821586" y="2078634"/>
                  <a:ext cx="426871" cy="684241"/>
                  <a:chOff x="6821586" y="2078634"/>
                  <a:chExt cx="426871" cy="684241"/>
                </a:xfrm>
              </p:grpSpPr>
              <p:sp>
                <p:nvSpPr>
                  <p:cNvPr id="8117" name="Google Shape;8117;p11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1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1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1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1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1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1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1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1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1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1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1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1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1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1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1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1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1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1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6" name="Google Shape;8136;p11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1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1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1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1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1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42" name="Google Shape;8142;p113"/>
          <p:cNvGrpSpPr/>
          <p:nvPr/>
        </p:nvGrpSpPr>
        <p:grpSpPr>
          <a:xfrm>
            <a:off x="5795610" y="2063018"/>
            <a:ext cx="671358" cy="671358"/>
            <a:chOff x="6535625" y="760425"/>
            <a:chExt cx="1665900" cy="1665900"/>
          </a:xfrm>
        </p:grpSpPr>
        <p:sp>
          <p:nvSpPr>
            <p:cNvPr id="8143" name="Google Shape;8143;p11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1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1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1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113"/>
          <p:cNvGrpSpPr/>
          <p:nvPr/>
        </p:nvGrpSpPr>
        <p:grpSpPr>
          <a:xfrm>
            <a:off x="732427" y="3731418"/>
            <a:ext cx="1340789" cy="640830"/>
            <a:chOff x="238125" y="1151100"/>
            <a:chExt cx="7139450" cy="3412300"/>
          </a:xfrm>
        </p:grpSpPr>
        <p:sp>
          <p:nvSpPr>
            <p:cNvPr id="8148" name="Google Shape;8148;p11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1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1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1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1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1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1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1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1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1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1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1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113"/>
          <p:cNvGrpSpPr/>
          <p:nvPr/>
        </p:nvGrpSpPr>
        <p:grpSpPr>
          <a:xfrm>
            <a:off x="5599650" y="2934699"/>
            <a:ext cx="985357" cy="585764"/>
            <a:chOff x="5145061" y="2881789"/>
            <a:chExt cx="1107641" cy="658458"/>
          </a:xfrm>
        </p:grpSpPr>
        <p:grpSp>
          <p:nvGrpSpPr>
            <p:cNvPr id="8161" name="Google Shape;8161;p113"/>
            <p:cNvGrpSpPr/>
            <p:nvPr/>
          </p:nvGrpSpPr>
          <p:grpSpPr>
            <a:xfrm>
              <a:off x="5722989" y="3244587"/>
              <a:ext cx="529713" cy="295659"/>
              <a:chOff x="5722989" y="3244587"/>
              <a:chExt cx="529713" cy="295659"/>
            </a:xfrm>
          </p:grpSpPr>
          <p:sp>
            <p:nvSpPr>
              <p:cNvPr id="8162" name="Google Shape;8162;p11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3" name="Google Shape;8163;p11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4" name="Google Shape;8164;p113"/>
            <p:cNvGrpSpPr/>
            <p:nvPr/>
          </p:nvGrpSpPr>
          <p:grpSpPr>
            <a:xfrm>
              <a:off x="5145061" y="3244587"/>
              <a:ext cx="536807" cy="295659"/>
              <a:chOff x="5145061" y="3244587"/>
              <a:chExt cx="536807" cy="295659"/>
            </a:xfrm>
          </p:grpSpPr>
          <p:sp>
            <p:nvSpPr>
              <p:cNvPr id="8165" name="Google Shape;8165;p11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6" name="Google Shape;8166;p11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7" name="Google Shape;8167;p113"/>
            <p:cNvGrpSpPr/>
            <p:nvPr/>
          </p:nvGrpSpPr>
          <p:grpSpPr>
            <a:xfrm>
              <a:off x="5341327" y="2898245"/>
              <a:ext cx="532309" cy="614891"/>
              <a:chOff x="5341327" y="2898245"/>
              <a:chExt cx="532309" cy="614891"/>
            </a:xfrm>
          </p:grpSpPr>
          <p:sp>
            <p:nvSpPr>
              <p:cNvPr id="8168" name="Google Shape;8168;p11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9" name="Google Shape;8169;p11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70" name="Google Shape;8170;p113"/>
            <p:cNvGrpSpPr/>
            <p:nvPr/>
          </p:nvGrpSpPr>
          <p:grpSpPr>
            <a:xfrm>
              <a:off x="5532290" y="2881789"/>
              <a:ext cx="620516" cy="305456"/>
              <a:chOff x="5532290" y="2881789"/>
              <a:chExt cx="620516" cy="305456"/>
            </a:xfrm>
          </p:grpSpPr>
          <p:sp>
            <p:nvSpPr>
              <p:cNvPr id="8171" name="Google Shape;8171;p11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72" name="Google Shape;8172;p11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73" name="Google Shape;8173;p113"/>
          <p:cNvGrpSpPr/>
          <p:nvPr/>
        </p:nvGrpSpPr>
        <p:grpSpPr>
          <a:xfrm>
            <a:off x="8178573" y="3726757"/>
            <a:ext cx="269068" cy="645491"/>
            <a:chOff x="7026852" y="3311869"/>
            <a:chExt cx="434331" cy="1041954"/>
          </a:xfrm>
        </p:grpSpPr>
        <p:sp>
          <p:nvSpPr>
            <p:cNvPr id="8174" name="Google Shape;8174;p11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1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1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113"/>
          <p:cNvGrpSpPr/>
          <p:nvPr/>
        </p:nvGrpSpPr>
        <p:grpSpPr>
          <a:xfrm>
            <a:off x="6195154" y="3765995"/>
            <a:ext cx="293882" cy="293836"/>
            <a:chOff x="4873519" y="3311869"/>
            <a:chExt cx="499374" cy="499296"/>
          </a:xfrm>
        </p:grpSpPr>
        <p:sp>
          <p:nvSpPr>
            <p:cNvPr id="8178" name="Google Shape;8178;p11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1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113"/>
          <p:cNvGrpSpPr/>
          <p:nvPr/>
        </p:nvGrpSpPr>
        <p:grpSpPr>
          <a:xfrm>
            <a:off x="6195154" y="4078366"/>
            <a:ext cx="293882" cy="293882"/>
            <a:chOff x="4873519" y="3875839"/>
            <a:chExt cx="499374" cy="499374"/>
          </a:xfrm>
        </p:grpSpPr>
        <p:sp>
          <p:nvSpPr>
            <p:cNvPr id="8181" name="Google Shape;8181;p11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1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113"/>
          <p:cNvGrpSpPr/>
          <p:nvPr/>
        </p:nvGrpSpPr>
        <p:grpSpPr>
          <a:xfrm>
            <a:off x="2425681" y="2050319"/>
            <a:ext cx="698104" cy="698208"/>
            <a:chOff x="2565073" y="2075876"/>
            <a:chExt cx="672482" cy="672518"/>
          </a:xfrm>
        </p:grpSpPr>
        <p:sp>
          <p:nvSpPr>
            <p:cNvPr id="8184" name="Google Shape;8184;p11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1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1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1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1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1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113"/>
          <p:cNvGrpSpPr/>
          <p:nvPr/>
        </p:nvGrpSpPr>
        <p:grpSpPr>
          <a:xfrm>
            <a:off x="5649092" y="3734919"/>
            <a:ext cx="438354" cy="637329"/>
            <a:chOff x="1697726" y="3244179"/>
            <a:chExt cx="788124" cy="1146069"/>
          </a:xfrm>
        </p:grpSpPr>
        <p:sp>
          <p:nvSpPr>
            <p:cNvPr id="8191" name="Google Shape;8191;p11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1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3" name="Google Shape;8193;p11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4" name="Google Shape;8194;p113"/>
          <p:cNvGrpSpPr/>
          <p:nvPr/>
        </p:nvGrpSpPr>
        <p:grpSpPr>
          <a:xfrm>
            <a:off x="7650306" y="2063282"/>
            <a:ext cx="799565" cy="670282"/>
            <a:chOff x="7617850" y="2063282"/>
            <a:chExt cx="799565" cy="670282"/>
          </a:xfrm>
        </p:grpSpPr>
        <p:cxnSp>
          <p:nvCxnSpPr>
            <p:cNvPr id="8195" name="Google Shape;8195;p11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6" name="Google Shape;8196;p11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7" name="Google Shape;8197;p11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8" name="Google Shape;8198;p11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9" name="Google Shape;8199;p11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00" name="Google Shape;8200;p11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01" name="Google Shape;8201;p113"/>
            <p:cNvGrpSpPr/>
            <p:nvPr/>
          </p:nvGrpSpPr>
          <p:grpSpPr>
            <a:xfrm>
              <a:off x="7734309" y="2063282"/>
              <a:ext cx="570957" cy="620095"/>
              <a:chOff x="7734309" y="2063282"/>
              <a:chExt cx="570957" cy="620095"/>
            </a:xfrm>
          </p:grpSpPr>
          <p:grpSp>
            <p:nvGrpSpPr>
              <p:cNvPr id="8202" name="Google Shape;8202;p113"/>
              <p:cNvGrpSpPr/>
              <p:nvPr/>
            </p:nvGrpSpPr>
            <p:grpSpPr>
              <a:xfrm>
                <a:off x="8031573" y="2063282"/>
                <a:ext cx="273693" cy="620095"/>
                <a:chOff x="8031573" y="2063282"/>
                <a:chExt cx="273693" cy="620095"/>
              </a:xfrm>
            </p:grpSpPr>
            <p:sp>
              <p:nvSpPr>
                <p:cNvPr id="8203" name="Google Shape;8203;p11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1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1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1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113"/>
              <p:cNvGrpSpPr/>
              <p:nvPr/>
            </p:nvGrpSpPr>
            <p:grpSpPr>
              <a:xfrm flipH="1">
                <a:off x="7734309" y="2063282"/>
                <a:ext cx="273693" cy="620095"/>
                <a:chOff x="8031573" y="2063282"/>
                <a:chExt cx="273693" cy="620095"/>
              </a:xfrm>
            </p:grpSpPr>
            <p:sp>
              <p:nvSpPr>
                <p:cNvPr id="8208" name="Google Shape;8208;p11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1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1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1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12" name="Google Shape;8212;p113"/>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13"/>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4" name="Google Shape;8214;p113"/>
          <p:cNvGrpSpPr/>
          <p:nvPr/>
        </p:nvGrpSpPr>
        <p:grpSpPr>
          <a:xfrm>
            <a:off x="7836913" y="2916765"/>
            <a:ext cx="602567" cy="601884"/>
            <a:chOff x="1186975" y="238125"/>
            <a:chExt cx="5244275" cy="5238325"/>
          </a:xfrm>
        </p:grpSpPr>
        <p:sp>
          <p:nvSpPr>
            <p:cNvPr id="8215" name="Google Shape;8215;p11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1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1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1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113"/>
          <p:cNvGrpSpPr/>
          <p:nvPr/>
        </p:nvGrpSpPr>
        <p:grpSpPr>
          <a:xfrm>
            <a:off x="3279650" y="2056249"/>
            <a:ext cx="651848" cy="687338"/>
            <a:chOff x="3400515" y="2056248"/>
            <a:chExt cx="698134" cy="735987"/>
          </a:xfrm>
        </p:grpSpPr>
        <p:grpSp>
          <p:nvGrpSpPr>
            <p:cNvPr id="8220" name="Google Shape;8220;p113"/>
            <p:cNvGrpSpPr/>
            <p:nvPr/>
          </p:nvGrpSpPr>
          <p:grpSpPr>
            <a:xfrm>
              <a:off x="3400515" y="2283913"/>
              <a:ext cx="312919" cy="219900"/>
              <a:chOff x="3400515" y="2283913"/>
              <a:chExt cx="312919" cy="219900"/>
            </a:xfrm>
          </p:grpSpPr>
          <p:sp>
            <p:nvSpPr>
              <p:cNvPr id="8221" name="Google Shape;8221;p11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2" name="Google Shape;8222;p11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23" name="Google Shape;8223;p113"/>
            <p:cNvGrpSpPr/>
            <p:nvPr/>
          </p:nvGrpSpPr>
          <p:grpSpPr>
            <a:xfrm>
              <a:off x="3547823" y="2461089"/>
              <a:ext cx="219900" cy="331146"/>
              <a:chOff x="3547823" y="2461089"/>
              <a:chExt cx="219900" cy="331146"/>
            </a:xfrm>
          </p:grpSpPr>
          <p:sp>
            <p:nvSpPr>
              <p:cNvPr id="8224" name="Google Shape;8224;p11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5" name="Google Shape;8225;p11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226" name="Google Shape;8226;p113"/>
            <p:cNvGrpSpPr/>
            <p:nvPr/>
          </p:nvGrpSpPr>
          <p:grpSpPr>
            <a:xfrm>
              <a:off x="3734138" y="2461089"/>
              <a:ext cx="219900" cy="331146"/>
              <a:chOff x="3734138" y="2461089"/>
              <a:chExt cx="219900" cy="331146"/>
            </a:xfrm>
          </p:grpSpPr>
          <p:sp>
            <p:nvSpPr>
              <p:cNvPr id="8227" name="Google Shape;8227;p11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8" name="Google Shape;8228;p11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229" name="Google Shape;8229;p113"/>
            <p:cNvGrpSpPr/>
            <p:nvPr/>
          </p:nvGrpSpPr>
          <p:grpSpPr>
            <a:xfrm>
              <a:off x="3787560" y="2281742"/>
              <a:ext cx="311089" cy="219900"/>
              <a:chOff x="3787560" y="2281742"/>
              <a:chExt cx="311089" cy="219900"/>
            </a:xfrm>
          </p:grpSpPr>
          <p:sp>
            <p:nvSpPr>
              <p:cNvPr id="8230" name="Google Shape;8230;p11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31" name="Google Shape;8231;p11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232" name="Google Shape;8232;p113"/>
            <p:cNvGrpSpPr/>
            <p:nvPr/>
          </p:nvGrpSpPr>
          <p:grpSpPr>
            <a:xfrm>
              <a:off x="3637290" y="2056248"/>
              <a:ext cx="219900" cy="330736"/>
              <a:chOff x="3637290" y="2056248"/>
              <a:chExt cx="219900" cy="330736"/>
            </a:xfrm>
          </p:grpSpPr>
          <p:sp>
            <p:nvSpPr>
              <p:cNvPr id="8233" name="Google Shape;8233;p11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234" name="Google Shape;8234;p11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35" name="Google Shape;8235;p113"/>
          <p:cNvGrpSpPr/>
          <p:nvPr/>
        </p:nvGrpSpPr>
        <p:grpSpPr>
          <a:xfrm>
            <a:off x="2571356" y="2926255"/>
            <a:ext cx="1268144" cy="592394"/>
            <a:chOff x="238125" y="1188750"/>
            <a:chExt cx="7140450" cy="3335550"/>
          </a:xfrm>
        </p:grpSpPr>
        <p:sp>
          <p:nvSpPr>
            <p:cNvPr id="8236" name="Google Shape;8236;p11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1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1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1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1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113"/>
          <p:cNvGrpSpPr/>
          <p:nvPr/>
        </p:nvGrpSpPr>
        <p:grpSpPr>
          <a:xfrm>
            <a:off x="6679257" y="2928410"/>
            <a:ext cx="1053944" cy="590147"/>
            <a:chOff x="238125" y="1335475"/>
            <a:chExt cx="5418735" cy="3034175"/>
          </a:xfrm>
        </p:grpSpPr>
        <p:sp>
          <p:nvSpPr>
            <p:cNvPr id="8242" name="Google Shape;8242;p11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1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1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113"/>
          <p:cNvGrpSpPr/>
          <p:nvPr/>
        </p:nvGrpSpPr>
        <p:grpSpPr>
          <a:xfrm>
            <a:off x="4110066" y="3733309"/>
            <a:ext cx="1268207" cy="638939"/>
            <a:chOff x="3967651" y="3645904"/>
            <a:chExt cx="1479304" cy="745292"/>
          </a:xfrm>
        </p:grpSpPr>
        <p:grpSp>
          <p:nvGrpSpPr>
            <p:cNvPr id="8246" name="Google Shape;8246;p113"/>
            <p:cNvGrpSpPr/>
            <p:nvPr/>
          </p:nvGrpSpPr>
          <p:grpSpPr>
            <a:xfrm>
              <a:off x="3967651" y="4009026"/>
              <a:ext cx="1479304" cy="382170"/>
              <a:chOff x="3967651" y="4009026"/>
              <a:chExt cx="1479304" cy="382170"/>
            </a:xfrm>
          </p:grpSpPr>
          <p:grpSp>
            <p:nvGrpSpPr>
              <p:cNvPr id="8247" name="Google Shape;8247;p113"/>
              <p:cNvGrpSpPr/>
              <p:nvPr/>
            </p:nvGrpSpPr>
            <p:grpSpPr>
              <a:xfrm>
                <a:off x="4892216" y="4195630"/>
                <a:ext cx="554739" cy="195566"/>
                <a:chOff x="3604375" y="4892160"/>
                <a:chExt cx="1651500" cy="582215"/>
              </a:xfrm>
            </p:grpSpPr>
            <p:sp>
              <p:nvSpPr>
                <p:cNvPr id="8248" name="Google Shape;8248;p11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1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113"/>
              <p:cNvGrpSpPr/>
              <p:nvPr/>
            </p:nvGrpSpPr>
            <p:grpSpPr>
              <a:xfrm>
                <a:off x="3967651" y="4146303"/>
                <a:ext cx="579402" cy="244893"/>
                <a:chOff x="851875" y="4745310"/>
                <a:chExt cx="1724925" cy="729065"/>
              </a:xfrm>
            </p:grpSpPr>
            <p:sp>
              <p:nvSpPr>
                <p:cNvPr id="8251" name="Google Shape;8251;p11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1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113"/>
              <p:cNvGrpSpPr/>
              <p:nvPr/>
            </p:nvGrpSpPr>
            <p:grpSpPr>
              <a:xfrm>
                <a:off x="4460753" y="4009026"/>
                <a:ext cx="493110" cy="382170"/>
                <a:chOff x="2319875" y="4336625"/>
                <a:chExt cx="1468025" cy="1137750"/>
              </a:xfrm>
            </p:grpSpPr>
            <p:sp>
              <p:nvSpPr>
                <p:cNvPr id="8254" name="Google Shape;8254;p11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1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6" name="Google Shape;8256;p113"/>
            <p:cNvGrpSpPr/>
            <p:nvPr/>
          </p:nvGrpSpPr>
          <p:grpSpPr>
            <a:xfrm>
              <a:off x="4479443" y="3645904"/>
              <a:ext cx="455965" cy="388789"/>
              <a:chOff x="2957425" y="238100"/>
              <a:chExt cx="1910200" cy="1628775"/>
            </a:xfrm>
          </p:grpSpPr>
          <p:sp>
            <p:nvSpPr>
              <p:cNvPr id="8257" name="Google Shape;8257;p11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1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1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1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1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1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1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1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1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1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7" name="Google Shape;8267;p113"/>
          <p:cNvGrpSpPr/>
          <p:nvPr/>
        </p:nvGrpSpPr>
        <p:grpSpPr>
          <a:xfrm>
            <a:off x="2496179" y="3734510"/>
            <a:ext cx="1243128" cy="637739"/>
            <a:chOff x="2496310" y="3693351"/>
            <a:chExt cx="1342906" cy="688926"/>
          </a:xfrm>
        </p:grpSpPr>
        <p:grpSp>
          <p:nvGrpSpPr>
            <p:cNvPr id="8268" name="Google Shape;8268;p113"/>
            <p:cNvGrpSpPr/>
            <p:nvPr/>
          </p:nvGrpSpPr>
          <p:grpSpPr>
            <a:xfrm>
              <a:off x="2496310" y="3693351"/>
              <a:ext cx="1342906" cy="688875"/>
              <a:chOff x="2496310" y="3693351"/>
              <a:chExt cx="1342906" cy="688875"/>
            </a:xfrm>
          </p:grpSpPr>
          <p:sp>
            <p:nvSpPr>
              <p:cNvPr id="8269" name="Google Shape;8269;p11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1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1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1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1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1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5" name="Google Shape;8275;p113"/>
              <p:cNvCxnSpPr>
                <a:stCxn id="82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276" name="Google Shape;8276;p113"/>
              <p:cNvCxnSpPr>
                <a:stCxn id="82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277" name="Google Shape;8277;p113"/>
              <p:cNvCxnSpPr>
                <a:stCxn id="82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8" name="Google Shape;8278;p113"/>
              <p:cNvCxnSpPr>
                <a:stCxn id="82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9" name="Google Shape;8279;p113"/>
              <p:cNvCxnSpPr>
                <a:stCxn id="82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80" name="Google Shape;8280;p113"/>
            <p:cNvGrpSpPr/>
            <p:nvPr/>
          </p:nvGrpSpPr>
          <p:grpSpPr>
            <a:xfrm>
              <a:off x="2675275" y="3930557"/>
              <a:ext cx="1003306" cy="451719"/>
              <a:chOff x="2675275" y="4174282"/>
              <a:chExt cx="1003306" cy="451719"/>
            </a:xfrm>
          </p:grpSpPr>
          <p:sp>
            <p:nvSpPr>
              <p:cNvPr id="8281" name="Google Shape;8281;p11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1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1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4" name="Google Shape;8284;p113"/>
          <p:cNvGrpSpPr/>
          <p:nvPr/>
        </p:nvGrpSpPr>
        <p:grpSpPr>
          <a:xfrm>
            <a:off x="1669850" y="1171356"/>
            <a:ext cx="574511" cy="874709"/>
            <a:chOff x="1715404" y="1112080"/>
            <a:chExt cx="642270" cy="977984"/>
          </a:xfrm>
        </p:grpSpPr>
        <p:grpSp>
          <p:nvGrpSpPr>
            <p:cNvPr id="8285" name="Google Shape;8285;p113"/>
            <p:cNvGrpSpPr/>
            <p:nvPr/>
          </p:nvGrpSpPr>
          <p:grpSpPr>
            <a:xfrm>
              <a:off x="1715404" y="1112080"/>
              <a:ext cx="642270" cy="977984"/>
              <a:chOff x="1715404" y="1112080"/>
              <a:chExt cx="642270" cy="977984"/>
            </a:xfrm>
          </p:grpSpPr>
          <p:sp>
            <p:nvSpPr>
              <p:cNvPr id="8286" name="Google Shape;8286;p11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1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113"/>
            <p:cNvGrpSpPr/>
            <p:nvPr/>
          </p:nvGrpSpPr>
          <p:grpSpPr>
            <a:xfrm>
              <a:off x="1768927" y="1165603"/>
              <a:ext cx="535225" cy="851367"/>
              <a:chOff x="1768927" y="1165603"/>
              <a:chExt cx="535225" cy="851367"/>
            </a:xfrm>
          </p:grpSpPr>
          <p:sp>
            <p:nvSpPr>
              <p:cNvPr id="8289" name="Google Shape;8289;p11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1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113"/>
            <p:cNvGrpSpPr/>
            <p:nvPr/>
          </p:nvGrpSpPr>
          <p:grpSpPr>
            <a:xfrm>
              <a:off x="1822449" y="1219125"/>
              <a:ext cx="428180" cy="718859"/>
              <a:chOff x="1822449" y="1219125"/>
              <a:chExt cx="428180" cy="718859"/>
            </a:xfrm>
          </p:grpSpPr>
          <p:sp>
            <p:nvSpPr>
              <p:cNvPr id="8292" name="Google Shape;8292;p11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1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113"/>
            <p:cNvGrpSpPr/>
            <p:nvPr/>
          </p:nvGrpSpPr>
          <p:grpSpPr>
            <a:xfrm>
              <a:off x="1875972" y="1272648"/>
              <a:ext cx="321135" cy="586939"/>
              <a:chOff x="1875972" y="1272648"/>
              <a:chExt cx="321135" cy="586939"/>
            </a:xfrm>
          </p:grpSpPr>
          <p:sp>
            <p:nvSpPr>
              <p:cNvPr id="8295" name="Google Shape;8295;p11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1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7" name="Google Shape;8297;p113"/>
          <p:cNvGrpSpPr/>
          <p:nvPr/>
        </p:nvGrpSpPr>
        <p:grpSpPr>
          <a:xfrm>
            <a:off x="7777011" y="3728078"/>
            <a:ext cx="293855" cy="644170"/>
            <a:chOff x="241025" y="3151575"/>
            <a:chExt cx="293855" cy="644170"/>
          </a:xfrm>
        </p:grpSpPr>
        <p:sp>
          <p:nvSpPr>
            <p:cNvPr id="8298" name="Google Shape;8298;p11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1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113"/>
          <p:cNvGrpSpPr/>
          <p:nvPr/>
        </p:nvGrpSpPr>
        <p:grpSpPr>
          <a:xfrm>
            <a:off x="724994" y="2928078"/>
            <a:ext cx="1779649" cy="591620"/>
            <a:chOff x="246070" y="1983375"/>
            <a:chExt cx="1855347" cy="616849"/>
          </a:xfrm>
        </p:grpSpPr>
        <p:sp>
          <p:nvSpPr>
            <p:cNvPr id="8301" name="Google Shape;8301;p11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1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1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1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1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1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1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1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1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113"/>
          <p:cNvGrpSpPr/>
          <p:nvPr/>
        </p:nvGrpSpPr>
        <p:grpSpPr>
          <a:xfrm>
            <a:off x="2335861" y="1171356"/>
            <a:ext cx="711055" cy="745993"/>
            <a:chOff x="2496269" y="1171698"/>
            <a:chExt cx="761953" cy="799392"/>
          </a:xfrm>
        </p:grpSpPr>
        <p:grpSp>
          <p:nvGrpSpPr>
            <p:cNvPr id="8311" name="Google Shape;8311;p113"/>
            <p:cNvGrpSpPr/>
            <p:nvPr/>
          </p:nvGrpSpPr>
          <p:grpSpPr>
            <a:xfrm>
              <a:off x="2496269" y="1171698"/>
              <a:ext cx="761953" cy="723022"/>
              <a:chOff x="2496269" y="1171698"/>
              <a:chExt cx="761953" cy="723022"/>
            </a:xfrm>
          </p:grpSpPr>
          <p:sp>
            <p:nvSpPr>
              <p:cNvPr id="8312" name="Google Shape;8312;p11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1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4" name="Google Shape;8314;p113"/>
              <p:cNvGrpSpPr/>
              <p:nvPr/>
            </p:nvGrpSpPr>
            <p:grpSpPr>
              <a:xfrm>
                <a:off x="2496269" y="1171698"/>
                <a:ext cx="761953" cy="723022"/>
                <a:chOff x="2496269" y="1120652"/>
                <a:chExt cx="761953" cy="723022"/>
              </a:xfrm>
            </p:grpSpPr>
            <p:grpSp>
              <p:nvGrpSpPr>
                <p:cNvPr id="8315" name="Google Shape;8315;p113"/>
                <p:cNvGrpSpPr/>
                <p:nvPr/>
              </p:nvGrpSpPr>
              <p:grpSpPr>
                <a:xfrm>
                  <a:off x="2496269" y="1120652"/>
                  <a:ext cx="761953" cy="723022"/>
                  <a:chOff x="2496269" y="1120652"/>
                  <a:chExt cx="761953" cy="723022"/>
                </a:xfrm>
              </p:grpSpPr>
              <p:grpSp>
                <p:nvGrpSpPr>
                  <p:cNvPr id="8316" name="Google Shape;8316;p113"/>
                  <p:cNvGrpSpPr/>
                  <p:nvPr/>
                </p:nvGrpSpPr>
                <p:grpSpPr>
                  <a:xfrm>
                    <a:off x="2496269" y="1304589"/>
                    <a:ext cx="407089" cy="305057"/>
                    <a:chOff x="2496269" y="1304589"/>
                    <a:chExt cx="407089" cy="305057"/>
                  </a:xfrm>
                </p:grpSpPr>
                <p:sp>
                  <p:nvSpPr>
                    <p:cNvPr id="8317" name="Google Shape;8317;p11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1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113"/>
                  <p:cNvGrpSpPr/>
                  <p:nvPr/>
                </p:nvGrpSpPr>
                <p:grpSpPr>
                  <a:xfrm>
                    <a:off x="2586468" y="1493376"/>
                    <a:ext cx="358850" cy="349656"/>
                    <a:chOff x="2586468" y="1493376"/>
                    <a:chExt cx="358850" cy="349656"/>
                  </a:xfrm>
                </p:grpSpPr>
                <p:sp>
                  <p:nvSpPr>
                    <p:cNvPr id="8320" name="Google Shape;8320;p11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1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113"/>
                  <p:cNvGrpSpPr/>
                  <p:nvPr/>
                </p:nvGrpSpPr>
                <p:grpSpPr>
                  <a:xfrm>
                    <a:off x="2807939" y="1494024"/>
                    <a:ext cx="358857" cy="349650"/>
                    <a:chOff x="2807939" y="1494024"/>
                    <a:chExt cx="358857" cy="349650"/>
                  </a:xfrm>
                </p:grpSpPr>
                <p:sp>
                  <p:nvSpPr>
                    <p:cNvPr id="8323" name="Google Shape;8323;p11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1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113"/>
                  <p:cNvGrpSpPr/>
                  <p:nvPr/>
                </p:nvGrpSpPr>
                <p:grpSpPr>
                  <a:xfrm>
                    <a:off x="2851133" y="1305635"/>
                    <a:ext cx="407089" cy="305057"/>
                    <a:chOff x="2851133" y="1305635"/>
                    <a:chExt cx="407089" cy="305057"/>
                  </a:xfrm>
                </p:grpSpPr>
                <p:sp>
                  <p:nvSpPr>
                    <p:cNvPr id="8326" name="Google Shape;8326;p11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1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113"/>
                  <p:cNvGrpSpPr/>
                  <p:nvPr/>
                </p:nvGrpSpPr>
                <p:grpSpPr>
                  <a:xfrm>
                    <a:off x="2727495" y="1120652"/>
                    <a:ext cx="300271" cy="396358"/>
                    <a:chOff x="2727495" y="1120652"/>
                    <a:chExt cx="300271" cy="396358"/>
                  </a:xfrm>
                </p:grpSpPr>
                <p:sp>
                  <p:nvSpPr>
                    <p:cNvPr id="8329" name="Google Shape;8329;p11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1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1" name="Google Shape;8331;p113"/>
                <p:cNvGrpSpPr/>
                <p:nvPr/>
              </p:nvGrpSpPr>
              <p:grpSpPr>
                <a:xfrm>
                  <a:off x="2722305" y="1350460"/>
                  <a:ext cx="308357" cy="308344"/>
                  <a:chOff x="2722305" y="1350460"/>
                  <a:chExt cx="308357" cy="308344"/>
                </a:xfrm>
              </p:grpSpPr>
              <p:sp>
                <p:nvSpPr>
                  <p:cNvPr id="8332" name="Google Shape;8332;p11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3" name="Google Shape;8333;p113"/>
                  <p:cNvGrpSpPr/>
                  <p:nvPr/>
                </p:nvGrpSpPr>
                <p:grpSpPr>
                  <a:xfrm>
                    <a:off x="2725064" y="1364529"/>
                    <a:ext cx="297954" cy="280182"/>
                    <a:chOff x="2725064" y="1364529"/>
                    <a:chExt cx="297954" cy="280182"/>
                  </a:xfrm>
                </p:grpSpPr>
                <p:sp>
                  <p:nvSpPr>
                    <p:cNvPr id="8334" name="Google Shape;8334;p11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1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1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1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1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339" name="Google Shape;8339;p11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1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1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1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1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113"/>
          <p:cNvGrpSpPr/>
          <p:nvPr/>
        </p:nvGrpSpPr>
        <p:grpSpPr>
          <a:xfrm>
            <a:off x="3924561" y="2927462"/>
            <a:ext cx="1569144" cy="591015"/>
            <a:chOff x="3820100" y="3023049"/>
            <a:chExt cx="1303926" cy="491162"/>
          </a:xfrm>
        </p:grpSpPr>
        <p:grpSp>
          <p:nvGrpSpPr>
            <p:cNvPr id="8345" name="Google Shape;8345;p113"/>
            <p:cNvGrpSpPr/>
            <p:nvPr/>
          </p:nvGrpSpPr>
          <p:grpSpPr>
            <a:xfrm>
              <a:off x="3820100" y="3023072"/>
              <a:ext cx="1303926" cy="491139"/>
              <a:chOff x="3820100" y="3023072"/>
              <a:chExt cx="1303926" cy="491139"/>
            </a:xfrm>
          </p:grpSpPr>
          <p:sp>
            <p:nvSpPr>
              <p:cNvPr id="8346" name="Google Shape;8346;p11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1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113"/>
            <p:cNvGrpSpPr/>
            <p:nvPr/>
          </p:nvGrpSpPr>
          <p:grpSpPr>
            <a:xfrm>
              <a:off x="4132439" y="3023645"/>
              <a:ext cx="393633" cy="177096"/>
              <a:chOff x="4132439" y="3023645"/>
              <a:chExt cx="393633" cy="177096"/>
            </a:xfrm>
          </p:grpSpPr>
          <p:sp>
            <p:nvSpPr>
              <p:cNvPr id="8349" name="Google Shape;8349;p11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1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113"/>
            <p:cNvGrpSpPr/>
            <p:nvPr/>
          </p:nvGrpSpPr>
          <p:grpSpPr>
            <a:xfrm>
              <a:off x="3921811" y="3023049"/>
              <a:ext cx="1002397" cy="388943"/>
              <a:chOff x="3921811" y="3023049"/>
              <a:chExt cx="1002397" cy="388943"/>
            </a:xfrm>
          </p:grpSpPr>
          <p:sp>
            <p:nvSpPr>
              <p:cNvPr id="8352" name="Google Shape;8352;p11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1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113"/>
            <p:cNvGrpSpPr/>
            <p:nvPr/>
          </p:nvGrpSpPr>
          <p:grpSpPr>
            <a:xfrm>
              <a:off x="4023645" y="3023049"/>
              <a:ext cx="683032" cy="286722"/>
              <a:chOff x="4023645" y="3023049"/>
              <a:chExt cx="683032" cy="286722"/>
            </a:xfrm>
          </p:grpSpPr>
          <p:sp>
            <p:nvSpPr>
              <p:cNvPr id="8355" name="Google Shape;8355;p11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1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7" name="Google Shape;8357;p113"/>
          <p:cNvGrpSpPr/>
          <p:nvPr/>
        </p:nvGrpSpPr>
        <p:grpSpPr>
          <a:xfrm>
            <a:off x="1556683" y="2054307"/>
            <a:ext cx="713522" cy="688025"/>
            <a:chOff x="1706078" y="2092648"/>
            <a:chExt cx="660913" cy="637296"/>
          </a:xfrm>
        </p:grpSpPr>
        <p:sp>
          <p:nvSpPr>
            <p:cNvPr id="8358" name="Google Shape;8358;p11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9" name="Google Shape;8359;p113"/>
            <p:cNvGrpSpPr/>
            <p:nvPr/>
          </p:nvGrpSpPr>
          <p:grpSpPr>
            <a:xfrm>
              <a:off x="1706078" y="2092648"/>
              <a:ext cx="660913" cy="575241"/>
              <a:chOff x="1706078" y="2092648"/>
              <a:chExt cx="660913" cy="575241"/>
            </a:xfrm>
          </p:grpSpPr>
          <p:sp>
            <p:nvSpPr>
              <p:cNvPr id="8360" name="Google Shape;8360;p11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1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1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3" name="Google Shape;8363;p113"/>
          <p:cNvGrpSpPr/>
          <p:nvPr/>
        </p:nvGrpSpPr>
        <p:grpSpPr>
          <a:xfrm>
            <a:off x="6318542" y="1171856"/>
            <a:ext cx="1317459" cy="684168"/>
            <a:chOff x="238125" y="999450"/>
            <a:chExt cx="7140700" cy="3708225"/>
          </a:xfrm>
        </p:grpSpPr>
        <p:sp>
          <p:nvSpPr>
            <p:cNvPr id="8364" name="Google Shape;8364;p11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1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1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1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1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1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1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1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1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376"/>
        <p:cNvGrpSpPr/>
        <p:nvPr/>
      </p:nvGrpSpPr>
      <p:grpSpPr>
        <a:xfrm>
          <a:off x="0" y="0"/>
          <a:ext cx="0" cy="0"/>
          <a:chOff x="0" y="0"/>
          <a:chExt cx="0" cy="0"/>
        </a:xfrm>
      </p:grpSpPr>
      <p:grpSp>
        <p:nvGrpSpPr>
          <p:cNvPr id="8377" name="Google Shape;8377;p114"/>
          <p:cNvGrpSpPr/>
          <p:nvPr/>
        </p:nvGrpSpPr>
        <p:grpSpPr>
          <a:xfrm>
            <a:off x="729238" y="1179665"/>
            <a:ext cx="1636117" cy="1526144"/>
            <a:chOff x="729238" y="1179665"/>
            <a:chExt cx="1636117" cy="1526144"/>
          </a:xfrm>
        </p:grpSpPr>
        <p:grpSp>
          <p:nvGrpSpPr>
            <p:cNvPr id="8378" name="Google Shape;8378;p114"/>
            <p:cNvGrpSpPr/>
            <p:nvPr/>
          </p:nvGrpSpPr>
          <p:grpSpPr>
            <a:xfrm>
              <a:off x="729238" y="1179665"/>
              <a:ext cx="80700" cy="1526144"/>
              <a:chOff x="729238" y="1179665"/>
              <a:chExt cx="80700" cy="1526144"/>
            </a:xfrm>
          </p:grpSpPr>
          <p:sp>
            <p:nvSpPr>
              <p:cNvPr id="8379" name="Google Shape;8379;p11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1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1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1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1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1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1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1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1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1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114"/>
            <p:cNvGrpSpPr/>
            <p:nvPr/>
          </p:nvGrpSpPr>
          <p:grpSpPr>
            <a:xfrm>
              <a:off x="903098" y="1179665"/>
              <a:ext cx="80700" cy="1526144"/>
              <a:chOff x="903098" y="1179665"/>
              <a:chExt cx="80700" cy="1526144"/>
            </a:xfrm>
          </p:grpSpPr>
          <p:sp>
            <p:nvSpPr>
              <p:cNvPr id="8390" name="Google Shape;8390;p11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1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1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1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1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1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1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1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1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1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114"/>
            <p:cNvGrpSpPr/>
            <p:nvPr/>
          </p:nvGrpSpPr>
          <p:grpSpPr>
            <a:xfrm>
              <a:off x="1076958" y="1179665"/>
              <a:ext cx="80700" cy="1526144"/>
              <a:chOff x="1076958" y="1179665"/>
              <a:chExt cx="80700" cy="1526144"/>
            </a:xfrm>
          </p:grpSpPr>
          <p:sp>
            <p:nvSpPr>
              <p:cNvPr id="8401" name="Google Shape;8401;p11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1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1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1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1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1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1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1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1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1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114"/>
            <p:cNvGrpSpPr/>
            <p:nvPr/>
          </p:nvGrpSpPr>
          <p:grpSpPr>
            <a:xfrm>
              <a:off x="1247707" y="1179665"/>
              <a:ext cx="80700" cy="1526144"/>
              <a:chOff x="1247707" y="1179665"/>
              <a:chExt cx="80700" cy="1526144"/>
            </a:xfrm>
          </p:grpSpPr>
          <p:sp>
            <p:nvSpPr>
              <p:cNvPr id="8412" name="Google Shape;8412;p11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1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1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1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1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1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1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1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1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1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114"/>
            <p:cNvGrpSpPr/>
            <p:nvPr/>
          </p:nvGrpSpPr>
          <p:grpSpPr>
            <a:xfrm>
              <a:off x="1421567" y="1179665"/>
              <a:ext cx="80700" cy="1526144"/>
              <a:chOff x="1421567" y="1179665"/>
              <a:chExt cx="80700" cy="1526144"/>
            </a:xfrm>
          </p:grpSpPr>
          <p:sp>
            <p:nvSpPr>
              <p:cNvPr id="8423" name="Google Shape;8423;p11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1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1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1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1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1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1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1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1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1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114"/>
            <p:cNvGrpSpPr/>
            <p:nvPr/>
          </p:nvGrpSpPr>
          <p:grpSpPr>
            <a:xfrm>
              <a:off x="1592327" y="1179665"/>
              <a:ext cx="80700" cy="1526144"/>
              <a:chOff x="1592327" y="1179665"/>
              <a:chExt cx="80700" cy="1526144"/>
            </a:xfrm>
          </p:grpSpPr>
          <p:sp>
            <p:nvSpPr>
              <p:cNvPr id="8434" name="Google Shape;8434;p11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1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1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1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1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1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1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1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1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1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114"/>
            <p:cNvGrpSpPr/>
            <p:nvPr/>
          </p:nvGrpSpPr>
          <p:grpSpPr>
            <a:xfrm>
              <a:off x="1766187" y="1179665"/>
              <a:ext cx="80700" cy="1526144"/>
              <a:chOff x="1766187" y="1179665"/>
              <a:chExt cx="80700" cy="1526144"/>
            </a:xfrm>
          </p:grpSpPr>
          <p:sp>
            <p:nvSpPr>
              <p:cNvPr id="8445" name="Google Shape;8445;p11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1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1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1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1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1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1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1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1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1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114"/>
            <p:cNvGrpSpPr/>
            <p:nvPr/>
          </p:nvGrpSpPr>
          <p:grpSpPr>
            <a:xfrm>
              <a:off x="1936935" y="1179665"/>
              <a:ext cx="80700" cy="1526144"/>
              <a:chOff x="1936935" y="1179665"/>
              <a:chExt cx="80700" cy="1526144"/>
            </a:xfrm>
          </p:grpSpPr>
          <p:sp>
            <p:nvSpPr>
              <p:cNvPr id="8456" name="Google Shape;8456;p11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1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1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1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1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1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1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1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1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1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114"/>
            <p:cNvGrpSpPr/>
            <p:nvPr/>
          </p:nvGrpSpPr>
          <p:grpSpPr>
            <a:xfrm>
              <a:off x="2110795" y="1179665"/>
              <a:ext cx="80700" cy="1526144"/>
              <a:chOff x="2110795" y="1179665"/>
              <a:chExt cx="80700" cy="1526144"/>
            </a:xfrm>
          </p:grpSpPr>
          <p:sp>
            <p:nvSpPr>
              <p:cNvPr id="8467" name="Google Shape;8467;p11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1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1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1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1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1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1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1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1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1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114"/>
            <p:cNvGrpSpPr/>
            <p:nvPr/>
          </p:nvGrpSpPr>
          <p:grpSpPr>
            <a:xfrm>
              <a:off x="2284655" y="1179665"/>
              <a:ext cx="80700" cy="1526144"/>
              <a:chOff x="2284655" y="1179665"/>
              <a:chExt cx="80700" cy="1526144"/>
            </a:xfrm>
          </p:grpSpPr>
          <p:sp>
            <p:nvSpPr>
              <p:cNvPr id="8478" name="Google Shape;8478;p11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1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1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1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1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1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1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1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1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1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8" name="Google Shape;8488;p114"/>
          <p:cNvGrpSpPr/>
          <p:nvPr/>
        </p:nvGrpSpPr>
        <p:grpSpPr>
          <a:xfrm>
            <a:off x="2623904" y="1198803"/>
            <a:ext cx="1364248" cy="1102133"/>
            <a:chOff x="2623904" y="1198803"/>
            <a:chExt cx="1364248" cy="1102133"/>
          </a:xfrm>
        </p:grpSpPr>
        <p:grpSp>
          <p:nvGrpSpPr>
            <p:cNvPr id="8489" name="Google Shape;8489;p114"/>
            <p:cNvGrpSpPr/>
            <p:nvPr/>
          </p:nvGrpSpPr>
          <p:grpSpPr>
            <a:xfrm>
              <a:off x="2623907" y="1198803"/>
              <a:ext cx="1364245" cy="273000"/>
              <a:chOff x="2623907" y="1198803"/>
              <a:chExt cx="1364245" cy="273000"/>
            </a:xfrm>
          </p:grpSpPr>
          <p:sp>
            <p:nvSpPr>
              <p:cNvPr id="8490" name="Google Shape;8490;p11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1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1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1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1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114"/>
            <p:cNvGrpSpPr/>
            <p:nvPr/>
          </p:nvGrpSpPr>
          <p:grpSpPr>
            <a:xfrm>
              <a:off x="2623904" y="1476964"/>
              <a:ext cx="1364245" cy="273000"/>
              <a:chOff x="2623904" y="1476964"/>
              <a:chExt cx="1364245" cy="273000"/>
            </a:xfrm>
          </p:grpSpPr>
          <p:sp>
            <p:nvSpPr>
              <p:cNvPr id="8496" name="Google Shape;8496;p11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1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1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1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1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114"/>
            <p:cNvGrpSpPr/>
            <p:nvPr/>
          </p:nvGrpSpPr>
          <p:grpSpPr>
            <a:xfrm>
              <a:off x="2623907" y="1749775"/>
              <a:ext cx="1364245" cy="273000"/>
              <a:chOff x="2623907" y="1749775"/>
              <a:chExt cx="1364245" cy="273000"/>
            </a:xfrm>
          </p:grpSpPr>
          <p:sp>
            <p:nvSpPr>
              <p:cNvPr id="8502" name="Google Shape;8502;p11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1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1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1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1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114"/>
            <p:cNvGrpSpPr/>
            <p:nvPr/>
          </p:nvGrpSpPr>
          <p:grpSpPr>
            <a:xfrm>
              <a:off x="2623904" y="2027936"/>
              <a:ext cx="1364245" cy="273000"/>
              <a:chOff x="2623904" y="2027936"/>
              <a:chExt cx="1364245" cy="273000"/>
            </a:xfrm>
          </p:grpSpPr>
          <p:sp>
            <p:nvSpPr>
              <p:cNvPr id="8508" name="Google Shape;8508;p11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1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1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1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1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3" name="Google Shape;8513;p114"/>
          <p:cNvGrpSpPr/>
          <p:nvPr/>
        </p:nvGrpSpPr>
        <p:grpSpPr>
          <a:xfrm>
            <a:off x="2613365" y="2657876"/>
            <a:ext cx="1387541" cy="159124"/>
            <a:chOff x="3200660" y="2180272"/>
            <a:chExt cx="2563824" cy="378237"/>
          </a:xfrm>
        </p:grpSpPr>
        <p:sp>
          <p:nvSpPr>
            <p:cNvPr id="8514" name="Google Shape;8514;p11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1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1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1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1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1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1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1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1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1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1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1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1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1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1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1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1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1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114"/>
          <p:cNvGrpSpPr/>
          <p:nvPr/>
        </p:nvGrpSpPr>
        <p:grpSpPr>
          <a:xfrm>
            <a:off x="2609890" y="2935640"/>
            <a:ext cx="1390502" cy="159625"/>
            <a:chOff x="3530150" y="2790075"/>
            <a:chExt cx="1962600" cy="225300"/>
          </a:xfrm>
        </p:grpSpPr>
        <p:sp>
          <p:nvSpPr>
            <p:cNvPr id="8533" name="Google Shape;8533;p11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1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114"/>
          <p:cNvGrpSpPr/>
          <p:nvPr/>
        </p:nvGrpSpPr>
        <p:grpSpPr>
          <a:xfrm>
            <a:off x="2609948" y="3213905"/>
            <a:ext cx="1411629" cy="154175"/>
            <a:chOff x="3558802" y="4011244"/>
            <a:chExt cx="1866000" cy="111600"/>
          </a:xfrm>
        </p:grpSpPr>
        <p:sp>
          <p:nvSpPr>
            <p:cNvPr id="8536" name="Google Shape;8536;p11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1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114"/>
          <p:cNvGrpSpPr/>
          <p:nvPr/>
        </p:nvGrpSpPr>
        <p:grpSpPr>
          <a:xfrm>
            <a:off x="2610235" y="2419475"/>
            <a:ext cx="1383503" cy="119761"/>
            <a:chOff x="3465975" y="2270258"/>
            <a:chExt cx="1986364" cy="171947"/>
          </a:xfrm>
        </p:grpSpPr>
        <p:sp>
          <p:nvSpPr>
            <p:cNvPr id="8539" name="Google Shape;8539;p11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1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1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1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1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1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1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1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114"/>
          <p:cNvGrpSpPr/>
          <p:nvPr/>
        </p:nvGrpSpPr>
        <p:grpSpPr>
          <a:xfrm>
            <a:off x="2621243" y="3783248"/>
            <a:ext cx="1369531" cy="195460"/>
            <a:chOff x="723300" y="4253549"/>
            <a:chExt cx="2276482" cy="324900"/>
          </a:xfrm>
        </p:grpSpPr>
        <p:sp>
          <p:nvSpPr>
            <p:cNvPr id="8548" name="Google Shape;8548;p11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1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1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1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1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114"/>
          <p:cNvGrpSpPr/>
          <p:nvPr/>
        </p:nvGrpSpPr>
        <p:grpSpPr>
          <a:xfrm>
            <a:off x="2610803" y="3484489"/>
            <a:ext cx="1389066" cy="180119"/>
            <a:chOff x="705948" y="3788465"/>
            <a:chExt cx="2308953" cy="299400"/>
          </a:xfrm>
        </p:grpSpPr>
        <p:sp>
          <p:nvSpPr>
            <p:cNvPr id="8554" name="Google Shape;8554;p11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1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1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1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1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114"/>
          <p:cNvGrpSpPr/>
          <p:nvPr/>
        </p:nvGrpSpPr>
        <p:grpSpPr>
          <a:xfrm>
            <a:off x="4207794" y="2088443"/>
            <a:ext cx="1433821" cy="191501"/>
            <a:chOff x="4273350" y="2088443"/>
            <a:chExt cx="1433821" cy="191501"/>
          </a:xfrm>
        </p:grpSpPr>
        <p:grpSp>
          <p:nvGrpSpPr>
            <p:cNvPr id="8560" name="Google Shape;8560;p114"/>
            <p:cNvGrpSpPr/>
            <p:nvPr/>
          </p:nvGrpSpPr>
          <p:grpSpPr>
            <a:xfrm>
              <a:off x="4273350" y="2088443"/>
              <a:ext cx="1433821" cy="0"/>
              <a:chOff x="5224975" y="2962250"/>
              <a:chExt cx="1544400" cy="0"/>
            </a:xfrm>
          </p:grpSpPr>
          <p:cxnSp>
            <p:nvCxnSpPr>
              <p:cNvPr id="8561" name="Google Shape;8561;p11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62" name="Google Shape;8562;p11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563" name="Google Shape;8563;p114"/>
            <p:cNvGrpSpPr/>
            <p:nvPr/>
          </p:nvGrpSpPr>
          <p:grpSpPr>
            <a:xfrm>
              <a:off x="4273350" y="2279944"/>
              <a:ext cx="1433821" cy="0"/>
              <a:chOff x="5224975" y="2962250"/>
              <a:chExt cx="1544400" cy="0"/>
            </a:xfrm>
          </p:grpSpPr>
          <p:cxnSp>
            <p:nvCxnSpPr>
              <p:cNvPr id="8564" name="Google Shape;8564;p11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65" name="Google Shape;8565;p11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566" name="Google Shape;8566;p114"/>
          <p:cNvGrpSpPr/>
          <p:nvPr/>
        </p:nvGrpSpPr>
        <p:grpSpPr>
          <a:xfrm>
            <a:off x="2658741" y="4097347"/>
            <a:ext cx="1304609" cy="294074"/>
            <a:chOff x="2658741" y="4097347"/>
            <a:chExt cx="1304609" cy="294074"/>
          </a:xfrm>
        </p:grpSpPr>
        <p:grpSp>
          <p:nvGrpSpPr>
            <p:cNvPr id="8567" name="Google Shape;8567;p114"/>
            <p:cNvGrpSpPr/>
            <p:nvPr/>
          </p:nvGrpSpPr>
          <p:grpSpPr>
            <a:xfrm>
              <a:off x="2658741" y="4097347"/>
              <a:ext cx="118572" cy="294074"/>
              <a:chOff x="3343310" y="4475555"/>
              <a:chExt cx="127717" cy="316753"/>
            </a:xfrm>
          </p:grpSpPr>
          <p:sp>
            <p:nvSpPr>
              <p:cNvPr id="8568" name="Google Shape;8568;p11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1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114"/>
            <p:cNvGrpSpPr/>
            <p:nvPr/>
          </p:nvGrpSpPr>
          <p:grpSpPr>
            <a:xfrm>
              <a:off x="3815519" y="4098388"/>
              <a:ext cx="147831" cy="291991"/>
              <a:chOff x="3527539" y="4476677"/>
              <a:chExt cx="159232" cy="314510"/>
            </a:xfrm>
          </p:grpSpPr>
          <p:sp>
            <p:nvSpPr>
              <p:cNvPr id="8571" name="Google Shape;8571;p11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1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114"/>
            <p:cNvGrpSpPr/>
            <p:nvPr/>
          </p:nvGrpSpPr>
          <p:grpSpPr>
            <a:xfrm>
              <a:off x="3511696" y="4098388"/>
              <a:ext cx="147831" cy="291991"/>
              <a:chOff x="3527539" y="4476677"/>
              <a:chExt cx="159232" cy="314510"/>
            </a:xfrm>
          </p:grpSpPr>
          <p:sp>
            <p:nvSpPr>
              <p:cNvPr id="8574" name="Google Shape;8574;p11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1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114"/>
            <p:cNvGrpSpPr/>
            <p:nvPr/>
          </p:nvGrpSpPr>
          <p:grpSpPr>
            <a:xfrm>
              <a:off x="3207874" y="4098388"/>
              <a:ext cx="147831" cy="291991"/>
              <a:chOff x="3527539" y="4476677"/>
              <a:chExt cx="159232" cy="314510"/>
            </a:xfrm>
          </p:grpSpPr>
          <p:sp>
            <p:nvSpPr>
              <p:cNvPr id="8577" name="Google Shape;8577;p11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1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114"/>
            <p:cNvGrpSpPr/>
            <p:nvPr/>
          </p:nvGrpSpPr>
          <p:grpSpPr>
            <a:xfrm>
              <a:off x="2933305" y="4097347"/>
              <a:ext cx="118572" cy="294074"/>
              <a:chOff x="3343310" y="4475555"/>
              <a:chExt cx="127717" cy="316753"/>
            </a:xfrm>
          </p:grpSpPr>
          <p:sp>
            <p:nvSpPr>
              <p:cNvPr id="8580" name="Google Shape;8580;p11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1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2" name="Google Shape;8582;p114"/>
          <p:cNvGrpSpPr/>
          <p:nvPr/>
        </p:nvGrpSpPr>
        <p:grpSpPr>
          <a:xfrm>
            <a:off x="4209349" y="1176041"/>
            <a:ext cx="1430711" cy="751237"/>
            <a:chOff x="5159450" y="1919950"/>
            <a:chExt cx="1541050" cy="862500"/>
          </a:xfrm>
        </p:grpSpPr>
        <p:sp>
          <p:nvSpPr>
            <p:cNvPr id="8583" name="Google Shape;8583;p11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584" name="Google Shape;8584;p114"/>
            <p:cNvGrpSpPr/>
            <p:nvPr/>
          </p:nvGrpSpPr>
          <p:grpSpPr>
            <a:xfrm>
              <a:off x="5159450" y="1919950"/>
              <a:ext cx="1541050" cy="862500"/>
              <a:chOff x="5159450" y="1919950"/>
              <a:chExt cx="1541050" cy="862500"/>
            </a:xfrm>
          </p:grpSpPr>
          <p:cxnSp>
            <p:nvCxnSpPr>
              <p:cNvPr id="8585" name="Google Shape;8585;p11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586" name="Google Shape;8586;p11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587" name="Google Shape;8587;p114"/>
          <p:cNvGrpSpPr/>
          <p:nvPr/>
        </p:nvGrpSpPr>
        <p:grpSpPr>
          <a:xfrm>
            <a:off x="4257486" y="2439811"/>
            <a:ext cx="1334436" cy="967914"/>
            <a:chOff x="4294923" y="2439811"/>
            <a:chExt cx="1334436" cy="967914"/>
          </a:xfrm>
        </p:grpSpPr>
        <p:grpSp>
          <p:nvGrpSpPr>
            <p:cNvPr id="8588" name="Google Shape;8588;p114"/>
            <p:cNvGrpSpPr/>
            <p:nvPr/>
          </p:nvGrpSpPr>
          <p:grpSpPr>
            <a:xfrm>
              <a:off x="4960455" y="2469658"/>
              <a:ext cx="668904" cy="885524"/>
              <a:chOff x="4960455" y="2469658"/>
              <a:chExt cx="668904" cy="885524"/>
            </a:xfrm>
          </p:grpSpPr>
          <p:sp>
            <p:nvSpPr>
              <p:cNvPr id="8589" name="Google Shape;8589;p11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1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1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1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1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1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114"/>
            <p:cNvGrpSpPr/>
            <p:nvPr/>
          </p:nvGrpSpPr>
          <p:grpSpPr>
            <a:xfrm>
              <a:off x="4294923" y="2469658"/>
              <a:ext cx="668951" cy="885524"/>
              <a:chOff x="4294923" y="2469658"/>
              <a:chExt cx="668951" cy="885524"/>
            </a:xfrm>
          </p:grpSpPr>
          <p:sp>
            <p:nvSpPr>
              <p:cNvPr id="8596" name="Google Shape;8596;p11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1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1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1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1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1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2" name="Google Shape;8602;p11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114"/>
          <p:cNvGrpSpPr/>
          <p:nvPr/>
        </p:nvGrpSpPr>
        <p:grpSpPr>
          <a:xfrm>
            <a:off x="4243690" y="3494256"/>
            <a:ext cx="1430949" cy="897289"/>
            <a:chOff x="4351371" y="3547942"/>
            <a:chExt cx="1345130" cy="843475"/>
          </a:xfrm>
        </p:grpSpPr>
        <p:grpSp>
          <p:nvGrpSpPr>
            <p:cNvPr id="8604" name="Google Shape;8604;p114"/>
            <p:cNvGrpSpPr/>
            <p:nvPr/>
          </p:nvGrpSpPr>
          <p:grpSpPr>
            <a:xfrm>
              <a:off x="4351371" y="4209917"/>
              <a:ext cx="1345130" cy="181500"/>
              <a:chOff x="4351371" y="4209917"/>
              <a:chExt cx="1345130" cy="181500"/>
            </a:xfrm>
          </p:grpSpPr>
          <p:sp>
            <p:nvSpPr>
              <p:cNvPr id="8605" name="Google Shape;8605;p11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6" name="Google Shape;8606;p11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07" name="Google Shape;8607;p114"/>
            <p:cNvGrpSpPr/>
            <p:nvPr/>
          </p:nvGrpSpPr>
          <p:grpSpPr>
            <a:xfrm>
              <a:off x="4403010" y="3985221"/>
              <a:ext cx="1109518" cy="181500"/>
              <a:chOff x="4403010" y="3985221"/>
              <a:chExt cx="1109518" cy="181500"/>
            </a:xfrm>
          </p:grpSpPr>
          <p:sp>
            <p:nvSpPr>
              <p:cNvPr id="8608" name="Google Shape;8608;p11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9" name="Google Shape;8609;p11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10" name="Google Shape;8610;p114"/>
            <p:cNvGrpSpPr/>
            <p:nvPr/>
          </p:nvGrpSpPr>
          <p:grpSpPr>
            <a:xfrm>
              <a:off x="4618704" y="3766582"/>
              <a:ext cx="807858" cy="181500"/>
              <a:chOff x="4618704" y="3766582"/>
              <a:chExt cx="807858" cy="181500"/>
            </a:xfrm>
          </p:grpSpPr>
          <p:sp>
            <p:nvSpPr>
              <p:cNvPr id="8611" name="Google Shape;8611;p11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2" name="Google Shape;8612;p11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13" name="Google Shape;8613;p114"/>
            <p:cNvGrpSpPr/>
            <p:nvPr/>
          </p:nvGrpSpPr>
          <p:grpSpPr>
            <a:xfrm>
              <a:off x="4735238" y="3547942"/>
              <a:ext cx="462839" cy="181500"/>
              <a:chOff x="4735238" y="3547942"/>
              <a:chExt cx="462839" cy="181500"/>
            </a:xfrm>
          </p:grpSpPr>
          <p:sp>
            <p:nvSpPr>
              <p:cNvPr id="8614" name="Google Shape;8614;p11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5" name="Google Shape;8615;p11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16" name="Google Shape;8616;p114"/>
          <p:cNvGrpSpPr/>
          <p:nvPr/>
        </p:nvGrpSpPr>
        <p:grpSpPr>
          <a:xfrm>
            <a:off x="7420047" y="2429580"/>
            <a:ext cx="1020955" cy="928853"/>
            <a:chOff x="926675" y="238125"/>
            <a:chExt cx="5755100" cy="5232975"/>
          </a:xfrm>
        </p:grpSpPr>
        <p:sp>
          <p:nvSpPr>
            <p:cNvPr id="8617" name="Google Shape;8617;p11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1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1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1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114"/>
          <p:cNvGrpSpPr/>
          <p:nvPr/>
        </p:nvGrpSpPr>
        <p:grpSpPr>
          <a:xfrm>
            <a:off x="727421" y="2828315"/>
            <a:ext cx="1695374" cy="1560837"/>
            <a:chOff x="727421" y="2828315"/>
            <a:chExt cx="1695374" cy="1560837"/>
          </a:xfrm>
        </p:grpSpPr>
        <p:grpSp>
          <p:nvGrpSpPr>
            <p:cNvPr id="8622" name="Google Shape;8622;p114"/>
            <p:cNvGrpSpPr/>
            <p:nvPr/>
          </p:nvGrpSpPr>
          <p:grpSpPr>
            <a:xfrm>
              <a:off x="727421" y="2828315"/>
              <a:ext cx="1695374" cy="1560837"/>
              <a:chOff x="734799" y="2782450"/>
              <a:chExt cx="1571100" cy="1577400"/>
            </a:xfrm>
          </p:grpSpPr>
          <p:cxnSp>
            <p:nvCxnSpPr>
              <p:cNvPr id="8623" name="Google Shape;8623;p11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624" name="Google Shape;8624;p11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625" name="Google Shape;8625;p114"/>
            <p:cNvGrpSpPr/>
            <p:nvPr/>
          </p:nvGrpSpPr>
          <p:grpSpPr>
            <a:xfrm>
              <a:off x="819108" y="2882501"/>
              <a:ext cx="1556791" cy="1426186"/>
              <a:chOff x="819108" y="2882501"/>
              <a:chExt cx="1556791" cy="1426186"/>
            </a:xfrm>
          </p:grpSpPr>
          <p:grpSp>
            <p:nvGrpSpPr>
              <p:cNvPr id="8626" name="Google Shape;8626;p114"/>
              <p:cNvGrpSpPr/>
              <p:nvPr/>
            </p:nvGrpSpPr>
            <p:grpSpPr>
              <a:xfrm>
                <a:off x="819108" y="2882501"/>
                <a:ext cx="103104" cy="1426186"/>
                <a:chOff x="4674013" y="3100904"/>
                <a:chExt cx="122758" cy="1698043"/>
              </a:xfrm>
            </p:grpSpPr>
            <p:sp>
              <p:nvSpPr>
                <p:cNvPr id="8627" name="Google Shape;8627;p11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1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1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1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1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1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1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114"/>
              <p:cNvGrpSpPr/>
              <p:nvPr/>
            </p:nvGrpSpPr>
            <p:grpSpPr>
              <a:xfrm>
                <a:off x="1062475" y="2882501"/>
                <a:ext cx="103104" cy="1426186"/>
                <a:chOff x="4940438" y="3100904"/>
                <a:chExt cx="122758" cy="1698043"/>
              </a:xfrm>
            </p:grpSpPr>
            <p:sp>
              <p:nvSpPr>
                <p:cNvPr id="8635" name="Google Shape;8635;p11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1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1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1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1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1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1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114"/>
              <p:cNvGrpSpPr/>
              <p:nvPr/>
            </p:nvGrpSpPr>
            <p:grpSpPr>
              <a:xfrm>
                <a:off x="1299324" y="2882501"/>
                <a:ext cx="103104" cy="1426186"/>
                <a:chOff x="5206863" y="3100904"/>
                <a:chExt cx="122758" cy="1698043"/>
              </a:xfrm>
            </p:grpSpPr>
            <p:sp>
              <p:nvSpPr>
                <p:cNvPr id="8643" name="Google Shape;8643;p11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1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1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1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1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1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1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114"/>
              <p:cNvGrpSpPr/>
              <p:nvPr/>
            </p:nvGrpSpPr>
            <p:grpSpPr>
              <a:xfrm>
                <a:off x="1786057" y="2882501"/>
                <a:ext cx="103104" cy="1426186"/>
                <a:chOff x="6006138" y="3143629"/>
                <a:chExt cx="122758" cy="1698043"/>
              </a:xfrm>
            </p:grpSpPr>
            <p:sp>
              <p:nvSpPr>
                <p:cNvPr id="8651" name="Google Shape;8651;p11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1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1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1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1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1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1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114"/>
              <p:cNvGrpSpPr/>
              <p:nvPr/>
            </p:nvGrpSpPr>
            <p:grpSpPr>
              <a:xfrm>
                <a:off x="2029422" y="2882501"/>
                <a:ext cx="103104" cy="1426186"/>
                <a:chOff x="6805413" y="3100904"/>
                <a:chExt cx="122758" cy="1698043"/>
              </a:xfrm>
            </p:grpSpPr>
            <p:sp>
              <p:nvSpPr>
                <p:cNvPr id="8659" name="Google Shape;8659;p11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1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1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1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1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1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1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114"/>
              <p:cNvGrpSpPr/>
              <p:nvPr/>
            </p:nvGrpSpPr>
            <p:grpSpPr>
              <a:xfrm>
                <a:off x="2272795" y="2882501"/>
                <a:ext cx="103104" cy="1426186"/>
                <a:chOff x="5206863" y="3100904"/>
                <a:chExt cx="122758" cy="1698043"/>
              </a:xfrm>
            </p:grpSpPr>
            <p:sp>
              <p:nvSpPr>
                <p:cNvPr id="8667" name="Google Shape;8667;p11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1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1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1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1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1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1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114"/>
              <p:cNvGrpSpPr/>
              <p:nvPr/>
            </p:nvGrpSpPr>
            <p:grpSpPr>
              <a:xfrm>
                <a:off x="1542694" y="2882501"/>
                <a:ext cx="103104" cy="1426186"/>
                <a:chOff x="6006138" y="3143629"/>
                <a:chExt cx="122758" cy="1698043"/>
              </a:xfrm>
            </p:grpSpPr>
            <p:sp>
              <p:nvSpPr>
                <p:cNvPr id="8675" name="Google Shape;8675;p11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1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1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1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1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1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1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82" name="Google Shape;8682;p114"/>
          <p:cNvGrpSpPr/>
          <p:nvPr/>
        </p:nvGrpSpPr>
        <p:grpSpPr>
          <a:xfrm>
            <a:off x="5683472" y="3518037"/>
            <a:ext cx="2749952" cy="870677"/>
            <a:chOff x="238125" y="1725700"/>
            <a:chExt cx="7139025" cy="2260325"/>
          </a:xfrm>
        </p:grpSpPr>
        <p:sp>
          <p:nvSpPr>
            <p:cNvPr id="8683" name="Google Shape;8683;p11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1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1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1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1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1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1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1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1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1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114"/>
          <p:cNvGrpSpPr/>
          <p:nvPr/>
        </p:nvGrpSpPr>
        <p:grpSpPr>
          <a:xfrm>
            <a:off x="5953636" y="2459783"/>
            <a:ext cx="1105452" cy="916747"/>
            <a:chOff x="5249100" y="1210600"/>
            <a:chExt cx="3502700" cy="2904775"/>
          </a:xfrm>
        </p:grpSpPr>
        <p:sp>
          <p:nvSpPr>
            <p:cNvPr id="8694" name="Google Shape;8694;p11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1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1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1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8" name="Google Shape;8698;p11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699" name="Google Shape;8699;p11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700" name="Google Shape;8700;p11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701" name="Google Shape;8701;p11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702" name="Google Shape;8702;p11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114"/>
          <p:cNvGrpSpPr/>
          <p:nvPr/>
        </p:nvGrpSpPr>
        <p:grpSpPr>
          <a:xfrm>
            <a:off x="7136183" y="1179201"/>
            <a:ext cx="1304650" cy="1124856"/>
            <a:chOff x="7287122" y="1165658"/>
            <a:chExt cx="1219413" cy="1051365"/>
          </a:xfrm>
        </p:grpSpPr>
        <p:grpSp>
          <p:nvGrpSpPr>
            <p:cNvPr id="8704" name="Google Shape;8704;p114"/>
            <p:cNvGrpSpPr/>
            <p:nvPr/>
          </p:nvGrpSpPr>
          <p:grpSpPr>
            <a:xfrm>
              <a:off x="7287122" y="1969723"/>
              <a:ext cx="1219413" cy="247300"/>
              <a:chOff x="7287122" y="1969723"/>
              <a:chExt cx="1219413" cy="247300"/>
            </a:xfrm>
          </p:grpSpPr>
          <p:sp>
            <p:nvSpPr>
              <p:cNvPr id="8705" name="Google Shape;8705;p11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6" name="Google Shape;8706;p114"/>
              <p:cNvGrpSpPr/>
              <p:nvPr/>
            </p:nvGrpSpPr>
            <p:grpSpPr>
              <a:xfrm>
                <a:off x="7287122" y="2063892"/>
                <a:ext cx="1151753" cy="73428"/>
                <a:chOff x="7287122" y="2063892"/>
                <a:chExt cx="1151753" cy="73428"/>
              </a:xfrm>
            </p:grpSpPr>
            <p:sp>
              <p:nvSpPr>
                <p:cNvPr id="8707" name="Google Shape;8707;p11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8" name="Google Shape;8708;p11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09" name="Google Shape;8709;p114"/>
            <p:cNvGrpSpPr/>
            <p:nvPr/>
          </p:nvGrpSpPr>
          <p:grpSpPr>
            <a:xfrm>
              <a:off x="7287122" y="1712201"/>
              <a:ext cx="1219403" cy="246767"/>
              <a:chOff x="7287122" y="1712201"/>
              <a:chExt cx="1219403" cy="246767"/>
            </a:xfrm>
          </p:grpSpPr>
          <p:sp>
            <p:nvSpPr>
              <p:cNvPr id="8710" name="Google Shape;8710;p11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1" name="Google Shape;8711;p114"/>
              <p:cNvGrpSpPr/>
              <p:nvPr/>
            </p:nvGrpSpPr>
            <p:grpSpPr>
              <a:xfrm>
                <a:off x="7287122" y="1842861"/>
                <a:ext cx="1005303" cy="73419"/>
                <a:chOff x="7287122" y="1842861"/>
                <a:chExt cx="1005303" cy="73419"/>
              </a:xfrm>
            </p:grpSpPr>
            <p:sp>
              <p:nvSpPr>
                <p:cNvPr id="8712" name="Google Shape;8712;p11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3" name="Google Shape;8713;p11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14" name="Google Shape;8714;p114"/>
            <p:cNvGrpSpPr/>
            <p:nvPr/>
          </p:nvGrpSpPr>
          <p:grpSpPr>
            <a:xfrm>
              <a:off x="7287122" y="1447520"/>
              <a:ext cx="1219403" cy="286667"/>
              <a:chOff x="7287122" y="1447520"/>
              <a:chExt cx="1219403" cy="286667"/>
            </a:xfrm>
          </p:grpSpPr>
          <p:sp>
            <p:nvSpPr>
              <p:cNvPr id="8715" name="Google Shape;8715;p11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6" name="Google Shape;8716;p114"/>
              <p:cNvGrpSpPr/>
              <p:nvPr/>
            </p:nvGrpSpPr>
            <p:grpSpPr>
              <a:xfrm>
                <a:off x="7287122" y="1581977"/>
                <a:ext cx="852803" cy="73428"/>
                <a:chOff x="7287122" y="1581977"/>
                <a:chExt cx="852803" cy="73428"/>
              </a:xfrm>
            </p:grpSpPr>
            <p:sp>
              <p:nvSpPr>
                <p:cNvPr id="8717" name="Google Shape;8717;p11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8" name="Google Shape;8718;p11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19" name="Google Shape;8719;p114"/>
            <p:cNvGrpSpPr/>
            <p:nvPr/>
          </p:nvGrpSpPr>
          <p:grpSpPr>
            <a:xfrm>
              <a:off x="7287122" y="1165658"/>
              <a:ext cx="1219403" cy="344253"/>
              <a:chOff x="7287122" y="1165658"/>
              <a:chExt cx="1219403" cy="344253"/>
            </a:xfrm>
          </p:grpSpPr>
          <p:sp>
            <p:nvSpPr>
              <p:cNvPr id="8720" name="Google Shape;8720;p11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1" name="Google Shape;8721;p114"/>
              <p:cNvGrpSpPr/>
              <p:nvPr/>
            </p:nvGrpSpPr>
            <p:grpSpPr>
              <a:xfrm>
                <a:off x="7287122" y="1341025"/>
                <a:ext cx="695703" cy="73419"/>
                <a:chOff x="7287122" y="1341025"/>
                <a:chExt cx="695703" cy="73419"/>
              </a:xfrm>
            </p:grpSpPr>
            <p:sp>
              <p:nvSpPr>
                <p:cNvPr id="8722" name="Google Shape;8722;p11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23" name="Google Shape;8723;p11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724" name="Google Shape;8724;p114"/>
          <p:cNvGrpSpPr/>
          <p:nvPr/>
        </p:nvGrpSpPr>
        <p:grpSpPr>
          <a:xfrm>
            <a:off x="5802676" y="1185224"/>
            <a:ext cx="1397729" cy="1098540"/>
            <a:chOff x="5900602" y="1193063"/>
            <a:chExt cx="1299851" cy="1021707"/>
          </a:xfrm>
        </p:grpSpPr>
        <p:grpSp>
          <p:nvGrpSpPr>
            <p:cNvPr id="8725" name="Google Shape;8725;p114"/>
            <p:cNvGrpSpPr/>
            <p:nvPr/>
          </p:nvGrpSpPr>
          <p:grpSpPr>
            <a:xfrm>
              <a:off x="6520337" y="1193063"/>
              <a:ext cx="341815" cy="799959"/>
              <a:chOff x="6520337" y="1193063"/>
              <a:chExt cx="341815" cy="799959"/>
            </a:xfrm>
          </p:grpSpPr>
          <p:grpSp>
            <p:nvGrpSpPr>
              <p:cNvPr id="8726" name="Google Shape;8726;p114"/>
              <p:cNvGrpSpPr/>
              <p:nvPr/>
            </p:nvGrpSpPr>
            <p:grpSpPr>
              <a:xfrm>
                <a:off x="6520337" y="1589527"/>
                <a:ext cx="213950" cy="403494"/>
                <a:chOff x="6520337" y="1589527"/>
                <a:chExt cx="213950" cy="403494"/>
              </a:xfrm>
            </p:grpSpPr>
            <p:sp>
              <p:nvSpPr>
                <p:cNvPr id="8727" name="Google Shape;8727;p11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1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114"/>
              <p:cNvGrpSpPr/>
              <p:nvPr/>
            </p:nvGrpSpPr>
            <p:grpSpPr>
              <a:xfrm>
                <a:off x="6577204" y="1193063"/>
                <a:ext cx="284947" cy="464512"/>
                <a:chOff x="6577204" y="1193063"/>
                <a:chExt cx="284947" cy="464512"/>
              </a:xfrm>
            </p:grpSpPr>
            <p:sp>
              <p:nvSpPr>
                <p:cNvPr id="8730" name="Google Shape;8730;p11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1" name="Google Shape;8731;p11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32" name="Google Shape;8732;p114"/>
            <p:cNvGrpSpPr/>
            <p:nvPr/>
          </p:nvGrpSpPr>
          <p:grpSpPr>
            <a:xfrm>
              <a:off x="6238903" y="1193063"/>
              <a:ext cx="300475" cy="900152"/>
              <a:chOff x="6238903" y="1193063"/>
              <a:chExt cx="300475" cy="900152"/>
            </a:xfrm>
          </p:grpSpPr>
          <p:grpSp>
            <p:nvGrpSpPr>
              <p:cNvPr id="8733" name="Google Shape;8733;p114"/>
              <p:cNvGrpSpPr/>
              <p:nvPr/>
            </p:nvGrpSpPr>
            <p:grpSpPr>
              <a:xfrm>
                <a:off x="6290865" y="1489315"/>
                <a:ext cx="248514" cy="603900"/>
                <a:chOff x="6290865" y="1489315"/>
                <a:chExt cx="248514" cy="603900"/>
              </a:xfrm>
            </p:grpSpPr>
            <p:sp>
              <p:nvSpPr>
                <p:cNvPr id="8734" name="Google Shape;8734;p11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1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114"/>
              <p:cNvGrpSpPr/>
              <p:nvPr/>
            </p:nvGrpSpPr>
            <p:grpSpPr>
              <a:xfrm>
                <a:off x="6238903" y="1193063"/>
                <a:ext cx="284947" cy="333087"/>
                <a:chOff x="6238903" y="1193063"/>
                <a:chExt cx="284947" cy="333087"/>
              </a:xfrm>
            </p:grpSpPr>
            <p:sp>
              <p:nvSpPr>
                <p:cNvPr id="8737" name="Google Shape;8737;p11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8" name="Google Shape;8738;p11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39" name="Google Shape;8739;p114"/>
            <p:cNvGrpSpPr/>
            <p:nvPr/>
          </p:nvGrpSpPr>
          <p:grpSpPr>
            <a:xfrm>
              <a:off x="5900602" y="1193063"/>
              <a:ext cx="444345" cy="1021707"/>
              <a:chOff x="5900602" y="1193063"/>
              <a:chExt cx="444345" cy="1021707"/>
            </a:xfrm>
          </p:grpSpPr>
          <p:grpSp>
            <p:nvGrpSpPr>
              <p:cNvPr id="8740" name="Google Shape;8740;p114"/>
              <p:cNvGrpSpPr/>
              <p:nvPr/>
            </p:nvGrpSpPr>
            <p:grpSpPr>
              <a:xfrm>
                <a:off x="6046501" y="1367785"/>
                <a:ext cx="298446" cy="846986"/>
                <a:chOff x="6046501" y="1367785"/>
                <a:chExt cx="298446" cy="846986"/>
              </a:xfrm>
            </p:grpSpPr>
            <p:sp>
              <p:nvSpPr>
                <p:cNvPr id="8741" name="Google Shape;8741;p11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1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114"/>
              <p:cNvGrpSpPr/>
              <p:nvPr/>
            </p:nvGrpSpPr>
            <p:grpSpPr>
              <a:xfrm>
                <a:off x="5900602" y="1193063"/>
                <a:ext cx="284947" cy="182312"/>
                <a:chOff x="5900602" y="1193063"/>
                <a:chExt cx="284947" cy="182312"/>
              </a:xfrm>
            </p:grpSpPr>
            <p:sp>
              <p:nvSpPr>
                <p:cNvPr id="8744" name="Google Shape;8744;p11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5" name="Google Shape;8745;p11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746" name="Google Shape;8746;p114"/>
            <p:cNvGrpSpPr/>
            <p:nvPr/>
          </p:nvGrpSpPr>
          <p:grpSpPr>
            <a:xfrm>
              <a:off x="6738300" y="1193063"/>
              <a:ext cx="462153" cy="707634"/>
              <a:chOff x="6738300" y="1193063"/>
              <a:chExt cx="462153" cy="707634"/>
            </a:xfrm>
          </p:grpSpPr>
          <p:grpSp>
            <p:nvGrpSpPr>
              <p:cNvPr id="8747" name="Google Shape;8747;p114"/>
              <p:cNvGrpSpPr/>
              <p:nvPr/>
            </p:nvGrpSpPr>
            <p:grpSpPr>
              <a:xfrm>
                <a:off x="6915505" y="1193063"/>
                <a:ext cx="284947" cy="597387"/>
                <a:chOff x="6915505" y="1193063"/>
                <a:chExt cx="284947" cy="597387"/>
              </a:xfrm>
            </p:grpSpPr>
            <p:sp>
              <p:nvSpPr>
                <p:cNvPr id="8748" name="Google Shape;8748;p11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9" name="Google Shape;8749;p11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750" name="Google Shape;8750;p114"/>
              <p:cNvGrpSpPr/>
              <p:nvPr/>
            </p:nvGrpSpPr>
            <p:grpSpPr>
              <a:xfrm>
                <a:off x="6738300" y="1684725"/>
                <a:ext cx="230066" cy="215971"/>
                <a:chOff x="6738300" y="1684725"/>
                <a:chExt cx="230066" cy="215971"/>
              </a:xfrm>
            </p:grpSpPr>
            <p:sp>
              <p:nvSpPr>
                <p:cNvPr id="8751" name="Google Shape;8751;p11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1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56"/>
        <p:cNvGrpSpPr/>
        <p:nvPr/>
      </p:nvGrpSpPr>
      <p:grpSpPr>
        <a:xfrm>
          <a:off x="0" y="0"/>
          <a:ext cx="0" cy="0"/>
          <a:chOff x="0" y="0"/>
          <a:chExt cx="0" cy="0"/>
        </a:xfrm>
      </p:grpSpPr>
      <p:sp>
        <p:nvSpPr>
          <p:cNvPr id="8757" name="Google Shape;8757;p11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758" name="Google Shape;8758;p11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759" name="Google Shape;8759;p115"/>
          <p:cNvGrpSpPr/>
          <p:nvPr/>
        </p:nvGrpSpPr>
        <p:grpSpPr>
          <a:xfrm>
            <a:off x="839307" y="2318098"/>
            <a:ext cx="387992" cy="329326"/>
            <a:chOff x="839307" y="2318098"/>
            <a:chExt cx="387992" cy="329326"/>
          </a:xfrm>
        </p:grpSpPr>
        <p:sp>
          <p:nvSpPr>
            <p:cNvPr id="8760" name="Google Shape;8760;p11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1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1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1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1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1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1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1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1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1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115"/>
          <p:cNvGrpSpPr/>
          <p:nvPr/>
        </p:nvGrpSpPr>
        <p:grpSpPr>
          <a:xfrm>
            <a:off x="1414990" y="2289671"/>
            <a:ext cx="387073" cy="385996"/>
            <a:chOff x="1414990" y="2289671"/>
            <a:chExt cx="387073" cy="385996"/>
          </a:xfrm>
        </p:grpSpPr>
        <p:sp>
          <p:nvSpPr>
            <p:cNvPr id="8771" name="Google Shape;8771;p11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1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1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1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1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1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1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1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1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1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1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1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1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1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1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1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1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1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115"/>
          <p:cNvGrpSpPr/>
          <p:nvPr/>
        </p:nvGrpSpPr>
        <p:grpSpPr>
          <a:xfrm>
            <a:off x="1989911" y="2306065"/>
            <a:ext cx="387099" cy="353207"/>
            <a:chOff x="1989911" y="2306065"/>
            <a:chExt cx="387099" cy="353207"/>
          </a:xfrm>
        </p:grpSpPr>
        <p:sp>
          <p:nvSpPr>
            <p:cNvPr id="8790" name="Google Shape;8790;p11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1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1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1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1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1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1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115"/>
          <p:cNvGrpSpPr/>
          <p:nvPr/>
        </p:nvGrpSpPr>
        <p:grpSpPr>
          <a:xfrm>
            <a:off x="2593102" y="2288778"/>
            <a:ext cx="204663" cy="363007"/>
            <a:chOff x="2593102" y="2288778"/>
            <a:chExt cx="204663" cy="363007"/>
          </a:xfrm>
        </p:grpSpPr>
        <p:sp>
          <p:nvSpPr>
            <p:cNvPr id="8798" name="Google Shape;8798;p11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1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1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1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1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1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1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1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1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115"/>
          <p:cNvGrpSpPr/>
          <p:nvPr/>
        </p:nvGrpSpPr>
        <p:grpSpPr>
          <a:xfrm>
            <a:off x="2970874" y="2329763"/>
            <a:ext cx="403651" cy="305996"/>
            <a:chOff x="2970874" y="2329763"/>
            <a:chExt cx="403651" cy="305996"/>
          </a:xfrm>
        </p:grpSpPr>
        <p:sp>
          <p:nvSpPr>
            <p:cNvPr id="8808" name="Google Shape;8808;p11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1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1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1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1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1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1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1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1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115"/>
          <p:cNvGrpSpPr/>
          <p:nvPr/>
        </p:nvGrpSpPr>
        <p:grpSpPr>
          <a:xfrm>
            <a:off x="3545795" y="2318755"/>
            <a:ext cx="387835" cy="327933"/>
            <a:chOff x="3545795" y="2318755"/>
            <a:chExt cx="387835" cy="327933"/>
          </a:xfrm>
        </p:grpSpPr>
        <p:sp>
          <p:nvSpPr>
            <p:cNvPr id="8818" name="Google Shape;8818;p11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1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1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1" name="Google Shape;8821;p115"/>
            <p:cNvGrpSpPr/>
            <p:nvPr/>
          </p:nvGrpSpPr>
          <p:grpSpPr>
            <a:xfrm>
              <a:off x="3545795" y="2322301"/>
              <a:ext cx="387835" cy="324387"/>
              <a:chOff x="3545795" y="2322301"/>
              <a:chExt cx="387835" cy="324387"/>
            </a:xfrm>
          </p:grpSpPr>
          <p:sp>
            <p:nvSpPr>
              <p:cNvPr id="8822" name="Google Shape;8822;p11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1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1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1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1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1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1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9" name="Google Shape;8829;p115"/>
          <p:cNvGrpSpPr/>
          <p:nvPr/>
        </p:nvGrpSpPr>
        <p:grpSpPr>
          <a:xfrm>
            <a:off x="4718468" y="2306984"/>
            <a:ext cx="364294" cy="351552"/>
            <a:chOff x="4718468" y="2306984"/>
            <a:chExt cx="364294" cy="351552"/>
          </a:xfrm>
        </p:grpSpPr>
        <p:sp>
          <p:nvSpPr>
            <p:cNvPr id="8830" name="Google Shape;8830;p11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1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1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1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1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1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1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1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1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1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115"/>
          <p:cNvGrpSpPr/>
          <p:nvPr/>
        </p:nvGrpSpPr>
        <p:grpSpPr>
          <a:xfrm>
            <a:off x="4147908" y="2303017"/>
            <a:ext cx="361194" cy="359355"/>
            <a:chOff x="4147908" y="2303017"/>
            <a:chExt cx="361194" cy="359355"/>
          </a:xfrm>
        </p:grpSpPr>
        <p:sp>
          <p:nvSpPr>
            <p:cNvPr id="8841" name="Google Shape;8841;p11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1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1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1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1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1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1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1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1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1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1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1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1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1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115"/>
          <p:cNvGrpSpPr/>
          <p:nvPr/>
        </p:nvGrpSpPr>
        <p:grpSpPr>
          <a:xfrm>
            <a:off x="5292128" y="2299891"/>
            <a:ext cx="367027" cy="365214"/>
            <a:chOff x="5292128" y="2299891"/>
            <a:chExt cx="367027" cy="365214"/>
          </a:xfrm>
        </p:grpSpPr>
        <p:sp>
          <p:nvSpPr>
            <p:cNvPr id="8856" name="Google Shape;8856;p11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1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1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1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1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1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15"/>
          <p:cNvGrpSpPr/>
          <p:nvPr/>
        </p:nvGrpSpPr>
        <p:grpSpPr>
          <a:xfrm>
            <a:off x="5873617" y="2309901"/>
            <a:ext cx="345720" cy="345720"/>
            <a:chOff x="5873617" y="2309901"/>
            <a:chExt cx="345720" cy="345720"/>
          </a:xfrm>
        </p:grpSpPr>
        <p:sp>
          <p:nvSpPr>
            <p:cNvPr id="8863" name="Google Shape;8863;p11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1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1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1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1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1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1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1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1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1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1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1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1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1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1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1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1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1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1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15"/>
          <p:cNvGrpSpPr/>
          <p:nvPr/>
        </p:nvGrpSpPr>
        <p:grpSpPr>
          <a:xfrm>
            <a:off x="6863329" y="2297710"/>
            <a:ext cx="391460" cy="370127"/>
            <a:chOff x="6863329" y="2297710"/>
            <a:chExt cx="391460" cy="370127"/>
          </a:xfrm>
        </p:grpSpPr>
        <p:sp>
          <p:nvSpPr>
            <p:cNvPr id="8883" name="Google Shape;8883;p11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1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1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1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1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1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1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1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1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115"/>
          <p:cNvGrpSpPr/>
          <p:nvPr/>
        </p:nvGrpSpPr>
        <p:grpSpPr>
          <a:xfrm>
            <a:off x="7421488" y="2318518"/>
            <a:ext cx="342620" cy="328459"/>
            <a:chOff x="7421488" y="2318518"/>
            <a:chExt cx="342620" cy="328459"/>
          </a:xfrm>
        </p:grpSpPr>
        <p:sp>
          <p:nvSpPr>
            <p:cNvPr id="8893" name="Google Shape;8893;p11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1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1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1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1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1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1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15"/>
          <p:cNvGrpSpPr/>
          <p:nvPr/>
        </p:nvGrpSpPr>
        <p:grpSpPr>
          <a:xfrm>
            <a:off x="2508373" y="2779889"/>
            <a:ext cx="337523" cy="337680"/>
            <a:chOff x="2508373" y="2779889"/>
            <a:chExt cx="337523" cy="337680"/>
          </a:xfrm>
        </p:grpSpPr>
        <p:sp>
          <p:nvSpPr>
            <p:cNvPr id="8901" name="Google Shape;8901;p11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1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1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1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1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1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115"/>
          <p:cNvGrpSpPr/>
          <p:nvPr/>
        </p:nvGrpSpPr>
        <p:grpSpPr>
          <a:xfrm>
            <a:off x="1884401" y="4141593"/>
            <a:ext cx="410613" cy="372229"/>
            <a:chOff x="1884401" y="4141593"/>
            <a:chExt cx="410613" cy="372229"/>
          </a:xfrm>
        </p:grpSpPr>
        <p:sp>
          <p:nvSpPr>
            <p:cNvPr id="8908" name="Google Shape;8908;p11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1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1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1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1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1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1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115"/>
          <p:cNvGrpSpPr/>
          <p:nvPr/>
        </p:nvGrpSpPr>
        <p:grpSpPr>
          <a:xfrm>
            <a:off x="1430832" y="2773689"/>
            <a:ext cx="294515" cy="349897"/>
            <a:chOff x="1430832" y="2773689"/>
            <a:chExt cx="294515" cy="349897"/>
          </a:xfrm>
        </p:grpSpPr>
        <p:sp>
          <p:nvSpPr>
            <p:cNvPr id="8916" name="Google Shape;8916;p11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1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1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1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1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1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1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1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1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1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1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1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1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15"/>
          <p:cNvGrpSpPr/>
          <p:nvPr/>
        </p:nvGrpSpPr>
        <p:grpSpPr>
          <a:xfrm>
            <a:off x="3082217" y="2788586"/>
            <a:ext cx="288866" cy="320236"/>
            <a:chOff x="3082217" y="2788586"/>
            <a:chExt cx="288866" cy="320236"/>
          </a:xfrm>
        </p:grpSpPr>
        <p:sp>
          <p:nvSpPr>
            <p:cNvPr id="8930" name="Google Shape;8930;p11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1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1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1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1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1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1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115"/>
          <p:cNvGrpSpPr/>
          <p:nvPr/>
        </p:nvGrpSpPr>
        <p:grpSpPr>
          <a:xfrm>
            <a:off x="3610557" y="2780704"/>
            <a:ext cx="325017" cy="336052"/>
            <a:chOff x="3610557" y="2780704"/>
            <a:chExt cx="325017" cy="336052"/>
          </a:xfrm>
        </p:grpSpPr>
        <p:sp>
          <p:nvSpPr>
            <p:cNvPr id="8938" name="Google Shape;8938;p11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1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1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115"/>
          <p:cNvGrpSpPr/>
          <p:nvPr/>
        </p:nvGrpSpPr>
        <p:grpSpPr>
          <a:xfrm>
            <a:off x="4179067" y="2811495"/>
            <a:ext cx="286475" cy="274390"/>
            <a:chOff x="4179067" y="2811495"/>
            <a:chExt cx="286475" cy="274390"/>
          </a:xfrm>
        </p:grpSpPr>
        <p:sp>
          <p:nvSpPr>
            <p:cNvPr id="8942" name="Google Shape;8942;p11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1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1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1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1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1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1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1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1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15"/>
          <p:cNvGrpSpPr/>
          <p:nvPr/>
        </p:nvGrpSpPr>
        <p:grpSpPr>
          <a:xfrm>
            <a:off x="4686757" y="2762156"/>
            <a:ext cx="371047" cy="374199"/>
            <a:chOff x="4686757" y="2762156"/>
            <a:chExt cx="371047" cy="374199"/>
          </a:xfrm>
        </p:grpSpPr>
        <p:sp>
          <p:nvSpPr>
            <p:cNvPr id="8952" name="Google Shape;8952;p11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1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1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1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1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1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1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115"/>
          <p:cNvGrpSpPr/>
          <p:nvPr/>
        </p:nvGrpSpPr>
        <p:grpSpPr>
          <a:xfrm>
            <a:off x="5221613" y="2784802"/>
            <a:ext cx="406567" cy="327855"/>
            <a:chOff x="5221613" y="2784802"/>
            <a:chExt cx="406567" cy="327855"/>
          </a:xfrm>
        </p:grpSpPr>
        <p:sp>
          <p:nvSpPr>
            <p:cNvPr id="8960" name="Google Shape;8960;p11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1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1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1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1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1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1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1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1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1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1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1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1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1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1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1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1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1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1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1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1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1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1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1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1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1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1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1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1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1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115"/>
          <p:cNvGrpSpPr/>
          <p:nvPr/>
        </p:nvGrpSpPr>
        <p:grpSpPr>
          <a:xfrm>
            <a:off x="5812586" y="2760921"/>
            <a:ext cx="303605" cy="375434"/>
            <a:chOff x="5812586" y="2760921"/>
            <a:chExt cx="303605" cy="375434"/>
          </a:xfrm>
        </p:grpSpPr>
        <p:sp>
          <p:nvSpPr>
            <p:cNvPr id="8991" name="Google Shape;8991;p11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1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1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1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1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1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1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1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1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1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1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115"/>
          <p:cNvGrpSpPr/>
          <p:nvPr/>
        </p:nvGrpSpPr>
        <p:grpSpPr>
          <a:xfrm>
            <a:off x="6334673" y="2759633"/>
            <a:ext cx="378508" cy="378166"/>
            <a:chOff x="6334673" y="2759633"/>
            <a:chExt cx="378508" cy="378166"/>
          </a:xfrm>
        </p:grpSpPr>
        <p:sp>
          <p:nvSpPr>
            <p:cNvPr id="9003" name="Google Shape;9003;p11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1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1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1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115"/>
          <p:cNvGrpSpPr/>
          <p:nvPr/>
        </p:nvGrpSpPr>
        <p:grpSpPr>
          <a:xfrm>
            <a:off x="8012645" y="2806477"/>
            <a:ext cx="319763" cy="284505"/>
            <a:chOff x="8012645" y="2806477"/>
            <a:chExt cx="319763" cy="284505"/>
          </a:xfrm>
        </p:grpSpPr>
        <p:sp>
          <p:nvSpPr>
            <p:cNvPr id="9008" name="Google Shape;9008;p11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1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1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1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1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1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1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1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1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1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15"/>
          <p:cNvGrpSpPr/>
          <p:nvPr/>
        </p:nvGrpSpPr>
        <p:grpSpPr>
          <a:xfrm>
            <a:off x="2454435" y="4162138"/>
            <a:ext cx="385339" cy="388071"/>
            <a:chOff x="2454435" y="4162138"/>
            <a:chExt cx="385339" cy="388071"/>
          </a:xfrm>
        </p:grpSpPr>
        <p:sp>
          <p:nvSpPr>
            <p:cNvPr id="9019" name="Google Shape;9019;p11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1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1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1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1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1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1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1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1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1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1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15"/>
          <p:cNvGrpSpPr/>
          <p:nvPr/>
        </p:nvGrpSpPr>
        <p:grpSpPr>
          <a:xfrm>
            <a:off x="3601939" y="4161192"/>
            <a:ext cx="275178" cy="388912"/>
            <a:chOff x="3601939" y="4161192"/>
            <a:chExt cx="275178" cy="388912"/>
          </a:xfrm>
        </p:grpSpPr>
        <p:sp>
          <p:nvSpPr>
            <p:cNvPr id="9031" name="Google Shape;9031;p11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1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1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1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1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1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1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1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1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1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115"/>
          <p:cNvGrpSpPr/>
          <p:nvPr/>
        </p:nvGrpSpPr>
        <p:grpSpPr>
          <a:xfrm>
            <a:off x="836023" y="3215146"/>
            <a:ext cx="375802" cy="371677"/>
            <a:chOff x="836023" y="3215146"/>
            <a:chExt cx="375802" cy="371677"/>
          </a:xfrm>
        </p:grpSpPr>
        <p:sp>
          <p:nvSpPr>
            <p:cNvPr id="9042" name="Google Shape;9042;p11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1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1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1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1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1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1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1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1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1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1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1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1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1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1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1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115"/>
          <p:cNvGrpSpPr/>
          <p:nvPr/>
        </p:nvGrpSpPr>
        <p:grpSpPr>
          <a:xfrm>
            <a:off x="1356297" y="3210890"/>
            <a:ext cx="431368" cy="380189"/>
            <a:chOff x="1356297" y="3210890"/>
            <a:chExt cx="431368" cy="380189"/>
          </a:xfrm>
        </p:grpSpPr>
        <p:sp>
          <p:nvSpPr>
            <p:cNvPr id="9059" name="Google Shape;9059;p11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1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1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1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1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1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1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1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1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1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1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1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1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115"/>
          <p:cNvGrpSpPr/>
          <p:nvPr/>
        </p:nvGrpSpPr>
        <p:grpSpPr>
          <a:xfrm>
            <a:off x="1903737" y="3215540"/>
            <a:ext cx="411874" cy="370731"/>
            <a:chOff x="1903737" y="3215540"/>
            <a:chExt cx="411874" cy="370731"/>
          </a:xfrm>
        </p:grpSpPr>
        <p:sp>
          <p:nvSpPr>
            <p:cNvPr id="9073" name="Google Shape;9073;p11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1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1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1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1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1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1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1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1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115"/>
          <p:cNvGrpSpPr/>
          <p:nvPr/>
        </p:nvGrpSpPr>
        <p:grpSpPr>
          <a:xfrm>
            <a:off x="2468465" y="3248854"/>
            <a:ext cx="397818" cy="304078"/>
            <a:chOff x="2468465" y="3248854"/>
            <a:chExt cx="397818" cy="304078"/>
          </a:xfrm>
        </p:grpSpPr>
        <p:sp>
          <p:nvSpPr>
            <p:cNvPr id="9083" name="Google Shape;9083;p11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1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1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1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1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1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115"/>
          <p:cNvGrpSpPr/>
          <p:nvPr/>
        </p:nvGrpSpPr>
        <p:grpSpPr>
          <a:xfrm>
            <a:off x="3017166" y="3216013"/>
            <a:ext cx="394376" cy="369812"/>
            <a:chOff x="3017166" y="3216013"/>
            <a:chExt cx="394376" cy="369812"/>
          </a:xfrm>
        </p:grpSpPr>
        <p:sp>
          <p:nvSpPr>
            <p:cNvPr id="9090" name="Google Shape;9090;p11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1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115"/>
          <p:cNvGrpSpPr/>
          <p:nvPr/>
        </p:nvGrpSpPr>
        <p:grpSpPr>
          <a:xfrm>
            <a:off x="4210043" y="3213228"/>
            <a:ext cx="199014" cy="375408"/>
            <a:chOff x="4210043" y="3213228"/>
            <a:chExt cx="199014" cy="375408"/>
          </a:xfrm>
        </p:grpSpPr>
        <p:sp>
          <p:nvSpPr>
            <p:cNvPr id="9093" name="Google Shape;9093;p11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1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1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1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1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1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1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1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1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1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115"/>
          <p:cNvGrpSpPr/>
          <p:nvPr/>
        </p:nvGrpSpPr>
        <p:grpSpPr>
          <a:xfrm>
            <a:off x="4818146" y="3203323"/>
            <a:ext cx="77845" cy="395165"/>
            <a:chOff x="4818146" y="3203323"/>
            <a:chExt cx="77845" cy="395165"/>
          </a:xfrm>
        </p:grpSpPr>
        <p:sp>
          <p:nvSpPr>
            <p:cNvPr id="9104" name="Google Shape;9104;p11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1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1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1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1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1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1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1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115"/>
          <p:cNvGrpSpPr/>
          <p:nvPr/>
        </p:nvGrpSpPr>
        <p:grpSpPr>
          <a:xfrm>
            <a:off x="5228890" y="3235428"/>
            <a:ext cx="344091" cy="332767"/>
            <a:chOff x="5228890" y="3235428"/>
            <a:chExt cx="344091" cy="332767"/>
          </a:xfrm>
        </p:grpSpPr>
        <p:sp>
          <p:nvSpPr>
            <p:cNvPr id="9113" name="Google Shape;9113;p11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1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1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1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1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115"/>
          <p:cNvGrpSpPr/>
          <p:nvPr/>
        </p:nvGrpSpPr>
        <p:grpSpPr>
          <a:xfrm>
            <a:off x="5757913" y="3227047"/>
            <a:ext cx="388544" cy="347927"/>
            <a:chOff x="5757913" y="3227047"/>
            <a:chExt cx="388544" cy="347927"/>
          </a:xfrm>
        </p:grpSpPr>
        <p:sp>
          <p:nvSpPr>
            <p:cNvPr id="9119" name="Google Shape;9119;p11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1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1" name="Google Shape;9121;p115"/>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15"/>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15"/>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15"/>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15"/>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1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15"/>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15"/>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1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1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15"/>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1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1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1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1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1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7" name="Google Shape;9137;p115"/>
          <p:cNvGrpSpPr/>
          <p:nvPr/>
        </p:nvGrpSpPr>
        <p:grpSpPr>
          <a:xfrm>
            <a:off x="7414946" y="3220873"/>
            <a:ext cx="360091" cy="360117"/>
            <a:chOff x="7414946" y="3220873"/>
            <a:chExt cx="360091" cy="360117"/>
          </a:xfrm>
        </p:grpSpPr>
        <p:sp>
          <p:nvSpPr>
            <p:cNvPr id="9138" name="Google Shape;9138;p11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1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1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1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1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1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1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1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1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1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1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15"/>
          <p:cNvGrpSpPr/>
          <p:nvPr/>
        </p:nvGrpSpPr>
        <p:grpSpPr>
          <a:xfrm>
            <a:off x="8027227" y="3215041"/>
            <a:ext cx="231829" cy="371782"/>
            <a:chOff x="8027227" y="3215041"/>
            <a:chExt cx="231829" cy="371782"/>
          </a:xfrm>
        </p:grpSpPr>
        <p:sp>
          <p:nvSpPr>
            <p:cNvPr id="9150" name="Google Shape;9150;p11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1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1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1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1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1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1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1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1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1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115"/>
          <p:cNvGrpSpPr/>
          <p:nvPr/>
        </p:nvGrpSpPr>
        <p:grpSpPr>
          <a:xfrm>
            <a:off x="4093603" y="4146138"/>
            <a:ext cx="395638" cy="420544"/>
            <a:chOff x="4093603" y="4146138"/>
            <a:chExt cx="395638" cy="420544"/>
          </a:xfrm>
        </p:grpSpPr>
        <p:sp>
          <p:nvSpPr>
            <p:cNvPr id="9161" name="Google Shape;9161;p11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1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1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1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1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1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1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1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1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1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1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1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1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1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1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1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1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115"/>
          <p:cNvGrpSpPr/>
          <p:nvPr/>
        </p:nvGrpSpPr>
        <p:grpSpPr>
          <a:xfrm>
            <a:off x="4644406" y="4162322"/>
            <a:ext cx="392065" cy="387887"/>
            <a:chOff x="4644406" y="4162322"/>
            <a:chExt cx="392065" cy="387887"/>
          </a:xfrm>
        </p:grpSpPr>
        <p:sp>
          <p:nvSpPr>
            <p:cNvPr id="9179" name="Google Shape;9179;p11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1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1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1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1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1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15"/>
          <p:cNvGrpSpPr/>
          <p:nvPr/>
        </p:nvGrpSpPr>
        <p:grpSpPr>
          <a:xfrm>
            <a:off x="5728383" y="4221698"/>
            <a:ext cx="417128" cy="269162"/>
            <a:chOff x="5728383" y="4221698"/>
            <a:chExt cx="417128" cy="269162"/>
          </a:xfrm>
        </p:grpSpPr>
        <p:sp>
          <p:nvSpPr>
            <p:cNvPr id="9186" name="Google Shape;9186;p11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1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1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1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1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1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1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1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1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1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1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1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115"/>
          <p:cNvGrpSpPr/>
          <p:nvPr/>
        </p:nvGrpSpPr>
        <p:grpSpPr>
          <a:xfrm>
            <a:off x="834210" y="3696905"/>
            <a:ext cx="371782" cy="342751"/>
            <a:chOff x="834210" y="3696905"/>
            <a:chExt cx="371782" cy="342751"/>
          </a:xfrm>
        </p:grpSpPr>
        <p:sp>
          <p:nvSpPr>
            <p:cNvPr id="9199" name="Google Shape;9199;p11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1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1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1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1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1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1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1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1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1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1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1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115"/>
          <p:cNvGrpSpPr/>
          <p:nvPr/>
        </p:nvGrpSpPr>
        <p:grpSpPr>
          <a:xfrm>
            <a:off x="1359398" y="3682271"/>
            <a:ext cx="395296" cy="371966"/>
            <a:chOff x="1359398" y="3682271"/>
            <a:chExt cx="395296" cy="371966"/>
          </a:xfrm>
        </p:grpSpPr>
        <p:sp>
          <p:nvSpPr>
            <p:cNvPr id="9212" name="Google Shape;9212;p11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1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1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1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1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1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1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115"/>
          <p:cNvGrpSpPr/>
          <p:nvPr/>
        </p:nvGrpSpPr>
        <p:grpSpPr>
          <a:xfrm>
            <a:off x="1908099" y="3682271"/>
            <a:ext cx="395296" cy="371966"/>
            <a:chOff x="1908099" y="3682271"/>
            <a:chExt cx="395296" cy="371966"/>
          </a:xfrm>
        </p:grpSpPr>
        <p:sp>
          <p:nvSpPr>
            <p:cNvPr id="9220" name="Google Shape;9220;p11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1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1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1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1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1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1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15"/>
          <p:cNvGrpSpPr/>
          <p:nvPr/>
        </p:nvGrpSpPr>
        <p:grpSpPr>
          <a:xfrm>
            <a:off x="2456800" y="3682271"/>
            <a:ext cx="395270" cy="371966"/>
            <a:chOff x="2456800" y="3682271"/>
            <a:chExt cx="395270" cy="371966"/>
          </a:xfrm>
        </p:grpSpPr>
        <p:sp>
          <p:nvSpPr>
            <p:cNvPr id="9228" name="Google Shape;9228;p11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1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1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1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1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1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1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1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1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115"/>
          <p:cNvGrpSpPr/>
          <p:nvPr/>
        </p:nvGrpSpPr>
        <p:grpSpPr>
          <a:xfrm>
            <a:off x="3014250" y="3682271"/>
            <a:ext cx="391092" cy="371940"/>
            <a:chOff x="3014250" y="3682271"/>
            <a:chExt cx="391092" cy="371940"/>
          </a:xfrm>
        </p:grpSpPr>
        <p:sp>
          <p:nvSpPr>
            <p:cNvPr id="9238" name="Google Shape;9238;p11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1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1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115"/>
          <p:cNvGrpSpPr/>
          <p:nvPr/>
        </p:nvGrpSpPr>
        <p:grpSpPr>
          <a:xfrm>
            <a:off x="3569125" y="3702947"/>
            <a:ext cx="388728" cy="330692"/>
            <a:chOff x="3569125" y="3702947"/>
            <a:chExt cx="388728" cy="330692"/>
          </a:xfrm>
        </p:grpSpPr>
        <p:sp>
          <p:nvSpPr>
            <p:cNvPr id="9242" name="Google Shape;9242;p11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1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1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1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115"/>
          <p:cNvGrpSpPr/>
          <p:nvPr/>
        </p:nvGrpSpPr>
        <p:grpSpPr>
          <a:xfrm>
            <a:off x="4111994" y="3682455"/>
            <a:ext cx="387992" cy="371625"/>
            <a:chOff x="4111994" y="3682455"/>
            <a:chExt cx="387992" cy="371625"/>
          </a:xfrm>
        </p:grpSpPr>
        <p:sp>
          <p:nvSpPr>
            <p:cNvPr id="9247" name="Google Shape;9247;p11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1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115"/>
          <p:cNvGrpSpPr/>
          <p:nvPr/>
        </p:nvGrpSpPr>
        <p:grpSpPr>
          <a:xfrm>
            <a:off x="4674908" y="3682271"/>
            <a:ext cx="371966" cy="371966"/>
            <a:chOff x="4674908" y="3682271"/>
            <a:chExt cx="371966" cy="371966"/>
          </a:xfrm>
        </p:grpSpPr>
        <p:sp>
          <p:nvSpPr>
            <p:cNvPr id="9250" name="Google Shape;9250;p11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1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1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1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15"/>
          <p:cNvGrpSpPr/>
          <p:nvPr/>
        </p:nvGrpSpPr>
        <p:grpSpPr>
          <a:xfrm>
            <a:off x="5223609" y="3731112"/>
            <a:ext cx="371782" cy="274285"/>
            <a:chOff x="5223609" y="3731112"/>
            <a:chExt cx="371782" cy="274285"/>
          </a:xfrm>
        </p:grpSpPr>
        <p:sp>
          <p:nvSpPr>
            <p:cNvPr id="9255" name="Google Shape;9255;p11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1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7" name="Google Shape;9257;p115"/>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8" name="Google Shape;9258;p115"/>
          <p:cNvGrpSpPr/>
          <p:nvPr/>
        </p:nvGrpSpPr>
        <p:grpSpPr>
          <a:xfrm>
            <a:off x="6319908" y="3696721"/>
            <a:ext cx="373963" cy="343119"/>
            <a:chOff x="6319908" y="3696721"/>
            <a:chExt cx="373963" cy="343119"/>
          </a:xfrm>
        </p:grpSpPr>
        <p:sp>
          <p:nvSpPr>
            <p:cNvPr id="9259" name="Google Shape;9259;p11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1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1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1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1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1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1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1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1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8" name="Google Shape;9268;p115"/>
          <p:cNvGrpSpPr/>
          <p:nvPr/>
        </p:nvGrpSpPr>
        <p:grpSpPr>
          <a:xfrm>
            <a:off x="6871342" y="3740044"/>
            <a:ext cx="371966" cy="256420"/>
            <a:chOff x="6871342" y="3740044"/>
            <a:chExt cx="371966" cy="256420"/>
          </a:xfrm>
        </p:grpSpPr>
        <p:sp>
          <p:nvSpPr>
            <p:cNvPr id="9269" name="Google Shape;9269;p11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1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1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1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1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1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1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1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1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1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1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1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15"/>
          <p:cNvGrpSpPr/>
          <p:nvPr/>
        </p:nvGrpSpPr>
        <p:grpSpPr>
          <a:xfrm>
            <a:off x="7402362" y="3681535"/>
            <a:ext cx="402757" cy="372728"/>
            <a:chOff x="7402362" y="3681535"/>
            <a:chExt cx="402757" cy="372728"/>
          </a:xfrm>
        </p:grpSpPr>
        <p:sp>
          <p:nvSpPr>
            <p:cNvPr id="9282" name="Google Shape;9282;p11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1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1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1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1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1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1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1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1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1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1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1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1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1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1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1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15"/>
          <p:cNvGrpSpPr/>
          <p:nvPr/>
        </p:nvGrpSpPr>
        <p:grpSpPr>
          <a:xfrm>
            <a:off x="7960705" y="3736235"/>
            <a:ext cx="378902" cy="264065"/>
            <a:chOff x="7960705" y="3736235"/>
            <a:chExt cx="378902" cy="264065"/>
          </a:xfrm>
        </p:grpSpPr>
        <p:sp>
          <p:nvSpPr>
            <p:cNvPr id="9299" name="Google Shape;9299;p11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1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1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1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1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1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1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1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1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1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1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1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1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1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115"/>
          <p:cNvGrpSpPr/>
          <p:nvPr/>
        </p:nvGrpSpPr>
        <p:grpSpPr>
          <a:xfrm>
            <a:off x="6400828" y="4162270"/>
            <a:ext cx="166200" cy="388019"/>
            <a:chOff x="6400828" y="4162270"/>
            <a:chExt cx="166200" cy="388019"/>
          </a:xfrm>
        </p:grpSpPr>
        <p:sp>
          <p:nvSpPr>
            <p:cNvPr id="9314" name="Google Shape;9314;p11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1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1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1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1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1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1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115"/>
          <p:cNvGrpSpPr/>
          <p:nvPr/>
        </p:nvGrpSpPr>
        <p:grpSpPr>
          <a:xfrm>
            <a:off x="6919815" y="4162270"/>
            <a:ext cx="225260" cy="388019"/>
            <a:chOff x="6919815" y="4162270"/>
            <a:chExt cx="225260" cy="388019"/>
          </a:xfrm>
        </p:grpSpPr>
        <p:sp>
          <p:nvSpPr>
            <p:cNvPr id="9322" name="Google Shape;9322;p11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1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1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1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1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1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1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1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115"/>
          <p:cNvGrpSpPr/>
          <p:nvPr/>
        </p:nvGrpSpPr>
        <p:grpSpPr>
          <a:xfrm>
            <a:off x="7385600" y="4177035"/>
            <a:ext cx="388728" cy="358383"/>
            <a:chOff x="7385600" y="4177035"/>
            <a:chExt cx="388728" cy="358383"/>
          </a:xfrm>
        </p:grpSpPr>
        <p:sp>
          <p:nvSpPr>
            <p:cNvPr id="9331" name="Google Shape;9331;p11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1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1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1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1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1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1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115"/>
          <p:cNvGrpSpPr/>
          <p:nvPr/>
        </p:nvGrpSpPr>
        <p:grpSpPr>
          <a:xfrm>
            <a:off x="3625085" y="3259862"/>
            <a:ext cx="369207" cy="258259"/>
            <a:chOff x="3625085" y="3259862"/>
            <a:chExt cx="369207" cy="258259"/>
          </a:xfrm>
        </p:grpSpPr>
        <p:sp>
          <p:nvSpPr>
            <p:cNvPr id="9339" name="Google Shape;9339;p11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1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1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1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1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1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1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1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1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1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1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1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1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115"/>
          <p:cNvGrpSpPr/>
          <p:nvPr/>
        </p:nvGrpSpPr>
        <p:grpSpPr>
          <a:xfrm>
            <a:off x="6317360" y="3276808"/>
            <a:ext cx="363217" cy="248590"/>
            <a:chOff x="6317360" y="3276808"/>
            <a:chExt cx="363217" cy="248590"/>
          </a:xfrm>
        </p:grpSpPr>
        <p:sp>
          <p:nvSpPr>
            <p:cNvPr id="9353" name="Google Shape;9353;p11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1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1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1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1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1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1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1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1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1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1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1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1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1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1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1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1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1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1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1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1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1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1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1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1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1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1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15"/>
          <p:cNvGrpSpPr/>
          <p:nvPr/>
        </p:nvGrpSpPr>
        <p:grpSpPr>
          <a:xfrm>
            <a:off x="5084391" y="4183682"/>
            <a:ext cx="504064" cy="325595"/>
            <a:chOff x="5084391" y="4183682"/>
            <a:chExt cx="504064" cy="325595"/>
          </a:xfrm>
        </p:grpSpPr>
        <p:sp>
          <p:nvSpPr>
            <p:cNvPr id="9381" name="Google Shape;9381;p11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1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1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1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1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1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1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1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1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1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1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1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1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1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1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1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115"/>
          <p:cNvGrpSpPr/>
          <p:nvPr/>
        </p:nvGrpSpPr>
        <p:grpSpPr>
          <a:xfrm>
            <a:off x="7947595" y="2347996"/>
            <a:ext cx="379795" cy="267165"/>
            <a:chOff x="7947595" y="2347996"/>
            <a:chExt cx="379795" cy="267165"/>
          </a:xfrm>
        </p:grpSpPr>
        <p:sp>
          <p:nvSpPr>
            <p:cNvPr id="9398" name="Google Shape;9398;p11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1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1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1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1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1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1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1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1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15"/>
          <p:cNvGrpSpPr/>
          <p:nvPr/>
        </p:nvGrpSpPr>
        <p:grpSpPr>
          <a:xfrm>
            <a:off x="6400644" y="2310269"/>
            <a:ext cx="275362" cy="338784"/>
            <a:chOff x="6400644" y="2310269"/>
            <a:chExt cx="275362" cy="338784"/>
          </a:xfrm>
        </p:grpSpPr>
        <p:sp>
          <p:nvSpPr>
            <p:cNvPr id="9408" name="Google Shape;9408;p11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1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1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1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1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1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1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1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1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1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1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1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1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115"/>
          <p:cNvGrpSpPr/>
          <p:nvPr/>
        </p:nvGrpSpPr>
        <p:grpSpPr>
          <a:xfrm>
            <a:off x="1342268" y="4161009"/>
            <a:ext cx="359565" cy="358094"/>
            <a:chOff x="1342268" y="4161009"/>
            <a:chExt cx="359565" cy="358094"/>
          </a:xfrm>
        </p:grpSpPr>
        <p:sp>
          <p:nvSpPr>
            <p:cNvPr id="9422" name="Google Shape;9422;p11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1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1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1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1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1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1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1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1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15"/>
          <p:cNvGrpSpPr/>
          <p:nvPr/>
        </p:nvGrpSpPr>
        <p:grpSpPr>
          <a:xfrm>
            <a:off x="1913012" y="2764940"/>
            <a:ext cx="417523" cy="374252"/>
            <a:chOff x="1913012" y="2764940"/>
            <a:chExt cx="417523" cy="374252"/>
          </a:xfrm>
        </p:grpSpPr>
        <p:sp>
          <p:nvSpPr>
            <p:cNvPr id="9432" name="Google Shape;9432;p11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1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1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1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1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1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1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1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1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1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1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1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115"/>
          <p:cNvGrpSpPr/>
          <p:nvPr/>
        </p:nvGrpSpPr>
        <p:grpSpPr>
          <a:xfrm>
            <a:off x="830742" y="2763601"/>
            <a:ext cx="384734" cy="381556"/>
            <a:chOff x="830742" y="2763601"/>
            <a:chExt cx="384734" cy="381556"/>
          </a:xfrm>
        </p:grpSpPr>
        <p:sp>
          <p:nvSpPr>
            <p:cNvPr id="9445" name="Google Shape;9445;p11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1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1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1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1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1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1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1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1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1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1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1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1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1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1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1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1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1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1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1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1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115"/>
          <p:cNvGrpSpPr/>
          <p:nvPr/>
        </p:nvGrpSpPr>
        <p:grpSpPr>
          <a:xfrm>
            <a:off x="3007498" y="4183419"/>
            <a:ext cx="375434" cy="329667"/>
            <a:chOff x="3007498" y="4183419"/>
            <a:chExt cx="375434" cy="329667"/>
          </a:xfrm>
        </p:grpSpPr>
        <p:sp>
          <p:nvSpPr>
            <p:cNvPr id="9467" name="Google Shape;9467;p11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1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1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1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1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1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1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1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1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1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1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1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1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1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1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1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115"/>
          <p:cNvGrpSpPr/>
          <p:nvPr/>
        </p:nvGrpSpPr>
        <p:grpSpPr>
          <a:xfrm>
            <a:off x="6919276" y="2766990"/>
            <a:ext cx="274550" cy="354728"/>
            <a:chOff x="7606826" y="2419290"/>
            <a:chExt cx="274550" cy="354728"/>
          </a:xfrm>
        </p:grpSpPr>
        <p:sp>
          <p:nvSpPr>
            <p:cNvPr id="9488" name="Google Shape;9488;p11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1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1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1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1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1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1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1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115"/>
          <p:cNvGrpSpPr/>
          <p:nvPr/>
        </p:nvGrpSpPr>
        <p:grpSpPr>
          <a:xfrm>
            <a:off x="7550168" y="2777003"/>
            <a:ext cx="263316" cy="354728"/>
            <a:chOff x="8062968" y="2419290"/>
            <a:chExt cx="263316" cy="354728"/>
          </a:xfrm>
        </p:grpSpPr>
        <p:sp>
          <p:nvSpPr>
            <p:cNvPr id="9504" name="Google Shape;9504;p11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1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1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1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1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1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1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1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1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1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524"/>
        <p:cNvGrpSpPr/>
        <p:nvPr/>
      </p:nvGrpSpPr>
      <p:grpSpPr>
        <a:xfrm>
          <a:off x="0" y="0"/>
          <a:ext cx="0" cy="0"/>
          <a:chOff x="0" y="0"/>
          <a:chExt cx="0" cy="0"/>
        </a:xfrm>
      </p:grpSpPr>
      <p:sp>
        <p:nvSpPr>
          <p:cNvPr id="9525" name="Google Shape;9525;p11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6" name="Google Shape;9526;p11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527" name="Google Shape;9527;p116"/>
          <p:cNvGrpSpPr/>
          <p:nvPr/>
        </p:nvGrpSpPr>
        <p:grpSpPr>
          <a:xfrm>
            <a:off x="7075663" y="2444129"/>
            <a:ext cx="362163" cy="347098"/>
            <a:chOff x="7075663" y="2444129"/>
            <a:chExt cx="362163" cy="347098"/>
          </a:xfrm>
        </p:grpSpPr>
        <p:sp>
          <p:nvSpPr>
            <p:cNvPr id="9528" name="Google Shape;9528;p11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1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116"/>
          <p:cNvGrpSpPr/>
          <p:nvPr/>
        </p:nvGrpSpPr>
        <p:grpSpPr>
          <a:xfrm>
            <a:off x="6638175" y="2436584"/>
            <a:ext cx="372197" cy="362163"/>
            <a:chOff x="6638175" y="2436584"/>
            <a:chExt cx="372197" cy="362163"/>
          </a:xfrm>
        </p:grpSpPr>
        <p:sp>
          <p:nvSpPr>
            <p:cNvPr id="9537" name="Google Shape;9537;p11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1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1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1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1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116"/>
          <p:cNvGrpSpPr/>
          <p:nvPr/>
        </p:nvGrpSpPr>
        <p:grpSpPr>
          <a:xfrm>
            <a:off x="6192906" y="2439440"/>
            <a:ext cx="371699" cy="356084"/>
            <a:chOff x="6192906" y="2439440"/>
            <a:chExt cx="371699" cy="356084"/>
          </a:xfrm>
        </p:grpSpPr>
        <p:sp>
          <p:nvSpPr>
            <p:cNvPr id="9551" name="Google Shape;9551;p11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1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1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1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1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1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116"/>
          <p:cNvGrpSpPr/>
          <p:nvPr/>
        </p:nvGrpSpPr>
        <p:grpSpPr>
          <a:xfrm>
            <a:off x="5762467" y="2436584"/>
            <a:ext cx="362163" cy="362163"/>
            <a:chOff x="5762467" y="2436584"/>
            <a:chExt cx="362163" cy="362163"/>
          </a:xfrm>
        </p:grpSpPr>
        <p:sp>
          <p:nvSpPr>
            <p:cNvPr id="9565" name="Google Shape;9565;p11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1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1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1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1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1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1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1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1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1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1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1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1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1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1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116"/>
          <p:cNvGrpSpPr/>
          <p:nvPr/>
        </p:nvGrpSpPr>
        <p:grpSpPr>
          <a:xfrm>
            <a:off x="5323721" y="2437029"/>
            <a:ext cx="362922" cy="361219"/>
            <a:chOff x="5323721" y="2437029"/>
            <a:chExt cx="362922" cy="361219"/>
          </a:xfrm>
        </p:grpSpPr>
        <p:sp>
          <p:nvSpPr>
            <p:cNvPr id="9591" name="Google Shape;9591;p11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1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1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1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1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1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1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1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1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1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1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1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116"/>
          <p:cNvGrpSpPr/>
          <p:nvPr/>
        </p:nvGrpSpPr>
        <p:grpSpPr>
          <a:xfrm>
            <a:off x="4875937" y="2468731"/>
            <a:ext cx="407122" cy="315448"/>
            <a:chOff x="4875937" y="2468731"/>
            <a:chExt cx="407122" cy="315448"/>
          </a:xfrm>
        </p:grpSpPr>
        <p:sp>
          <p:nvSpPr>
            <p:cNvPr id="9609" name="Google Shape;9609;p11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1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1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1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1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1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1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1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1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1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116"/>
          <p:cNvGrpSpPr/>
          <p:nvPr/>
        </p:nvGrpSpPr>
        <p:grpSpPr>
          <a:xfrm>
            <a:off x="4893282" y="3804774"/>
            <a:ext cx="242114" cy="362163"/>
            <a:chOff x="4893282" y="3804774"/>
            <a:chExt cx="242114" cy="362163"/>
          </a:xfrm>
        </p:grpSpPr>
        <p:sp>
          <p:nvSpPr>
            <p:cNvPr id="9629" name="Google Shape;9629;p11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1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1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1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1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1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1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1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1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1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1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1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1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1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1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1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1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116"/>
          <p:cNvGrpSpPr/>
          <p:nvPr/>
        </p:nvGrpSpPr>
        <p:grpSpPr>
          <a:xfrm>
            <a:off x="6248162" y="3804774"/>
            <a:ext cx="231058" cy="362425"/>
            <a:chOff x="6248162" y="3804774"/>
            <a:chExt cx="231058" cy="362425"/>
          </a:xfrm>
        </p:grpSpPr>
        <p:sp>
          <p:nvSpPr>
            <p:cNvPr id="9656" name="Google Shape;9656;p11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116"/>
          <p:cNvGrpSpPr/>
          <p:nvPr/>
        </p:nvGrpSpPr>
        <p:grpSpPr>
          <a:xfrm>
            <a:off x="5346568" y="3804774"/>
            <a:ext cx="233337" cy="362163"/>
            <a:chOff x="5346568" y="3804774"/>
            <a:chExt cx="233337" cy="362163"/>
          </a:xfrm>
        </p:grpSpPr>
        <p:sp>
          <p:nvSpPr>
            <p:cNvPr id="9661" name="Google Shape;9661;p11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1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1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1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1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1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1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1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1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1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1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1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116"/>
          <p:cNvGrpSpPr/>
          <p:nvPr/>
        </p:nvGrpSpPr>
        <p:grpSpPr>
          <a:xfrm>
            <a:off x="6704985" y="3805141"/>
            <a:ext cx="209967" cy="361639"/>
            <a:chOff x="6704985" y="3805141"/>
            <a:chExt cx="209967" cy="361639"/>
          </a:xfrm>
        </p:grpSpPr>
        <p:sp>
          <p:nvSpPr>
            <p:cNvPr id="9681" name="Google Shape;9681;p11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1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1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1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1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116"/>
          <p:cNvGrpSpPr/>
          <p:nvPr/>
        </p:nvGrpSpPr>
        <p:grpSpPr>
          <a:xfrm>
            <a:off x="7513884" y="2448269"/>
            <a:ext cx="363184" cy="338792"/>
            <a:chOff x="7513884" y="2448269"/>
            <a:chExt cx="363184" cy="338792"/>
          </a:xfrm>
        </p:grpSpPr>
        <p:sp>
          <p:nvSpPr>
            <p:cNvPr id="9694" name="Google Shape;9694;p11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1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1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1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116"/>
          <p:cNvGrpSpPr/>
          <p:nvPr/>
        </p:nvGrpSpPr>
        <p:grpSpPr>
          <a:xfrm>
            <a:off x="5777767" y="3804826"/>
            <a:ext cx="258699" cy="362136"/>
            <a:chOff x="5777767" y="3804826"/>
            <a:chExt cx="258699" cy="362136"/>
          </a:xfrm>
        </p:grpSpPr>
        <p:sp>
          <p:nvSpPr>
            <p:cNvPr id="9701" name="Google Shape;9701;p11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1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1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116"/>
          <p:cNvGrpSpPr/>
          <p:nvPr/>
        </p:nvGrpSpPr>
        <p:grpSpPr>
          <a:xfrm>
            <a:off x="7953101" y="2436584"/>
            <a:ext cx="361691" cy="362163"/>
            <a:chOff x="7953101" y="2436584"/>
            <a:chExt cx="361691" cy="362163"/>
          </a:xfrm>
        </p:grpSpPr>
        <p:sp>
          <p:nvSpPr>
            <p:cNvPr id="9705" name="Google Shape;9705;p11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1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1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1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1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1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116"/>
          <p:cNvGrpSpPr/>
          <p:nvPr/>
        </p:nvGrpSpPr>
        <p:grpSpPr>
          <a:xfrm>
            <a:off x="4859353" y="3355130"/>
            <a:ext cx="373481" cy="362267"/>
            <a:chOff x="4859353" y="3355130"/>
            <a:chExt cx="373481" cy="362267"/>
          </a:xfrm>
        </p:grpSpPr>
        <p:sp>
          <p:nvSpPr>
            <p:cNvPr id="9715" name="Google Shape;9715;p11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1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1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1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1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1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1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1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1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1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1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116"/>
          <p:cNvGrpSpPr/>
          <p:nvPr/>
        </p:nvGrpSpPr>
        <p:grpSpPr>
          <a:xfrm>
            <a:off x="6637678" y="1500982"/>
            <a:ext cx="378721" cy="362005"/>
            <a:chOff x="6637678" y="1500982"/>
            <a:chExt cx="378721" cy="362005"/>
          </a:xfrm>
        </p:grpSpPr>
        <p:sp>
          <p:nvSpPr>
            <p:cNvPr id="9730" name="Google Shape;9730;p11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1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1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1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1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1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1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1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116"/>
          <p:cNvGrpSpPr/>
          <p:nvPr/>
        </p:nvGrpSpPr>
        <p:grpSpPr>
          <a:xfrm>
            <a:off x="5827993" y="3355496"/>
            <a:ext cx="223041" cy="362163"/>
            <a:chOff x="5827993" y="3355496"/>
            <a:chExt cx="223041" cy="362163"/>
          </a:xfrm>
        </p:grpSpPr>
        <p:sp>
          <p:nvSpPr>
            <p:cNvPr id="9747" name="Google Shape;9747;p11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1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1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1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1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1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1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1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1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1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116"/>
          <p:cNvGrpSpPr/>
          <p:nvPr/>
        </p:nvGrpSpPr>
        <p:grpSpPr>
          <a:xfrm>
            <a:off x="7528713" y="1500641"/>
            <a:ext cx="370520" cy="361586"/>
            <a:chOff x="7528713" y="1500641"/>
            <a:chExt cx="370520" cy="361586"/>
          </a:xfrm>
        </p:grpSpPr>
        <p:sp>
          <p:nvSpPr>
            <p:cNvPr id="9763" name="Google Shape;9763;p11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1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1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1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116"/>
          <p:cNvGrpSpPr/>
          <p:nvPr/>
        </p:nvGrpSpPr>
        <p:grpSpPr>
          <a:xfrm>
            <a:off x="5317198" y="3355496"/>
            <a:ext cx="367429" cy="362163"/>
            <a:chOff x="5317198" y="3355496"/>
            <a:chExt cx="367429" cy="362163"/>
          </a:xfrm>
        </p:grpSpPr>
        <p:sp>
          <p:nvSpPr>
            <p:cNvPr id="9771" name="Google Shape;9771;p11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1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1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1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1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1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1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1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116"/>
          <p:cNvGrpSpPr/>
          <p:nvPr/>
        </p:nvGrpSpPr>
        <p:grpSpPr>
          <a:xfrm>
            <a:off x="5302971" y="1500563"/>
            <a:ext cx="383175" cy="362241"/>
            <a:chOff x="5302971" y="1500563"/>
            <a:chExt cx="383175" cy="362241"/>
          </a:xfrm>
        </p:grpSpPr>
        <p:sp>
          <p:nvSpPr>
            <p:cNvPr id="9788" name="Google Shape;9788;p11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116"/>
          <p:cNvGrpSpPr/>
          <p:nvPr/>
        </p:nvGrpSpPr>
        <p:grpSpPr>
          <a:xfrm>
            <a:off x="6202705" y="1525453"/>
            <a:ext cx="364180" cy="312461"/>
            <a:chOff x="6202705" y="1525453"/>
            <a:chExt cx="364180" cy="312461"/>
          </a:xfrm>
        </p:grpSpPr>
        <p:sp>
          <p:nvSpPr>
            <p:cNvPr id="9791" name="Google Shape;9791;p11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1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1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1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116"/>
          <p:cNvGrpSpPr/>
          <p:nvPr/>
        </p:nvGrpSpPr>
        <p:grpSpPr>
          <a:xfrm>
            <a:off x="7087217" y="1503602"/>
            <a:ext cx="362398" cy="356163"/>
            <a:chOff x="7087217" y="1503602"/>
            <a:chExt cx="362398" cy="356163"/>
          </a:xfrm>
        </p:grpSpPr>
        <p:sp>
          <p:nvSpPr>
            <p:cNvPr id="9799" name="Google Shape;9799;p11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1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1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1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1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1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1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1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1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1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1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1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1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1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116"/>
          <p:cNvGrpSpPr/>
          <p:nvPr/>
        </p:nvGrpSpPr>
        <p:grpSpPr>
          <a:xfrm>
            <a:off x="7968952" y="1500877"/>
            <a:ext cx="378747" cy="361455"/>
            <a:chOff x="7968952" y="1500877"/>
            <a:chExt cx="378747" cy="361455"/>
          </a:xfrm>
        </p:grpSpPr>
        <p:sp>
          <p:nvSpPr>
            <p:cNvPr id="9821" name="Google Shape;9821;p11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1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1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1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1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1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1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1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1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116"/>
          <p:cNvGrpSpPr/>
          <p:nvPr/>
        </p:nvGrpSpPr>
        <p:grpSpPr>
          <a:xfrm>
            <a:off x="5761445" y="1541723"/>
            <a:ext cx="362163" cy="279737"/>
            <a:chOff x="5761445" y="1541723"/>
            <a:chExt cx="362163" cy="279737"/>
          </a:xfrm>
        </p:grpSpPr>
        <p:sp>
          <p:nvSpPr>
            <p:cNvPr id="9837" name="Google Shape;9837;p11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1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1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1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1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116"/>
          <p:cNvGrpSpPr/>
          <p:nvPr/>
        </p:nvGrpSpPr>
        <p:grpSpPr>
          <a:xfrm>
            <a:off x="6204958" y="3355575"/>
            <a:ext cx="358390" cy="362320"/>
            <a:chOff x="6204958" y="3355575"/>
            <a:chExt cx="358390" cy="362320"/>
          </a:xfrm>
        </p:grpSpPr>
        <p:sp>
          <p:nvSpPr>
            <p:cNvPr id="9844" name="Google Shape;9844;p11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1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1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1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1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1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1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1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116"/>
          <p:cNvGrpSpPr/>
          <p:nvPr/>
        </p:nvGrpSpPr>
        <p:grpSpPr>
          <a:xfrm>
            <a:off x="4939970" y="1499855"/>
            <a:ext cx="242979" cy="362660"/>
            <a:chOff x="4939970" y="1499855"/>
            <a:chExt cx="242979" cy="362660"/>
          </a:xfrm>
        </p:grpSpPr>
        <p:sp>
          <p:nvSpPr>
            <p:cNvPr id="9861" name="Google Shape;9861;p11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1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1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1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1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116"/>
          <p:cNvGrpSpPr/>
          <p:nvPr/>
        </p:nvGrpSpPr>
        <p:grpSpPr>
          <a:xfrm>
            <a:off x="8023448" y="3355496"/>
            <a:ext cx="284322" cy="362163"/>
            <a:chOff x="8023448" y="3355496"/>
            <a:chExt cx="284322" cy="362163"/>
          </a:xfrm>
        </p:grpSpPr>
        <p:sp>
          <p:nvSpPr>
            <p:cNvPr id="9868" name="Google Shape;9868;p11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1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1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1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1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1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1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116"/>
          <p:cNvGrpSpPr/>
          <p:nvPr/>
        </p:nvGrpSpPr>
        <p:grpSpPr>
          <a:xfrm>
            <a:off x="6644201" y="3355496"/>
            <a:ext cx="366695" cy="361979"/>
            <a:chOff x="6644201" y="3355496"/>
            <a:chExt cx="366695" cy="361979"/>
          </a:xfrm>
        </p:grpSpPr>
        <p:sp>
          <p:nvSpPr>
            <p:cNvPr id="9878" name="Google Shape;9878;p11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1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1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1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1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1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1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1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1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1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1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1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1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1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16"/>
          <p:cNvGrpSpPr/>
          <p:nvPr/>
        </p:nvGrpSpPr>
        <p:grpSpPr>
          <a:xfrm>
            <a:off x="7955145" y="2019192"/>
            <a:ext cx="365176" cy="271013"/>
            <a:chOff x="7955145" y="2019192"/>
            <a:chExt cx="365176" cy="271013"/>
          </a:xfrm>
        </p:grpSpPr>
        <p:sp>
          <p:nvSpPr>
            <p:cNvPr id="9901" name="Google Shape;9901;p11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1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1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1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1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116"/>
          <p:cNvGrpSpPr/>
          <p:nvPr/>
        </p:nvGrpSpPr>
        <p:grpSpPr>
          <a:xfrm>
            <a:off x="7518155" y="2009471"/>
            <a:ext cx="361927" cy="290270"/>
            <a:chOff x="7518155" y="2009471"/>
            <a:chExt cx="361927" cy="290270"/>
          </a:xfrm>
        </p:grpSpPr>
        <p:sp>
          <p:nvSpPr>
            <p:cNvPr id="9908" name="Google Shape;9908;p11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1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1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1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1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1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1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116"/>
          <p:cNvGrpSpPr/>
          <p:nvPr/>
        </p:nvGrpSpPr>
        <p:grpSpPr>
          <a:xfrm>
            <a:off x="7079672" y="1991053"/>
            <a:ext cx="362163" cy="327264"/>
            <a:chOff x="7079672" y="1991053"/>
            <a:chExt cx="362163" cy="327264"/>
          </a:xfrm>
        </p:grpSpPr>
        <p:sp>
          <p:nvSpPr>
            <p:cNvPr id="9922" name="Google Shape;9922;p11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1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1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1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1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1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1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1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116"/>
          <p:cNvGrpSpPr/>
          <p:nvPr/>
        </p:nvGrpSpPr>
        <p:grpSpPr>
          <a:xfrm>
            <a:off x="6641188" y="2035514"/>
            <a:ext cx="361901" cy="238132"/>
            <a:chOff x="6641188" y="2035514"/>
            <a:chExt cx="361901" cy="238132"/>
          </a:xfrm>
        </p:grpSpPr>
        <p:sp>
          <p:nvSpPr>
            <p:cNvPr id="9939" name="Google Shape;9939;p11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1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1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1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1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1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1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1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16"/>
          <p:cNvGrpSpPr/>
          <p:nvPr/>
        </p:nvGrpSpPr>
        <p:grpSpPr>
          <a:xfrm>
            <a:off x="6202443" y="1986677"/>
            <a:ext cx="362425" cy="335884"/>
            <a:chOff x="6202443" y="1986677"/>
            <a:chExt cx="362425" cy="335884"/>
          </a:xfrm>
        </p:grpSpPr>
        <p:sp>
          <p:nvSpPr>
            <p:cNvPr id="9959" name="Google Shape;9959;p11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1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1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1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1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1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1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1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1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1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116"/>
          <p:cNvGrpSpPr/>
          <p:nvPr/>
        </p:nvGrpSpPr>
        <p:grpSpPr>
          <a:xfrm>
            <a:off x="5764222" y="2016598"/>
            <a:ext cx="374293" cy="276069"/>
            <a:chOff x="5764222" y="2016598"/>
            <a:chExt cx="374293" cy="276069"/>
          </a:xfrm>
        </p:grpSpPr>
        <p:sp>
          <p:nvSpPr>
            <p:cNvPr id="9980" name="Google Shape;9980;p11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1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1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1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1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1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1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1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1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116"/>
          <p:cNvGrpSpPr/>
          <p:nvPr/>
        </p:nvGrpSpPr>
        <p:grpSpPr>
          <a:xfrm>
            <a:off x="5325477" y="2016441"/>
            <a:ext cx="361927" cy="276515"/>
            <a:chOff x="5325477" y="2016441"/>
            <a:chExt cx="361927" cy="276515"/>
          </a:xfrm>
        </p:grpSpPr>
        <p:sp>
          <p:nvSpPr>
            <p:cNvPr id="9992" name="Google Shape;9992;p11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1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1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1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1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1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1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1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1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1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1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1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1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1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1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1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1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1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1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1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116"/>
          <p:cNvGrpSpPr/>
          <p:nvPr/>
        </p:nvGrpSpPr>
        <p:grpSpPr>
          <a:xfrm>
            <a:off x="4870671" y="2017200"/>
            <a:ext cx="364180" cy="274812"/>
            <a:chOff x="4870671" y="2017200"/>
            <a:chExt cx="364180" cy="274812"/>
          </a:xfrm>
        </p:grpSpPr>
        <p:sp>
          <p:nvSpPr>
            <p:cNvPr id="10013" name="Google Shape;10013;p11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1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1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1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1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1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1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1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1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1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1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1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1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116"/>
          <p:cNvGrpSpPr/>
          <p:nvPr/>
        </p:nvGrpSpPr>
        <p:grpSpPr>
          <a:xfrm>
            <a:off x="7144726" y="3355496"/>
            <a:ext cx="260690" cy="362032"/>
            <a:chOff x="7144726" y="3355496"/>
            <a:chExt cx="260690" cy="362032"/>
          </a:xfrm>
        </p:grpSpPr>
        <p:sp>
          <p:nvSpPr>
            <p:cNvPr id="10027" name="Google Shape;10027;p11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1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1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1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1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1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116"/>
          <p:cNvGrpSpPr/>
          <p:nvPr/>
        </p:nvGrpSpPr>
        <p:grpSpPr>
          <a:xfrm>
            <a:off x="6705719" y="4278051"/>
            <a:ext cx="261712" cy="361770"/>
            <a:chOff x="6705719" y="4278051"/>
            <a:chExt cx="261712" cy="361770"/>
          </a:xfrm>
        </p:grpSpPr>
        <p:sp>
          <p:nvSpPr>
            <p:cNvPr id="10034" name="Google Shape;10034;p11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1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1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1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1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1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1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1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1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1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1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1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1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1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1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116"/>
          <p:cNvGrpSpPr/>
          <p:nvPr/>
        </p:nvGrpSpPr>
        <p:grpSpPr>
          <a:xfrm>
            <a:off x="5750650" y="2891652"/>
            <a:ext cx="320216" cy="361403"/>
            <a:chOff x="5750650" y="2891652"/>
            <a:chExt cx="320216" cy="361403"/>
          </a:xfrm>
        </p:grpSpPr>
        <p:sp>
          <p:nvSpPr>
            <p:cNvPr id="10050" name="Google Shape;10050;p11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1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1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1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1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1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1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1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1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1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1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1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1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1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1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116"/>
          <p:cNvGrpSpPr/>
          <p:nvPr/>
        </p:nvGrpSpPr>
        <p:grpSpPr>
          <a:xfrm>
            <a:off x="6658009" y="2891390"/>
            <a:ext cx="315972" cy="361927"/>
            <a:chOff x="6658009" y="2891390"/>
            <a:chExt cx="315972" cy="361927"/>
          </a:xfrm>
        </p:grpSpPr>
        <p:sp>
          <p:nvSpPr>
            <p:cNvPr id="10066" name="Google Shape;10066;p11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1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1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1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1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1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1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116"/>
          <p:cNvGrpSpPr/>
          <p:nvPr/>
        </p:nvGrpSpPr>
        <p:grpSpPr>
          <a:xfrm>
            <a:off x="6203465" y="2891206"/>
            <a:ext cx="320478" cy="362110"/>
            <a:chOff x="6203465" y="2891206"/>
            <a:chExt cx="320478" cy="362110"/>
          </a:xfrm>
        </p:grpSpPr>
        <p:sp>
          <p:nvSpPr>
            <p:cNvPr id="10074" name="Google Shape;10074;p11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1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1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1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1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116"/>
          <p:cNvGrpSpPr/>
          <p:nvPr/>
        </p:nvGrpSpPr>
        <p:grpSpPr>
          <a:xfrm>
            <a:off x="7567280" y="2891259"/>
            <a:ext cx="307116" cy="362294"/>
            <a:chOff x="7567280" y="2891259"/>
            <a:chExt cx="307116" cy="362294"/>
          </a:xfrm>
        </p:grpSpPr>
        <p:sp>
          <p:nvSpPr>
            <p:cNvPr id="10080" name="Google Shape;10080;p11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1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1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1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1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1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1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1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1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1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1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1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116"/>
          <p:cNvGrpSpPr/>
          <p:nvPr/>
        </p:nvGrpSpPr>
        <p:grpSpPr>
          <a:xfrm>
            <a:off x="7112579" y="2891521"/>
            <a:ext cx="338556" cy="361534"/>
            <a:chOff x="7112579" y="2891521"/>
            <a:chExt cx="338556" cy="361534"/>
          </a:xfrm>
        </p:grpSpPr>
        <p:sp>
          <p:nvSpPr>
            <p:cNvPr id="10093" name="Google Shape;10093;p11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1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116"/>
          <p:cNvGrpSpPr/>
          <p:nvPr/>
        </p:nvGrpSpPr>
        <p:grpSpPr>
          <a:xfrm>
            <a:off x="7155259" y="3805036"/>
            <a:ext cx="207478" cy="361272"/>
            <a:chOff x="7155259" y="3805036"/>
            <a:chExt cx="207478" cy="361272"/>
          </a:xfrm>
        </p:grpSpPr>
        <p:sp>
          <p:nvSpPr>
            <p:cNvPr id="10096" name="Google Shape;10096;p11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1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1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1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1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1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1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1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1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1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1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1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116"/>
          <p:cNvGrpSpPr/>
          <p:nvPr/>
        </p:nvGrpSpPr>
        <p:grpSpPr>
          <a:xfrm>
            <a:off x="4915368" y="2891390"/>
            <a:ext cx="182850" cy="361927"/>
            <a:chOff x="4915368" y="2891390"/>
            <a:chExt cx="182850" cy="361927"/>
          </a:xfrm>
        </p:grpSpPr>
        <p:sp>
          <p:nvSpPr>
            <p:cNvPr id="10109" name="Google Shape;10109;p11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1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1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1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1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1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1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1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1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1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1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116"/>
          <p:cNvGrpSpPr/>
          <p:nvPr/>
        </p:nvGrpSpPr>
        <p:grpSpPr>
          <a:xfrm>
            <a:off x="8028714" y="2891652"/>
            <a:ext cx="289589" cy="361403"/>
            <a:chOff x="8028714" y="2891652"/>
            <a:chExt cx="289589" cy="361403"/>
          </a:xfrm>
        </p:grpSpPr>
        <p:sp>
          <p:nvSpPr>
            <p:cNvPr id="10121" name="Google Shape;10121;p11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1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1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1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1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1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1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1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1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1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1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1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1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1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1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1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1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1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1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1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16"/>
          <p:cNvGrpSpPr/>
          <p:nvPr/>
        </p:nvGrpSpPr>
        <p:grpSpPr>
          <a:xfrm>
            <a:off x="7551822" y="3804774"/>
            <a:ext cx="293335" cy="361927"/>
            <a:chOff x="7551822" y="3804774"/>
            <a:chExt cx="293335" cy="361927"/>
          </a:xfrm>
        </p:grpSpPr>
        <p:sp>
          <p:nvSpPr>
            <p:cNvPr id="10142" name="Google Shape;10142;p11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1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1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1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1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1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1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1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1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1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1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116"/>
          <p:cNvGrpSpPr/>
          <p:nvPr/>
        </p:nvGrpSpPr>
        <p:grpSpPr>
          <a:xfrm>
            <a:off x="6263725" y="4277658"/>
            <a:ext cx="210491" cy="362163"/>
            <a:chOff x="6263725" y="4277658"/>
            <a:chExt cx="210491" cy="362163"/>
          </a:xfrm>
        </p:grpSpPr>
        <p:sp>
          <p:nvSpPr>
            <p:cNvPr id="10154" name="Google Shape;10154;p11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1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1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1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1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1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1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1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1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1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1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1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1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1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1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116"/>
          <p:cNvGrpSpPr/>
          <p:nvPr/>
        </p:nvGrpSpPr>
        <p:grpSpPr>
          <a:xfrm>
            <a:off x="7987790" y="3804695"/>
            <a:ext cx="336303" cy="362005"/>
            <a:chOff x="7987790" y="3804695"/>
            <a:chExt cx="336303" cy="362005"/>
          </a:xfrm>
        </p:grpSpPr>
        <p:sp>
          <p:nvSpPr>
            <p:cNvPr id="10170" name="Google Shape;10170;p11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1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1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1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1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1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1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1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1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1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16"/>
          <p:cNvGrpSpPr/>
          <p:nvPr/>
        </p:nvGrpSpPr>
        <p:grpSpPr>
          <a:xfrm>
            <a:off x="5273444" y="2891285"/>
            <a:ext cx="371123" cy="362267"/>
            <a:chOff x="5273444" y="2891285"/>
            <a:chExt cx="371123" cy="362267"/>
          </a:xfrm>
        </p:grpSpPr>
        <p:sp>
          <p:nvSpPr>
            <p:cNvPr id="10181" name="Google Shape;10181;p11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1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1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1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1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1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1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1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1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1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1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1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1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1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16"/>
          <p:cNvGrpSpPr/>
          <p:nvPr/>
        </p:nvGrpSpPr>
        <p:grpSpPr>
          <a:xfrm>
            <a:off x="7630397" y="3358399"/>
            <a:ext cx="214759" cy="357030"/>
            <a:chOff x="2235125" y="238075"/>
            <a:chExt cx="3144350" cy="5227375"/>
          </a:xfrm>
        </p:grpSpPr>
        <p:sp>
          <p:nvSpPr>
            <p:cNvPr id="10196" name="Google Shape;10196;p11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1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1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1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1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1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1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1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1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116"/>
          <p:cNvGrpSpPr/>
          <p:nvPr/>
        </p:nvGrpSpPr>
        <p:grpSpPr>
          <a:xfrm>
            <a:off x="2810729" y="4267107"/>
            <a:ext cx="342496" cy="351944"/>
            <a:chOff x="2810729" y="4267107"/>
            <a:chExt cx="342496" cy="351944"/>
          </a:xfrm>
        </p:grpSpPr>
        <p:sp>
          <p:nvSpPr>
            <p:cNvPr id="10206" name="Google Shape;10206;p11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1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1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1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1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1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1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1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1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1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1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1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1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1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1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1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1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1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1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1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1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1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1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1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1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1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1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1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1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1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116"/>
          <p:cNvGrpSpPr/>
          <p:nvPr/>
        </p:nvGrpSpPr>
        <p:grpSpPr>
          <a:xfrm>
            <a:off x="1779168" y="3805625"/>
            <a:ext cx="282381" cy="343454"/>
            <a:chOff x="1779168" y="3805625"/>
            <a:chExt cx="282381" cy="343454"/>
          </a:xfrm>
        </p:grpSpPr>
        <p:sp>
          <p:nvSpPr>
            <p:cNvPr id="10237" name="Google Shape;10237;p11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1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1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1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1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1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1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1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1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1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1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1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1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1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1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1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1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1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1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1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1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1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1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1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1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1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1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1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116"/>
          <p:cNvGrpSpPr/>
          <p:nvPr/>
        </p:nvGrpSpPr>
        <p:grpSpPr>
          <a:xfrm>
            <a:off x="2593522" y="2407029"/>
            <a:ext cx="391606" cy="364535"/>
            <a:chOff x="2593522" y="2407029"/>
            <a:chExt cx="391606" cy="364535"/>
          </a:xfrm>
        </p:grpSpPr>
        <p:sp>
          <p:nvSpPr>
            <p:cNvPr id="10266" name="Google Shape;10266;p11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1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1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1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1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1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1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1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1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1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1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1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1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1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1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1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1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1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1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1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1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1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1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1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1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1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1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1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1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1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1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1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1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1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1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1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1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1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1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116"/>
          <p:cNvGrpSpPr/>
          <p:nvPr/>
        </p:nvGrpSpPr>
        <p:grpSpPr>
          <a:xfrm>
            <a:off x="3955047" y="2432242"/>
            <a:ext cx="322912" cy="334396"/>
            <a:chOff x="3955047" y="2432242"/>
            <a:chExt cx="322912" cy="334396"/>
          </a:xfrm>
        </p:grpSpPr>
        <p:sp>
          <p:nvSpPr>
            <p:cNvPr id="10306" name="Google Shape;10306;p11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1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1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116"/>
          <p:cNvGrpSpPr/>
          <p:nvPr/>
        </p:nvGrpSpPr>
        <p:grpSpPr>
          <a:xfrm>
            <a:off x="1802465" y="1962854"/>
            <a:ext cx="265373" cy="351944"/>
            <a:chOff x="1802465" y="1962854"/>
            <a:chExt cx="265373" cy="351944"/>
          </a:xfrm>
        </p:grpSpPr>
        <p:sp>
          <p:nvSpPr>
            <p:cNvPr id="10310" name="Google Shape;10310;p11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1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1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1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1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1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1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116"/>
          <p:cNvGrpSpPr/>
          <p:nvPr/>
        </p:nvGrpSpPr>
        <p:grpSpPr>
          <a:xfrm>
            <a:off x="3512070" y="1956222"/>
            <a:ext cx="373983" cy="363622"/>
            <a:chOff x="3512070" y="1956222"/>
            <a:chExt cx="373983" cy="363622"/>
          </a:xfrm>
        </p:grpSpPr>
        <p:sp>
          <p:nvSpPr>
            <p:cNvPr id="10318" name="Google Shape;10318;p11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1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1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1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1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1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1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1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1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1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1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1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1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1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1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1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1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116"/>
          <p:cNvGrpSpPr/>
          <p:nvPr/>
        </p:nvGrpSpPr>
        <p:grpSpPr>
          <a:xfrm>
            <a:off x="842683" y="2394751"/>
            <a:ext cx="345640" cy="356660"/>
            <a:chOff x="842683" y="2394751"/>
            <a:chExt cx="345640" cy="356660"/>
          </a:xfrm>
        </p:grpSpPr>
        <p:sp>
          <p:nvSpPr>
            <p:cNvPr id="10336" name="Google Shape;10336;p11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1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1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1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1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1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1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1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1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1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1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1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1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1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1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1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116"/>
          <p:cNvGrpSpPr/>
          <p:nvPr/>
        </p:nvGrpSpPr>
        <p:grpSpPr>
          <a:xfrm>
            <a:off x="1290615" y="2399467"/>
            <a:ext cx="336836" cy="342511"/>
            <a:chOff x="1290615" y="2399467"/>
            <a:chExt cx="336836" cy="342511"/>
          </a:xfrm>
        </p:grpSpPr>
        <p:sp>
          <p:nvSpPr>
            <p:cNvPr id="10353" name="Google Shape;10353;p11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1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1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1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1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1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1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1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1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1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1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1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1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1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1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1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1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1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1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116"/>
          <p:cNvGrpSpPr/>
          <p:nvPr/>
        </p:nvGrpSpPr>
        <p:grpSpPr>
          <a:xfrm>
            <a:off x="1748310" y="2408601"/>
            <a:ext cx="308508" cy="333378"/>
            <a:chOff x="1748310" y="2408601"/>
            <a:chExt cx="308508" cy="333378"/>
          </a:xfrm>
        </p:grpSpPr>
        <p:sp>
          <p:nvSpPr>
            <p:cNvPr id="10373" name="Google Shape;10373;p11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1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1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1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1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1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1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1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16"/>
          <p:cNvGrpSpPr/>
          <p:nvPr/>
        </p:nvGrpSpPr>
        <p:grpSpPr>
          <a:xfrm>
            <a:off x="3044614" y="2418033"/>
            <a:ext cx="376184" cy="315141"/>
            <a:chOff x="3044614" y="2418033"/>
            <a:chExt cx="376184" cy="315141"/>
          </a:xfrm>
        </p:grpSpPr>
        <p:sp>
          <p:nvSpPr>
            <p:cNvPr id="10382" name="Google Shape;10382;p11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1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1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1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1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1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1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1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1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116"/>
          <p:cNvGrpSpPr/>
          <p:nvPr/>
        </p:nvGrpSpPr>
        <p:grpSpPr>
          <a:xfrm>
            <a:off x="3943638" y="3815072"/>
            <a:ext cx="357933" cy="342676"/>
            <a:chOff x="3943638" y="3815072"/>
            <a:chExt cx="357933" cy="342676"/>
          </a:xfrm>
        </p:grpSpPr>
        <p:sp>
          <p:nvSpPr>
            <p:cNvPr id="10392" name="Google Shape;10392;p11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1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1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1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1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1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1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1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1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116"/>
          <p:cNvGrpSpPr/>
          <p:nvPr/>
        </p:nvGrpSpPr>
        <p:grpSpPr>
          <a:xfrm>
            <a:off x="3508282" y="3810341"/>
            <a:ext cx="351644" cy="351959"/>
            <a:chOff x="3508282" y="3810341"/>
            <a:chExt cx="351644" cy="351959"/>
          </a:xfrm>
        </p:grpSpPr>
        <p:sp>
          <p:nvSpPr>
            <p:cNvPr id="10402" name="Google Shape;10402;p11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1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1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1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1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1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1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1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1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1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1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1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1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116"/>
          <p:cNvGrpSpPr/>
          <p:nvPr/>
        </p:nvGrpSpPr>
        <p:grpSpPr>
          <a:xfrm>
            <a:off x="2224585" y="1962854"/>
            <a:ext cx="303163" cy="351809"/>
            <a:chOff x="2224585" y="1962854"/>
            <a:chExt cx="303163" cy="351809"/>
          </a:xfrm>
        </p:grpSpPr>
        <p:sp>
          <p:nvSpPr>
            <p:cNvPr id="10416" name="Google Shape;10416;p11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1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1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1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1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1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1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1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116"/>
          <p:cNvGrpSpPr/>
          <p:nvPr/>
        </p:nvGrpSpPr>
        <p:grpSpPr>
          <a:xfrm>
            <a:off x="2622794" y="1990868"/>
            <a:ext cx="389090" cy="296231"/>
            <a:chOff x="2622794" y="1990868"/>
            <a:chExt cx="389090" cy="296231"/>
          </a:xfrm>
        </p:grpSpPr>
        <p:sp>
          <p:nvSpPr>
            <p:cNvPr id="10425" name="Google Shape;10425;p11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1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1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1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1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1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1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1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1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116"/>
          <p:cNvGrpSpPr/>
          <p:nvPr/>
        </p:nvGrpSpPr>
        <p:grpSpPr>
          <a:xfrm>
            <a:off x="3977326" y="1952149"/>
            <a:ext cx="327074" cy="375241"/>
            <a:chOff x="3977326" y="1952149"/>
            <a:chExt cx="327074" cy="375241"/>
          </a:xfrm>
        </p:grpSpPr>
        <p:sp>
          <p:nvSpPr>
            <p:cNvPr id="10435" name="Google Shape;10435;p11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1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1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1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1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1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1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1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1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1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1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1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1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1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1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1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1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116"/>
          <p:cNvGrpSpPr/>
          <p:nvPr/>
        </p:nvGrpSpPr>
        <p:grpSpPr>
          <a:xfrm>
            <a:off x="1341612" y="3340055"/>
            <a:ext cx="259399" cy="370524"/>
            <a:chOff x="1341612" y="3340055"/>
            <a:chExt cx="259399" cy="370524"/>
          </a:xfrm>
        </p:grpSpPr>
        <p:sp>
          <p:nvSpPr>
            <p:cNvPr id="10453" name="Google Shape;10453;p11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1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1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1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1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1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1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1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1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1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1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1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1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1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1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1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1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1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116"/>
          <p:cNvGrpSpPr/>
          <p:nvPr/>
        </p:nvGrpSpPr>
        <p:grpSpPr>
          <a:xfrm>
            <a:off x="2179892" y="3844972"/>
            <a:ext cx="351629" cy="282381"/>
            <a:chOff x="2179892" y="3844972"/>
            <a:chExt cx="351629" cy="282381"/>
          </a:xfrm>
        </p:grpSpPr>
        <p:sp>
          <p:nvSpPr>
            <p:cNvPr id="10472" name="Google Shape;10472;p11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1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1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1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1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1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1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1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1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1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1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1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1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1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1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1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1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1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1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1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116"/>
          <p:cNvGrpSpPr/>
          <p:nvPr/>
        </p:nvGrpSpPr>
        <p:grpSpPr>
          <a:xfrm>
            <a:off x="3131170" y="3816884"/>
            <a:ext cx="220051" cy="338169"/>
            <a:chOff x="3131170" y="3816884"/>
            <a:chExt cx="220051" cy="338169"/>
          </a:xfrm>
        </p:grpSpPr>
        <p:sp>
          <p:nvSpPr>
            <p:cNvPr id="10493" name="Google Shape;10493;p11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1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1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1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1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1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1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1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1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116"/>
          <p:cNvGrpSpPr/>
          <p:nvPr/>
        </p:nvGrpSpPr>
        <p:grpSpPr>
          <a:xfrm>
            <a:off x="903502" y="3359564"/>
            <a:ext cx="247990" cy="333393"/>
            <a:chOff x="903502" y="3359564"/>
            <a:chExt cx="247990" cy="333393"/>
          </a:xfrm>
        </p:grpSpPr>
        <p:sp>
          <p:nvSpPr>
            <p:cNvPr id="10503" name="Google Shape;10503;p11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1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1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1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1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1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1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1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1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1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1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1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1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1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1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1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1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1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1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1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1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1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16"/>
          <p:cNvGrpSpPr/>
          <p:nvPr/>
        </p:nvGrpSpPr>
        <p:grpSpPr>
          <a:xfrm>
            <a:off x="2616191" y="2890461"/>
            <a:ext cx="365793" cy="361152"/>
            <a:chOff x="2616191" y="2890461"/>
            <a:chExt cx="365793" cy="361152"/>
          </a:xfrm>
        </p:grpSpPr>
        <p:sp>
          <p:nvSpPr>
            <p:cNvPr id="10526" name="Google Shape;10526;p11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1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1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1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1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1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1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1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1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1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1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116"/>
          <p:cNvGrpSpPr/>
          <p:nvPr/>
        </p:nvGrpSpPr>
        <p:grpSpPr>
          <a:xfrm>
            <a:off x="3049959" y="1945861"/>
            <a:ext cx="402940" cy="388536"/>
            <a:chOff x="3049959" y="1945861"/>
            <a:chExt cx="402940" cy="388536"/>
          </a:xfrm>
        </p:grpSpPr>
        <p:sp>
          <p:nvSpPr>
            <p:cNvPr id="10538" name="Google Shape;10538;p11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1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1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1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1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1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116"/>
          <p:cNvGrpSpPr/>
          <p:nvPr/>
        </p:nvGrpSpPr>
        <p:grpSpPr>
          <a:xfrm>
            <a:off x="2483025" y="4268679"/>
            <a:ext cx="202428" cy="349114"/>
            <a:chOff x="2483025" y="4268679"/>
            <a:chExt cx="202428" cy="349114"/>
          </a:xfrm>
        </p:grpSpPr>
        <p:sp>
          <p:nvSpPr>
            <p:cNvPr id="10545" name="Google Shape;10545;p11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1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1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1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1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1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116"/>
          <p:cNvGrpSpPr/>
          <p:nvPr/>
        </p:nvGrpSpPr>
        <p:grpSpPr>
          <a:xfrm>
            <a:off x="862507" y="2885984"/>
            <a:ext cx="329590" cy="365000"/>
            <a:chOff x="862507" y="2885984"/>
            <a:chExt cx="329590" cy="365000"/>
          </a:xfrm>
        </p:grpSpPr>
        <p:sp>
          <p:nvSpPr>
            <p:cNvPr id="10552" name="Google Shape;10552;p11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1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1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1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1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1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1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116"/>
          <p:cNvGrpSpPr/>
          <p:nvPr/>
        </p:nvGrpSpPr>
        <p:grpSpPr>
          <a:xfrm>
            <a:off x="3082075" y="2871805"/>
            <a:ext cx="318884" cy="379807"/>
            <a:chOff x="3082075" y="2871805"/>
            <a:chExt cx="318884" cy="379807"/>
          </a:xfrm>
        </p:grpSpPr>
        <p:sp>
          <p:nvSpPr>
            <p:cNvPr id="10560" name="Google Shape;10560;p11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1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1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1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1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1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1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1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1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1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1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1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1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1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1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1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1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1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1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1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16"/>
          <p:cNvGrpSpPr/>
          <p:nvPr/>
        </p:nvGrpSpPr>
        <p:grpSpPr>
          <a:xfrm>
            <a:off x="2594780" y="1516494"/>
            <a:ext cx="410187" cy="324244"/>
            <a:chOff x="2594780" y="1516494"/>
            <a:chExt cx="410187" cy="324244"/>
          </a:xfrm>
        </p:grpSpPr>
        <p:sp>
          <p:nvSpPr>
            <p:cNvPr id="10581" name="Google Shape;10581;p11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1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1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1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1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1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1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1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116"/>
          <p:cNvGrpSpPr/>
          <p:nvPr/>
        </p:nvGrpSpPr>
        <p:grpSpPr>
          <a:xfrm>
            <a:off x="1742965" y="1502959"/>
            <a:ext cx="333692" cy="333363"/>
            <a:chOff x="1742965" y="1502959"/>
            <a:chExt cx="333692" cy="333363"/>
          </a:xfrm>
        </p:grpSpPr>
        <p:sp>
          <p:nvSpPr>
            <p:cNvPr id="10590" name="Google Shape;10590;p11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1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1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1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116"/>
          <p:cNvGrpSpPr/>
          <p:nvPr/>
        </p:nvGrpSpPr>
        <p:grpSpPr>
          <a:xfrm>
            <a:off x="3051531" y="1516809"/>
            <a:ext cx="390034" cy="296545"/>
            <a:chOff x="3051531" y="1516809"/>
            <a:chExt cx="390034" cy="296545"/>
          </a:xfrm>
        </p:grpSpPr>
        <p:sp>
          <p:nvSpPr>
            <p:cNvPr id="10595" name="Google Shape;10595;p11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1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1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1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1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1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1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1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1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1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1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1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1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1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1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116"/>
          <p:cNvGrpSpPr/>
          <p:nvPr/>
        </p:nvGrpSpPr>
        <p:grpSpPr>
          <a:xfrm>
            <a:off x="3514900" y="1489020"/>
            <a:ext cx="354145" cy="351869"/>
            <a:chOff x="3514900" y="1489020"/>
            <a:chExt cx="354145" cy="351869"/>
          </a:xfrm>
        </p:grpSpPr>
        <p:sp>
          <p:nvSpPr>
            <p:cNvPr id="10611" name="Google Shape;10611;p11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1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1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1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1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1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1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1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1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1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1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1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1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1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1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1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1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1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1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1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1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1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16"/>
          <p:cNvGrpSpPr/>
          <p:nvPr/>
        </p:nvGrpSpPr>
        <p:grpSpPr>
          <a:xfrm>
            <a:off x="3066324" y="3350446"/>
            <a:ext cx="346598" cy="333183"/>
            <a:chOff x="3066324" y="3350446"/>
            <a:chExt cx="346598" cy="333183"/>
          </a:xfrm>
        </p:grpSpPr>
        <p:sp>
          <p:nvSpPr>
            <p:cNvPr id="10634" name="Google Shape;10634;p11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1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1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1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1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1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1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1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1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1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116"/>
          <p:cNvGrpSpPr/>
          <p:nvPr/>
        </p:nvGrpSpPr>
        <p:grpSpPr>
          <a:xfrm>
            <a:off x="1282755" y="1952089"/>
            <a:ext cx="363278" cy="363338"/>
            <a:chOff x="1282755" y="1952089"/>
            <a:chExt cx="363278" cy="363338"/>
          </a:xfrm>
        </p:grpSpPr>
        <p:sp>
          <p:nvSpPr>
            <p:cNvPr id="10645" name="Google Shape;10645;p11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1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1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1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1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1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1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116"/>
          <p:cNvGrpSpPr/>
          <p:nvPr/>
        </p:nvGrpSpPr>
        <p:grpSpPr>
          <a:xfrm>
            <a:off x="3510094" y="2909281"/>
            <a:ext cx="355133" cy="343574"/>
            <a:chOff x="3510094" y="2909281"/>
            <a:chExt cx="355133" cy="343574"/>
          </a:xfrm>
        </p:grpSpPr>
        <p:sp>
          <p:nvSpPr>
            <p:cNvPr id="10653" name="Google Shape;10653;p11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1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1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1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1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1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1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1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1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1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1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1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1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6" name="Google Shape;10666;p116"/>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7" name="Google Shape;10667;p116"/>
          <p:cNvGrpSpPr/>
          <p:nvPr/>
        </p:nvGrpSpPr>
        <p:grpSpPr>
          <a:xfrm>
            <a:off x="2163842" y="1506972"/>
            <a:ext cx="382787" cy="331566"/>
            <a:chOff x="2163842" y="1506972"/>
            <a:chExt cx="382787" cy="331566"/>
          </a:xfrm>
        </p:grpSpPr>
        <p:sp>
          <p:nvSpPr>
            <p:cNvPr id="10668" name="Google Shape;10668;p11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1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1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1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1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1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1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1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116"/>
          <p:cNvGrpSpPr/>
          <p:nvPr/>
        </p:nvGrpSpPr>
        <p:grpSpPr>
          <a:xfrm>
            <a:off x="1738877" y="3349652"/>
            <a:ext cx="357918" cy="350536"/>
            <a:chOff x="1738877" y="3349652"/>
            <a:chExt cx="357918" cy="350536"/>
          </a:xfrm>
        </p:grpSpPr>
        <p:sp>
          <p:nvSpPr>
            <p:cNvPr id="10677" name="Google Shape;10677;p11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1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1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1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1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1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1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1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1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1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1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1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1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1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1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1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1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1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116"/>
          <p:cNvGrpSpPr/>
          <p:nvPr/>
        </p:nvGrpSpPr>
        <p:grpSpPr>
          <a:xfrm>
            <a:off x="1971819" y="4276854"/>
            <a:ext cx="383281" cy="333947"/>
            <a:chOff x="1971819" y="4276854"/>
            <a:chExt cx="383281" cy="333947"/>
          </a:xfrm>
        </p:grpSpPr>
        <p:sp>
          <p:nvSpPr>
            <p:cNvPr id="10696" name="Google Shape;10696;p11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1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1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1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1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1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1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1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1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1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116"/>
          <p:cNvGrpSpPr/>
          <p:nvPr/>
        </p:nvGrpSpPr>
        <p:grpSpPr>
          <a:xfrm>
            <a:off x="1825119" y="2885819"/>
            <a:ext cx="175987" cy="361391"/>
            <a:chOff x="1825119" y="2885819"/>
            <a:chExt cx="175987" cy="361391"/>
          </a:xfrm>
        </p:grpSpPr>
        <p:sp>
          <p:nvSpPr>
            <p:cNvPr id="10707" name="Google Shape;10707;p11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1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1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1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1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1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1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1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1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1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116"/>
          <p:cNvGrpSpPr/>
          <p:nvPr/>
        </p:nvGrpSpPr>
        <p:grpSpPr>
          <a:xfrm>
            <a:off x="3504824" y="3405844"/>
            <a:ext cx="369896" cy="226339"/>
            <a:chOff x="3504824" y="3405844"/>
            <a:chExt cx="369896" cy="226339"/>
          </a:xfrm>
        </p:grpSpPr>
        <p:sp>
          <p:nvSpPr>
            <p:cNvPr id="10718" name="Google Shape;10718;p11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1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1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1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1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1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1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1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1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1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1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1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1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1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1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1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116"/>
          <p:cNvGrpSpPr/>
          <p:nvPr/>
        </p:nvGrpSpPr>
        <p:grpSpPr>
          <a:xfrm>
            <a:off x="1295661" y="3819594"/>
            <a:ext cx="345640" cy="342900"/>
            <a:chOff x="1295661" y="3819594"/>
            <a:chExt cx="345640" cy="342900"/>
          </a:xfrm>
        </p:grpSpPr>
        <p:sp>
          <p:nvSpPr>
            <p:cNvPr id="10735" name="Google Shape;10735;p11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1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1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1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1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1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1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1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1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1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1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1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1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1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1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1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1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116"/>
          <p:cNvGrpSpPr/>
          <p:nvPr/>
        </p:nvGrpSpPr>
        <p:grpSpPr>
          <a:xfrm>
            <a:off x="3486572" y="2433470"/>
            <a:ext cx="379328" cy="281738"/>
            <a:chOff x="3486572" y="2433470"/>
            <a:chExt cx="379328" cy="281738"/>
          </a:xfrm>
        </p:grpSpPr>
        <p:sp>
          <p:nvSpPr>
            <p:cNvPr id="10753" name="Google Shape;10753;p11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1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1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1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1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1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1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0" name="Google Shape;10760;p116"/>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1" name="Google Shape;10761;p116"/>
          <p:cNvGrpSpPr/>
          <p:nvPr/>
        </p:nvGrpSpPr>
        <p:grpSpPr>
          <a:xfrm>
            <a:off x="3997149" y="3329634"/>
            <a:ext cx="270733" cy="355762"/>
            <a:chOff x="3997149" y="3329634"/>
            <a:chExt cx="270733" cy="355762"/>
          </a:xfrm>
        </p:grpSpPr>
        <p:sp>
          <p:nvSpPr>
            <p:cNvPr id="10762" name="Google Shape;10762;p11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1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1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1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1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1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1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1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1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1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1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1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1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1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1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1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1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1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1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1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1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116"/>
          <p:cNvGrpSpPr/>
          <p:nvPr/>
        </p:nvGrpSpPr>
        <p:grpSpPr>
          <a:xfrm>
            <a:off x="3954343" y="2899354"/>
            <a:ext cx="345655" cy="343529"/>
            <a:chOff x="3954343" y="2899354"/>
            <a:chExt cx="345655" cy="343529"/>
          </a:xfrm>
        </p:grpSpPr>
        <p:sp>
          <p:nvSpPr>
            <p:cNvPr id="10784" name="Google Shape;10784;p11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1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1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1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1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1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1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1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1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1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1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1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116"/>
          <p:cNvGrpSpPr/>
          <p:nvPr/>
        </p:nvGrpSpPr>
        <p:grpSpPr>
          <a:xfrm>
            <a:off x="2166043" y="3351344"/>
            <a:ext cx="369566" cy="349803"/>
            <a:chOff x="2166043" y="3351344"/>
            <a:chExt cx="369566" cy="349803"/>
          </a:xfrm>
        </p:grpSpPr>
        <p:sp>
          <p:nvSpPr>
            <p:cNvPr id="10797" name="Google Shape;10797;p11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1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1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1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1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1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1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1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1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16"/>
          <p:cNvGrpSpPr/>
          <p:nvPr/>
        </p:nvGrpSpPr>
        <p:grpSpPr>
          <a:xfrm>
            <a:off x="2619649" y="3352332"/>
            <a:ext cx="365793" cy="329275"/>
            <a:chOff x="2619649" y="3352332"/>
            <a:chExt cx="365793" cy="329275"/>
          </a:xfrm>
        </p:grpSpPr>
        <p:sp>
          <p:nvSpPr>
            <p:cNvPr id="10807" name="Google Shape;10807;p11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1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1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1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1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1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1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1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1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1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116"/>
          <p:cNvGrpSpPr/>
          <p:nvPr/>
        </p:nvGrpSpPr>
        <p:grpSpPr>
          <a:xfrm>
            <a:off x="1293760" y="1498228"/>
            <a:ext cx="340624" cy="351944"/>
            <a:chOff x="1293760" y="1498228"/>
            <a:chExt cx="340624" cy="351944"/>
          </a:xfrm>
        </p:grpSpPr>
        <p:sp>
          <p:nvSpPr>
            <p:cNvPr id="10818" name="Google Shape;10818;p11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1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1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1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1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1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1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1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1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1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1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1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1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1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116"/>
          <p:cNvGrpSpPr/>
          <p:nvPr/>
        </p:nvGrpSpPr>
        <p:grpSpPr>
          <a:xfrm>
            <a:off x="849601" y="1952074"/>
            <a:ext cx="406713" cy="383745"/>
            <a:chOff x="849601" y="1952074"/>
            <a:chExt cx="406713" cy="383745"/>
          </a:xfrm>
        </p:grpSpPr>
        <p:sp>
          <p:nvSpPr>
            <p:cNvPr id="10833" name="Google Shape;10833;p11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1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1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1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1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1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1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116"/>
          <p:cNvGrpSpPr/>
          <p:nvPr/>
        </p:nvGrpSpPr>
        <p:grpSpPr>
          <a:xfrm>
            <a:off x="2253871" y="2893365"/>
            <a:ext cx="203985" cy="355417"/>
            <a:chOff x="2253871" y="2893365"/>
            <a:chExt cx="203985" cy="355417"/>
          </a:xfrm>
        </p:grpSpPr>
        <p:sp>
          <p:nvSpPr>
            <p:cNvPr id="10841" name="Google Shape;10841;p11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1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1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1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1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1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1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1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1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1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1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116"/>
          <p:cNvGrpSpPr/>
          <p:nvPr/>
        </p:nvGrpSpPr>
        <p:grpSpPr>
          <a:xfrm>
            <a:off x="2191541" y="2408601"/>
            <a:ext cx="308823" cy="342571"/>
            <a:chOff x="2191541" y="2408601"/>
            <a:chExt cx="308823" cy="342571"/>
          </a:xfrm>
        </p:grpSpPr>
        <p:sp>
          <p:nvSpPr>
            <p:cNvPr id="10853" name="Google Shape;10853;p11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1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1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1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1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1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1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1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1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1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1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1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1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116"/>
          <p:cNvGrpSpPr/>
          <p:nvPr/>
        </p:nvGrpSpPr>
        <p:grpSpPr>
          <a:xfrm>
            <a:off x="847400" y="1503588"/>
            <a:ext cx="342496" cy="341553"/>
            <a:chOff x="847400" y="1503588"/>
            <a:chExt cx="342496" cy="341553"/>
          </a:xfrm>
        </p:grpSpPr>
        <p:sp>
          <p:nvSpPr>
            <p:cNvPr id="10867" name="Google Shape;10867;p11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1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1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1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1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1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1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1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1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1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1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1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1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1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1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1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1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1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1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1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16"/>
          <p:cNvGrpSpPr/>
          <p:nvPr/>
        </p:nvGrpSpPr>
        <p:grpSpPr>
          <a:xfrm>
            <a:off x="1329963" y="2899669"/>
            <a:ext cx="280495" cy="361077"/>
            <a:chOff x="1329963" y="2899669"/>
            <a:chExt cx="280495" cy="361077"/>
          </a:xfrm>
        </p:grpSpPr>
        <p:sp>
          <p:nvSpPr>
            <p:cNvPr id="10888" name="Google Shape;10888;p11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1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1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1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1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1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1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16"/>
          <p:cNvGrpSpPr/>
          <p:nvPr/>
        </p:nvGrpSpPr>
        <p:grpSpPr>
          <a:xfrm>
            <a:off x="937429" y="3800908"/>
            <a:ext cx="195496" cy="343439"/>
            <a:chOff x="937429" y="3800908"/>
            <a:chExt cx="195496" cy="343439"/>
          </a:xfrm>
        </p:grpSpPr>
        <p:sp>
          <p:nvSpPr>
            <p:cNvPr id="10896" name="Google Shape;10896;p11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1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1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1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1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1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1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1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1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1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1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1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1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116"/>
          <p:cNvGrpSpPr/>
          <p:nvPr/>
        </p:nvGrpSpPr>
        <p:grpSpPr>
          <a:xfrm>
            <a:off x="2687659" y="3810655"/>
            <a:ext cx="365164" cy="342511"/>
            <a:chOff x="2611459" y="3810655"/>
            <a:chExt cx="365164" cy="342511"/>
          </a:xfrm>
        </p:grpSpPr>
        <p:sp>
          <p:nvSpPr>
            <p:cNvPr id="10910" name="Google Shape;10910;p11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1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1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1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1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1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1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1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1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1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1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116"/>
          <p:cNvGrpSpPr/>
          <p:nvPr/>
        </p:nvGrpSpPr>
        <p:grpSpPr>
          <a:xfrm>
            <a:off x="3952456" y="1524280"/>
            <a:ext cx="370195" cy="300154"/>
            <a:chOff x="3952456" y="1524280"/>
            <a:chExt cx="370195" cy="300154"/>
          </a:xfrm>
        </p:grpSpPr>
        <p:sp>
          <p:nvSpPr>
            <p:cNvPr id="10922" name="Google Shape;10922;p11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1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1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1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1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1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31"/>
        <p:cNvGrpSpPr/>
        <p:nvPr/>
      </p:nvGrpSpPr>
      <p:grpSpPr>
        <a:xfrm>
          <a:off x="0" y="0"/>
          <a:ext cx="0" cy="0"/>
          <a:chOff x="0" y="0"/>
          <a:chExt cx="0" cy="0"/>
        </a:xfrm>
      </p:grpSpPr>
      <p:sp>
        <p:nvSpPr>
          <p:cNvPr id="10932" name="Google Shape;10932;p11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33" name="Google Shape;10933;p11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34" name="Google Shape;10934;p117"/>
          <p:cNvGrpSpPr/>
          <p:nvPr/>
        </p:nvGrpSpPr>
        <p:grpSpPr>
          <a:xfrm>
            <a:off x="908482" y="1502585"/>
            <a:ext cx="257112" cy="362808"/>
            <a:chOff x="908482" y="1502585"/>
            <a:chExt cx="257112" cy="362808"/>
          </a:xfrm>
        </p:grpSpPr>
        <p:sp>
          <p:nvSpPr>
            <p:cNvPr id="10935" name="Google Shape;10935;p11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1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1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1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1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1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1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1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1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1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1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1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1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1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1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1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1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1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1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1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117"/>
          <p:cNvGrpSpPr/>
          <p:nvPr/>
        </p:nvGrpSpPr>
        <p:grpSpPr>
          <a:xfrm>
            <a:off x="1303537" y="1502716"/>
            <a:ext cx="362939" cy="362677"/>
            <a:chOff x="1303537" y="1502716"/>
            <a:chExt cx="362939" cy="362677"/>
          </a:xfrm>
        </p:grpSpPr>
        <p:sp>
          <p:nvSpPr>
            <p:cNvPr id="10956" name="Google Shape;10956;p11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1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1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1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1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1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1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1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1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1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1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117"/>
          <p:cNvGrpSpPr/>
          <p:nvPr/>
        </p:nvGrpSpPr>
        <p:grpSpPr>
          <a:xfrm>
            <a:off x="1751901" y="1502716"/>
            <a:ext cx="362677" cy="362677"/>
            <a:chOff x="1751901" y="1502716"/>
            <a:chExt cx="362677" cy="362677"/>
          </a:xfrm>
        </p:grpSpPr>
        <p:sp>
          <p:nvSpPr>
            <p:cNvPr id="10968" name="Google Shape;10968;p11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1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1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1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1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1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1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1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1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1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1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1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1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1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1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1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1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1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1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117"/>
          <p:cNvGrpSpPr/>
          <p:nvPr/>
        </p:nvGrpSpPr>
        <p:grpSpPr>
          <a:xfrm>
            <a:off x="3095178" y="1502716"/>
            <a:ext cx="334290" cy="362677"/>
            <a:chOff x="3095178" y="1502716"/>
            <a:chExt cx="334290" cy="362677"/>
          </a:xfrm>
        </p:grpSpPr>
        <p:sp>
          <p:nvSpPr>
            <p:cNvPr id="10988" name="Google Shape;10988;p11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1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1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1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1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1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1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1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1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1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1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1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1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1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1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1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1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117"/>
          <p:cNvGrpSpPr/>
          <p:nvPr/>
        </p:nvGrpSpPr>
        <p:grpSpPr>
          <a:xfrm>
            <a:off x="3542281" y="1505605"/>
            <a:ext cx="366196" cy="357005"/>
            <a:chOff x="3542281" y="1505605"/>
            <a:chExt cx="366196" cy="357005"/>
          </a:xfrm>
        </p:grpSpPr>
        <p:sp>
          <p:nvSpPr>
            <p:cNvPr id="11006" name="Google Shape;11006;p11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1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1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1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1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1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1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1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1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1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1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1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1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1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1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1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1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1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1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1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1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1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1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1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1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117"/>
          <p:cNvGrpSpPr/>
          <p:nvPr/>
        </p:nvGrpSpPr>
        <p:grpSpPr>
          <a:xfrm>
            <a:off x="1748382" y="3384797"/>
            <a:ext cx="364673" cy="340067"/>
            <a:chOff x="1748382" y="3384797"/>
            <a:chExt cx="364673" cy="340067"/>
          </a:xfrm>
        </p:grpSpPr>
        <p:sp>
          <p:nvSpPr>
            <p:cNvPr id="11032" name="Google Shape;11032;p11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1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1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1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1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1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1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1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1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1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1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1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1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1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1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117"/>
          <p:cNvGrpSpPr/>
          <p:nvPr/>
        </p:nvGrpSpPr>
        <p:grpSpPr>
          <a:xfrm>
            <a:off x="6221064" y="3811049"/>
            <a:ext cx="364673" cy="339804"/>
            <a:chOff x="6221064" y="3811049"/>
            <a:chExt cx="364673" cy="339804"/>
          </a:xfrm>
        </p:grpSpPr>
        <p:sp>
          <p:nvSpPr>
            <p:cNvPr id="11048" name="Google Shape;11048;p11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1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1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1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1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1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1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1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1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1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1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1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1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1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1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17"/>
          <p:cNvGrpSpPr/>
          <p:nvPr/>
        </p:nvGrpSpPr>
        <p:grpSpPr>
          <a:xfrm>
            <a:off x="2182643" y="3386320"/>
            <a:ext cx="382030" cy="320451"/>
            <a:chOff x="2182643" y="3386320"/>
            <a:chExt cx="382030" cy="320451"/>
          </a:xfrm>
        </p:grpSpPr>
        <p:sp>
          <p:nvSpPr>
            <p:cNvPr id="11064" name="Google Shape;11064;p11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1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1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1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1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1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1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1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1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1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1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1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1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1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1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117"/>
          <p:cNvGrpSpPr/>
          <p:nvPr/>
        </p:nvGrpSpPr>
        <p:grpSpPr>
          <a:xfrm>
            <a:off x="3084386" y="3389340"/>
            <a:ext cx="353880" cy="330745"/>
            <a:chOff x="3084386" y="3389340"/>
            <a:chExt cx="353880" cy="330745"/>
          </a:xfrm>
        </p:grpSpPr>
        <p:sp>
          <p:nvSpPr>
            <p:cNvPr id="11080" name="Google Shape;11080;p11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1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1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1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1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1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1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1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1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1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1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1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117"/>
          <p:cNvGrpSpPr/>
          <p:nvPr/>
        </p:nvGrpSpPr>
        <p:grpSpPr>
          <a:xfrm>
            <a:off x="863499" y="1970906"/>
            <a:ext cx="347078" cy="364016"/>
            <a:chOff x="863499" y="1970906"/>
            <a:chExt cx="347078" cy="364016"/>
          </a:xfrm>
        </p:grpSpPr>
        <p:sp>
          <p:nvSpPr>
            <p:cNvPr id="11093" name="Google Shape;11093;p11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1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1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1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1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1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1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1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1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1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1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1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1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1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117"/>
          <p:cNvGrpSpPr/>
          <p:nvPr/>
        </p:nvGrpSpPr>
        <p:grpSpPr>
          <a:xfrm>
            <a:off x="1749879" y="1970906"/>
            <a:ext cx="364436" cy="364174"/>
            <a:chOff x="1749879" y="1970906"/>
            <a:chExt cx="364436" cy="364174"/>
          </a:xfrm>
        </p:grpSpPr>
        <p:sp>
          <p:nvSpPr>
            <p:cNvPr id="11108" name="Google Shape;11108;p11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1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1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1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1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1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1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1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1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1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1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1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1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1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117"/>
          <p:cNvGrpSpPr/>
          <p:nvPr/>
        </p:nvGrpSpPr>
        <p:grpSpPr>
          <a:xfrm>
            <a:off x="2186425" y="1976158"/>
            <a:ext cx="396106" cy="353985"/>
            <a:chOff x="2186425" y="1976158"/>
            <a:chExt cx="396106" cy="353985"/>
          </a:xfrm>
        </p:grpSpPr>
        <p:sp>
          <p:nvSpPr>
            <p:cNvPr id="11123" name="Google Shape;11123;p11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1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1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1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1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1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1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117"/>
          <p:cNvGrpSpPr/>
          <p:nvPr/>
        </p:nvGrpSpPr>
        <p:grpSpPr>
          <a:xfrm>
            <a:off x="2659157" y="2017412"/>
            <a:ext cx="319190" cy="271240"/>
            <a:chOff x="2659157" y="2017412"/>
            <a:chExt cx="319190" cy="271240"/>
          </a:xfrm>
        </p:grpSpPr>
        <p:sp>
          <p:nvSpPr>
            <p:cNvPr id="11131" name="Google Shape;11131;p11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1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1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1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1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1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1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1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1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1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1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1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1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1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1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1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1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1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1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1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1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1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1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1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1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1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117"/>
          <p:cNvGrpSpPr/>
          <p:nvPr/>
        </p:nvGrpSpPr>
        <p:grpSpPr>
          <a:xfrm>
            <a:off x="3111775" y="1993516"/>
            <a:ext cx="318928" cy="319217"/>
            <a:chOff x="3111775" y="1993516"/>
            <a:chExt cx="318928" cy="319217"/>
          </a:xfrm>
        </p:grpSpPr>
        <p:sp>
          <p:nvSpPr>
            <p:cNvPr id="11158" name="Google Shape;11158;p11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1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1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1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1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1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1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1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1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1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1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1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1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1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1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1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1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1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1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1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1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1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1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1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1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1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1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1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1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1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17"/>
          <p:cNvGrpSpPr/>
          <p:nvPr/>
        </p:nvGrpSpPr>
        <p:grpSpPr>
          <a:xfrm>
            <a:off x="4023785" y="1970407"/>
            <a:ext cx="288807" cy="355377"/>
            <a:chOff x="4023785" y="1970407"/>
            <a:chExt cx="288807" cy="355377"/>
          </a:xfrm>
        </p:grpSpPr>
        <p:sp>
          <p:nvSpPr>
            <p:cNvPr id="11189" name="Google Shape;11189;p11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1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1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1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1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1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1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1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1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1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1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1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1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1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1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1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1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1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1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1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117"/>
          <p:cNvGrpSpPr/>
          <p:nvPr/>
        </p:nvGrpSpPr>
        <p:grpSpPr>
          <a:xfrm>
            <a:off x="3544540" y="3380963"/>
            <a:ext cx="320188" cy="319269"/>
            <a:chOff x="3544540" y="3380963"/>
            <a:chExt cx="320188" cy="319269"/>
          </a:xfrm>
        </p:grpSpPr>
        <p:sp>
          <p:nvSpPr>
            <p:cNvPr id="11210" name="Google Shape;11210;p11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1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1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1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1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1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1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1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1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1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1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1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1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1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1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1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117"/>
          <p:cNvGrpSpPr/>
          <p:nvPr/>
        </p:nvGrpSpPr>
        <p:grpSpPr>
          <a:xfrm>
            <a:off x="3944637" y="3354834"/>
            <a:ext cx="415696" cy="371605"/>
            <a:chOff x="3944637" y="3354834"/>
            <a:chExt cx="415696" cy="371605"/>
          </a:xfrm>
        </p:grpSpPr>
        <p:sp>
          <p:nvSpPr>
            <p:cNvPr id="11227" name="Google Shape;11227;p11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1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1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1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1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1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1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1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1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1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1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1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1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1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1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1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1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117"/>
          <p:cNvGrpSpPr/>
          <p:nvPr/>
        </p:nvGrpSpPr>
        <p:grpSpPr>
          <a:xfrm>
            <a:off x="1314619" y="3821527"/>
            <a:ext cx="346317" cy="332136"/>
            <a:chOff x="1314619" y="3821527"/>
            <a:chExt cx="346317" cy="332136"/>
          </a:xfrm>
        </p:grpSpPr>
        <p:sp>
          <p:nvSpPr>
            <p:cNvPr id="11245" name="Google Shape;11245;p11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1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1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1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1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1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1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1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117"/>
          <p:cNvGrpSpPr/>
          <p:nvPr/>
        </p:nvGrpSpPr>
        <p:grpSpPr>
          <a:xfrm>
            <a:off x="1751139" y="3790934"/>
            <a:ext cx="386258" cy="380507"/>
            <a:chOff x="1751139" y="3790934"/>
            <a:chExt cx="386258" cy="380507"/>
          </a:xfrm>
        </p:grpSpPr>
        <p:sp>
          <p:nvSpPr>
            <p:cNvPr id="11254" name="Google Shape;11254;p11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1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1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1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1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1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1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1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1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1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1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1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1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1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1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1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1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1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17"/>
          <p:cNvGrpSpPr/>
          <p:nvPr/>
        </p:nvGrpSpPr>
        <p:grpSpPr>
          <a:xfrm>
            <a:off x="2189681" y="3821606"/>
            <a:ext cx="395607" cy="318928"/>
            <a:chOff x="2189681" y="3821606"/>
            <a:chExt cx="395607" cy="318928"/>
          </a:xfrm>
        </p:grpSpPr>
        <p:sp>
          <p:nvSpPr>
            <p:cNvPr id="11273" name="Google Shape;11273;p11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1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1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1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1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1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1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1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1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1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1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1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1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1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1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1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1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1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1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1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1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1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1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1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1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1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1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1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1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1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3" name="Google Shape;11303;p117"/>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4" name="Google Shape;11304;p117"/>
          <p:cNvGrpSpPr/>
          <p:nvPr/>
        </p:nvGrpSpPr>
        <p:grpSpPr>
          <a:xfrm>
            <a:off x="1277409" y="1961347"/>
            <a:ext cx="420475" cy="383055"/>
            <a:chOff x="1277409" y="1961347"/>
            <a:chExt cx="420475" cy="383055"/>
          </a:xfrm>
        </p:grpSpPr>
        <p:sp>
          <p:nvSpPr>
            <p:cNvPr id="11305" name="Google Shape;11305;p11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1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1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1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1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1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1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1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1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1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1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1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1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1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1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1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1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1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1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1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1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1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1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1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1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1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1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117"/>
          <p:cNvGrpSpPr/>
          <p:nvPr/>
        </p:nvGrpSpPr>
        <p:grpSpPr>
          <a:xfrm>
            <a:off x="2215075" y="2432819"/>
            <a:ext cx="380008" cy="351648"/>
            <a:chOff x="2215075" y="2432819"/>
            <a:chExt cx="380008" cy="351648"/>
          </a:xfrm>
        </p:grpSpPr>
        <p:sp>
          <p:nvSpPr>
            <p:cNvPr id="11333" name="Google Shape;11333;p11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1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1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1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1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1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1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1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1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1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1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1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1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1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1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1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1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1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1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1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1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1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1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1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1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1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1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1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1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1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1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117"/>
          <p:cNvGrpSpPr/>
          <p:nvPr/>
        </p:nvGrpSpPr>
        <p:grpSpPr>
          <a:xfrm>
            <a:off x="2661416" y="2422342"/>
            <a:ext cx="344059" cy="340671"/>
            <a:chOff x="2661416" y="2422342"/>
            <a:chExt cx="344059" cy="340671"/>
          </a:xfrm>
        </p:grpSpPr>
        <p:sp>
          <p:nvSpPr>
            <p:cNvPr id="11365" name="Google Shape;11365;p11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1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1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1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1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1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1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1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1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1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1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1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1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17"/>
          <p:cNvGrpSpPr/>
          <p:nvPr/>
        </p:nvGrpSpPr>
        <p:grpSpPr>
          <a:xfrm>
            <a:off x="4066510" y="2422342"/>
            <a:ext cx="206876" cy="348470"/>
            <a:chOff x="4066510" y="2422342"/>
            <a:chExt cx="206876" cy="348470"/>
          </a:xfrm>
        </p:grpSpPr>
        <p:sp>
          <p:nvSpPr>
            <p:cNvPr id="11379" name="Google Shape;11379;p11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1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1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1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1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1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1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1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1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1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1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1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1" name="Google Shape;11391;p117"/>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2" name="Google Shape;11392;p117"/>
          <p:cNvGrpSpPr/>
          <p:nvPr/>
        </p:nvGrpSpPr>
        <p:grpSpPr>
          <a:xfrm>
            <a:off x="2617693" y="3817325"/>
            <a:ext cx="420475" cy="326491"/>
            <a:chOff x="2617693" y="3817325"/>
            <a:chExt cx="420475" cy="326491"/>
          </a:xfrm>
        </p:grpSpPr>
        <p:sp>
          <p:nvSpPr>
            <p:cNvPr id="11393" name="Google Shape;11393;p11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1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1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1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1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1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1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1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1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1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1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1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1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1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1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1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1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117"/>
          <p:cNvGrpSpPr/>
          <p:nvPr/>
        </p:nvGrpSpPr>
        <p:grpSpPr>
          <a:xfrm>
            <a:off x="3545301" y="2423523"/>
            <a:ext cx="358134" cy="356637"/>
            <a:chOff x="3545301" y="2423523"/>
            <a:chExt cx="358134" cy="356637"/>
          </a:xfrm>
        </p:grpSpPr>
        <p:sp>
          <p:nvSpPr>
            <p:cNvPr id="11411" name="Google Shape;11411;p11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1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1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1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1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1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1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1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1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117"/>
          <p:cNvGrpSpPr/>
          <p:nvPr/>
        </p:nvGrpSpPr>
        <p:grpSpPr>
          <a:xfrm>
            <a:off x="5766424" y="4275195"/>
            <a:ext cx="358160" cy="356926"/>
            <a:chOff x="5766424" y="4275195"/>
            <a:chExt cx="358160" cy="356926"/>
          </a:xfrm>
        </p:grpSpPr>
        <p:sp>
          <p:nvSpPr>
            <p:cNvPr id="11421" name="Google Shape;11421;p11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1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1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1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1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1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1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1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1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117"/>
          <p:cNvGrpSpPr/>
          <p:nvPr/>
        </p:nvGrpSpPr>
        <p:grpSpPr>
          <a:xfrm>
            <a:off x="3531462" y="3824599"/>
            <a:ext cx="377251" cy="324232"/>
            <a:chOff x="3531462" y="3824599"/>
            <a:chExt cx="377251" cy="324232"/>
          </a:xfrm>
        </p:grpSpPr>
        <p:sp>
          <p:nvSpPr>
            <p:cNvPr id="11431" name="Google Shape;11431;p11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1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1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1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1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1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1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1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1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1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1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117"/>
          <p:cNvGrpSpPr/>
          <p:nvPr/>
        </p:nvGrpSpPr>
        <p:grpSpPr>
          <a:xfrm>
            <a:off x="4030586" y="3805246"/>
            <a:ext cx="286523" cy="340566"/>
            <a:chOff x="4030586" y="3805246"/>
            <a:chExt cx="286523" cy="340566"/>
          </a:xfrm>
        </p:grpSpPr>
        <p:sp>
          <p:nvSpPr>
            <p:cNvPr id="11443" name="Google Shape;11443;p11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1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1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1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1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1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1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1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1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1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1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1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1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117"/>
          <p:cNvGrpSpPr/>
          <p:nvPr/>
        </p:nvGrpSpPr>
        <p:grpSpPr>
          <a:xfrm>
            <a:off x="2180884" y="2888719"/>
            <a:ext cx="376752" cy="374468"/>
            <a:chOff x="2180884" y="2888719"/>
            <a:chExt cx="376752" cy="374468"/>
          </a:xfrm>
        </p:grpSpPr>
        <p:sp>
          <p:nvSpPr>
            <p:cNvPr id="11457" name="Google Shape;11457;p11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1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1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1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1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1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1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1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1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1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1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1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1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1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117"/>
          <p:cNvGrpSpPr/>
          <p:nvPr/>
        </p:nvGrpSpPr>
        <p:grpSpPr>
          <a:xfrm>
            <a:off x="3954432" y="2942999"/>
            <a:ext cx="378249" cy="265909"/>
            <a:chOff x="3954432" y="2942999"/>
            <a:chExt cx="378249" cy="265909"/>
          </a:xfrm>
        </p:grpSpPr>
        <p:sp>
          <p:nvSpPr>
            <p:cNvPr id="11472" name="Google Shape;11472;p11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1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1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1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1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1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1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1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1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117"/>
          <p:cNvGrpSpPr/>
          <p:nvPr/>
        </p:nvGrpSpPr>
        <p:grpSpPr>
          <a:xfrm>
            <a:off x="1752137" y="4266608"/>
            <a:ext cx="378512" cy="374756"/>
            <a:chOff x="1752137" y="4266608"/>
            <a:chExt cx="378512" cy="374756"/>
          </a:xfrm>
        </p:grpSpPr>
        <p:sp>
          <p:nvSpPr>
            <p:cNvPr id="11482" name="Google Shape;11482;p11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1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1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1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1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1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1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1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1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1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1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1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1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1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1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1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1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1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1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1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1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117"/>
          <p:cNvGrpSpPr/>
          <p:nvPr/>
        </p:nvGrpSpPr>
        <p:grpSpPr>
          <a:xfrm>
            <a:off x="3117788" y="3812546"/>
            <a:ext cx="341065" cy="341065"/>
            <a:chOff x="3117788" y="3812546"/>
            <a:chExt cx="341065" cy="341065"/>
          </a:xfrm>
        </p:grpSpPr>
        <p:sp>
          <p:nvSpPr>
            <p:cNvPr id="11504" name="Google Shape;11504;p11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1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1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1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1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1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117"/>
          <p:cNvGrpSpPr/>
          <p:nvPr/>
        </p:nvGrpSpPr>
        <p:grpSpPr>
          <a:xfrm>
            <a:off x="3994400" y="4299932"/>
            <a:ext cx="338281" cy="322657"/>
            <a:chOff x="3994400" y="4299932"/>
            <a:chExt cx="338281" cy="322657"/>
          </a:xfrm>
        </p:grpSpPr>
        <p:sp>
          <p:nvSpPr>
            <p:cNvPr id="11511" name="Google Shape;11511;p11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1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1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1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1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1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1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1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9" name="Google Shape;11519;p117"/>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17"/>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1" name="Google Shape;11521;p117"/>
          <p:cNvGrpSpPr/>
          <p:nvPr/>
        </p:nvGrpSpPr>
        <p:grpSpPr>
          <a:xfrm>
            <a:off x="3573426" y="1965628"/>
            <a:ext cx="302358" cy="374993"/>
            <a:chOff x="3573426" y="1965628"/>
            <a:chExt cx="302358" cy="374993"/>
          </a:xfrm>
        </p:grpSpPr>
        <p:sp>
          <p:nvSpPr>
            <p:cNvPr id="11522" name="Google Shape;11522;p11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1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1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1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1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1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1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1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1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1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1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1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1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1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1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1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1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1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1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1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1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1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1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1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1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1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1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1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1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1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1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1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1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1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1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1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1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1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1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1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1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1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1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1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1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1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1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117"/>
          <p:cNvGrpSpPr/>
          <p:nvPr/>
        </p:nvGrpSpPr>
        <p:grpSpPr>
          <a:xfrm>
            <a:off x="3513632" y="2908572"/>
            <a:ext cx="355876" cy="331007"/>
            <a:chOff x="3513632" y="2908572"/>
            <a:chExt cx="355876" cy="331007"/>
          </a:xfrm>
        </p:grpSpPr>
        <p:sp>
          <p:nvSpPr>
            <p:cNvPr id="11570" name="Google Shape;11570;p11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1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1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1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1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1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1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1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1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1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1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1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1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1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1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1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117"/>
          <p:cNvGrpSpPr/>
          <p:nvPr/>
        </p:nvGrpSpPr>
        <p:grpSpPr>
          <a:xfrm>
            <a:off x="2694083" y="2888430"/>
            <a:ext cx="235762" cy="374756"/>
            <a:chOff x="2694083" y="2888430"/>
            <a:chExt cx="235762" cy="374756"/>
          </a:xfrm>
        </p:grpSpPr>
        <p:sp>
          <p:nvSpPr>
            <p:cNvPr id="11587" name="Google Shape;11587;p11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1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1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1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1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1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1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1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1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117"/>
          <p:cNvGrpSpPr/>
          <p:nvPr/>
        </p:nvGrpSpPr>
        <p:grpSpPr>
          <a:xfrm>
            <a:off x="871534" y="4300588"/>
            <a:ext cx="357661" cy="311155"/>
            <a:chOff x="871534" y="4300588"/>
            <a:chExt cx="357661" cy="311155"/>
          </a:xfrm>
        </p:grpSpPr>
        <p:sp>
          <p:nvSpPr>
            <p:cNvPr id="11597" name="Google Shape;11597;p11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1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1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1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1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1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1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1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1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1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1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1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1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1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1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1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1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1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1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1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1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17"/>
          <p:cNvGrpSpPr/>
          <p:nvPr/>
        </p:nvGrpSpPr>
        <p:grpSpPr>
          <a:xfrm>
            <a:off x="916019" y="3821606"/>
            <a:ext cx="250100" cy="336785"/>
            <a:chOff x="916019" y="3821606"/>
            <a:chExt cx="250100" cy="336785"/>
          </a:xfrm>
        </p:grpSpPr>
        <p:sp>
          <p:nvSpPr>
            <p:cNvPr id="11619" name="Google Shape;11619;p11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1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1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1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1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1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1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1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1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1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1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1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1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117"/>
          <p:cNvGrpSpPr/>
          <p:nvPr/>
        </p:nvGrpSpPr>
        <p:grpSpPr>
          <a:xfrm>
            <a:off x="849686" y="2909570"/>
            <a:ext cx="374730" cy="332504"/>
            <a:chOff x="849686" y="2909570"/>
            <a:chExt cx="374730" cy="332504"/>
          </a:xfrm>
        </p:grpSpPr>
        <p:sp>
          <p:nvSpPr>
            <p:cNvPr id="11633" name="Google Shape;11633;p11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1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1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1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1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1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1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1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1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1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1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117"/>
          <p:cNvGrpSpPr/>
          <p:nvPr/>
        </p:nvGrpSpPr>
        <p:grpSpPr>
          <a:xfrm>
            <a:off x="1735567" y="2420241"/>
            <a:ext cx="417718" cy="372866"/>
            <a:chOff x="1735567" y="2420241"/>
            <a:chExt cx="417718" cy="372866"/>
          </a:xfrm>
        </p:grpSpPr>
        <p:sp>
          <p:nvSpPr>
            <p:cNvPr id="11645" name="Google Shape;11645;p11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1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1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1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1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1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1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1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1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1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1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1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117"/>
          <p:cNvGrpSpPr/>
          <p:nvPr/>
        </p:nvGrpSpPr>
        <p:grpSpPr>
          <a:xfrm>
            <a:off x="3599318" y="4299590"/>
            <a:ext cx="251098" cy="309028"/>
            <a:chOff x="3599318" y="4299590"/>
            <a:chExt cx="251098" cy="309028"/>
          </a:xfrm>
        </p:grpSpPr>
        <p:sp>
          <p:nvSpPr>
            <p:cNvPr id="11658" name="Google Shape;11658;p11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1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1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1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1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1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17"/>
          <p:cNvGrpSpPr/>
          <p:nvPr/>
        </p:nvGrpSpPr>
        <p:grpSpPr>
          <a:xfrm>
            <a:off x="3105998" y="2433240"/>
            <a:ext cx="345818" cy="345056"/>
            <a:chOff x="3105998" y="2433240"/>
            <a:chExt cx="345818" cy="345056"/>
          </a:xfrm>
        </p:grpSpPr>
        <p:sp>
          <p:nvSpPr>
            <p:cNvPr id="11665" name="Google Shape;11665;p11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1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1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1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1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1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1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1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1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1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1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117"/>
          <p:cNvGrpSpPr/>
          <p:nvPr/>
        </p:nvGrpSpPr>
        <p:grpSpPr>
          <a:xfrm>
            <a:off x="1737326" y="2900773"/>
            <a:ext cx="374730" cy="350361"/>
            <a:chOff x="1737326" y="2900773"/>
            <a:chExt cx="374730" cy="350361"/>
          </a:xfrm>
        </p:grpSpPr>
        <p:sp>
          <p:nvSpPr>
            <p:cNvPr id="11677" name="Google Shape;11677;p11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1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1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1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1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1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1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1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1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1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1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1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1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1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1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1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1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117"/>
          <p:cNvGrpSpPr/>
          <p:nvPr/>
        </p:nvGrpSpPr>
        <p:grpSpPr>
          <a:xfrm>
            <a:off x="4000676" y="1579396"/>
            <a:ext cx="327226" cy="211603"/>
            <a:chOff x="4000676" y="1579396"/>
            <a:chExt cx="327226" cy="211603"/>
          </a:xfrm>
        </p:grpSpPr>
        <p:sp>
          <p:nvSpPr>
            <p:cNvPr id="11695" name="Google Shape;11695;p11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1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1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1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1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1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1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1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1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1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1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1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1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1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1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1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117"/>
          <p:cNvGrpSpPr/>
          <p:nvPr/>
        </p:nvGrpSpPr>
        <p:grpSpPr>
          <a:xfrm>
            <a:off x="2635523" y="1515584"/>
            <a:ext cx="371054" cy="336469"/>
            <a:chOff x="2635523" y="1515584"/>
            <a:chExt cx="371054" cy="336469"/>
          </a:xfrm>
        </p:grpSpPr>
        <p:sp>
          <p:nvSpPr>
            <p:cNvPr id="11712" name="Google Shape;11712;p11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1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1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1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1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1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1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117"/>
          <p:cNvGrpSpPr/>
          <p:nvPr/>
        </p:nvGrpSpPr>
        <p:grpSpPr>
          <a:xfrm>
            <a:off x="2231907" y="1520731"/>
            <a:ext cx="311627" cy="326569"/>
            <a:chOff x="2231907" y="1520731"/>
            <a:chExt cx="311627" cy="326569"/>
          </a:xfrm>
        </p:grpSpPr>
        <p:sp>
          <p:nvSpPr>
            <p:cNvPr id="11720" name="Google Shape;11720;p11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1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1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1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1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1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1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1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1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1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117"/>
          <p:cNvGrpSpPr/>
          <p:nvPr/>
        </p:nvGrpSpPr>
        <p:grpSpPr>
          <a:xfrm>
            <a:off x="1340249" y="4301533"/>
            <a:ext cx="311890" cy="304695"/>
            <a:chOff x="1340249" y="4301533"/>
            <a:chExt cx="311890" cy="304695"/>
          </a:xfrm>
        </p:grpSpPr>
        <p:sp>
          <p:nvSpPr>
            <p:cNvPr id="11731" name="Google Shape;11731;p11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1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1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1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1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1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1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1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1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1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1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1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1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1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117"/>
          <p:cNvGrpSpPr/>
          <p:nvPr/>
        </p:nvGrpSpPr>
        <p:grpSpPr>
          <a:xfrm>
            <a:off x="1330690" y="3377024"/>
            <a:ext cx="306874" cy="332268"/>
            <a:chOff x="1330690" y="3377024"/>
            <a:chExt cx="306874" cy="332268"/>
          </a:xfrm>
        </p:grpSpPr>
        <p:sp>
          <p:nvSpPr>
            <p:cNvPr id="11746" name="Google Shape;11746;p11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1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1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1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1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1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1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1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1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1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1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1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1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1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1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1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1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1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1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117"/>
          <p:cNvGrpSpPr/>
          <p:nvPr/>
        </p:nvGrpSpPr>
        <p:grpSpPr>
          <a:xfrm>
            <a:off x="2650597" y="3381777"/>
            <a:ext cx="341511" cy="324994"/>
            <a:chOff x="2650597" y="3381777"/>
            <a:chExt cx="341511" cy="324994"/>
          </a:xfrm>
        </p:grpSpPr>
        <p:sp>
          <p:nvSpPr>
            <p:cNvPr id="11766" name="Google Shape;11766;p11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1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1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1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1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1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1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1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1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1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1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1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1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1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1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1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1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1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1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1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1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1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1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1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1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1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1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1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1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1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1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1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1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1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1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117"/>
          <p:cNvGrpSpPr/>
          <p:nvPr/>
        </p:nvGrpSpPr>
        <p:grpSpPr>
          <a:xfrm>
            <a:off x="1295502" y="2437362"/>
            <a:ext cx="402645" cy="323917"/>
            <a:chOff x="1295502" y="2437362"/>
            <a:chExt cx="402645" cy="323917"/>
          </a:xfrm>
        </p:grpSpPr>
        <p:sp>
          <p:nvSpPr>
            <p:cNvPr id="11802" name="Google Shape;11802;p11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1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1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1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1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1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1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1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1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1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1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1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1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1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1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1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117"/>
          <p:cNvGrpSpPr/>
          <p:nvPr/>
        </p:nvGrpSpPr>
        <p:grpSpPr>
          <a:xfrm>
            <a:off x="882590" y="2438360"/>
            <a:ext cx="337310" cy="337047"/>
            <a:chOff x="882590" y="2438360"/>
            <a:chExt cx="337310" cy="337047"/>
          </a:xfrm>
        </p:grpSpPr>
        <p:sp>
          <p:nvSpPr>
            <p:cNvPr id="11819" name="Google Shape;11819;p11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1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1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1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1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1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1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1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1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1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1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1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1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1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1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1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1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1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1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1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1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1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1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1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117"/>
          <p:cNvGrpSpPr/>
          <p:nvPr/>
        </p:nvGrpSpPr>
        <p:grpSpPr>
          <a:xfrm>
            <a:off x="4885060" y="1518788"/>
            <a:ext cx="385786" cy="342588"/>
            <a:chOff x="4885060" y="1518788"/>
            <a:chExt cx="385786" cy="342588"/>
          </a:xfrm>
        </p:grpSpPr>
        <p:sp>
          <p:nvSpPr>
            <p:cNvPr id="11844" name="Google Shape;11844;p11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1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1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1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1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1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1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1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1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1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1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1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1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1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1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1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1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1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1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117"/>
          <p:cNvGrpSpPr/>
          <p:nvPr/>
        </p:nvGrpSpPr>
        <p:grpSpPr>
          <a:xfrm>
            <a:off x="5394478" y="1514533"/>
            <a:ext cx="249076" cy="351096"/>
            <a:chOff x="5394478" y="1514533"/>
            <a:chExt cx="249076" cy="351096"/>
          </a:xfrm>
        </p:grpSpPr>
        <p:sp>
          <p:nvSpPr>
            <p:cNvPr id="11864" name="Google Shape;11864;p11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1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1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1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1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1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1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1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1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1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1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1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1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1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1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1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1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1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1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1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117"/>
          <p:cNvGrpSpPr/>
          <p:nvPr/>
        </p:nvGrpSpPr>
        <p:grpSpPr>
          <a:xfrm>
            <a:off x="5782259" y="1512012"/>
            <a:ext cx="356138" cy="356138"/>
            <a:chOff x="5782259" y="1512012"/>
            <a:chExt cx="356138" cy="356138"/>
          </a:xfrm>
        </p:grpSpPr>
        <p:sp>
          <p:nvSpPr>
            <p:cNvPr id="11885" name="Google Shape;11885;p11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1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1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1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1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1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1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1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1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1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1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117"/>
          <p:cNvGrpSpPr/>
          <p:nvPr/>
        </p:nvGrpSpPr>
        <p:grpSpPr>
          <a:xfrm>
            <a:off x="6229598" y="1518052"/>
            <a:ext cx="343560" cy="343822"/>
            <a:chOff x="6229598" y="1518052"/>
            <a:chExt cx="343560" cy="343822"/>
          </a:xfrm>
        </p:grpSpPr>
        <p:sp>
          <p:nvSpPr>
            <p:cNvPr id="11897" name="Google Shape;11897;p11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1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1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1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1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1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1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1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1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1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1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1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1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1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1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1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1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1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1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117"/>
          <p:cNvGrpSpPr/>
          <p:nvPr/>
        </p:nvGrpSpPr>
        <p:grpSpPr>
          <a:xfrm>
            <a:off x="870773" y="3357985"/>
            <a:ext cx="342824" cy="351228"/>
            <a:chOff x="870773" y="3357985"/>
            <a:chExt cx="342824" cy="351228"/>
          </a:xfrm>
        </p:grpSpPr>
        <p:sp>
          <p:nvSpPr>
            <p:cNvPr id="11917" name="Google Shape;11917;p11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1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1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1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1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1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1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1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117"/>
          <p:cNvGrpSpPr/>
          <p:nvPr/>
        </p:nvGrpSpPr>
        <p:grpSpPr>
          <a:xfrm>
            <a:off x="2743084" y="4299590"/>
            <a:ext cx="159372" cy="308896"/>
            <a:chOff x="2743084" y="4299590"/>
            <a:chExt cx="159372" cy="308896"/>
          </a:xfrm>
        </p:grpSpPr>
        <p:sp>
          <p:nvSpPr>
            <p:cNvPr id="11926" name="Google Shape;11926;p11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1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1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1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1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1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1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1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1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1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1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1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1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1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1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117"/>
          <p:cNvGrpSpPr/>
          <p:nvPr/>
        </p:nvGrpSpPr>
        <p:grpSpPr>
          <a:xfrm>
            <a:off x="1293506" y="2939716"/>
            <a:ext cx="374730" cy="272211"/>
            <a:chOff x="1293506" y="2939716"/>
            <a:chExt cx="374730" cy="272211"/>
          </a:xfrm>
        </p:grpSpPr>
        <p:sp>
          <p:nvSpPr>
            <p:cNvPr id="11942" name="Google Shape;11942;p11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1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1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1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1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1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1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1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1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1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1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1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1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1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1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1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1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1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1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1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1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1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1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1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1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1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1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1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1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1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117"/>
          <p:cNvGrpSpPr/>
          <p:nvPr/>
        </p:nvGrpSpPr>
        <p:grpSpPr>
          <a:xfrm>
            <a:off x="6669900" y="1505474"/>
            <a:ext cx="345083" cy="369216"/>
            <a:chOff x="6669900" y="1505474"/>
            <a:chExt cx="345083" cy="369216"/>
          </a:xfrm>
        </p:grpSpPr>
        <p:sp>
          <p:nvSpPr>
            <p:cNvPr id="11973" name="Google Shape;11973;p11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1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1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1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1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1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1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1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1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1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1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1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1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1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1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1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1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1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1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1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1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1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117"/>
          <p:cNvGrpSpPr/>
          <p:nvPr/>
        </p:nvGrpSpPr>
        <p:grpSpPr>
          <a:xfrm>
            <a:off x="7117003" y="1518000"/>
            <a:ext cx="333003" cy="344085"/>
            <a:chOff x="7117003" y="1518000"/>
            <a:chExt cx="333003" cy="344085"/>
          </a:xfrm>
        </p:grpSpPr>
        <p:sp>
          <p:nvSpPr>
            <p:cNvPr id="11996" name="Google Shape;11996;p11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1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1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1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1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1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1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1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1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1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1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1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1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1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1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1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1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1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1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1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1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1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1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1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1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1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1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1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1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1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1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1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1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1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1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1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1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1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117"/>
          <p:cNvGrpSpPr/>
          <p:nvPr/>
        </p:nvGrpSpPr>
        <p:grpSpPr>
          <a:xfrm>
            <a:off x="2200238" y="4289165"/>
            <a:ext cx="374756" cy="329300"/>
            <a:chOff x="2200238" y="4289165"/>
            <a:chExt cx="374756" cy="329300"/>
          </a:xfrm>
        </p:grpSpPr>
        <p:sp>
          <p:nvSpPr>
            <p:cNvPr id="12035" name="Google Shape;12035;p11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1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1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1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1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1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1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1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1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1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1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1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1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1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1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1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1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1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1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1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1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1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117"/>
          <p:cNvGrpSpPr/>
          <p:nvPr/>
        </p:nvGrpSpPr>
        <p:grpSpPr>
          <a:xfrm>
            <a:off x="7556043" y="1499959"/>
            <a:ext cx="337283" cy="380192"/>
            <a:chOff x="7556043" y="1499959"/>
            <a:chExt cx="337283" cy="380192"/>
          </a:xfrm>
        </p:grpSpPr>
        <p:sp>
          <p:nvSpPr>
            <p:cNvPr id="12058" name="Google Shape;12058;p11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1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1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1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1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1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1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1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1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1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1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1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1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1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17"/>
          <p:cNvGrpSpPr/>
          <p:nvPr/>
        </p:nvGrpSpPr>
        <p:grpSpPr>
          <a:xfrm>
            <a:off x="7992826" y="1517790"/>
            <a:ext cx="317431" cy="344584"/>
            <a:chOff x="7992826" y="1517790"/>
            <a:chExt cx="317431" cy="344584"/>
          </a:xfrm>
        </p:grpSpPr>
        <p:sp>
          <p:nvSpPr>
            <p:cNvPr id="12073" name="Google Shape;12073;p11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1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1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1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1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1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1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1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1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1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1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1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1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1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1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1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1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117"/>
          <p:cNvGrpSpPr/>
          <p:nvPr/>
        </p:nvGrpSpPr>
        <p:grpSpPr>
          <a:xfrm>
            <a:off x="4864446" y="3340207"/>
            <a:ext cx="395607" cy="387414"/>
            <a:chOff x="4864446" y="3340207"/>
            <a:chExt cx="395607" cy="387414"/>
          </a:xfrm>
        </p:grpSpPr>
        <p:sp>
          <p:nvSpPr>
            <p:cNvPr id="12091" name="Google Shape;12091;p11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1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1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1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1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1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1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1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1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1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1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1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1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1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1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1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1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1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1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1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1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1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1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1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1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17"/>
          <p:cNvGrpSpPr/>
          <p:nvPr/>
        </p:nvGrpSpPr>
        <p:grpSpPr>
          <a:xfrm>
            <a:off x="3130367" y="4324485"/>
            <a:ext cx="297342" cy="258871"/>
            <a:chOff x="3130367" y="4324485"/>
            <a:chExt cx="297342" cy="258871"/>
          </a:xfrm>
        </p:grpSpPr>
        <p:sp>
          <p:nvSpPr>
            <p:cNvPr id="12117" name="Google Shape;12117;p11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1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1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1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1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1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1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1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1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1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1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1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1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1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1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1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1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1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1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1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1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1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1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117"/>
          <p:cNvGrpSpPr/>
          <p:nvPr/>
        </p:nvGrpSpPr>
        <p:grpSpPr>
          <a:xfrm>
            <a:off x="5302988" y="3389839"/>
            <a:ext cx="394609" cy="286523"/>
            <a:chOff x="5302988" y="3389839"/>
            <a:chExt cx="394609" cy="286523"/>
          </a:xfrm>
        </p:grpSpPr>
        <p:sp>
          <p:nvSpPr>
            <p:cNvPr id="12141" name="Google Shape;12141;p11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1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1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1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1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1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1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1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1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1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1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1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1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1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1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1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1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1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1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1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1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1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1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1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1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1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1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1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1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1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1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1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1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4" name="Google Shape;12174;p117"/>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5" name="Google Shape;12175;p117"/>
          <p:cNvGrpSpPr/>
          <p:nvPr/>
        </p:nvGrpSpPr>
        <p:grpSpPr>
          <a:xfrm>
            <a:off x="3060752" y="2903609"/>
            <a:ext cx="390565" cy="359578"/>
            <a:chOff x="3060752" y="2903609"/>
            <a:chExt cx="390565" cy="359578"/>
          </a:xfrm>
        </p:grpSpPr>
        <p:sp>
          <p:nvSpPr>
            <p:cNvPr id="12176" name="Google Shape;12176;p11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1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1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1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1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1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1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1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1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1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1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1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1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1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1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1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1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1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1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1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1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1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1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1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1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1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1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1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1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1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1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1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1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1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117"/>
          <p:cNvGrpSpPr/>
          <p:nvPr/>
        </p:nvGrpSpPr>
        <p:grpSpPr>
          <a:xfrm>
            <a:off x="5741031" y="3386057"/>
            <a:ext cx="394609" cy="294585"/>
            <a:chOff x="5741031" y="3386057"/>
            <a:chExt cx="394609" cy="294585"/>
          </a:xfrm>
        </p:grpSpPr>
        <p:sp>
          <p:nvSpPr>
            <p:cNvPr id="12211" name="Google Shape;12211;p11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1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1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1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1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1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1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1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1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1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1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1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1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1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1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1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1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1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1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1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1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1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1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1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1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1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1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1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1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1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1" name="Google Shape;12241;p117"/>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2" name="Google Shape;12242;p117"/>
          <p:cNvGrpSpPr/>
          <p:nvPr/>
        </p:nvGrpSpPr>
        <p:grpSpPr>
          <a:xfrm>
            <a:off x="6179074" y="3368726"/>
            <a:ext cx="394609" cy="328749"/>
            <a:chOff x="6179074" y="3368726"/>
            <a:chExt cx="394609" cy="328749"/>
          </a:xfrm>
        </p:grpSpPr>
        <p:sp>
          <p:nvSpPr>
            <p:cNvPr id="12243" name="Google Shape;12243;p11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1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1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1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1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1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1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1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1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1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1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1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1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1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1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1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1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1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1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1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1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1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1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1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1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1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1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1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1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1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1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1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1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1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1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1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1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1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1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1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1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1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1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1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1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1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1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1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1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1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1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1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1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1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1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1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1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1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1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1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1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1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1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1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1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1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1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1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1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1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1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1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1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1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1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1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1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1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1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1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1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1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1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117"/>
          <p:cNvGrpSpPr/>
          <p:nvPr/>
        </p:nvGrpSpPr>
        <p:grpSpPr>
          <a:xfrm>
            <a:off x="7054924" y="3367728"/>
            <a:ext cx="394583" cy="331007"/>
            <a:chOff x="7054924" y="3367728"/>
            <a:chExt cx="394583" cy="331007"/>
          </a:xfrm>
        </p:grpSpPr>
        <p:sp>
          <p:nvSpPr>
            <p:cNvPr id="12327" name="Google Shape;12327;p11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1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1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1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1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1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1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1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1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1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1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1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1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1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1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117"/>
          <p:cNvGrpSpPr/>
          <p:nvPr/>
        </p:nvGrpSpPr>
        <p:grpSpPr>
          <a:xfrm>
            <a:off x="7492967" y="3361425"/>
            <a:ext cx="394583" cy="343586"/>
            <a:chOff x="7492967" y="3361425"/>
            <a:chExt cx="394583" cy="343586"/>
          </a:xfrm>
        </p:grpSpPr>
        <p:sp>
          <p:nvSpPr>
            <p:cNvPr id="12343" name="Google Shape;12343;p11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1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1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1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1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1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1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1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1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1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1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1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1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1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1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1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1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1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1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1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1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1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1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117"/>
          <p:cNvGrpSpPr/>
          <p:nvPr/>
        </p:nvGrpSpPr>
        <p:grpSpPr>
          <a:xfrm>
            <a:off x="7935527" y="3353154"/>
            <a:ext cx="385287" cy="360156"/>
            <a:chOff x="7935527" y="3353154"/>
            <a:chExt cx="385287" cy="360156"/>
          </a:xfrm>
        </p:grpSpPr>
        <p:sp>
          <p:nvSpPr>
            <p:cNvPr id="12367" name="Google Shape;12367;p11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1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1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1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1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1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1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1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1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1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1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1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117"/>
          <p:cNvGrpSpPr/>
          <p:nvPr/>
        </p:nvGrpSpPr>
        <p:grpSpPr>
          <a:xfrm>
            <a:off x="5319821" y="1986242"/>
            <a:ext cx="348103" cy="348103"/>
            <a:chOff x="5319821" y="1986242"/>
            <a:chExt cx="348103" cy="348103"/>
          </a:xfrm>
        </p:grpSpPr>
        <p:sp>
          <p:nvSpPr>
            <p:cNvPr id="12380" name="Google Shape;12380;p11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1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1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1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1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1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1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1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1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1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1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1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1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1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1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1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1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1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1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1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1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1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1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1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1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1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1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1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1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1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1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1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1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1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1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1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1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117"/>
          <p:cNvGrpSpPr/>
          <p:nvPr/>
        </p:nvGrpSpPr>
        <p:grpSpPr>
          <a:xfrm>
            <a:off x="5765926" y="1976683"/>
            <a:ext cx="348339" cy="348103"/>
            <a:chOff x="5765926" y="1976683"/>
            <a:chExt cx="348339" cy="348103"/>
          </a:xfrm>
        </p:grpSpPr>
        <p:sp>
          <p:nvSpPr>
            <p:cNvPr id="12418" name="Google Shape;12418;p11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1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1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1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1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1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1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1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1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1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1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1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1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1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117"/>
          <p:cNvGrpSpPr/>
          <p:nvPr/>
        </p:nvGrpSpPr>
        <p:grpSpPr>
          <a:xfrm>
            <a:off x="6191390" y="1981489"/>
            <a:ext cx="389068" cy="347787"/>
            <a:chOff x="6191390" y="1981489"/>
            <a:chExt cx="389068" cy="347787"/>
          </a:xfrm>
        </p:grpSpPr>
        <p:sp>
          <p:nvSpPr>
            <p:cNvPr id="12433" name="Google Shape;12433;p11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1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1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1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1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1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1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117"/>
          <p:cNvGrpSpPr/>
          <p:nvPr/>
        </p:nvGrpSpPr>
        <p:grpSpPr>
          <a:xfrm>
            <a:off x="6657846" y="2007591"/>
            <a:ext cx="348103" cy="295714"/>
            <a:chOff x="6657846" y="2007591"/>
            <a:chExt cx="348103" cy="295714"/>
          </a:xfrm>
        </p:grpSpPr>
        <p:sp>
          <p:nvSpPr>
            <p:cNvPr id="12441" name="Google Shape;12441;p11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1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1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1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1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1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1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1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1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1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1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1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1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1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1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1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1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1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1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1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1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1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1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1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1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1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117"/>
          <p:cNvGrpSpPr/>
          <p:nvPr/>
        </p:nvGrpSpPr>
        <p:grpSpPr>
          <a:xfrm>
            <a:off x="7104188" y="1971904"/>
            <a:ext cx="347341" cy="348103"/>
            <a:chOff x="7104188" y="1971904"/>
            <a:chExt cx="347341" cy="348103"/>
          </a:xfrm>
        </p:grpSpPr>
        <p:sp>
          <p:nvSpPr>
            <p:cNvPr id="12468" name="Google Shape;12468;p11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1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1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1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1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1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1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1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1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1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1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1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1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1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1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1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1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1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1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1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1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1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1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1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1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1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1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1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1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1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117"/>
          <p:cNvGrpSpPr/>
          <p:nvPr/>
        </p:nvGrpSpPr>
        <p:grpSpPr>
          <a:xfrm>
            <a:off x="7551264" y="1971904"/>
            <a:ext cx="344321" cy="348155"/>
            <a:chOff x="7551264" y="1971904"/>
            <a:chExt cx="344321" cy="348155"/>
          </a:xfrm>
        </p:grpSpPr>
        <p:sp>
          <p:nvSpPr>
            <p:cNvPr id="12499" name="Google Shape;12499;p11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1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1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1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1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1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1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1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1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1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1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1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1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1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1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1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1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1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1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117"/>
          <p:cNvGrpSpPr/>
          <p:nvPr/>
        </p:nvGrpSpPr>
        <p:grpSpPr>
          <a:xfrm>
            <a:off x="7992065" y="1971904"/>
            <a:ext cx="351621" cy="348103"/>
            <a:chOff x="7992065" y="1971904"/>
            <a:chExt cx="351621" cy="348103"/>
          </a:xfrm>
        </p:grpSpPr>
        <p:sp>
          <p:nvSpPr>
            <p:cNvPr id="12519" name="Google Shape;12519;p11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1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1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1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1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1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1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1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1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1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1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1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1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1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1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117"/>
          <p:cNvGrpSpPr/>
          <p:nvPr/>
        </p:nvGrpSpPr>
        <p:grpSpPr>
          <a:xfrm>
            <a:off x="4911189" y="3793455"/>
            <a:ext cx="296580" cy="364935"/>
            <a:chOff x="4911189" y="3793455"/>
            <a:chExt cx="296580" cy="364935"/>
          </a:xfrm>
        </p:grpSpPr>
        <p:sp>
          <p:nvSpPr>
            <p:cNvPr id="12535" name="Google Shape;12535;p11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1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1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1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1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1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1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1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1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1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1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1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1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1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1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1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1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1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1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1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117"/>
          <p:cNvGrpSpPr/>
          <p:nvPr/>
        </p:nvGrpSpPr>
        <p:grpSpPr>
          <a:xfrm>
            <a:off x="5341433" y="3793271"/>
            <a:ext cx="330272" cy="329117"/>
            <a:chOff x="5341433" y="3793271"/>
            <a:chExt cx="330272" cy="329117"/>
          </a:xfrm>
        </p:grpSpPr>
        <p:sp>
          <p:nvSpPr>
            <p:cNvPr id="12556" name="Google Shape;12556;p11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1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1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1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1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1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1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1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1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1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1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1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1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1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1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1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117"/>
          <p:cNvGrpSpPr/>
          <p:nvPr/>
        </p:nvGrpSpPr>
        <p:grpSpPr>
          <a:xfrm>
            <a:off x="5744051" y="3766250"/>
            <a:ext cx="428511" cy="383186"/>
            <a:chOff x="5744051" y="3766250"/>
            <a:chExt cx="428511" cy="383186"/>
          </a:xfrm>
        </p:grpSpPr>
        <p:sp>
          <p:nvSpPr>
            <p:cNvPr id="12573" name="Google Shape;12573;p11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1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1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1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1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1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1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1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1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1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1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1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1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1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1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1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1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17"/>
          <p:cNvGrpSpPr/>
          <p:nvPr/>
        </p:nvGrpSpPr>
        <p:grpSpPr>
          <a:xfrm>
            <a:off x="6678697" y="3793324"/>
            <a:ext cx="342824" cy="328985"/>
            <a:chOff x="6678697" y="3793324"/>
            <a:chExt cx="342824" cy="328985"/>
          </a:xfrm>
        </p:grpSpPr>
        <p:sp>
          <p:nvSpPr>
            <p:cNvPr id="12591" name="Google Shape;12591;p11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1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1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1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1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1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1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1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117"/>
          <p:cNvGrpSpPr/>
          <p:nvPr/>
        </p:nvGrpSpPr>
        <p:grpSpPr>
          <a:xfrm>
            <a:off x="7101903" y="3762022"/>
            <a:ext cx="398627" cy="392088"/>
            <a:chOff x="7101903" y="3762022"/>
            <a:chExt cx="398627" cy="392088"/>
          </a:xfrm>
        </p:grpSpPr>
        <p:sp>
          <p:nvSpPr>
            <p:cNvPr id="12600" name="Google Shape;12600;p11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1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1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1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1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1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1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1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1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1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1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1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1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1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1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1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1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1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117"/>
          <p:cNvGrpSpPr/>
          <p:nvPr/>
        </p:nvGrpSpPr>
        <p:grpSpPr>
          <a:xfrm>
            <a:off x="7541469" y="3793455"/>
            <a:ext cx="407897" cy="328985"/>
            <a:chOff x="7541469" y="3793455"/>
            <a:chExt cx="407897" cy="328985"/>
          </a:xfrm>
        </p:grpSpPr>
        <p:sp>
          <p:nvSpPr>
            <p:cNvPr id="12619" name="Google Shape;12619;p11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1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1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1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1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1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1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1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1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1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1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1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1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1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1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1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1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1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1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1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1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1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1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1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1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1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1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1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1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1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117"/>
          <p:cNvGrpSpPr/>
          <p:nvPr/>
        </p:nvGrpSpPr>
        <p:grpSpPr>
          <a:xfrm>
            <a:off x="5310288" y="2956312"/>
            <a:ext cx="432292" cy="264412"/>
            <a:chOff x="5310288" y="2956312"/>
            <a:chExt cx="432292" cy="264412"/>
          </a:xfrm>
        </p:grpSpPr>
        <p:sp>
          <p:nvSpPr>
            <p:cNvPr id="12650" name="Google Shape;12650;p11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1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1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1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1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1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1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1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1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1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1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1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1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1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1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1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1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1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1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1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1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1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1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1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1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1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1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117"/>
          <p:cNvGrpSpPr/>
          <p:nvPr/>
        </p:nvGrpSpPr>
        <p:grpSpPr>
          <a:xfrm>
            <a:off x="4879047" y="2432320"/>
            <a:ext cx="398075" cy="340303"/>
            <a:chOff x="4879047" y="2432320"/>
            <a:chExt cx="398075" cy="340303"/>
          </a:xfrm>
        </p:grpSpPr>
        <p:sp>
          <p:nvSpPr>
            <p:cNvPr id="12678" name="Google Shape;12678;p11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1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1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1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1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1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1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1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1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1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1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1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1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1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1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1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1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1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1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1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1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1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1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1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1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1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117"/>
          <p:cNvGrpSpPr/>
          <p:nvPr/>
        </p:nvGrpSpPr>
        <p:grpSpPr>
          <a:xfrm>
            <a:off x="5388701" y="2393823"/>
            <a:ext cx="280982" cy="395896"/>
            <a:chOff x="5388701" y="2393823"/>
            <a:chExt cx="280982" cy="395896"/>
          </a:xfrm>
        </p:grpSpPr>
        <p:sp>
          <p:nvSpPr>
            <p:cNvPr id="12705" name="Google Shape;12705;p11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1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1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1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1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1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1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1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1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1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1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1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1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1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1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1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1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1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1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1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1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1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1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1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1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1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1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1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1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1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117"/>
          <p:cNvGrpSpPr/>
          <p:nvPr/>
        </p:nvGrpSpPr>
        <p:grpSpPr>
          <a:xfrm>
            <a:off x="5743289" y="2439122"/>
            <a:ext cx="444871" cy="316407"/>
            <a:chOff x="5743289" y="2439122"/>
            <a:chExt cx="444871" cy="316407"/>
          </a:xfrm>
        </p:grpSpPr>
        <p:sp>
          <p:nvSpPr>
            <p:cNvPr id="12736" name="Google Shape;12736;p11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1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1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1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1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1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1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1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1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1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1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1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1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1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1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1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1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1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1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1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1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1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1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1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1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1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1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1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1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117"/>
          <p:cNvGrpSpPr/>
          <p:nvPr/>
        </p:nvGrpSpPr>
        <p:grpSpPr>
          <a:xfrm>
            <a:off x="6230360" y="2432583"/>
            <a:ext cx="351359" cy="363412"/>
            <a:chOff x="6230360" y="2432583"/>
            <a:chExt cx="351359" cy="363412"/>
          </a:xfrm>
        </p:grpSpPr>
        <p:sp>
          <p:nvSpPr>
            <p:cNvPr id="12766" name="Google Shape;12766;p11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1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1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1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1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1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1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1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1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1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1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1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1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1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1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1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1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1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1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1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1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117"/>
          <p:cNvGrpSpPr/>
          <p:nvPr/>
        </p:nvGrpSpPr>
        <p:grpSpPr>
          <a:xfrm>
            <a:off x="6633976" y="2459552"/>
            <a:ext cx="387781" cy="286680"/>
            <a:chOff x="6633976" y="2459552"/>
            <a:chExt cx="387781" cy="286680"/>
          </a:xfrm>
        </p:grpSpPr>
        <p:sp>
          <p:nvSpPr>
            <p:cNvPr id="12788" name="Google Shape;12788;p11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1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1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1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1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1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1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117"/>
          <p:cNvGrpSpPr/>
          <p:nvPr/>
        </p:nvGrpSpPr>
        <p:grpSpPr>
          <a:xfrm>
            <a:off x="7091110" y="2428565"/>
            <a:ext cx="376989" cy="348864"/>
            <a:chOff x="7091110" y="2428565"/>
            <a:chExt cx="376989" cy="348864"/>
          </a:xfrm>
        </p:grpSpPr>
        <p:sp>
          <p:nvSpPr>
            <p:cNvPr id="12796" name="Google Shape;12796;p11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1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1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1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1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1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1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1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1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1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1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1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1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1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1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1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1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1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1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1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1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1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1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1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1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1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1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1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1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1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1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117"/>
          <p:cNvGrpSpPr/>
          <p:nvPr/>
        </p:nvGrpSpPr>
        <p:grpSpPr>
          <a:xfrm>
            <a:off x="7536427" y="2415225"/>
            <a:ext cx="369715" cy="375492"/>
            <a:chOff x="7536427" y="2415225"/>
            <a:chExt cx="369715" cy="375492"/>
          </a:xfrm>
        </p:grpSpPr>
        <p:sp>
          <p:nvSpPr>
            <p:cNvPr id="12828" name="Google Shape;12828;p11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1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1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1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1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1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1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1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1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1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1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1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1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1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1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1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1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1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1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1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1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1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1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1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1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1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1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1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1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1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1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1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1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1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1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1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1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1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117"/>
          <p:cNvGrpSpPr/>
          <p:nvPr/>
        </p:nvGrpSpPr>
        <p:grpSpPr>
          <a:xfrm>
            <a:off x="7980773" y="2428802"/>
            <a:ext cx="353381" cy="358160"/>
            <a:chOff x="7980773" y="2428802"/>
            <a:chExt cx="353381" cy="358160"/>
          </a:xfrm>
        </p:grpSpPr>
        <p:sp>
          <p:nvSpPr>
            <p:cNvPr id="12867" name="Google Shape;12867;p11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1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1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1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1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1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1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1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1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1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1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1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1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1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1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1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1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1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1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1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1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1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1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1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1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1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1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1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1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1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117"/>
          <p:cNvGrpSpPr/>
          <p:nvPr/>
        </p:nvGrpSpPr>
        <p:grpSpPr>
          <a:xfrm>
            <a:off x="4886058" y="4291240"/>
            <a:ext cx="346343" cy="343953"/>
            <a:chOff x="4886058" y="4291240"/>
            <a:chExt cx="346343" cy="343953"/>
          </a:xfrm>
        </p:grpSpPr>
        <p:sp>
          <p:nvSpPr>
            <p:cNvPr id="12898" name="Google Shape;12898;p11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1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1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1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1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1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1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1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1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1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1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1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1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117"/>
          <p:cNvGrpSpPr/>
          <p:nvPr/>
        </p:nvGrpSpPr>
        <p:grpSpPr>
          <a:xfrm>
            <a:off x="5344216" y="4291056"/>
            <a:ext cx="304616" cy="343560"/>
            <a:chOff x="5344216" y="4291056"/>
            <a:chExt cx="304616" cy="343560"/>
          </a:xfrm>
        </p:grpSpPr>
        <p:sp>
          <p:nvSpPr>
            <p:cNvPr id="12912" name="Google Shape;12912;p11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1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1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1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1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1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1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1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1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1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1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117"/>
          <p:cNvGrpSpPr/>
          <p:nvPr/>
        </p:nvGrpSpPr>
        <p:grpSpPr>
          <a:xfrm>
            <a:off x="6279999" y="4264422"/>
            <a:ext cx="204093" cy="343743"/>
            <a:chOff x="6271562" y="4290872"/>
            <a:chExt cx="204093" cy="343743"/>
          </a:xfrm>
        </p:grpSpPr>
        <p:sp>
          <p:nvSpPr>
            <p:cNvPr id="12924" name="Google Shape;12924;p11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1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1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1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1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1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1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1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1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1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1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1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17"/>
          <p:cNvGrpSpPr/>
          <p:nvPr/>
        </p:nvGrpSpPr>
        <p:grpSpPr>
          <a:xfrm>
            <a:off x="6639491" y="4329238"/>
            <a:ext cx="344085" cy="267195"/>
            <a:chOff x="6639491" y="4329238"/>
            <a:chExt cx="344085" cy="267195"/>
          </a:xfrm>
        </p:grpSpPr>
        <p:sp>
          <p:nvSpPr>
            <p:cNvPr id="12937" name="Google Shape;12937;p11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1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1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1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1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1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1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1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1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1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1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1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1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1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1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1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1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1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117"/>
          <p:cNvGrpSpPr/>
          <p:nvPr/>
        </p:nvGrpSpPr>
        <p:grpSpPr>
          <a:xfrm>
            <a:off x="7133336" y="4291056"/>
            <a:ext cx="232979" cy="343560"/>
            <a:chOff x="7133336" y="4291056"/>
            <a:chExt cx="232979" cy="343560"/>
          </a:xfrm>
        </p:grpSpPr>
        <p:sp>
          <p:nvSpPr>
            <p:cNvPr id="12956" name="Google Shape;12956;p11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1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1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1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1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1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1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1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1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1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1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1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1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1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1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1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1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17"/>
          <p:cNvGrpSpPr/>
          <p:nvPr/>
        </p:nvGrpSpPr>
        <p:grpSpPr>
          <a:xfrm>
            <a:off x="7571379" y="4291056"/>
            <a:ext cx="232979" cy="343560"/>
            <a:chOff x="7571379" y="4291056"/>
            <a:chExt cx="232979" cy="343560"/>
          </a:xfrm>
        </p:grpSpPr>
        <p:sp>
          <p:nvSpPr>
            <p:cNvPr id="12974" name="Google Shape;12974;p11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1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1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1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1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1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1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1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1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1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1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1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1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1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1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1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117"/>
          <p:cNvGrpSpPr/>
          <p:nvPr/>
        </p:nvGrpSpPr>
        <p:grpSpPr>
          <a:xfrm>
            <a:off x="6666381" y="3347875"/>
            <a:ext cx="295819" cy="370712"/>
            <a:chOff x="6666381" y="3347875"/>
            <a:chExt cx="295819" cy="370712"/>
          </a:xfrm>
        </p:grpSpPr>
        <p:sp>
          <p:nvSpPr>
            <p:cNvPr id="12991" name="Google Shape;12991;p11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1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1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1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1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1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1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1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1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1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1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1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1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1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1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1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1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1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1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1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1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1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1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1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1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1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1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1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1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1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1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1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1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1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1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1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1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1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1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1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117"/>
          <p:cNvGrpSpPr/>
          <p:nvPr/>
        </p:nvGrpSpPr>
        <p:grpSpPr>
          <a:xfrm>
            <a:off x="4877760" y="2887459"/>
            <a:ext cx="389567" cy="390329"/>
            <a:chOff x="4877760" y="2887459"/>
            <a:chExt cx="389567" cy="390329"/>
          </a:xfrm>
        </p:grpSpPr>
        <p:sp>
          <p:nvSpPr>
            <p:cNvPr id="13032" name="Google Shape;13032;p11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1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1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1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1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1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1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1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1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1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1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1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1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1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1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1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1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1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1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1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1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1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1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1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1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1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1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1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1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1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1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1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1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1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1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1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1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1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1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1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1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1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1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1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6" name="Google Shape;13076;p117"/>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17"/>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17"/>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17"/>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17"/>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1" name="Google Shape;13081;p117"/>
          <p:cNvGrpSpPr/>
          <p:nvPr/>
        </p:nvGrpSpPr>
        <p:grpSpPr>
          <a:xfrm>
            <a:off x="5779239" y="2887695"/>
            <a:ext cx="314411" cy="389830"/>
            <a:chOff x="5779239" y="2887695"/>
            <a:chExt cx="314411" cy="389830"/>
          </a:xfrm>
        </p:grpSpPr>
        <p:sp>
          <p:nvSpPr>
            <p:cNvPr id="13082" name="Google Shape;13082;p11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1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1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1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1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1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1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1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1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1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1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1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1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1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1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1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1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1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1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1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1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1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1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1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1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1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1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1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1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1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1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1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1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1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1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1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1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1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1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1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1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1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1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1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17"/>
          <p:cNvGrpSpPr/>
          <p:nvPr/>
        </p:nvGrpSpPr>
        <p:grpSpPr>
          <a:xfrm>
            <a:off x="6190130" y="2940977"/>
            <a:ext cx="389830" cy="283004"/>
            <a:chOff x="6190130" y="2940977"/>
            <a:chExt cx="389830" cy="283004"/>
          </a:xfrm>
        </p:grpSpPr>
        <p:sp>
          <p:nvSpPr>
            <p:cNvPr id="13127" name="Google Shape;13127;p11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1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1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1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1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1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1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1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1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1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1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1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1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1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1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1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1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1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1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1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1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1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1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1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1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1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1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1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1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1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117"/>
          <p:cNvGrpSpPr/>
          <p:nvPr/>
        </p:nvGrpSpPr>
        <p:grpSpPr>
          <a:xfrm>
            <a:off x="6633976" y="2900274"/>
            <a:ext cx="389803" cy="364673"/>
            <a:chOff x="6633976" y="2900274"/>
            <a:chExt cx="389803" cy="364673"/>
          </a:xfrm>
        </p:grpSpPr>
        <p:sp>
          <p:nvSpPr>
            <p:cNvPr id="13158" name="Google Shape;13158;p11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1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1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1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1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1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1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1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1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1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1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1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1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1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1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1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1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117"/>
          <p:cNvGrpSpPr/>
          <p:nvPr/>
        </p:nvGrpSpPr>
        <p:grpSpPr>
          <a:xfrm>
            <a:off x="7517835" y="2885437"/>
            <a:ext cx="364935" cy="382529"/>
            <a:chOff x="7517835" y="2885437"/>
            <a:chExt cx="364935" cy="382529"/>
          </a:xfrm>
        </p:grpSpPr>
        <p:sp>
          <p:nvSpPr>
            <p:cNvPr id="13176" name="Google Shape;13176;p11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1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1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1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1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1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1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1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1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1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1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1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1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1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1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1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1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1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1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1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1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1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1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1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1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1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1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1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1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1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1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1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1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1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1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1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1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117"/>
          <p:cNvGrpSpPr/>
          <p:nvPr/>
        </p:nvGrpSpPr>
        <p:grpSpPr>
          <a:xfrm>
            <a:off x="7087591" y="2887144"/>
            <a:ext cx="358160" cy="385602"/>
            <a:chOff x="7087591" y="2887144"/>
            <a:chExt cx="358160" cy="385602"/>
          </a:xfrm>
        </p:grpSpPr>
        <p:sp>
          <p:nvSpPr>
            <p:cNvPr id="13214" name="Google Shape;13214;p11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1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1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1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1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1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1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1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1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1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1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1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1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1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1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1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1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1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1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117"/>
          <p:cNvGrpSpPr/>
          <p:nvPr/>
        </p:nvGrpSpPr>
        <p:grpSpPr>
          <a:xfrm>
            <a:off x="7951362" y="2885437"/>
            <a:ext cx="382529" cy="382529"/>
            <a:chOff x="7951362" y="2885437"/>
            <a:chExt cx="382529" cy="382529"/>
          </a:xfrm>
        </p:grpSpPr>
        <p:sp>
          <p:nvSpPr>
            <p:cNvPr id="13234" name="Google Shape;13234;p11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1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1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1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1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1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1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1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1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1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1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1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1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1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1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1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1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1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1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1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1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1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1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1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1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1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1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1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1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1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1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1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1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1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1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1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1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1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1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1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1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1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1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1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1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1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1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1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1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117"/>
          <p:cNvGrpSpPr/>
          <p:nvPr/>
        </p:nvGrpSpPr>
        <p:grpSpPr>
          <a:xfrm>
            <a:off x="8054406" y="3814489"/>
            <a:ext cx="276964" cy="336601"/>
            <a:chOff x="8054406" y="3814489"/>
            <a:chExt cx="276964" cy="336601"/>
          </a:xfrm>
        </p:grpSpPr>
        <p:sp>
          <p:nvSpPr>
            <p:cNvPr id="13284" name="Google Shape;13284;p11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1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1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1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1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1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1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1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1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17"/>
          <p:cNvGrpSpPr/>
          <p:nvPr/>
        </p:nvGrpSpPr>
        <p:grpSpPr>
          <a:xfrm>
            <a:off x="7936787" y="4295074"/>
            <a:ext cx="378249" cy="335524"/>
            <a:chOff x="7936787" y="4295074"/>
            <a:chExt cx="378249" cy="335524"/>
          </a:xfrm>
        </p:grpSpPr>
        <p:sp>
          <p:nvSpPr>
            <p:cNvPr id="13294" name="Google Shape;13294;p11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1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1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1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1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1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1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1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1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1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1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1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1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1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1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1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117"/>
          <p:cNvGrpSpPr/>
          <p:nvPr/>
        </p:nvGrpSpPr>
        <p:grpSpPr>
          <a:xfrm>
            <a:off x="4886058" y="1965890"/>
            <a:ext cx="388569" cy="388307"/>
            <a:chOff x="4886058" y="1965890"/>
            <a:chExt cx="388569" cy="388307"/>
          </a:xfrm>
        </p:grpSpPr>
        <p:sp>
          <p:nvSpPr>
            <p:cNvPr id="13311" name="Google Shape;13311;p11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1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1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1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1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1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1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1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1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1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1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25"/>
        <p:cNvGrpSpPr/>
        <p:nvPr/>
      </p:nvGrpSpPr>
      <p:grpSpPr>
        <a:xfrm>
          <a:off x="0" y="0"/>
          <a:ext cx="0" cy="0"/>
          <a:chOff x="0" y="0"/>
          <a:chExt cx="0" cy="0"/>
        </a:xfrm>
      </p:grpSpPr>
      <p:sp>
        <p:nvSpPr>
          <p:cNvPr id="13326" name="Google Shape;13326;p11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27" name="Google Shape;13327;p11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328" name="Google Shape;13328;p118"/>
          <p:cNvGrpSpPr/>
          <p:nvPr/>
        </p:nvGrpSpPr>
        <p:grpSpPr>
          <a:xfrm>
            <a:off x="1765162" y="3346789"/>
            <a:ext cx="292801" cy="359258"/>
            <a:chOff x="1765162" y="3346789"/>
            <a:chExt cx="292801" cy="359258"/>
          </a:xfrm>
        </p:grpSpPr>
        <p:sp>
          <p:nvSpPr>
            <p:cNvPr id="13329" name="Google Shape;13329;p11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1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1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1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1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1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1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1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1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1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1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1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1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1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1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4" name="Google Shape;13344;p118"/>
          <p:cNvGrpSpPr/>
          <p:nvPr/>
        </p:nvGrpSpPr>
        <p:grpSpPr>
          <a:xfrm>
            <a:off x="3077632" y="2445004"/>
            <a:ext cx="358996" cy="296309"/>
            <a:chOff x="3077632" y="2445004"/>
            <a:chExt cx="358996" cy="296309"/>
          </a:xfrm>
        </p:grpSpPr>
        <p:sp>
          <p:nvSpPr>
            <p:cNvPr id="13345" name="Google Shape;13345;p11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1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1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1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1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1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1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1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1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1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1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1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1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1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1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1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1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1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1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1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1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1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1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1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1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1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18"/>
          <p:cNvGrpSpPr/>
          <p:nvPr/>
        </p:nvGrpSpPr>
        <p:grpSpPr>
          <a:xfrm>
            <a:off x="2635237" y="2431780"/>
            <a:ext cx="359232" cy="323018"/>
            <a:chOff x="2635237" y="2431780"/>
            <a:chExt cx="359232" cy="323018"/>
          </a:xfrm>
        </p:grpSpPr>
        <p:sp>
          <p:nvSpPr>
            <p:cNvPr id="13372" name="Google Shape;13372;p11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1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1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1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1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1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1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1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1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1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1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1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1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1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1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118"/>
          <p:cNvGrpSpPr/>
          <p:nvPr/>
        </p:nvGrpSpPr>
        <p:grpSpPr>
          <a:xfrm>
            <a:off x="4011651" y="3768132"/>
            <a:ext cx="373189" cy="358944"/>
            <a:chOff x="4011651" y="3768132"/>
            <a:chExt cx="373189" cy="358944"/>
          </a:xfrm>
        </p:grpSpPr>
        <p:sp>
          <p:nvSpPr>
            <p:cNvPr id="13388" name="Google Shape;13388;p11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1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1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1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1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1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1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1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1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1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118"/>
          <p:cNvGrpSpPr/>
          <p:nvPr/>
        </p:nvGrpSpPr>
        <p:grpSpPr>
          <a:xfrm>
            <a:off x="2189568" y="1961603"/>
            <a:ext cx="364993" cy="359049"/>
            <a:chOff x="2189568" y="1961603"/>
            <a:chExt cx="364993" cy="359049"/>
          </a:xfrm>
        </p:grpSpPr>
        <p:sp>
          <p:nvSpPr>
            <p:cNvPr id="13399" name="Google Shape;13399;p11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1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1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1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1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1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1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1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1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1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1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1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1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1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1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1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118"/>
          <p:cNvGrpSpPr/>
          <p:nvPr/>
        </p:nvGrpSpPr>
        <p:grpSpPr>
          <a:xfrm>
            <a:off x="2193077" y="2419971"/>
            <a:ext cx="378426" cy="346323"/>
            <a:chOff x="2193077" y="2419971"/>
            <a:chExt cx="378426" cy="346323"/>
          </a:xfrm>
        </p:grpSpPr>
        <p:sp>
          <p:nvSpPr>
            <p:cNvPr id="13416" name="Google Shape;13416;p11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1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1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1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1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1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1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1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1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1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1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1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1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1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1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1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1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1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1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1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1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118"/>
          <p:cNvGrpSpPr/>
          <p:nvPr/>
        </p:nvGrpSpPr>
        <p:grpSpPr>
          <a:xfrm>
            <a:off x="861622" y="2881770"/>
            <a:ext cx="276802" cy="367140"/>
            <a:chOff x="861622" y="2881770"/>
            <a:chExt cx="276802" cy="367140"/>
          </a:xfrm>
        </p:grpSpPr>
        <p:sp>
          <p:nvSpPr>
            <p:cNvPr id="13438" name="Google Shape;13438;p11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1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1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1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1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1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1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1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1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1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1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1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1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1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1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1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1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1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1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1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1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1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118"/>
          <p:cNvGrpSpPr/>
          <p:nvPr/>
        </p:nvGrpSpPr>
        <p:grpSpPr>
          <a:xfrm>
            <a:off x="3968184" y="2881691"/>
            <a:ext cx="369444" cy="367140"/>
            <a:chOff x="3968184" y="2881691"/>
            <a:chExt cx="369444" cy="367140"/>
          </a:xfrm>
        </p:grpSpPr>
        <p:sp>
          <p:nvSpPr>
            <p:cNvPr id="13461" name="Google Shape;13461;p11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1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1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1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1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1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1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1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1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1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1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1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1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1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1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1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1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1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1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1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1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1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1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1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118"/>
          <p:cNvGrpSpPr/>
          <p:nvPr/>
        </p:nvGrpSpPr>
        <p:grpSpPr>
          <a:xfrm>
            <a:off x="3513796" y="2882084"/>
            <a:ext cx="371487" cy="366826"/>
            <a:chOff x="3513796" y="2882084"/>
            <a:chExt cx="371487" cy="366826"/>
          </a:xfrm>
        </p:grpSpPr>
        <p:sp>
          <p:nvSpPr>
            <p:cNvPr id="13486" name="Google Shape;13486;p11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1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1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1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1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1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1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1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1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1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1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1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1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1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1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1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1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1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1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1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1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1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1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1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1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1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1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1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1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1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1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1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1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1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1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1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1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1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1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1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1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1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1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1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1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1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1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1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1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118"/>
          <p:cNvGrpSpPr/>
          <p:nvPr/>
        </p:nvGrpSpPr>
        <p:grpSpPr>
          <a:xfrm>
            <a:off x="873615" y="1500275"/>
            <a:ext cx="335011" cy="359232"/>
            <a:chOff x="873615" y="1500275"/>
            <a:chExt cx="335011" cy="359232"/>
          </a:xfrm>
        </p:grpSpPr>
        <p:sp>
          <p:nvSpPr>
            <p:cNvPr id="13536" name="Google Shape;13536;p11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1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1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1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1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1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1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1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1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1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1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7" name="Google Shape;13547;p118"/>
          <p:cNvGrpSpPr/>
          <p:nvPr/>
        </p:nvGrpSpPr>
        <p:grpSpPr>
          <a:xfrm>
            <a:off x="2202058" y="3346737"/>
            <a:ext cx="337158" cy="359311"/>
            <a:chOff x="2202058" y="3346737"/>
            <a:chExt cx="337158" cy="359311"/>
          </a:xfrm>
        </p:grpSpPr>
        <p:sp>
          <p:nvSpPr>
            <p:cNvPr id="13548" name="Google Shape;13548;p11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1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1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1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1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1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1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1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1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118"/>
          <p:cNvGrpSpPr/>
          <p:nvPr/>
        </p:nvGrpSpPr>
        <p:grpSpPr>
          <a:xfrm>
            <a:off x="2223059" y="3818172"/>
            <a:ext cx="359232" cy="306050"/>
            <a:chOff x="2223059" y="3818172"/>
            <a:chExt cx="359232" cy="306050"/>
          </a:xfrm>
        </p:grpSpPr>
        <p:sp>
          <p:nvSpPr>
            <p:cNvPr id="13558" name="Google Shape;13558;p11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1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1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1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1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1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1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1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1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118"/>
          <p:cNvGrpSpPr/>
          <p:nvPr/>
        </p:nvGrpSpPr>
        <p:grpSpPr>
          <a:xfrm>
            <a:off x="1725989" y="1991820"/>
            <a:ext cx="378426" cy="298509"/>
            <a:chOff x="1725989" y="1991820"/>
            <a:chExt cx="378426" cy="298509"/>
          </a:xfrm>
        </p:grpSpPr>
        <p:sp>
          <p:nvSpPr>
            <p:cNvPr id="13568" name="Google Shape;13568;p11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1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1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1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1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1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1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1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1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1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1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1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118"/>
          <p:cNvGrpSpPr/>
          <p:nvPr/>
        </p:nvGrpSpPr>
        <p:grpSpPr>
          <a:xfrm>
            <a:off x="1768409" y="3791751"/>
            <a:ext cx="367978" cy="359075"/>
            <a:chOff x="1768409" y="3791751"/>
            <a:chExt cx="367978" cy="359075"/>
          </a:xfrm>
        </p:grpSpPr>
        <p:sp>
          <p:nvSpPr>
            <p:cNvPr id="13581" name="Google Shape;13581;p11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1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1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1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1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1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1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1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1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1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1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1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1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18"/>
          <p:cNvGrpSpPr/>
          <p:nvPr/>
        </p:nvGrpSpPr>
        <p:grpSpPr>
          <a:xfrm>
            <a:off x="2668963" y="3791306"/>
            <a:ext cx="358735" cy="359311"/>
            <a:chOff x="2668963" y="3791306"/>
            <a:chExt cx="358735" cy="359311"/>
          </a:xfrm>
        </p:grpSpPr>
        <p:sp>
          <p:nvSpPr>
            <p:cNvPr id="13595" name="Google Shape;13595;p11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1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1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1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1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1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1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1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1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1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1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1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1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1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1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1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118"/>
          <p:cNvGrpSpPr/>
          <p:nvPr/>
        </p:nvGrpSpPr>
        <p:grpSpPr>
          <a:xfrm>
            <a:off x="849682" y="1995198"/>
            <a:ext cx="363893" cy="291727"/>
            <a:chOff x="849682" y="1995198"/>
            <a:chExt cx="363893" cy="291727"/>
          </a:xfrm>
        </p:grpSpPr>
        <p:sp>
          <p:nvSpPr>
            <p:cNvPr id="13612" name="Google Shape;13612;p11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1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1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1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1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1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1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1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1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1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1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1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1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1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1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1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1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1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118"/>
          <p:cNvGrpSpPr/>
          <p:nvPr/>
        </p:nvGrpSpPr>
        <p:grpSpPr>
          <a:xfrm>
            <a:off x="3065430" y="1990066"/>
            <a:ext cx="378190" cy="302044"/>
            <a:chOff x="3065430" y="1990066"/>
            <a:chExt cx="378190" cy="302044"/>
          </a:xfrm>
        </p:grpSpPr>
        <p:sp>
          <p:nvSpPr>
            <p:cNvPr id="13631" name="Google Shape;13631;p11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1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1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1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1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1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1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1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1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1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1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118"/>
          <p:cNvGrpSpPr/>
          <p:nvPr/>
        </p:nvGrpSpPr>
        <p:grpSpPr>
          <a:xfrm>
            <a:off x="3568234" y="3791410"/>
            <a:ext cx="347501" cy="359284"/>
            <a:chOff x="3568234" y="3791410"/>
            <a:chExt cx="347501" cy="359284"/>
          </a:xfrm>
        </p:grpSpPr>
        <p:sp>
          <p:nvSpPr>
            <p:cNvPr id="13643" name="Google Shape;13643;p11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1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1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1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1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1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1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1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1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1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1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118"/>
          <p:cNvGrpSpPr/>
          <p:nvPr/>
        </p:nvGrpSpPr>
        <p:grpSpPr>
          <a:xfrm>
            <a:off x="1759925" y="1501087"/>
            <a:ext cx="347004" cy="358420"/>
            <a:chOff x="1759925" y="1501087"/>
            <a:chExt cx="347004" cy="358420"/>
          </a:xfrm>
        </p:grpSpPr>
        <p:sp>
          <p:nvSpPr>
            <p:cNvPr id="13655" name="Google Shape;13655;p11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1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1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1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1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1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1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1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1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1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1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1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1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1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1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1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1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1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1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1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1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1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1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1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1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1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1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118"/>
          <p:cNvGrpSpPr/>
          <p:nvPr/>
        </p:nvGrpSpPr>
        <p:grpSpPr>
          <a:xfrm>
            <a:off x="3519295" y="2413660"/>
            <a:ext cx="360227" cy="359311"/>
            <a:chOff x="3519295" y="2413660"/>
            <a:chExt cx="360227" cy="359311"/>
          </a:xfrm>
        </p:grpSpPr>
        <p:sp>
          <p:nvSpPr>
            <p:cNvPr id="13683" name="Google Shape;13683;p11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1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1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1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1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1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1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1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1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1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1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1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1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1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1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1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1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1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1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1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1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1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1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1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1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1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1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1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1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1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1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1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1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1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1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118"/>
          <p:cNvGrpSpPr/>
          <p:nvPr/>
        </p:nvGrpSpPr>
        <p:grpSpPr>
          <a:xfrm>
            <a:off x="1330255" y="3845718"/>
            <a:ext cx="358996" cy="250774"/>
            <a:chOff x="1330255" y="3845718"/>
            <a:chExt cx="358996" cy="250774"/>
          </a:xfrm>
        </p:grpSpPr>
        <p:sp>
          <p:nvSpPr>
            <p:cNvPr id="13719" name="Google Shape;13719;p11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1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1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1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1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1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1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1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1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1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9" name="Google Shape;13729;p118"/>
          <p:cNvGrpSpPr/>
          <p:nvPr/>
        </p:nvGrpSpPr>
        <p:grpSpPr>
          <a:xfrm>
            <a:off x="3115103" y="3791384"/>
            <a:ext cx="373424" cy="359311"/>
            <a:chOff x="3115103" y="3791384"/>
            <a:chExt cx="373424" cy="359311"/>
          </a:xfrm>
        </p:grpSpPr>
        <p:sp>
          <p:nvSpPr>
            <p:cNvPr id="13730" name="Google Shape;13730;p11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1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1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1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1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1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1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1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1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1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1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1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1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1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118"/>
          <p:cNvGrpSpPr/>
          <p:nvPr/>
        </p:nvGrpSpPr>
        <p:grpSpPr>
          <a:xfrm>
            <a:off x="883853" y="3792641"/>
            <a:ext cx="378190" cy="357059"/>
            <a:chOff x="883853" y="3792641"/>
            <a:chExt cx="378190" cy="357059"/>
          </a:xfrm>
        </p:grpSpPr>
        <p:sp>
          <p:nvSpPr>
            <p:cNvPr id="13745" name="Google Shape;13745;p11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1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1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1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1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1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1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1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1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1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1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1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1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1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1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1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1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1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1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1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1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1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1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1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1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1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118"/>
          <p:cNvGrpSpPr/>
          <p:nvPr/>
        </p:nvGrpSpPr>
        <p:grpSpPr>
          <a:xfrm>
            <a:off x="3934196" y="2484805"/>
            <a:ext cx="401207" cy="214036"/>
            <a:chOff x="3934196" y="2484805"/>
            <a:chExt cx="401207" cy="214036"/>
          </a:xfrm>
        </p:grpSpPr>
        <p:sp>
          <p:nvSpPr>
            <p:cNvPr id="13772" name="Google Shape;13772;p11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1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1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1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1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118"/>
          <p:cNvGrpSpPr/>
          <p:nvPr/>
        </p:nvGrpSpPr>
        <p:grpSpPr>
          <a:xfrm>
            <a:off x="3999894" y="1500197"/>
            <a:ext cx="342474" cy="359232"/>
            <a:chOff x="3999894" y="1500197"/>
            <a:chExt cx="342474" cy="359232"/>
          </a:xfrm>
        </p:grpSpPr>
        <p:sp>
          <p:nvSpPr>
            <p:cNvPr id="13778" name="Google Shape;13778;p11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1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1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1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1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1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1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1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1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1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118"/>
          <p:cNvGrpSpPr/>
          <p:nvPr/>
        </p:nvGrpSpPr>
        <p:grpSpPr>
          <a:xfrm>
            <a:off x="2233795" y="2882162"/>
            <a:ext cx="232601" cy="366747"/>
            <a:chOff x="2233795" y="2882162"/>
            <a:chExt cx="232601" cy="366747"/>
          </a:xfrm>
        </p:grpSpPr>
        <p:sp>
          <p:nvSpPr>
            <p:cNvPr id="13789" name="Google Shape;13789;p11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1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1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1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1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1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1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1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1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1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1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1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1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1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1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1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1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1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118"/>
          <p:cNvGrpSpPr/>
          <p:nvPr/>
        </p:nvGrpSpPr>
        <p:grpSpPr>
          <a:xfrm>
            <a:off x="3523772" y="3404422"/>
            <a:ext cx="362008" cy="244175"/>
            <a:chOff x="3523772" y="3404422"/>
            <a:chExt cx="362008" cy="244175"/>
          </a:xfrm>
        </p:grpSpPr>
        <p:sp>
          <p:nvSpPr>
            <p:cNvPr id="13808" name="Google Shape;13808;p11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1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1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1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1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1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1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1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1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1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1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1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1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1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1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18"/>
          <p:cNvGrpSpPr/>
          <p:nvPr/>
        </p:nvGrpSpPr>
        <p:grpSpPr>
          <a:xfrm>
            <a:off x="3531026" y="1977314"/>
            <a:ext cx="359232" cy="327836"/>
            <a:chOff x="3531026" y="1977314"/>
            <a:chExt cx="359232" cy="327836"/>
          </a:xfrm>
        </p:grpSpPr>
        <p:sp>
          <p:nvSpPr>
            <p:cNvPr id="13824" name="Google Shape;13824;p11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1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1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1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1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1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1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1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1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1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118"/>
          <p:cNvGrpSpPr/>
          <p:nvPr/>
        </p:nvGrpSpPr>
        <p:grpSpPr>
          <a:xfrm>
            <a:off x="3123351" y="1500275"/>
            <a:ext cx="296781" cy="359232"/>
            <a:chOff x="3123351" y="1500275"/>
            <a:chExt cx="296781" cy="359232"/>
          </a:xfrm>
        </p:grpSpPr>
        <p:sp>
          <p:nvSpPr>
            <p:cNvPr id="13835" name="Google Shape;13835;p11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1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1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1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1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1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1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1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1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1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1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118"/>
          <p:cNvGrpSpPr/>
          <p:nvPr/>
        </p:nvGrpSpPr>
        <p:grpSpPr>
          <a:xfrm>
            <a:off x="2659458" y="1500275"/>
            <a:ext cx="332261" cy="359232"/>
            <a:chOff x="2659458" y="1500275"/>
            <a:chExt cx="332261" cy="359232"/>
          </a:xfrm>
        </p:grpSpPr>
        <p:sp>
          <p:nvSpPr>
            <p:cNvPr id="13847" name="Google Shape;13847;p11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1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1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1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1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1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1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1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1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1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1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1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1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1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1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1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1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1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1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1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118"/>
          <p:cNvGrpSpPr/>
          <p:nvPr/>
        </p:nvGrpSpPr>
        <p:grpSpPr>
          <a:xfrm>
            <a:off x="1750184" y="2413530"/>
            <a:ext cx="359730" cy="359441"/>
            <a:chOff x="1750184" y="2413530"/>
            <a:chExt cx="359730" cy="359441"/>
          </a:xfrm>
        </p:grpSpPr>
        <p:sp>
          <p:nvSpPr>
            <p:cNvPr id="13868" name="Google Shape;13868;p11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1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1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1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1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1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1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1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1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1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1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118"/>
          <p:cNvGrpSpPr/>
          <p:nvPr/>
        </p:nvGrpSpPr>
        <p:grpSpPr>
          <a:xfrm>
            <a:off x="2230050" y="1500223"/>
            <a:ext cx="316524" cy="359284"/>
            <a:chOff x="2230050" y="1500223"/>
            <a:chExt cx="316524" cy="359284"/>
          </a:xfrm>
        </p:grpSpPr>
        <p:sp>
          <p:nvSpPr>
            <p:cNvPr id="13880" name="Google Shape;13880;p11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1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1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1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1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1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1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1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1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1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1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1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1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1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1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1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1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1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1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1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118"/>
          <p:cNvGrpSpPr/>
          <p:nvPr/>
        </p:nvGrpSpPr>
        <p:grpSpPr>
          <a:xfrm>
            <a:off x="2690042" y="4262767"/>
            <a:ext cx="359389" cy="359232"/>
            <a:chOff x="2690042" y="4262767"/>
            <a:chExt cx="359389" cy="359232"/>
          </a:xfrm>
        </p:grpSpPr>
        <p:sp>
          <p:nvSpPr>
            <p:cNvPr id="13901" name="Google Shape;13901;p11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1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1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1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1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1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1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118"/>
          <p:cNvGrpSpPr/>
          <p:nvPr/>
        </p:nvGrpSpPr>
        <p:grpSpPr>
          <a:xfrm>
            <a:off x="2689440" y="2882162"/>
            <a:ext cx="222337" cy="366721"/>
            <a:chOff x="2689440" y="2882162"/>
            <a:chExt cx="222337" cy="366721"/>
          </a:xfrm>
        </p:grpSpPr>
        <p:sp>
          <p:nvSpPr>
            <p:cNvPr id="13909" name="Google Shape;13909;p11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1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1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1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1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1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1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1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1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8" name="Google Shape;13918;p118"/>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9" name="Google Shape;13919;p118"/>
          <p:cNvGrpSpPr/>
          <p:nvPr/>
        </p:nvGrpSpPr>
        <p:grpSpPr>
          <a:xfrm>
            <a:off x="2637986" y="1980142"/>
            <a:ext cx="359232" cy="322023"/>
            <a:chOff x="2637986" y="1980142"/>
            <a:chExt cx="359232" cy="322023"/>
          </a:xfrm>
        </p:grpSpPr>
        <p:sp>
          <p:nvSpPr>
            <p:cNvPr id="13920" name="Google Shape;13920;p11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1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1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1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1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1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1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1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1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1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1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1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1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118"/>
          <p:cNvGrpSpPr/>
          <p:nvPr/>
        </p:nvGrpSpPr>
        <p:grpSpPr>
          <a:xfrm>
            <a:off x="1306531" y="3346972"/>
            <a:ext cx="323018" cy="359075"/>
            <a:chOff x="1306531" y="3346972"/>
            <a:chExt cx="323018" cy="359075"/>
          </a:xfrm>
        </p:grpSpPr>
        <p:sp>
          <p:nvSpPr>
            <p:cNvPr id="13934" name="Google Shape;13934;p11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1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1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1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1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1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1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1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1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118"/>
          <p:cNvGrpSpPr/>
          <p:nvPr/>
        </p:nvGrpSpPr>
        <p:grpSpPr>
          <a:xfrm>
            <a:off x="1308024" y="2413975"/>
            <a:ext cx="360253" cy="357111"/>
            <a:chOff x="1308024" y="2413975"/>
            <a:chExt cx="360253" cy="357111"/>
          </a:xfrm>
        </p:grpSpPr>
        <p:sp>
          <p:nvSpPr>
            <p:cNvPr id="13944" name="Google Shape;13944;p11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1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1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1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1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1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1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1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1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1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1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1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1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1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1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1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1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1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1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1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1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1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1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1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1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1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1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1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1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1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118"/>
          <p:cNvGrpSpPr/>
          <p:nvPr/>
        </p:nvGrpSpPr>
        <p:grpSpPr>
          <a:xfrm>
            <a:off x="1298519" y="1970322"/>
            <a:ext cx="378452" cy="341321"/>
            <a:chOff x="1298519" y="1970322"/>
            <a:chExt cx="378452" cy="341321"/>
          </a:xfrm>
        </p:grpSpPr>
        <p:sp>
          <p:nvSpPr>
            <p:cNvPr id="13975" name="Google Shape;13975;p11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1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1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1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1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1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1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1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1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1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1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1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1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1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1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1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1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1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1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1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118"/>
          <p:cNvGrpSpPr/>
          <p:nvPr/>
        </p:nvGrpSpPr>
        <p:grpSpPr>
          <a:xfrm>
            <a:off x="3114815" y="3346868"/>
            <a:ext cx="283217" cy="359180"/>
            <a:chOff x="3114815" y="3346868"/>
            <a:chExt cx="283217" cy="359180"/>
          </a:xfrm>
        </p:grpSpPr>
        <p:sp>
          <p:nvSpPr>
            <p:cNvPr id="13996" name="Google Shape;13996;p11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1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1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1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1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1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1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1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1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1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1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1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1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118"/>
          <p:cNvGrpSpPr/>
          <p:nvPr/>
        </p:nvGrpSpPr>
        <p:grpSpPr>
          <a:xfrm>
            <a:off x="3973186" y="3353231"/>
            <a:ext cx="378661" cy="346558"/>
            <a:chOff x="3973186" y="3353231"/>
            <a:chExt cx="378661" cy="346558"/>
          </a:xfrm>
        </p:grpSpPr>
        <p:sp>
          <p:nvSpPr>
            <p:cNvPr id="14010" name="Google Shape;14010;p11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1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1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1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1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1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1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1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1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1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1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1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1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1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1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1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1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1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118"/>
          <p:cNvGrpSpPr/>
          <p:nvPr/>
        </p:nvGrpSpPr>
        <p:grpSpPr>
          <a:xfrm>
            <a:off x="2152857" y="4263002"/>
            <a:ext cx="373241" cy="359127"/>
            <a:chOff x="2152857" y="4263002"/>
            <a:chExt cx="373241" cy="359127"/>
          </a:xfrm>
        </p:grpSpPr>
        <p:sp>
          <p:nvSpPr>
            <p:cNvPr id="14029" name="Google Shape;14029;p11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1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1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1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1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1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1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1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118"/>
          <p:cNvGrpSpPr/>
          <p:nvPr/>
        </p:nvGrpSpPr>
        <p:grpSpPr>
          <a:xfrm>
            <a:off x="859632" y="3346972"/>
            <a:ext cx="303537" cy="359127"/>
            <a:chOff x="859632" y="3346972"/>
            <a:chExt cx="303537" cy="359127"/>
          </a:xfrm>
        </p:grpSpPr>
        <p:sp>
          <p:nvSpPr>
            <p:cNvPr id="14038" name="Google Shape;14038;p11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1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1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1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1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3" name="Google Shape;14043;p118"/>
          <p:cNvGrpSpPr/>
          <p:nvPr/>
        </p:nvGrpSpPr>
        <p:grpSpPr>
          <a:xfrm>
            <a:off x="1767911" y="2882241"/>
            <a:ext cx="265306" cy="366799"/>
            <a:chOff x="1767911" y="2882241"/>
            <a:chExt cx="265306" cy="366799"/>
          </a:xfrm>
        </p:grpSpPr>
        <p:sp>
          <p:nvSpPr>
            <p:cNvPr id="14044" name="Google Shape;14044;p11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1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1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1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1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1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1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1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1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1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1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1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1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1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1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118"/>
          <p:cNvGrpSpPr/>
          <p:nvPr/>
        </p:nvGrpSpPr>
        <p:grpSpPr>
          <a:xfrm>
            <a:off x="1332009" y="1499935"/>
            <a:ext cx="331895" cy="359311"/>
            <a:chOff x="1332009" y="1499935"/>
            <a:chExt cx="331895" cy="359311"/>
          </a:xfrm>
        </p:grpSpPr>
        <p:sp>
          <p:nvSpPr>
            <p:cNvPr id="14060" name="Google Shape;14060;p11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1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1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1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1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1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1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1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1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1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1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1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1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1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1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1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1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118"/>
          <p:cNvGrpSpPr/>
          <p:nvPr/>
        </p:nvGrpSpPr>
        <p:grpSpPr>
          <a:xfrm>
            <a:off x="2663464" y="3346815"/>
            <a:ext cx="289528" cy="359232"/>
            <a:chOff x="2663464" y="3346815"/>
            <a:chExt cx="289528" cy="359232"/>
          </a:xfrm>
        </p:grpSpPr>
        <p:sp>
          <p:nvSpPr>
            <p:cNvPr id="14078" name="Google Shape;14078;p11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1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1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1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1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1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1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1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1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1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1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118"/>
          <p:cNvGrpSpPr/>
          <p:nvPr/>
        </p:nvGrpSpPr>
        <p:grpSpPr>
          <a:xfrm>
            <a:off x="1315775" y="2881927"/>
            <a:ext cx="269051" cy="366983"/>
            <a:chOff x="1315775" y="2881927"/>
            <a:chExt cx="269051" cy="366983"/>
          </a:xfrm>
        </p:grpSpPr>
        <p:sp>
          <p:nvSpPr>
            <p:cNvPr id="14090" name="Google Shape;14090;p11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1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1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1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1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1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1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1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1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1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1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1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1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1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1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5" name="Google Shape;14105;p118"/>
          <p:cNvGrpSpPr/>
          <p:nvPr/>
        </p:nvGrpSpPr>
        <p:grpSpPr>
          <a:xfrm>
            <a:off x="3977427" y="1980142"/>
            <a:ext cx="359232" cy="322023"/>
            <a:chOff x="3977427" y="1980142"/>
            <a:chExt cx="359232" cy="322023"/>
          </a:xfrm>
        </p:grpSpPr>
        <p:sp>
          <p:nvSpPr>
            <p:cNvPr id="14106" name="Google Shape;14106;p11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1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1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1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1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1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1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1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1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1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118"/>
          <p:cNvGrpSpPr/>
          <p:nvPr/>
        </p:nvGrpSpPr>
        <p:grpSpPr>
          <a:xfrm>
            <a:off x="865628" y="2413608"/>
            <a:ext cx="361720" cy="359180"/>
            <a:chOff x="865628" y="2413608"/>
            <a:chExt cx="361720" cy="359180"/>
          </a:xfrm>
        </p:grpSpPr>
        <p:sp>
          <p:nvSpPr>
            <p:cNvPr id="14117" name="Google Shape;14117;p11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1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1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1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1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1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1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1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1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1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1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1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1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118"/>
          <p:cNvGrpSpPr/>
          <p:nvPr/>
        </p:nvGrpSpPr>
        <p:grpSpPr>
          <a:xfrm>
            <a:off x="3117093" y="2881927"/>
            <a:ext cx="268815" cy="366983"/>
            <a:chOff x="3117093" y="2881927"/>
            <a:chExt cx="268815" cy="366983"/>
          </a:xfrm>
        </p:grpSpPr>
        <p:sp>
          <p:nvSpPr>
            <p:cNvPr id="14131" name="Google Shape;14131;p11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1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1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1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1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1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1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1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1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1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1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1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1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1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1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118"/>
          <p:cNvGrpSpPr/>
          <p:nvPr/>
        </p:nvGrpSpPr>
        <p:grpSpPr>
          <a:xfrm>
            <a:off x="3534508" y="1508000"/>
            <a:ext cx="368502" cy="343521"/>
            <a:chOff x="3534508" y="1508000"/>
            <a:chExt cx="368502" cy="343521"/>
          </a:xfrm>
        </p:grpSpPr>
        <p:sp>
          <p:nvSpPr>
            <p:cNvPr id="14147" name="Google Shape;14147;p11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1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1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1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1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1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1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1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1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1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1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1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1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1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1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118"/>
          <p:cNvGrpSpPr/>
          <p:nvPr/>
        </p:nvGrpSpPr>
        <p:grpSpPr>
          <a:xfrm>
            <a:off x="7147436" y="1502999"/>
            <a:ext cx="279054" cy="354754"/>
            <a:chOff x="7147436" y="1502999"/>
            <a:chExt cx="279054" cy="354754"/>
          </a:xfrm>
        </p:grpSpPr>
        <p:sp>
          <p:nvSpPr>
            <p:cNvPr id="14163" name="Google Shape;14163;p11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1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1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1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1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1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1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1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1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1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1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1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1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1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1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1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118"/>
          <p:cNvGrpSpPr/>
          <p:nvPr/>
        </p:nvGrpSpPr>
        <p:grpSpPr>
          <a:xfrm>
            <a:off x="7603081" y="1973072"/>
            <a:ext cx="276802" cy="354807"/>
            <a:chOff x="7603081" y="1973072"/>
            <a:chExt cx="276802" cy="354807"/>
          </a:xfrm>
        </p:grpSpPr>
        <p:sp>
          <p:nvSpPr>
            <p:cNvPr id="14180" name="Google Shape;14180;p11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1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1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1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1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1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1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1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1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1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1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1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1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1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118"/>
          <p:cNvGrpSpPr/>
          <p:nvPr/>
        </p:nvGrpSpPr>
        <p:grpSpPr>
          <a:xfrm>
            <a:off x="6696792" y="1502999"/>
            <a:ext cx="276802" cy="354754"/>
            <a:chOff x="6696792" y="1502999"/>
            <a:chExt cx="276802" cy="354754"/>
          </a:xfrm>
        </p:grpSpPr>
        <p:sp>
          <p:nvSpPr>
            <p:cNvPr id="14195" name="Google Shape;14195;p11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1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1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1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1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1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1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1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1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1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1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1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1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1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1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0" name="Google Shape;14210;p118"/>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1" name="Google Shape;14211;p118"/>
          <p:cNvGrpSpPr/>
          <p:nvPr/>
        </p:nvGrpSpPr>
        <p:grpSpPr>
          <a:xfrm>
            <a:off x="6223393" y="1502999"/>
            <a:ext cx="320295" cy="354754"/>
            <a:chOff x="6223393" y="1502999"/>
            <a:chExt cx="320295" cy="354754"/>
          </a:xfrm>
        </p:grpSpPr>
        <p:sp>
          <p:nvSpPr>
            <p:cNvPr id="14212" name="Google Shape;14212;p11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1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1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1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1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1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1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1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1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1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1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1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1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1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1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1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1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1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1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1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1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1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1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5" name="Google Shape;14235;p118"/>
          <p:cNvGrpSpPr/>
          <p:nvPr/>
        </p:nvGrpSpPr>
        <p:grpSpPr>
          <a:xfrm>
            <a:off x="5310611" y="1502972"/>
            <a:ext cx="339515" cy="354781"/>
            <a:chOff x="5310611" y="1502972"/>
            <a:chExt cx="339515" cy="354781"/>
          </a:xfrm>
        </p:grpSpPr>
        <p:sp>
          <p:nvSpPr>
            <p:cNvPr id="14236" name="Google Shape;14236;p11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1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1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1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1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1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1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1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1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1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1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1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1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1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1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1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118"/>
          <p:cNvGrpSpPr/>
          <p:nvPr/>
        </p:nvGrpSpPr>
        <p:grpSpPr>
          <a:xfrm>
            <a:off x="6253637" y="3790101"/>
            <a:ext cx="274550" cy="354833"/>
            <a:chOff x="6253637" y="3790101"/>
            <a:chExt cx="274550" cy="354833"/>
          </a:xfrm>
        </p:grpSpPr>
        <p:sp>
          <p:nvSpPr>
            <p:cNvPr id="14253" name="Google Shape;14253;p11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1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1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1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1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1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1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1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1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1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1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1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1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1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1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1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1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118"/>
          <p:cNvGrpSpPr/>
          <p:nvPr/>
        </p:nvGrpSpPr>
        <p:grpSpPr>
          <a:xfrm>
            <a:off x="5802731" y="3790180"/>
            <a:ext cx="274576" cy="354754"/>
            <a:chOff x="5802731" y="3790180"/>
            <a:chExt cx="274576" cy="354754"/>
          </a:xfrm>
        </p:grpSpPr>
        <p:sp>
          <p:nvSpPr>
            <p:cNvPr id="14271" name="Google Shape;14271;p11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1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1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1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1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1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1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1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1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1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1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1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1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1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1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1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1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1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1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1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1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118"/>
          <p:cNvGrpSpPr/>
          <p:nvPr/>
        </p:nvGrpSpPr>
        <p:grpSpPr>
          <a:xfrm>
            <a:off x="5352088" y="3790206"/>
            <a:ext cx="274550" cy="354728"/>
            <a:chOff x="5352088" y="3790206"/>
            <a:chExt cx="274550" cy="354728"/>
          </a:xfrm>
        </p:grpSpPr>
        <p:sp>
          <p:nvSpPr>
            <p:cNvPr id="14293" name="Google Shape;14293;p11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1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1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1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1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1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1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1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1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1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1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1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1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1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1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1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1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1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1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1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1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1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1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1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118"/>
          <p:cNvGrpSpPr/>
          <p:nvPr/>
        </p:nvGrpSpPr>
        <p:grpSpPr>
          <a:xfrm>
            <a:off x="4901706" y="3790075"/>
            <a:ext cx="274550" cy="354859"/>
            <a:chOff x="4901706" y="3790075"/>
            <a:chExt cx="274550" cy="354859"/>
          </a:xfrm>
        </p:grpSpPr>
        <p:sp>
          <p:nvSpPr>
            <p:cNvPr id="14318" name="Google Shape;14318;p11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1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1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1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1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1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1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1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1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1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1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1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1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1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1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1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1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118"/>
          <p:cNvGrpSpPr/>
          <p:nvPr/>
        </p:nvGrpSpPr>
        <p:grpSpPr>
          <a:xfrm>
            <a:off x="8052704" y="1503208"/>
            <a:ext cx="275073" cy="354545"/>
            <a:chOff x="8052704" y="1503208"/>
            <a:chExt cx="275073" cy="354545"/>
          </a:xfrm>
        </p:grpSpPr>
        <p:sp>
          <p:nvSpPr>
            <p:cNvPr id="14336" name="Google Shape;14336;p11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1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1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1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1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1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1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1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1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1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1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1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1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1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1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1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1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118"/>
          <p:cNvGrpSpPr/>
          <p:nvPr/>
        </p:nvGrpSpPr>
        <p:grpSpPr>
          <a:xfrm>
            <a:off x="5794745" y="1502999"/>
            <a:ext cx="274550" cy="354754"/>
            <a:chOff x="5794745" y="1502999"/>
            <a:chExt cx="274550" cy="354754"/>
          </a:xfrm>
        </p:grpSpPr>
        <p:sp>
          <p:nvSpPr>
            <p:cNvPr id="14354" name="Google Shape;14354;p11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1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1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1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1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1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1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1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1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1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1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1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1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1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1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1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1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1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1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1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1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1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1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118"/>
          <p:cNvGrpSpPr/>
          <p:nvPr/>
        </p:nvGrpSpPr>
        <p:grpSpPr>
          <a:xfrm>
            <a:off x="4896940" y="1502999"/>
            <a:ext cx="263316" cy="354754"/>
            <a:chOff x="4896940" y="1502999"/>
            <a:chExt cx="263316" cy="354754"/>
          </a:xfrm>
        </p:grpSpPr>
        <p:sp>
          <p:nvSpPr>
            <p:cNvPr id="14378" name="Google Shape;14378;p11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1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1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1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1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1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1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1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1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1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1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1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1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1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1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1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1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1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1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1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1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118"/>
          <p:cNvGrpSpPr/>
          <p:nvPr/>
        </p:nvGrpSpPr>
        <p:grpSpPr>
          <a:xfrm>
            <a:off x="6255392" y="4268082"/>
            <a:ext cx="274550" cy="354728"/>
            <a:chOff x="6255392" y="4268082"/>
            <a:chExt cx="274550" cy="354728"/>
          </a:xfrm>
        </p:grpSpPr>
        <p:sp>
          <p:nvSpPr>
            <p:cNvPr id="14400" name="Google Shape;14400;p11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1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1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1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1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1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1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1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1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1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1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1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1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1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1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1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1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1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1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1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118"/>
          <p:cNvGrpSpPr/>
          <p:nvPr/>
        </p:nvGrpSpPr>
        <p:grpSpPr>
          <a:xfrm>
            <a:off x="7604076" y="3790075"/>
            <a:ext cx="275807" cy="354859"/>
            <a:chOff x="7604076" y="3790075"/>
            <a:chExt cx="275807" cy="354859"/>
          </a:xfrm>
        </p:grpSpPr>
        <p:sp>
          <p:nvSpPr>
            <p:cNvPr id="14421" name="Google Shape;14421;p11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1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1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1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1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1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1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1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1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1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1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1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1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1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1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1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1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1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1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1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1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1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118"/>
          <p:cNvGrpSpPr/>
          <p:nvPr/>
        </p:nvGrpSpPr>
        <p:grpSpPr>
          <a:xfrm>
            <a:off x="7154427" y="3790206"/>
            <a:ext cx="274550" cy="354493"/>
            <a:chOff x="7154427" y="3790206"/>
            <a:chExt cx="274550" cy="354493"/>
          </a:xfrm>
        </p:grpSpPr>
        <p:sp>
          <p:nvSpPr>
            <p:cNvPr id="14444" name="Google Shape;14444;p11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1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1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1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1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1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1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1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1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1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1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1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1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1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1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1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1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1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1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1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4" name="Google Shape;14464;p118"/>
          <p:cNvGrpSpPr/>
          <p:nvPr/>
        </p:nvGrpSpPr>
        <p:grpSpPr>
          <a:xfrm>
            <a:off x="8054458" y="1973150"/>
            <a:ext cx="274576" cy="354728"/>
            <a:chOff x="8054458" y="1973150"/>
            <a:chExt cx="274576" cy="354728"/>
          </a:xfrm>
        </p:grpSpPr>
        <p:sp>
          <p:nvSpPr>
            <p:cNvPr id="14465" name="Google Shape;14465;p11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1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1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1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1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1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1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1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1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1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1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1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1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1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1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1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1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1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1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1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1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1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118"/>
          <p:cNvGrpSpPr/>
          <p:nvPr/>
        </p:nvGrpSpPr>
        <p:grpSpPr>
          <a:xfrm>
            <a:off x="7153930" y="1973150"/>
            <a:ext cx="274812" cy="354728"/>
            <a:chOff x="7153930" y="1973150"/>
            <a:chExt cx="274812" cy="354728"/>
          </a:xfrm>
        </p:grpSpPr>
        <p:sp>
          <p:nvSpPr>
            <p:cNvPr id="14488" name="Google Shape;14488;p11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1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1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1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1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1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1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1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1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1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1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1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1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1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1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1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1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1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1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118"/>
          <p:cNvGrpSpPr/>
          <p:nvPr/>
        </p:nvGrpSpPr>
        <p:grpSpPr>
          <a:xfrm>
            <a:off x="6703522" y="1973098"/>
            <a:ext cx="274812" cy="354781"/>
            <a:chOff x="6703522" y="1973098"/>
            <a:chExt cx="274812" cy="354781"/>
          </a:xfrm>
        </p:grpSpPr>
        <p:sp>
          <p:nvSpPr>
            <p:cNvPr id="14508" name="Google Shape;14508;p11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1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1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1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1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1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1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1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1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1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1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1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1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1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1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1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1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1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1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1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1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1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1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1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1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118"/>
          <p:cNvGrpSpPr/>
          <p:nvPr/>
        </p:nvGrpSpPr>
        <p:grpSpPr>
          <a:xfrm>
            <a:off x="6253375" y="1973150"/>
            <a:ext cx="274812" cy="354728"/>
            <a:chOff x="6253375" y="1973150"/>
            <a:chExt cx="274812" cy="354728"/>
          </a:xfrm>
        </p:grpSpPr>
        <p:sp>
          <p:nvSpPr>
            <p:cNvPr id="14534" name="Google Shape;14534;p11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1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1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1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1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1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1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1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1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1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1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1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1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1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1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1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1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1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1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1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1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1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1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1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1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1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1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1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1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1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1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1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1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1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1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1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1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1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118"/>
          <p:cNvGrpSpPr/>
          <p:nvPr/>
        </p:nvGrpSpPr>
        <p:grpSpPr>
          <a:xfrm>
            <a:off x="5802496" y="1973150"/>
            <a:ext cx="275309" cy="354728"/>
            <a:chOff x="5802496" y="1973150"/>
            <a:chExt cx="275309" cy="354728"/>
          </a:xfrm>
        </p:grpSpPr>
        <p:sp>
          <p:nvSpPr>
            <p:cNvPr id="14573" name="Google Shape;14573;p11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1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1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1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1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1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1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1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1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1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1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1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1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1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1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1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1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1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1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1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1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1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1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1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1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1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118"/>
          <p:cNvGrpSpPr/>
          <p:nvPr/>
        </p:nvGrpSpPr>
        <p:grpSpPr>
          <a:xfrm>
            <a:off x="5353083" y="1973150"/>
            <a:ext cx="274576" cy="354728"/>
            <a:chOff x="5353083" y="1973150"/>
            <a:chExt cx="274576" cy="354728"/>
          </a:xfrm>
        </p:grpSpPr>
        <p:sp>
          <p:nvSpPr>
            <p:cNvPr id="14600" name="Google Shape;14600;p11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1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1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1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1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1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1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1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1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1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1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1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1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1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1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1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1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1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1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1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1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118"/>
          <p:cNvGrpSpPr/>
          <p:nvPr/>
        </p:nvGrpSpPr>
        <p:grpSpPr>
          <a:xfrm>
            <a:off x="4902701" y="1973150"/>
            <a:ext cx="274812" cy="354728"/>
            <a:chOff x="4902701" y="1973150"/>
            <a:chExt cx="274812" cy="354728"/>
          </a:xfrm>
        </p:grpSpPr>
        <p:sp>
          <p:nvSpPr>
            <p:cNvPr id="14622" name="Google Shape;14622;p11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1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1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1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1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1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1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1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1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1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1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1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1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1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1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1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1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1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1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1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1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1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1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1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1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7" name="Google Shape;14647;p118"/>
          <p:cNvGrpSpPr/>
          <p:nvPr/>
        </p:nvGrpSpPr>
        <p:grpSpPr>
          <a:xfrm>
            <a:off x="4902701" y="2879989"/>
            <a:ext cx="272560" cy="354676"/>
            <a:chOff x="4902701" y="2879989"/>
            <a:chExt cx="272560" cy="354676"/>
          </a:xfrm>
        </p:grpSpPr>
        <p:sp>
          <p:nvSpPr>
            <p:cNvPr id="14648" name="Google Shape;14648;p11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1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1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1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1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1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1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1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1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1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1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1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1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1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1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1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1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1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1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1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1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1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1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1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118"/>
          <p:cNvGrpSpPr/>
          <p:nvPr/>
        </p:nvGrpSpPr>
        <p:grpSpPr>
          <a:xfrm>
            <a:off x="5803988" y="4268082"/>
            <a:ext cx="274550" cy="354728"/>
            <a:chOff x="5803988" y="4268082"/>
            <a:chExt cx="274550" cy="354728"/>
          </a:xfrm>
        </p:grpSpPr>
        <p:sp>
          <p:nvSpPr>
            <p:cNvPr id="14673" name="Google Shape;14673;p11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1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1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1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1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1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1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1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1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1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1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1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1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1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1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1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1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1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1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1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1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1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118"/>
          <p:cNvGrpSpPr/>
          <p:nvPr/>
        </p:nvGrpSpPr>
        <p:grpSpPr>
          <a:xfrm>
            <a:off x="5352349" y="4268082"/>
            <a:ext cx="274550" cy="354728"/>
            <a:chOff x="5352349" y="4268082"/>
            <a:chExt cx="274550" cy="354728"/>
          </a:xfrm>
        </p:grpSpPr>
        <p:sp>
          <p:nvSpPr>
            <p:cNvPr id="14696" name="Google Shape;14696;p11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1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1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1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1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1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1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1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1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1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1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1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1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1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1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1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1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1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1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1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1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1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8" name="Google Shape;14718;p118"/>
          <p:cNvGrpSpPr/>
          <p:nvPr/>
        </p:nvGrpSpPr>
        <p:grpSpPr>
          <a:xfrm>
            <a:off x="7606826" y="2419290"/>
            <a:ext cx="274550" cy="354728"/>
            <a:chOff x="7606826" y="2419290"/>
            <a:chExt cx="274550" cy="354728"/>
          </a:xfrm>
        </p:grpSpPr>
        <p:sp>
          <p:nvSpPr>
            <p:cNvPr id="14719" name="Google Shape;14719;p11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1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1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1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1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1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1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1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1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1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1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1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1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1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1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118"/>
          <p:cNvGrpSpPr/>
          <p:nvPr/>
        </p:nvGrpSpPr>
        <p:grpSpPr>
          <a:xfrm>
            <a:off x="7156182" y="2419290"/>
            <a:ext cx="274550" cy="354728"/>
            <a:chOff x="7156182" y="2419290"/>
            <a:chExt cx="274550" cy="354728"/>
          </a:xfrm>
        </p:grpSpPr>
        <p:sp>
          <p:nvSpPr>
            <p:cNvPr id="14735" name="Google Shape;14735;p11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1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1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1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1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1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1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1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1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1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1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1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1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1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1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118"/>
          <p:cNvGrpSpPr/>
          <p:nvPr/>
        </p:nvGrpSpPr>
        <p:grpSpPr>
          <a:xfrm>
            <a:off x="6705276" y="2419290"/>
            <a:ext cx="274812" cy="354728"/>
            <a:chOff x="6705276" y="2419290"/>
            <a:chExt cx="274812" cy="354728"/>
          </a:xfrm>
        </p:grpSpPr>
        <p:sp>
          <p:nvSpPr>
            <p:cNvPr id="14751" name="Google Shape;14751;p11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1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1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1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1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1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1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1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1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1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1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1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1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1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1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1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1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1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1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1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1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1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1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1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1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1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1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1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118"/>
          <p:cNvGrpSpPr/>
          <p:nvPr/>
        </p:nvGrpSpPr>
        <p:grpSpPr>
          <a:xfrm>
            <a:off x="4902936" y="2419290"/>
            <a:ext cx="274576" cy="354728"/>
            <a:chOff x="4902936" y="2419290"/>
            <a:chExt cx="274576" cy="354728"/>
          </a:xfrm>
        </p:grpSpPr>
        <p:sp>
          <p:nvSpPr>
            <p:cNvPr id="14780" name="Google Shape;14780;p11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1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1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1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1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1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1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1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1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1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1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1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1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1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1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1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1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1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1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1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118"/>
          <p:cNvGrpSpPr/>
          <p:nvPr/>
        </p:nvGrpSpPr>
        <p:grpSpPr>
          <a:xfrm>
            <a:off x="7608056" y="3345794"/>
            <a:ext cx="270334" cy="354754"/>
            <a:chOff x="7608056" y="3345794"/>
            <a:chExt cx="270334" cy="354754"/>
          </a:xfrm>
        </p:grpSpPr>
        <p:sp>
          <p:nvSpPr>
            <p:cNvPr id="14801" name="Google Shape;14801;p11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1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1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1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1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1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1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1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1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1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1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1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1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1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1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1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1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1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1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118"/>
          <p:cNvGrpSpPr/>
          <p:nvPr/>
        </p:nvGrpSpPr>
        <p:grpSpPr>
          <a:xfrm>
            <a:off x="6712765" y="4268082"/>
            <a:ext cx="263316" cy="354728"/>
            <a:chOff x="6712765" y="4268082"/>
            <a:chExt cx="263316" cy="354728"/>
          </a:xfrm>
        </p:grpSpPr>
        <p:sp>
          <p:nvSpPr>
            <p:cNvPr id="14821" name="Google Shape;14821;p11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1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1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1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1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1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1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1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1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1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1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1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1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1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1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1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118"/>
          <p:cNvGrpSpPr/>
          <p:nvPr/>
        </p:nvGrpSpPr>
        <p:grpSpPr>
          <a:xfrm>
            <a:off x="5359341" y="2419159"/>
            <a:ext cx="262819" cy="354859"/>
            <a:chOff x="5359341" y="2419159"/>
            <a:chExt cx="262819" cy="354859"/>
          </a:xfrm>
        </p:grpSpPr>
        <p:sp>
          <p:nvSpPr>
            <p:cNvPr id="14838" name="Google Shape;14838;p11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1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1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1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1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1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1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1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1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1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1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1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1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1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1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1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1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1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1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1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1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118"/>
          <p:cNvGrpSpPr/>
          <p:nvPr/>
        </p:nvGrpSpPr>
        <p:grpSpPr>
          <a:xfrm>
            <a:off x="6709282" y="3790206"/>
            <a:ext cx="263316" cy="354493"/>
            <a:chOff x="6709282" y="3790206"/>
            <a:chExt cx="263316" cy="354493"/>
          </a:xfrm>
        </p:grpSpPr>
        <p:sp>
          <p:nvSpPr>
            <p:cNvPr id="14860" name="Google Shape;14860;p11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1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1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1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1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1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1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1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1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1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1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1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1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1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1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1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6" name="Google Shape;14876;p118"/>
          <p:cNvGrpSpPr/>
          <p:nvPr/>
        </p:nvGrpSpPr>
        <p:grpSpPr>
          <a:xfrm>
            <a:off x="6260629" y="2419290"/>
            <a:ext cx="263055" cy="354493"/>
            <a:chOff x="6260629" y="2419290"/>
            <a:chExt cx="263055" cy="354493"/>
          </a:xfrm>
        </p:grpSpPr>
        <p:sp>
          <p:nvSpPr>
            <p:cNvPr id="14877" name="Google Shape;14877;p11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1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1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1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1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1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1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1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1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1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1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1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1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1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1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2" name="Google Shape;14892;p118"/>
          <p:cNvGrpSpPr/>
          <p:nvPr/>
        </p:nvGrpSpPr>
        <p:grpSpPr>
          <a:xfrm>
            <a:off x="6260864" y="2879911"/>
            <a:ext cx="263343" cy="354754"/>
            <a:chOff x="6260864" y="2879911"/>
            <a:chExt cx="263343" cy="354754"/>
          </a:xfrm>
        </p:grpSpPr>
        <p:sp>
          <p:nvSpPr>
            <p:cNvPr id="14893" name="Google Shape;14893;p11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1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1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1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1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1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1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1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1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1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1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1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1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1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1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1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1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1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118"/>
          <p:cNvGrpSpPr/>
          <p:nvPr/>
        </p:nvGrpSpPr>
        <p:grpSpPr>
          <a:xfrm>
            <a:off x="8062968" y="2419290"/>
            <a:ext cx="263316" cy="354728"/>
            <a:chOff x="8062968" y="2419290"/>
            <a:chExt cx="263316" cy="354728"/>
          </a:xfrm>
        </p:grpSpPr>
        <p:sp>
          <p:nvSpPr>
            <p:cNvPr id="14912" name="Google Shape;14912;p11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1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1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1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1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1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1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1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1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1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1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1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1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1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1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1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1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118"/>
          <p:cNvGrpSpPr/>
          <p:nvPr/>
        </p:nvGrpSpPr>
        <p:grpSpPr>
          <a:xfrm>
            <a:off x="5809723" y="2419290"/>
            <a:ext cx="263316" cy="354728"/>
            <a:chOff x="5809723" y="2419290"/>
            <a:chExt cx="263316" cy="354728"/>
          </a:xfrm>
        </p:grpSpPr>
        <p:sp>
          <p:nvSpPr>
            <p:cNvPr id="14930" name="Google Shape;14930;p11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1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1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1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1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1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1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1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1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1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1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1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1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1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1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1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1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118"/>
          <p:cNvGrpSpPr/>
          <p:nvPr/>
        </p:nvGrpSpPr>
        <p:grpSpPr>
          <a:xfrm>
            <a:off x="7606826" y="1502999"/>
            <a:ext cx="263552" cy="354754"/>
            <a:chOff x="7606826" y="1502999"/>
            <a:chExt cx="263552" cy="354754"/>
          </a:xfrm>
        </p:grpSpPr>
        <p:sp>
          <p:nvSpPr>
            <p:cNvPr id="14948" name="Google Shape;14948;p11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1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1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1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1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1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1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1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1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1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1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1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1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1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1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1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1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1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118"/>
          <p:cNvGrpSpPr/>
          <p:nvPr/>
        </p:nvGrpSpPr>
        <p:grpSpPr>
          <a:xfrm>
            <a:off x="8060455" y="3790075"/>
            <a:ext cx="264076" cy="354623"/>
            <a:chOff x="8060455" y="3790075"/>
            <a:chExt cx="264076" cy="354623"/>
          </a:xfrm>
        </p:grpSpPr>
        <p:sp>
          <p:nvSpPr>
            <p:cNvPr id="14967" name="Google Shape;14967;p11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1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1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1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1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1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1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1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1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1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1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1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1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1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1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1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1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1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1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1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1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1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1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118"/>
          <p:cNvGrpSpPr/>
          <p:nvPr/>
        </p:nvGrpSpPr>
        <p:grpSpPr>
          <a:xfrm>
            <a:off x="7614550" y="2879911"/>
            <a:ext cx="263316" cy="354754"/>
            <a:chOff x="7614550" y="2879911"/>
            <a:chExt cx="263316" cy="354754"/>
          </a:xfrm>
        </p:grpSpPr>
        <p:sp>
          <p:nvSpPr>
            <p:cNvPr id="14991" name="Google Shape;14991;p11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1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1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1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1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1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1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1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1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1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1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1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1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1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1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1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1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1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1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118"/>
          <p:cNvGrpSpPr/>
          <p:nvPr/>
        </p:nvGrpSpPr>
        <p:grpSpPr>
          <a:xfrm>
            <a:off x="4900684" y="4268187"/>
            <a:ext cx="274576" cy="354623"/>
            <a:chOff x="4900684" y="4268187"/>
            <a:chExt cx="274576" cy="354623"/>
          </a:xfrm>
        </p:grpSpPr>
        <p:sp>
          <p:nvSpPr>
            <p:cNvPr id="15011" name="Google Shape;15011;p11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1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1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1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1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1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1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1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1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1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1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1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1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1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1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118"/>
          <p:cNvGrpSpPr/>
          <p:nvPr/>
        </p:nvGrpSpPr>
        <p:grpSpPr>
          <a:xfrm>
            <a:off x="7161654" y="3345794"/>
            <a:ext cx="263343" cy="354754"/>
            <a:chOff x="7161654" y="3345794"/>
            <a:chExt cx="263343" cy="354754"/>
          </a:xfrm>
        </p:grpSpPr>
        <p:sp>
          <p:nvSpPr>
            <p:cNvPr id="15027" name="Google Shape;15027;p11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1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1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1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1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1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1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1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1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1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1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1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1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1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1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1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1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1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1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118"/>
          <p:cNvGrpSpPr/>
          <p:nvPr/>
        </p:nvGrpSpPr>
        <p:grpSpPr>
          <a:xfrm>
            <a:off x="6711770" y="3345794"/>
            <a:ext cx="263081" cy="354754"/>
            <a:chOff x="6711770" y="3345794"/>
            <a:chExt cx="263081" cy="354754"/>
          </a:xfrm>
        </p:grpSpPr>
        <p:sp>
          <p:nvSpPr>
            <p:cNvPr id="15047" name="Google Shape;15047;p11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1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1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1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1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1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1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1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1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1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1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1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1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1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1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1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1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118"/>
          <p:cNvGrpSpPr/>
          <p:nvPr/>
        </p:nvGrpSpPr>
        <p:grpSpPr>
          <a:xfrm>
            <a:off x="7163409" y="2880251"/>
            <a:ext cx="263316" cy="354414"/>
            <a:chOff x="7163409" y="2880251"/>
            <a:chExt cx="263316" cy="354414"/>
          </a:xfrm>
        </p:grpSpPr>
        <p:sp>
          <p:nvSpPr>
            <p:cNvPr id="15065" name="Google Shape;15065;p11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1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1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1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1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1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1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1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1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1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1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1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118"/>
          <p:cNvGrpSpPr/>
          <p:nvPr/>
        </p:nvGrpSpPr>
        <p:grpSpPr>
          <a:xfrm>
            <a:off x="6712032" y="2880172"/>
            <a:ext cx="263316" cy="354493"/>
            <a:chOff x="6712032" y="2880172"/>
            <a:chExt cx="263316" cy="354493"/>
          </a:xfrm>
        </p:grpSpPr>
        <p:sp>
          <p:nvSpPr>
            <p:cNvPr id="15078" name="Google Shape;15078;p11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1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1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1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1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1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1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1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1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1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1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1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1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1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1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1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1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1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1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1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1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118"/>
          <p:cNvGrpSpPr/>
          <p:nvPr/>
        </p:nvGrpSpPr>
        <p:grpSpPr>
          <a:xfrm>
            <a:off x="6261624" y="3345794"/>
            <a:ext cx="263316" cy="354754"/>
            <a:chOff x="6261624" y="3345794"/>
            <a:chExt cx="263316" cy="354754"/>
          </a:xfrm>
        </p:grpSpPr>
        <p:sp>
          <p:nvSpPr>
            <p:cNvPr id="15100" name="Google Shape;15100;p11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1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1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1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1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1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1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1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1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1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1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1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1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1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1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1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1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1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1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1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1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1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1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1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1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1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1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1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8" name="Google Shape;15128;p118"/>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9" name="Google Shape;15129;p118"/>
          <p:cNvGrpSpPr/>
          <p:nvPr/>
        </p:nvGrpSpPr>
        <p:grpSpPr>
          <a:xfrm>
            <a:off x="5811739" y="3345794"/>
            <a:ext cx="263316" cy="354754"/>
            <a:chOff x="5811739" y="3345794"/>
            <a:chExt cx="263316" cy="354754"/>
          </a:xfrm>
        </p:grpSpPr>
        <p:sp>
          <p:nvSpPr>
            <p:cNvPr id="15130" name="Google Shape;15130;p11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1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1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1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1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1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1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1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1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1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1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1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1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1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1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1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1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1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1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1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1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118"/>
          <p:cNvGrpSpPr/>
          <p:nvPr/>
        </p:nvGrpSpPr>
        <p:grpSpPr>
          <a:xfrm>
            <a:off x="5363818" y="3345794"/>
            <a:ext cx="259074" cy="354493"/>
            <a:chOff x="5363818" y="3345794"/>
            <a:chExt cx="259074" cy="354493"/>
          </a:xfrm>
        </p:grpSpPr>
        <p:sp>
          <p:nvSpPr>
            <p:cNvPr id="15152" name="Google Shape;15152;p11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1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1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1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1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1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1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1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1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1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1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1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1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1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1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1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1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1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1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1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1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1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1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1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1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118"/>
          <p:cNvGrpSpPr/>
          <p:nvPr/>
        </p:nvGrpSpPr>
        <p:grpSpPr>
          <a:xfrm>
            <a:off x="4912939" y="3345663"/>
            <a:ext cx="261326" cy="354885"/>
            <a:chOff x="4912939" y="3345663"/>
            <a:chExt cx="261326" cy="354885"/>
          </a:xfrm>
        </p:grpSpPr>
        <p:sp>
          <p:nvSpPr>
            <p:cNvPr id="15178" name="Google Shape;15178;p11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1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1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1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1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1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1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1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1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1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1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1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1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1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1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1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1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1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1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1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1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118"/>
          <p:cNvGrpSpPr/>
          <p:nvPr/>
        </p:nvGrpSpPr>
        <p:grpSpPr>
          <a:xfrm>
            <a:off x="5809723" y="2879911"/>
            <a:ext cx="263081" cy="355016"/>
            <a:chOff x="5809723" y="2879911"/>
            <a:chExt cx="263081" cy="355016"/>
          </a:xfrm>
        </p:grpSpPr>
        <p:sp>
          <p:nvSpPr>
            <p:cNvPr id="15200" name="Google Shape;15200;p11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1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1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1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1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1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1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1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1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1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1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1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1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1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1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1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1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1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1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1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1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1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118"/>
          <p:cNvGrpSpPr/>
          <p:nvPr/>
        </p:nvGrpSpPr>
        <p:grpSpPr>
          <a:xfrm>
            <a:off x="7616069" y="4268056"/>
            <a:ext cx="263316" cy="354754"/>
            <a:chOff x="7616069" y="4268056"/>
            <a:chExt cx="263316" cy="354754"/>
          </a:xfrm>
        </p:grpSpPr>
        <p:sp>
          <p:nvSpPr>
            <p:cNvPr id="15223" name="Google Shape;15223;p11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1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1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1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1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1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1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1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1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1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1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1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1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1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1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1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1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1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1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1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1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118"/>
          <p:cNvGrpSpPr/>
          <p:nvPr/>
        </p:nvGrpSpPr>
        <p:grpSpPr>
          <a:xfrm>
            <a:off x="7164404" y="4268318"/>
            <a:ext cx="263316" cy="354493"/>
            <a:chOff x="7164404" y="4268318"/>
            <a:chExt cx="263316" cy="354493"/>
          </a:xfrm>
        </p:grpSpPr>
        <p:sp>
          <p:nvSpPr>
            <p:cNvPr id="15245" name="Google Shape;15245;p11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1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1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1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1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1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1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1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1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1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1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1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1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1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1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1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118"/>
          <p:cNvGrpSpPr/>
          <p:nvPr/>
        </p:nvGrpSpPr>
        <p:grpSpPr>
          <a:xfrm>
            <a:off x="5358346" y="2879911"/>
            <a:ext cx="263316" cy="354754"/>
            <a:chOff x="5358346" y="2879911"/>
            <a:chExt cx="263316" cy="354754"/>
          </a:xfrm>
        </p:grpSpPr>
        <p:sp>
          <p:nvSpPr>
            <p:cNvPr id="15262" name="Google Shape;15262;p11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1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1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1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1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1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1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1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1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1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1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1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1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1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1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1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1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1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1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1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1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118"/>
          <p:cNvGrpSpPr/>
          <p:nvPr/>
        </p:nvGrpSpPr>
        <p:grpSpPr>
          <a:xfrm>
            <a:off x="8061450" y="3345742"/>
            <a:ext cx="263316" cy="354807"/>
            <a:chOff x="8061450" y="3345742"/>
            <a:chExt cx="263316" cy="354807"/>
          </a:xfrm>
        </p:grpSpPr>
        <p:sp>
          <p:nvSpPr>
            <p:cNvPr id="15284" name="Google Shape;15284;p11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1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1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1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1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1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1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1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1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1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1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1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1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1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1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1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0" name="Google Shape;15300;p118"/>
          <p:cNvGrpSpPr/>
          <p:nvPr/>
        </p:nvGrpSpPr>
        <p:grpSpPr>
          <a:xfrm>
            <a:off x="8065953" y="2879911"/>
            <a:ext cx="263081" cy="354754"/>
            <a:chOff x="8065953" y="2879911"/>
            <a:chExt cx="263081" cy="354754"/>
          </a:xfrm>
        </p:grpSpPr>
        <p:sp>
          <p:nvSpPr>
            <p:cNvPr id="15301" name="Google Shape;15301;p11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1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1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1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1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1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1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1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1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1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1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1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1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1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1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1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118"/>
          <p:cNvGrpSpPr/>
          <p:nvPr/>
        </p:nvGrpSpPr>
        <p:grpSpPr>
          <a:xfrm>
            <a:off x="8064199" y="4268318"/>
            <a:ext cx="270308" cy="354493"/>
            <a:chOff x="8064199" y="4268318"/>
            <a:chExt cx="270308" cy="354493"/>
          </a:xfrm>
        </p:grpSpPr>
        <p:sp>
          <p:nvSpPr>
            <p:cNvPr id="15318" name="Google Shape;15318;p11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1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1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1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1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1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1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1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1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1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1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1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1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1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1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1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1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1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39"/>
        <p:cNvGrpSpPr/>
        <p:nvPr/>
      </p:nvGrpSpPr>
      <p:grpSpPr>
        <a:xfrm>
          <a:off x="0" y="0"/>
          <a:ext cx="0" cy="0"/>
          <a:chOff x="0" y="0"/>
          <a:chExt cx="0" cy="0"/>
        </a:xfrm>
      </p:grpSpPr>
      <p:sp>
        <p:nvSpPr>
          <p:cNvPr id="15340" name="Google Shape;15340;p11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341" name="Google Shape;15341;p11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342" name="Google Shape;15342;p119"/>
          <p:cNvGrpSpPr/>
          <p:nvPr/>
        </p:nvGrpSpPr>
        <p:grpSpPr>
          <a:xfrm>
            <a:off x="3511608" y="3348218"/>
            <a:ext cx="381482" cy="366926"/>
            <a:chOff x="3511608" y="3348218"/>
            <a:chExt cx="381482" cy="366926"/>
          </a:xfrm>
        </p:grpSpPr>
        <p:sp>
          <p:nvSpPr>
            <p:cNvPr id="15343" name="Google Shape;15343;p11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1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1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1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1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1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1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1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1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1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1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1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1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1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7" name="Google Shape;15357;p119"/>
          <p:cNvGrpSpPr/>
          <p:nvPr/>
        </p:nvGrpSpPr>
        <p:grpSpPr>
          <a:xfrm>
            <a:off x="1849816" y="3807339"/>
            <a:ext cx="163616" cy="366665"/>
            <a:chOff x="1849816" y="3807339"/>
            <a:chExt cx="163616" cy="366665"/>
          </a:xfrm>
        </p:grpSpPr>
        <p:sp>
          <p:nvSpPr>
            <p:cNvPr id="15358" name="Google Shape;15358;p11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1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1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1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1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1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1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1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1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1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1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1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1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1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119"/>
          <p:cNvGrpSpPr/>
          <p:nvPr/>
        </p:nvGrpSpPr>
        <p:grpSpPr>
          <a:xfrm>
            <a:off x="2274757" y="3807313"/>
            <a:ext cx="202292" cy="366430"/>
            <a:chOff x="2274757" y="3807313"/>
            <a:chExt cx="202292" cy="366430"/>
          </a:xfrm>
        </p:grpSpPr>
        <p:sp>
          <p:nvSpPr>
            <p:cNvPr id="15373" name="Google Shape;15373;p11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1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1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1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1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1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1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1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1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1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119"/>
          <p:cNvGrpSpPr/>
          <p:nvPr/>
        </p:nvGrpSpPr>
        <p:grpSpPr>
          <a:xfrm>
            <a:off x="3972716" y="3348218"/>
            <a:ext cx="366404" cy="366665"/>
            <a:chOff x="3972716" y="3348218"/>
            <a:chExt cx="366404" cy="366665"/>
          </a:xfrm>
        </p:grpSpPr>
        <p:sp>
          <p:nvSpPr>
            <p:cNvPr id="15384" name="Google Shape;15384;p11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1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1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1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1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1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1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1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1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1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1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1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119"/>
          <p:cNvGrpSpPr/>
          <p:nvPr/>
        </p:nvGrpSpPr>
        <p:grpSpPr>
          <a:xfrm>
            <a:off x="866528" y="3348348"/>
            <a:ext cx="317405" cy="366534"/>
            <a:chOff x="866528" y="3348348"/>
            <a:chExt cx="317405" cy="366534"/>
          </a:xfrm>
        </p:grpSpPr>
        <p:sp>
          <p:nvSpPr>
            <p:cNvPr id="15397" name="Google Shape;15397;p11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1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1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1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1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1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1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1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119"/>
          <p:cNvGrpSpPr/>
          <p:nvPr/>
        </p:nvGrpSpPr>
        <p:grpSpPr>
          <a:xfrm>
            <a:off x="1316818" y="3348296"/>
            <a:ext cx="310872" cy="366848"/>
            <a:chOff x="1316818" y="3348296"/>
            <a:chExt cx="310872" cy="366848"/>
          </a:xfrm>
        </p:grpSpPr>
        <p:sp>
          <p:nvSpPr>
            <p:cNvPr id="15406" name="Google Shape;15406;p11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1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1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1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1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1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1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1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1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1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1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1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1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1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1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1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1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1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1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1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1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1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1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1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119"/>
          <p:cNvGrpSpPr/>
          <p:nvPr/>
        </p:nvGrpSpPr>
        <p:grpSpPr>
          <a:xfrm>
            <a:off x="3105248" y="3348244"/>
            <a:ext cx="305620" cy="366430"/>
            <a:chOff x="3105248" y="3348244"/>
            <a:chExt cx="305620" cy="366430"/>
          </a:xfrm>
        </p:grpSpPr>
        <p:sp>
          <p:nvSpPr>
            <p:cNvPr id="15431" name="Google Shape;15431;p11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1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1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1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1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1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1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119"/>
          <p:cNvGrpSpPr/>
          <p:nvPr/>
        </p:nvGrpSpPr>
        <p:grpSpPr>
          <a:xfrm>
            <a:off x="2661988" y="3348218"/>
            <a:ext cx="304078" cy="366665"/>
            <a:chOff x="2661988" y="3348218"/>
            <a:chExt cx="304078" cy="366665"/>
          </a:xfrm>
        </p:grpSpPr>
        <p:sp>
          <p:nvSpPr>
            <p:cNvPr id="15439" name="Google Shape;15439;p11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1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1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1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1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1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1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1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1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1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1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1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1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1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1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1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1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1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1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119"/>
          <p:cNvGrpSpPr/>
          <p:nvPr/>
        </p:nvGrpSpPr>
        <p:grpSpPr>
          <a:xfrm>
            <a:off x="2212927" y="3348897"/>
            <a:ext cx="307606" cy="366482"/>
            <a:chOff x="2212927" y="3348897"/>
            <a:chExt cx="307606" cy="366482"/>
          </a:xfrm>
        </p:grpSpPr>
        <p:sp>
          <p:nvSpPr>
            <p:cNvPr id="15459" name="Google Shape;15459;p11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1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1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1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1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1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1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1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1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1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119"/>
          <p:cNvGrpSpPr/>
          <p:nvPr/>
        </p:nvGrpSpPr>
        <p:grpSpPr>
          <a:xfrm>
            <a:off x="1764389" y="3348218"/>
            <a:ext cx="310114" cy="366665"/>
            <a:chOff x="1764389" y="3348218"/>
            <a:chExt cx="310114" cy="366665"/>
          </a:xfrm>
        </p:grpSpPr>
        <p:sp>
          <p:nvSpPr>
            <p:cNvPr id="15470" name="Google Shape;15470;p11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1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1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1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1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1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1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1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1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1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1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1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1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1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1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1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1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1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1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1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119"/>
          <p:cNvGrpSpPr/>
          <p:nvPr/>
        </p:nvGrpSpPr>
        <p:grpSpPr>
          <a:xfrm>
            <a:off x="2777572" y="3807287"/>
            <a:ext cx="81716" cy="366717"/>
            <a:chOff x="2777572" y="3807287"/>
            <a:chExt cx="81716" cy="366717"/>
          </a:xfrm>
        </p:grpSpPr>
        <p:sp>
          <p:nvSpPr>
            <p:cNvPr id="15491" name="Google Shape;15491;p11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1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1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1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1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1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1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1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1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1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1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119"/>
          <p:cNvGrpSpPr/>
          <p:nvPr/>
        </p:nvGrpSpPr>
        <p:grpSpPr>
          <a:xfrm>
            <a:off x="3934014" y="4329780"/>
            <a:ext cx="366665" cy="256334"/>
            <a:chOff x="3934014" y="4329780"/>
            <a:chExt cx="366665" cy="256334"/>
          </a:xfrm>
        </p:grpSpPr>
        <p:sp>
          <p:nvSpPr>
            <p:cNvPr id="15503" name="Google Shape;15503;p11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1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1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1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1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1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1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1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1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1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1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1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1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119"/>
          <p:cNvGrpSpPr/>
          <p:nvPr/>
        </p:nvGrpSpPr>
        <p:grpSpPr>
          <a:xfrm>
            <a:off x="947670" y="3807339"/>
            <a:ext cx="194295" cy="366404"/>
            <a:chOff x="947670" y="3807339"/>
            <a:chExt cx="194295" cy="366404"/>
          </a:xfrm>
        </p:grpSpPr>
        <p:sp>
          <p:nvSpPr>
            <p:cNvPr id="15517" name="Google Shape;15517;p11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1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1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1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1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1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1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1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1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1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7" name="Google Shape;15527;p119"/>
          <p:cNvGrpSpPr/>
          <p:nvPr/>
        </p:nvGrpSpPr>
        <p:grpSpPr>
          <a:xfrm>
            <a:off x="3420379" y="4286557"/>
            <a:ext cx="368939" cy="342283"/>
            <a:chOff x="3420379" y="4286557"/>
            <a:chExt cx="368939" cy="342283"/>
          </a:xfrm>
        </p:grpSpPr>
        <p:sp>
          <p:nvSpPr>
            <p:cNvPr id="15528" name="Google Shape;15528;p11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1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1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1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1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1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1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1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1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1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1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1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1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1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1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1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119"/>
          <p:cNvGrpSpPr/>
          <p:nvPr/>
        </p:nvGrpSpPr>
        <p:grpSpPr>
          <a:xfrm>
            <a:off x="3965190" y="3842252"/>
            <a:ext cx="369801" cy="296813"/>
            <a:chOff x="3965190" y="3842252"/>
            <a:chExt cx="369801" cy="296813"/>
          </a:xfrm>
        </p:grpSpPr>
        <p:sp>
          <p:nvSpPr>
            <p:cNvPr id="15545" name="Google Shape;15545;p11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1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1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1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1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1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1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1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1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1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1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1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1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1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1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1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1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1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1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1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1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119"/>
          <p:cNvGrpSpPr/>
          <p:nvPr/>
        </p:nvGrpSpPr>
        <p:grpSpPr>
          <a:xfrm>
            <a:off x="3506590" y="3833812"/>
            <a:ext cx="396796" cy="313407"/>
            <a:chOff x="3506590" y="3833812"/>
            <a:chExt cx="396796" cy="313407"/>
          </a:xfrm>
        </p:grpSpPr>
        <p:sp>
          <p:nvSpPr>
            <p:cNvPr id="15567" name="Google Shape;15567;p11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1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1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119"/>
          <p:cNvGrpSpPr/>
          <p:nvPr/>
        </p:nvGrpSpPr>
        <p:grpSpPr>
          <a:xfrm>
            <a:off x="2769288" y="1965364"/>
            <a:ext cx="104556" cy="366665"/>
            <a:chOff x="2769288" y="1965364"/>
            <a:chExt cx="104556" cy="366665"/>
          </a:xfrm>
        </p:grpSpPr>
        <p:sp>
          <p:nvSpPr>
            <p:cNvPr id="15571" name="Google Shape;15571;p11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1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1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1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1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1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1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1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1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1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1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1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3" name="Google Shape;15583;p119"/>
          <p:cNvGrpSpPr/>
          <p:nvPr/>
        </p:nvGrpSpPr>
        <p:grpSpPr>
          <a:xfrm>
            <a:off x="3966679" y="2010861"/>
            <a:ext cx="367162" cy="275698"/>
            <a:chOff x="3966679" y="2010861"/>
            <a:chExt cx="367162" cy="275698"/>
          </a:xfrm>
        </p:grpSpPr>
        <p:sp>
          <p:nvSpPr>
            <p:cNvPr id="15584" name="Google Shape;15584;p11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1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1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1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119"/>
          <p:cNvGrpSpPr/>
          <p:nvPr/>
        </p:nvGrpSpPr>
        <p:grpSpPr>
          <a:xfrm>
            <a:off x="1752577" y="2025495"/>
            <a:ext cx="366404" cy="246220"/>
            <a:chOff x="1752577" y="2025495"/>
            <a:chExt cx="366404" cy="246220"/>
          </a:xfrm>
        </p:grpSpPr>
        <p:sp>
          <p:nvSpPr>
            <p:cNvPr id="15589" name="Google Shape;15589;p11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1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1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1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1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1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1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1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1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1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1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1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1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1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1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1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119"/>
          <p:cNvGrpSpPr/>
          <p:nvPr/>
        </p:nvGrpSpPr>
        <p:grpSpPr>
          <a:xfrm>
            <a:off x="1309553" y="2069580"/>
            <a:ext cx="366404" cy="158363"/>
            <a:chOff x="1309553" y="2069580"/>
            <a:chExt cx="366404" cy="158363"/>
          </a:xfrm>
        </p:grpSpPr>
        <p:sp>
          <p:nvSpPr>
            <p:cNvPr id="15606" name="Google Shape;15606;p11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1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1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1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1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1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1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1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1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1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1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1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1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1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1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1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1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1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1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1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1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1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1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1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1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1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2" name="Google Shape;15632;p119"/>
          <p:cNvGrpSpPr/>
          <p:nvPr/>
        </p:nvGrpSpPr>
        <p:grpSpPr>
          <a:xfrm>
            <a:off x="866528" y="2088762"/>
            <a:ext cx="366639" cy="119635"/>
            <a:chOff x="866528" y="2088762"/>
            <a:chExt cx="366639" cy="119635"/>
          </a:xfrm>
        </p:grpSpPr>
        <p:sp>
          <p:nvSpPr>
            <p:cNvPr id="15633" name="Google Shape;15633;p11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1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1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1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1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1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1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1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1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1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1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1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1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1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119"/>
          <p:cNvGrpSpPr/>
          <p:nvPr/>
        </p:nvGrpSpPr>
        <p:grpSpPr>
          <a:xfrm>
            <a:off x="2329269" y="1965312"/>
            <a:ext cx="98807" cy="366273"/>
            <a:chOff x="2329269" y="1965312"/>
            <a:chExt cx="98807" cy="366273"/>
          </a:xfrm>
        </p:grpSpPr>
        <p:sp>
          <p:nvSpPr>
            <p:cNvPr id="15648" name="Google Shape;15648;p11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1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1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119"/>
          <p:cNvGrpSpPr/>
          <p:nvPr/>
        </p:nvGrpSpPr>
        <p:grpSpPr>
          <a:xfrm>
            <a:off x="3208053" y="1964972"/>
            <a:ext cx="112344" cy="366926"/>
            <a:chOff x="3208053" y="1964972"/>
            <a:chExt cx="112344" cy="366926"/>
          </a:xfrm>
        </p:grpSpPr>
        <p:sp>
          <p:nvSpPr>
            <p:cNvPr id="15652" name="Google Shape;15652;p11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1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1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1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1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1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119"/>
          <p:cNvGrpSpPr/>
          <p:nvPr/>
        </p:nvGrpSpPr>
        <p:grpSpPr>
          <a:xfrm>
            <a:off x="3225379" y="3807339"/>
            <a:ext cx="72413" cy="366404"/>
            <a:chOff x="3225379" y="3807339"/>
            <a:chExt cx="72413" cy="366404"/>
          </a:xfrm>
        </p:grpSpPr>
        <p:sp>
          <p:nvSpPr>
            <p:cNvPr id="15659" name="Google Shape;15659;p11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1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1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1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1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1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1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1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119"/>
          <p:cNvGrpSpPr/>
          <p:nvPr/>
        </p:nvGrpSpPr>
        <p:grpSpPr>
          <a:xfrm>
            <a:off x="3523916" y="2011096"/>
            <a:ext cx="366665" cy="275201"/>
            <a:chOff x="3523916" y="2011096"/>
            <a:chExt cx="366665" cy="275201"/>
          </a:xfrm>
        </p:grpSpPr>
        <p:sp>
          <p:nvSpPr>
            <p:cNvPr id="15668" name="Google Shape;15668;p11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1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1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1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1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1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1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1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1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1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1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1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1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1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1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1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1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1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1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1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119"/>
          <p:cNvGrpSpPr/>
          <p:nvPr/>
        </p:nvGrpSpPr>
        <p:grpSpPr>
          <a:xfrm>
            <a:off x="1742777" y="1499997"/>
            <a:ext cx="393791" cy="366744"/>
            <a:chOff x="1742777" y="1499997"/>
            <a:chExt cx="393791" cy="366744"/>
          </a:xfrm>
        </p:grpSpPr>
        <p:sp>
          <p:nvSpPr>
            <p:cNvPr id="15689" name="Google Shape;15689;p11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1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1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1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1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1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1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1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1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1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1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1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1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1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119"/>
          <p:cNvGrpSpPr/>
          <p:nvPr/>
        </p:nvGrpSpPr>
        <p:grpSpPr>
          <a:xfrm>
            <a:off x="4014449" y="1499997"/>
            <a:ext cx="319914" cy="366639"/>
            <a:chOff x="4014449" y="1499997"/>
            <a:chExt cx="319914" cy="366639"/>
          </a:xfrm>
        </p:grpSpPr>
        <p:sp>
          <p:nvSpPr>
            <p:cNvPr id="15704" name="Google Shape;15704;p11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1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1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1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1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9" name="Google Shape;15709;p119"/>
          <p:cNvGrpSpPr/>
          <p:nvPr/>
        </p:nvGrpSpPr>
        <p:grpSpPr>
          <a:xfrm>
            <a:off x="866267" y="1591460"/>
            <a:ext cx="367397" cy="183711"/>
            <a:chOff x="866267" y="1591460"/>
            <a:chExt cx="367397" cy="183711"/>
          </a:xfrm>
        </p:grpSpPr>
        <p:sp>
          <p:nvSpPr>
            <p:cNvPr id="15710" name="Google Shape;15710;p11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1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1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1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1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1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1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1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1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1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1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1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1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1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1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1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1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1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119"/>
          <p:cNvGrpSpPr/>
          <p:nvPr/>
        </p:nvGrpSpPr>
        <p:grpSpPr>
          <a:xfrm>
            <a:off x="3117843" y="1499892"/>
            <a:ext cx="327440" cy="366744"/>
            <a:chOff x="3117843" y="1499892"/>
            <a:chExt cx="327440" cy="366744"/>
          </a:xfrm>
        </p:grpSpPr>
        <p:sp>
          <p:nvSpPr>
            <p:cNvPr id="15729" name="Google Shape;15729;p11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1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1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1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1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1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1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119"/>
          <p:cNvGrpSpPr/>
          <p:nvPr/>
        </p:nvGrpSpPr>
        <p:grpSpPr>
          <a:xfrm>
            <a:off x="2667005" y="1499997"/>
            <a:ext cx="336770" cy="366639"/>
            <a:chOff x="2667005" y="1499997"/>
            <a:chExt cx="336770" cy="366639"/>
          </a:xfrm>
        </p:grpSpPr>
        <p:sp>
          <p:nvSpPr>
            <p:cNvPr id="15737" name="Google Shape;15737;p11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1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1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1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1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1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1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1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1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1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1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1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1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1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1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1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1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1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1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119"/>
          <p:cNvGrpSpPr/>
          <p:nvPr/>
        </p:nvGrpSpPr>
        <p:grpSpPr>
          <a:xfrm>
            <a:off x="3564866" y="1499997"/>
            <a:ext cx="326473" cy="366639"/>
            <a:chOff x="3564866" y="1499997"/>
            <a:chExt cx="326473" cy="366639"/>
          </a:xfrm>
        </p:grpSpPr>
        <p:sp>
          <p:nvSpPr>
            <p:cNvPr id="15757" name="Google Shape;15757;p11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1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1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1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1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1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1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1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1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6" name="Google Shape;15766;p119"/>
          <p:cNvGrpSpPr/>
          <p:nvPr/>
        </p:nvGrpSpPr>
        <p:grpSpPr>
          <a:xfrm>
            <a:off x="1314074" y="1499997"/>
            <a:ext cx="364392" cy="366639"/>
            <a:chOff x="1314074" y="1499997"/>
            <a:chExt cx="364392" cy="366639"/>
          </a:xfrm>
        </p:grpSpPr>
        <p:sp>
          <p:nvSpPr>
            <p:cNvPr id="15767" name="Google Shape;15767;p11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1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1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1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1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1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1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1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1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1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1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1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9" name="Google Shape;15779;p119"/>
          <p:cNvGrpSpPr/>
          <p:nvPr/>
        </p:nvGrpSpPr>
        <p:grpSpPr>
          <a:xfrm>
            <a:off x="2220479" y="1499997"/>
            <a:ext cx="337005" cy="366639"/>
            <a:chOff x="2220479" y="1499997"/>
            <a:chExt cx="337005" cy="366639"/>
          </a:xfrm>
        </p:grpSpPr>
        <p:sp>
          <p:nvSpPr>
            <p:cNvPr id="15780" name="Google Shape;15780;p11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1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1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1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1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1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1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1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1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1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1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1" name="Google Shape;15791;p119"/>
          <p:cNvGrpSpPr/>
          <p:nvPr/>
        </p:nvGrpSpPr>
        <p:grpSpPr>
          <a:xfrm>
            <a:off x="4105155" y="2425976"/>
            <a:ext cx="87230" cy="366430"/>
            <a:chOff x="4105155" y="2425976"/>
            <a:chExt cx="87230" cy="366430"/>
          </a:xfrm>
        </p:grpSpPr>
        <p:sp>
          <p:nvSpPr>
            <p:cNvPr id="15792" name="Google Shape;15792;p11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1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1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1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1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1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8" name="Google Shape;15798;p119"/>
          <p:cNvGrpSpPr/>
          <p:nvPr/>
        </p:nvGrpSpPr>
        <p:grpSpPr>
          <a:xfrm>
            <a:off x="1808109" y="2426002"/>
            <a:ext cx="267884" cy="366639"/>
            <a:chOff x="1808109" y="2426002"/>
            <a:chExt cx="267884" cy="366639"/>
          </a:xfrm>
        </p:grpSpPr>
        <p:sp>
          <p:nvSpPr>
            <p:cNvPr id="15799" name="Google Shape;15799;p11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1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1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1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1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1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1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1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1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1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1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1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1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1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1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1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1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1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1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1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1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0" name="Google Shape;15820;p119"/>
          <p:cNvGrpSpPr/>
          <p:nvPr/>
        </p:nvGrpSpPr>
        <p:grpSpPr>
          <a:xfrm>
            <a:off x="3603568" y="2426002"/>
            <a:ext cx="207597" cy="366639"/>
            <a:chOff x="3603568" y="2426002"/>
            <a:chExt cx="207597" cy="366639"/>
          </a:xfrm>
        </p:grpSpPr>
        <p:sp>
          <p:nvSpPr>
            <p:cNvPr id="15821" name="Google Shape;15821;p11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11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1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1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1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1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119"/>
          <p:cNvGrpSpPr/>
          <p:nvPr/>
        </p:nvGrpSpPr>
        <p:grpSpPr>
          <a:xfrm>
            <a:off x="2246115" y="2426002"/>
            <a:ext cx="274417" cy="366404"/>
            <a:chOff x="2246115" y="2426002"/>
            <a:chExt cx="274417" cy="366404"/>
          </a:xfrm>
        </p:grpSpPr>
        <p:sp>
          <p:nvSpPr>
            <p:cNvPr id="15828" name="Google Shape;15828;p11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11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11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1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1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1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1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1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119"/>
          <p:cNvGrpSpPr/>
          <p:nvPr/>
        </p:nvGrpSpPr>
        <p:grpSpPr>
          <a:xfrm>
            <a:off x="2696666" y="2426002"/>
            <a:ext cx="256099" cy="366639"/>
            <a:chOff x="2696666" y="2426002"/>
            <a:chExt cx="256099" cy="366639"/>
          </a:xfrm>
        </p:grpSpPr>
        <p:sp>
          <p:nvSpPr>
            <p:cNvPr id="15837" name="Google Shape;15837;p11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1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1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1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1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1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119"/>
          <p:cNvGrpSpPr/>
          <p:nvPr/>
        </p:nvGrpSpPr>
        <p:grpSpPr>
          <a:xfrm>
            <a:off x="3149072" y="2426002"/>
            <a:ext cx="225863" cy="366430"/>
            <a:chOff x="3149072" y="2426002"/>
            <a:chExt cx="225863" cy="366430"/>
          </a:xfrm>
        </p:grpSpPr>
        <p:sp>
          <p:nvSpPr>
            <p:cNvPr id="15844" name="Google Shape;15844;p11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1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1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1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1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1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1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1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1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1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1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119"/>
          <p:cNvGrpSpPr/>
          <p:nvPr/>
        </p:nvGrpSpPr>
        <p:grpSpPr>
          <a:xfrm>
            <a:off x="1361556" y="2425923"/>
            <a:ext cx="283224" cy="366482"/>
            <a:chOff x="1361556" y="2425923"/>
            <a:chExt cx="283224" cy="366482"/>
          </a:xfrm>
        </p:grpSpPr>
        <p:sp>
          <p:nvSpPr>
            <p:cNvPr id="15856" name="Google Shape;15856;p11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1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1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1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1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1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1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1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1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1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1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1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1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1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1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1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1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1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1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1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6" name="Google Shape;15876;p119"/>
          <p:cNvGrpSpPr/>
          <p:nvPr/>
        </p:nvGrpSpPr>
        <p:grpSpPr>
          <a:xfrm>
            <a:off x="3973735" y="2891056"/>
            <a:ext cx="361883" cy="366979"/>
            <a:chOff x="3973735" y="2891056"/>
            <a:chExt cx="361883" cy="366979"/>
          </a:xfrm>
        </p:grpSpPr>
        <p:sp>
          <p:nvSpPr>
            <p:cNvPr id="15877" name="Google Shape;15877;p11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1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1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1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1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1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1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1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1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1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1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1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1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1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1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1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1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119"/>
          <p:cNvGrpSpPr/>
          <p:nvPr/>
        </p:nvGrpSpPr>
        <p:grpSpPr>
          <a:xfrm>
            <a:off x="3527941" y="2916744"/>
            <a:ext cx="366665" cy="315654"/>
            <a:chOff x="3527941" y="2916744"/>
            <a:chExt cx="366665" cy="315654"/>
          </a:xfrm>
        </p:grpSpPr>
        <p:sp>
          <p:nvSpPr>
            <p:cNvPr id="15895" name="Google Shape;15895;p11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1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1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1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1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1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1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1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1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1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1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1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1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1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1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1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1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1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1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1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1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1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1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1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1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1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1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1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1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1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119"/>
          <p:cNvGrpSpPr/>
          <p:nvPr/>
        </p:nvGrpSpPr>
        <p:grpSpPr>
          <a:xfrm>
            <a:off x="2640873" y="2891631"/>
            <a:ext cx="366404" cy="366404"/>
            <a:chOff x="2640873" y="2891631"/>
            <a:chExt cx="366404" cy="366404"/>
          </a:xfrm>
        </p:grpSpPr>
        <p:sp>
          <p:nvSpPr>
            <p:cNvPr id="15926" name="Google Shape;15926;p11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1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1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1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1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1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1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1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1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1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1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1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1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1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0" name="Google Shape;15940;p119"/>
          <p:cNvGrpSpPr/>
          <p:nvPr/>
        </p:nvGrpSpPr>
        <p:grpSpPr>
          <a:xfrm>
            <a:off x="2197091" y="2938120"/>
            <a:ext cx="366665" cy="273189"/>
            <a:chOff x="2197091" y="2938120"/>
            <a:chExt cx="366665" cy="273189"/>
          </a:xfrm>
        </p:grpSpPr>
        <p:sp>
          <p:nvSpPr>
            <p:cNvPr id="15941" name="Google Shape;15941;p11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1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1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1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1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1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1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1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1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1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1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1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1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1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1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1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1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1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1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1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11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1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1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1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119"/>
          <p:cNvGrpSpPr/>
          <p:nvPr/>
        </p:nvGrpSpPr>
        <p:grpSpPr>
          <a:xfrm>
            <a:off x="1753570" y="2892127"/>
            <a:ext cx="366665" cy="365202"/>
            <a:chOff x="1753570" y="2892127"/>
            <a:chExt cx="366665" cy="365202"/>
          </a:xfrm>
        </p:grpSpPr>
        <p:sp>
          <p:nvSpPr>
            <p:cNvPr id="15966" name="Google Shape;15966;p11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1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1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1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1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1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1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1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1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1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1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1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1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1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1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1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1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1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4" name="Google Shape;15984;p119"/>
          <p:cNvGrpSpPr/>
          <p:nvPr/>
        </p:nvGrpSpPr>
        <p:grpSpPr>
          <a:xfrm>
            <a:off x="1303751" y="3807339"/>
            <a:ext cx="367684" cy="366561"/>
            <a:chOff x="1303751" y="3807339"/>
            <a:chExt cx="367684" cy="366561"/>
          </a:xfrm>
        </p:grpSpPr>
        <p:sp>
          <p:nvSpPr>
            <p:cNvPr id="15985" name="Google Shape;15985;p11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1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1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1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1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1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1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1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1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1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1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1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1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1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1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1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1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1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1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1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1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1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1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1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1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1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1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1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1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1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1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1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1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1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1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1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1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1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1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1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1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6" name="Google Shape;16026;p119"/>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7" name="Google Shape;16027;p119"/>
          <p:cNvGrpSpPr/>
          <p:nvPr/>
        </p:nvGrpSpPr>
        <p:grpSpPr>
          <a:xfrm>
            <a:off x="1310049" y="2891421"/>
            <a:ext cx="384749" cy="366613"/>
            <a:chOff x="1310049" y="2891421"/>
            <a:chExt cx="384749" cy="366613"/>
          </a:xfrm>
        </p:grpSpPr>
        <p:sp>
          <p:nvSpPr>
            <p:cNvPr id="16028" name="Google Shape;16028;p11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1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1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1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1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1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1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1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1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1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1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1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1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1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119"/>
          <p:cNvGrpSpPr/>
          <p:nvPr/>
        </p:nvGrpSpPr>
        <p:grpSpPr>
          <a:xfrm>
            <a:off x="849673" y="2891343"/>
            <a:ext cx="383468" cy="366665"/>
            <a:chOff x="849673" y="2891343"/>
            <a:chExt cx="383468" cy="366665"/>
          </a:xfrm>
        </p:grpSpPr>
        <p:sp>
          <p:nvSpPr>
            <p:cNvPr id="16043" name="Google Shape;16043;p11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1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1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1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1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1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1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1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1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1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1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1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119"/>
          <p:cNvGrpSpPr/>
          <p:nvPr/>
        </p:nvGrpSpPr>
        <p:grpSpPr>
          <a:xfrm>
            <a:off x="920257" y="2426002"/>
            <a:ext cx="278024" cy="366508"/>
            <a:chOff x="920257" y="2426002"/>
            <a:chExt cx="278024" cy="366508"/>
          </a:xfrm>
        </p:grpSpPr>
        <p:sp>
          <p:nvSpPr>
            <p:cNvPr id="16056" name="Google Shape;16056;p11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1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1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1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1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1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1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1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1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1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1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1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1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119"/>
          <p:cNvGrpSpPr/>
          <p:nvPr/>
        </p:nvGrpSpPr>
        <p:grpSpPr>
          <a:xfrm>
            <a:off x="866528" y="4274484"/>
            <a:ext cx="349810" cy="366665"/>
            <a:chOff x="866528" y="4274484"/>
            <a:chExt cx="349810" cy="366665"/>
          </a:xfrm>
        </p:grpSpPr>
        <p:sp>
          <p:nvSpPr>
            <p:cNvPr id="16070" name="Google Shape;16070;p11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1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1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1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1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1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1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1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1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1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1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1" name="Google Shape;16081;p119"/>
          <p:cNvGrpSpPr/>
          <p:nvPr/>
        </p:nvGrpSpPr>
        <p:grpSpPr>
          <a:xfrm>
            <a:off x="1388708" y="4274484"/>
            <a:ext cx="330210" cy="366665"/>
            <a:chOff x="1388708" y="4274484"/>
            <a:chExt cx="330210" cy="366665"/>
          </a:xfrm>
        </p:grpSpPr>
        <p:sp>
          <p:nvSpPr>
            <p:cNvPr id="16082" name="Google Shape;16082;p11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1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1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1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1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1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1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1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1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1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1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1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1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1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1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1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1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1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1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1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2" name="Google Shape;16102;p119"/>
          <p:cNvGrpSpPr/>
          <p:nvPr/>
        </p:nvGrpSpPr>
        <p:grpSpPr>
          <a:xfrm>
            <a:off x="1874694" y="4293326"/>
            <a:ext cx="375446" cy="328982"/>
            <a:chOff x="1874694" y="4293326"/>
            <a:chExt cx="375446" cy="328982"/>
          </a:xfrm>
        </p:grpSpPr>
        <p:sp>
          <p:nvSpPr>
            <p:cNvPr id="16103" name="Google Shape;16103;p11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1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1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1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1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1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1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1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1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1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1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1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1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1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1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1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1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1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1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1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1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1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5" name="Google Shape;16125;p119"/>
          <p:cNvGrpSpPr/>
          <p:nvPr/>
        </p:nvGrpSpPr>
        <p:grpSpPr>
          <a:xfrm>
            <a:off x="2396116" y="4293090"/>
            <a:ext cx="366665" cy="329714"/>
            <a:chOff x="2396116" y="4293090"/>
            <a:chExt cx="366665" cy="329714"/>
          </a:xfrm>
        </p:grpSpPr>
        <p:sp>
          <p:nvSpPr>
            <p:cNvPr id="16126" name="Google Shape;16126;p11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1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1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1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1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1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1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1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1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1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1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1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1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119"/>
          <p:cNvGrpSpPr/>
          <p:nvPr/>
        </p:nvGrpSpPr>
        <p:grpSpPr>
          <a:xfrm>
            <a:off x="2908757" y="4289824"/>
            <a:ext cx="367162" cy="336116"/>
            <a:chOff x="2908757" y="4289824"/>
            <a:chExt cx="367162" cy="336116"/>
          </a:xfrm>
        </p:grpSpPr>
        <p:sp>
          <p:nvSpPr>
            <p:cNvPr id="16140" name="Google Shape;16140;p11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1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1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1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1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1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1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1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1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1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1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1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1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1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1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1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1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1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1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1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1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1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1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1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1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1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1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119"/>
          <p:cNvGrpSpPr/>
          <p:nvPr/>
        </p:nvGrpSpPr>
        <p:grpSpPr>
          <a:xfrm>
            <a:off x="3082408" y="2919540"/>
            <a:ext cx="368651" cy="310350"/>
            <a:chOff x="3082408" y="2919540"/>
            <a:chExt cx="368651" cy="310350"/>
          </a:xfrm>
        </p:grpSpPr>
        <p:sp>
          <p:nvSpPr>
            <p:cNvPr id="16168" name="Google Shape;16168;p11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1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1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1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1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1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1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1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1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1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1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1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119"/>
          <p:cNvGrpSpPr/>
          <p:nvPr/>
        </p:nvGrpSpPr>
        <p:grpSpPr>
          <a:xfrm>
            <a:off x="7069130" y="2424800"/>
            <a:ext cx="366169" cy="360498"/>
            <a:chOff x="7069130" y="2424800"/>
            <a:chExt cx="366169" cy="360498"/>
          </a:xfrm>
        </p:grpSpPr>
        <p:sp>
          <p:nvSpPr>
            <p:cNvPr id="16181" name="Google Shape;16181;p11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1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1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1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1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1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1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1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1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1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1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1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1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1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1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1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1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1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1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1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119"/>
          <p:cNvGrpSpPr/>
          <p:nvPr/>
        </p:nvGrpSpPr>
        <p:grpSpPr>
          <a:xfrm>
            <a:off x="4885655" y="2424721"/>
            <a:ext cx="281473" cy="360629"/>
            <a:chOff x="4885655" y="2424721"/>
            <a:chExt cx="281473" cy="360629"/>
          </a:xfrm>
        </p:grpSpPr>
        <p:sp>
          <p:nvSpPr>
            <p:cNvPr id="16202" name="Google Shape;16202;p11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1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1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1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1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1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1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1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1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1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1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3" name="Google Shape;16213;p119"/>
          <p:cNvGrpSpPr/>
          <p:nvPr/>
        </p:nvGrpSpPr>
        <p:grpSpPr>
          <a:xfrm>
            <a:off x="6625609" y="2446777"/>
            <a:ext cx="364130" cy="316726"/>
            <a:chOff x="6625609" y="2446777"/>
            <a:chExt cx="364130" cy="316726"/>
          </a:xfrm>
        </p:grpSpPr>
        <p:sp>
          <p:nvSpPr>
            <p:cNvPr id="16214" name="Google Shape;16214;p11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1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1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1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1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1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1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1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1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1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1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1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6" name="Google Shape;16226;p119"/>
          <p:cNvGrpSpPr/>
          <p:nvPr/>
        </p:nvGrpSpPr>
        <p:grpSpPr>
          <a:xfrm>
            <a:off x="5757644" y="2012350"/>
            <a:ext cx="360628" cy="298825"/>
            <a:chOff x="5757644" y="2012350"/>
            <a:chExt cx="360628" cy="298825"/>
          </a:xfrm>
        </p:grpSpPr>
        <p:sp>
          <p:nvSpPr>
            <p:cNvPr id="16227" name="Google Shape;16227;p11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1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1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1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1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1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1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1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1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1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1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1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1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1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1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1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1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1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1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1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1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1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119"/>
          <p:cNvGrpSpPr/>
          <p:nvPr/>
        </p:nvGrpSpPr>
        <p:grpSpPr>
          <a:xfrm>
            <a:off x="5317625" y="1983474"/>
            <a:ext cx="360628" cy="356839"/>
            <a:chOff x="5317625" y="1983474"/>
            <a:chExt cx="360628" cy="356839"/>
          </a:xfrm>
        </p:grpSpPr>
        <p:sp>
          <p:nvSpPr>
            <p:cNvPr id="16250" name="Google Shape;16250;p11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1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1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1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1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1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1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1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1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1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1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1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1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1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1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1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1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1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1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9" name="Google Shape;16269;p119"/>
          <p:cNvGrpSpPr/>
          <p:nvPr/>
        </p:nvGrpSpPr>
        <p:grpSpPr>
          <a:xfrm>
            <a:off x="6181827" y="2463685"/>
            <a:ext cx="360629" cy="282989"/>
            <a:chOff x="6181827" y="2463685"/>
            <a:chExt cx="360629" cy="282989"/>
          </a:xfrm>
        </p:grpSpPr>
        <p:sp>
          <p:nvSpPr>
            <p:cNvPr id="16270" name="Google Shape;16270;p11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1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11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1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1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1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1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1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1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1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1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1" name="Google Shape;16281;p119"/>
          <p:cNvGrpSpPr/>
          <p:nvPr/>
        </p:nvGrpSpPr>
        <p:grpSpPr>
          <a:xfrm>
            <a:off x="5346292" y="3340691"/>
            <a:ext cx="291247" cy="360628"/>
            <a:chOff x="5346292" y="3340691"/>
            <a:chExt cx="291247" cy="360628"/>
          </a:xfrm>
        </p:grpSpPr>
        <p:sp>
          <p:nvSpPr>
            <p:cNvPr id="16282" name="Google Shape;16282;p11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1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1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1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1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11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11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1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1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1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1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1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1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1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1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1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1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1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1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1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1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1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1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1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1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119"/>
          <p:cNvGrpSpPr/>
          <p:nvPr/>
        </p:nvGrpSpPr>
        <p:grpSpPr>
          <a:xfrm>
            <a:off x="7969264" y="1981697"/>
            <a:ext cx="337763" cy="360393"/>
            <a:chOff x="7969264" y="1981697"/>
            <a:chExt cx="337763" cy="360393"/>
          </a:xfrm>
        </p:grpSpPr>
        <p:sp>
          <p:nvSpPr>
            <p:cNvPr id="16308" name="Google Shape;16308;p11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1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1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1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1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1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1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11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1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1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1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1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1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1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1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1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1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1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119"/>
          <p:cNvGrpSpPr/>
          <p:nvPr/>
        </p:nvGrpSpPr>
        <p:grpSpPr>
          <a:xfrm>
            <a:off x="5736032" y="2430000"/>
            <a:ext cx="360890" cy="350332"/>
            <a:chOff x="5736032" y="2430000"/>
            <a:chExt cx="360890" cy="350332"/>
          </a:xfrm>
        </p:grpSpPr>
        <p:sp>
          <p:nvSpPr>
            <p:cNvPr id="16327" name="Google Shape;16327;p11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1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1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1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1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1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1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1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1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1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1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11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1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1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1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1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1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119"/>
          <p:cNvGrpSpPr/>
          <p:nvPr/>
        </p:nvGrpSpPr>
        <p:grpSpPr>
          <a:xfrm>
            <a:off x="4877867" y="1995991"/>
            <a:ext cx="360628" cy="331778"/>
            <a:chOff x="4877867" y="1995991"/>
            <a:chExt cx="360628" cy="331778"/>
          </a:xfrm>
        </p:grpSpPr>
        <p:sp>
          <p:nvSpPr>
            <p:cNvPr id="16345" name="Google Shape;16345;p11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1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11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1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1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1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1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1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1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1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1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1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1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1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119"/>
          <p:cNvGrpSpPr/>
          <p:nvPr/>
        </p:nvGrpSpPr>
        <p:grpSpPr>
          <a:xfrm>
            <a:off x="7050889" y="2913503"/>
            <a:ext cx="363529" cy="339513"/>
            <a:chOff x="7050889" y="2913503"/>
            <a:chExt cx="363529" cy="339513"/>
          </a:xfrm>
        </p:grpSpPr>
        <p:sp>
          <p:nvSpPr>
            <p:cNvPr id="16360" name="Google Shape;16360;p11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1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1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1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1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1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1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1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1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9" name="Google Shape;16369;p119"/>
          <p:cNvGrpSpPr/>
          <p:nvPr/>
        </p:nvGrpSpPr>
        <p:grpSpPr>
          <a:xfrm>
            <a:off x="7510900" y="1981462"/>
            <a:ext cx="372937" cy="360629"/>
            <a:chOff x="7510900" y="1981462"/>
            <a:chExt cx="372937" cy="360629"/>
          </a:xfrm>
        </p:grpSpPr>
        <p:sp>
          <p:nvSpPr>
            <p:cNvPr id="16370" name="Google Shape;16370;p11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1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1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1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1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1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1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1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1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1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1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1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1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1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1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1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6" name="Google Shape;16386;p119"/>
          <p:cNvGrpSpPr/>
          <p:nvPr/>
        </p:nvGrpSpPr>
        <p:grpSpPr>
          <a:xfrm>
            <a:off x="6599476" y="2918260"/>
            <a:ext cx="360629" cy="329975"/>
            <a:chOff x="6599476" y="2918260"/>
            <a:chExt cx="360629" cy="329975"/>
          </a:xfrm>
        </p:grpSpPr>
        <p:sp>
          <p:nvSpPr>
            <p:cNvPr id="16387" name="Google Shape;16387;p11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1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1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1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1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1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1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1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1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1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11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11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1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1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1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1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1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1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1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1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1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11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11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1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1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119"/>
          <p:cNvGrpSpPr/>
          <p:nvPr/>
        </p:nvGrpSpPr>
        <p:grpSpPr>
          <a:xfrm>
            <a:off x="5290499" y="2481533"/>
            <a:ext cx="360628" cy="247292"/>
            <a:chOff x="5290499" y="2481533"/>
            <a:chExt cx="360628" cy="247292"/>
          </a:xfrm>
        </p:grpSpPr>
        <p:sp>
          <p:nvSpPr>
            <p:cNvPr id="16413" name="Google Shape;16413;p11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1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1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1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1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1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1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11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11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1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1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1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1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1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1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1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1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1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1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1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1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1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1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1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1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1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1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0" name="Google Shape;16440;p119"/>
          <p:cNvGrpSpPr/>
          <p:nvPr/>
        </p:nvGrpSpPr>
        <p:grpSpPr>
          <a:xfrm>
            <a:off x="6201923" y="1981514"/>
            <a:ext cx="351325" cy="360576"/>
            <a:chOff x="6201923" y="1981514"/>
            <a:chExt cx="351325" cy="360576"/>
          </a:xfrm>
        </p:grpSpPr>
        <p:sp>
          <p:nvSpPr>
            <p:cNvPr id="16441" name="Google Shape;16441;p11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1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1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1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11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11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1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8" name="Google Shape;16448;p119"/>
          <p:cNvGrpSpPr/>
          <p:nvPr/>
        </p:nvGrpSpPr>
        <p:grpSpPr>
          <a:xfrm>
            <a:off x="4894461" y="3340691"/>
            <a:ext cx="312884" cy="360785"/>
            <a:chOff x="4894461" y="3340691"/>
            <a:chExt cx="312884" cy="360785"/>
          </a:xfrm>
        </p:grpSpPr>
        <p:sp>
          <p:nvSpPr>
            <p:cNvPr id="16449" name="Google Shape;16449;p11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1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1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1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1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1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1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1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1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1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1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1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11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11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1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1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119"/>
          <p:cNvGrpSpPr/>
          <p:nvPr/>
        </p:nvGrpSpPr>
        <p:grpSpPr>
          <a:xfrm>
            <a:off x="5339237" y="1501251"/>
            <a:ext cx="245541" cy="360628"/>
            <a:chOff x="5339237" y="1501251"/>
            <a:chExt cx="245541" cy="360628"/>
          </a:xfrm>
        </p:grpSpPr>
        <p:sp>
          <p:nvSpPr>
            <p:cNvPr id="16466" name="Google Shape;16466;p11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1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1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1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1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1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1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1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1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1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1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1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1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1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1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1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1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11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1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1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1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1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1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1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1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1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1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1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1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1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1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1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1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1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1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1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1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1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1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1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1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1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119"/>
          <p:cNvGrpSpPr/>
          <p:nvPr/>
        </p:nvGrpSpPr>
        <p:grpSpPr>
          <a:xfrm>
            <a:off x="7959464" y="2474216"/>
            <a:ext cx="370428" cy="261926"/>
            <a:chOff x="7959464" y="2474216"/>
            <a:chExt cx="370428" cy="261926"/>
          </a:xfrm>
        </p:grpSpPr>
        <p:sp>
          <p:nvSpPr>
            <p:cNvPr id="16509" name="Google Shape;16509;p11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1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1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1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1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1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1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1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1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1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1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1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1" name="Google Shape;16521;p119"/>
          <p:cNvGrpSpPr/>
          <p:nvPr/>
        </p:nvGrpSpPr>
        <p:grpSpPr>
          <a:xfrm>
            <a:off x="7518687" y="2457909"/>
            <a:ext cx="360629" cy="294461"/>
            <a:chOff x="7518687" y="2457909"/>
            <a:chExt cx="360629" cy="294461"/>
          </a:xfrm>
        </p:grpSpPr>
        <p:sp>
          <p:nvSpPr>
            <p:cNvPr id="16522" name="Google Shape;16522;p11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1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1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1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1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1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1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1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1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1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1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1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1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1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1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1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1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1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1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1" name="Google Shape;16541;p119"/>
          <p:cNvGrpSpPr/>
          <p:nvPr/>
        </p:nvGrpSpPr>
        <p:grpSpPr>
          <a:xfrm>
            <a:off x="7086220" y="1981566"/>
            <a:ext cx="343799" cy="360524"/>
            <a:chOff x="7086220" y="1981566"/>
            <a:chExt cx="343799" cy="360524"/>
          </a:xfrm>
        </p:grpSpPr>
        <p:sp>
          <p:nvSpPr>
            <p:cNvPr id="16542" name="Google Shape;16542;p11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1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1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11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11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1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1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1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1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1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1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1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1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1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1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1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119"/>
          <p:cNvGrpSpPr/>
          <p:nvPr/>
        </p:nvGrpSpPr>
        <p:grpSpPr>
          <a:xfrm>
            <a:off x="6141112" y="2927563"/>
            <a:ext cx="368416" cy="311369"/>
            <a:chOff x="6141112" y="2927563"/>
            <a:chExt cx="368416" cy="311369"/>
          </a:xfrm>
        </p:grpSpPr>
        <p:sp>
          <p:nvSpPr>
            <p:cNvPr id="16559" name="Google Shape;16559;p11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1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1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1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1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1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1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6" name="Google Shape;16566;p119"/>
          <p:cNvGrpSpPr/>
          <p:nvPr/>
        </p:nvGrpSpPr>
        <p:grpSpPr>
          <a:xfrm>
            <a:off x="7520699" y="2902946"/>
            <a:ext cx="335489" cy="360629"/>
            <a:chOff x="7520699" y="2902946"/>
            <a:chExt cx="335489" cy="360629"/>
          </a:xfrm>
        </p:grpSpPr>
        <p:sp>
          <p:nvSpPr>
            <p:cNvPr id="16567" name="Google Shape;16567;p11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1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1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1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1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1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1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1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1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1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1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1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1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1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1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119"/>
          <p:cNvGrpSpPr/>
          <p:nvPr/>
        </p:nvGrpSpPr>
        <p:grpSpPr>
          <a:xfrm>
            <a:off x="7988340" y="2902946"/>
            <a:ext cx="308886" cy="360628"/>
            <a:chOff x="7988340" y="2902946"/>
            <a:chExt cx="308886" cy="360628"/>
          </a:xfrm>
        </p:grpSpPr>
        <p:sp>
          <p:nvSpPr>
            <p:cNvPr id="16583" name="Google Shape;16583;p11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1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1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1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1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1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1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1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1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1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1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1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1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1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1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1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1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1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1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1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1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1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1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119"/>
          <p:cNvGrpSpPr/>
          <p:nvPr/>
        </p:nvGrpSpPr>
        <p:grpSpPr>
          <a:xfrm>
            <a:off x="5690039" y="2902998"/>
            <a:ext cx="362902" cy="360498"/>
            <a:chOff x="5690039" y="2902998"/>
            <a:chExt cx="362902" cy="360498"/>
          </a:xfrm>
        </p:grpSpPr>
        <p:sp>
          <p:nvSpPr>
            <p:cNvPr id="16607" name="Google Shape;16607;p11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1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1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1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1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1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1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119"/>
          <p:cNvGrpSpPr/>
          <p:nvPr/>
        </p:nvGrpSpPr>
        <p:grpSpPr>
          <a:xfrm>
            <a:off x="4871935" y="1500990"/>
            <a:ext cx="258503" cy="360890"/>
            <a:chOff x="4871935" y="1500990"/>
            <a:chExt cx="258503" cy="360890"/>
          </a:xfrm>
        </p:grpSpPr>
        <p:sp>
          <p:nvSpPr>
            <p:cNvPr id="16615" name="Google Shape;16615;p11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1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1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1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1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1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1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1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1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1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11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1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1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1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9" name="Google Shape;16629;p119"/>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30" name="Google Shape;16630;p119"/>
          <p:cNvGrpSpPr/>
          <p:nvPr/>
        </p:nvGrpSpPr>
        <p:grpSpPr>
          <a:xfrm>
            <a:off x="6265764" y="1501251"/>
            <a:ext cx="234983" cy="360628"/>
            <a:chOff x="6265764" y="1501251"/>
            <a:chExt cx="234983" cy="360628"/>
          </a:xfrm>
        </p:grpSpPr>
        <p:sp>
          <p:nvSpPr>
            <p:cNvPr id="16631" name="Google Shape;16631;p11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1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1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1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1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1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1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1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11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11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1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1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3" name="Google Shape;16643;p119"/>
          <p:cNvGrpSpPr/>
          <p:nvPr/>
        </p:nvGrpSpPr>
        <p:grpSpPr>
          <a:xfrm>
            <a:off x="6193639" y="3401998"/>
            <a:ext cx="360628" cy="238250"/>
            <a:chOff x="6193639" y="3401998"/>
            <a:chExt cx="360628" cy="238250"/>
          </a:xfrm>
        </p:grpSpPr>
        <p:sp>
          <p:nvSpPr>
            <p:cNvPr id="16644" name="Google Shape;16644;p11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1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1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1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1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1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1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1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1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1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1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5" name="Google Shape;16655;p119"/>
          <p:cNvGrpSpPr/>
          <p:nvPr/>
        </p:nvGrpSpPr>
        <p:grpSpPr>
          <a:xfrm>
            <a:off x="5801625" y="1501251"/>
            <a:ext cx="246037" cy="360629"/>
            <a:chOff x="5801625" y="1501251"/>
            <a:chExt cx="246037" cy="360629"/>
          </a:xfrm>
        </p:grpSpPr>
        <p:sp>
          <p:nvSpPr>
            <p:cNvPr id="16656" name="Google Shape;16656;p11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1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1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1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11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11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1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1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1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1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1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1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1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1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1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1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1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1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1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119"/>
          <p:cNvGrpSpPr/>
          <p:nvPr/>
        </p:nvGrpSpPr>
        <p:grpSpPr>
          <a:xfrm>
            <a:off x="6641680" y="1981462"/>
            <a:ext cx="352083" cy="360864"/>
            <a:chOff x="6641680" y="1981462"/>
            <a:chExt cx="352083" cy="360864"/>
          </a:xfrm>
        </p:grpSpPr>
        <p:sp>
          <p:nvSpPr>
            <p:cNvPr id="16676" name="Google Shape;16676;p11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1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1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1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1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1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1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1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1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1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1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1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1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1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1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1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1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1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1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1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1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1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1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1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11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11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1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1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4" name="Google Shape;16704;p119"/>
          <p:cNvGrpSpPr/>
          <p:nvPr/>
        </p:nvGrpSpPr>
        <p:grpSpPr>
          <a:xfrm>
            <a:off x="7205332" y="1501251"/>
            <a:ext cx="198032" cy="360629"/>
            <a:chOff x="7205332" y="1501251"/>
            <a:chExt cx="198032" cy="360629"/>
          </a:xfrm>
        </p:grpSpPr>
        <p:sp>
          <p:nvSpPr>
            <p:cNvPr id="16705" name="Google Shape;16705;p11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1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1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1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1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1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1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1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1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1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1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11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11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1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1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1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1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1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1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1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119"/>
          <p:cNvGrpSpPr/>
          <p:nvPr/>
        </p:nvGrpSpPr>
        <p:grpSpPr>
          <a:xfrm>
            <a:off x="7688313" y="1501251"/>
            <a:ext cx="153058" cy="360628"/>
            <a:chOff x="7688313" y="1501251"/>
            <a:chExt cx="153058" cy="360628"/>
          </a:xfrm>
        </p:grpSpPr>
        <p:sp>
          <p:nvSpPr>
            <p:cNvPr id="16726" name="Google Shape;16726;p11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1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1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1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1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1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1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1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1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1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1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1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1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1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1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1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119"/>
          <p:cNvGrpSpPr/>
          <p:nvPr/>
        </p:nvGrpSpPr>
        <p:grpSpPr>
          <a:xfrm>
            <a:off x="8150179" y="1501251"/>
            <a:ext cx="150811" cy="360628"/>
            <a:chOff x="8150179" y="1501251"/>
            <a:chExt cx="150811" cy="360628"/>
          </a:xfrm>
        </p:grpSpPr>
        <p:sp>
          <p:nvSpPr>
            <p:cNvPr id="16743" name="Google Shape;16743;p11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1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1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1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1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1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1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11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11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2" name="Google Shape;16752;p119"/>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53" name="Google Shape;16753;p119"/>
          <p:cNvGrpSpPr/>
          <p:nvPr/>
        </p:nvGrpSpPr>
        <p:grpSpPr>
          <a:xfrm>
            <a:off x="4877867" y="2902946"/>
            <a:ext cx="170149" cy="360629"/>
            <a:chOff x="4877867" y="2902946"/>
            <a:chExt cx="170149" cy="360629"/>
          </a:xfrm>
        </p:grpSpPr>
        <p:sp>
          <p:nvSpPr>
            <p:cNvPr id="16754" name="Google Shape;16754;p11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1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1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1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1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1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1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1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1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1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1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1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1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119"/>
          <p:cNvGrpSpPr/>
          <p:nvPr/>
        </p:nvGrpSpPr>
        <p:grpSpPr>
          <a:xfrm>
            <a:off x="6741689" y="1500676"/>
            <a:ext cx="207962" cy="361203"/>
            <a:chOff x="6741689" y="1500676"/>
            <a:chExt cx="207962" cy="361203"/>
          </a:xfrm>
        </p:grpSpPr>
        <p:sp>
          <p:nvSpPr>
            <p:cNvPr id="16768" name="Google Shape;16768;p11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1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1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1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1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1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1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1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1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1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1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1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1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1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1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1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1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1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1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119"/>
          <p:cNvGrpSpPr/>
          <p:nvPr/>
        </p:nvGrpSpPr>
        <p:grpSpPr>
          <a:xfrm>
            <a:off x="5752627" y="3430404"/>
            <a:ext cx="360628" cy="181464"/>
            <a:chOff x="5752627" y="3430404"/>
            <a:chExt cx="360628" cy="181464"/>
          </a:xfrm>
        </p:grpSpPr>
        <p:sp>
          <p:nvSpPr>
            <p:cNvPr id="16788" name="Google Shape;16788;p11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1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11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11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1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1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1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1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1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1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11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11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1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1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1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1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1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1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1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1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1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1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1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11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11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1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1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1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6" name="Google Shape;16816;p119"/>
          <p:cNvGrpSpPr/>
          <p:nvPr/>
        </p:nvGrpSpPr>
        <p:grpSpPr>
          <a:xfrm>
            <a:off x="5235700" y="2902998"/>
            <a:ext cx="361909" cy="360759"/>
            <a:chOff x="5235700" y="2902998"/>
            <a:chExt cx="361909" cy="360759"/>
          </a:xfrm>
        </p:grpSpPr>
        <p:sp>
          <p:nvSpPr>
            <p:cNvPr id="16817" name="Google Shape;16817;p11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1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1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1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1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1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1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4" name="Google Shape;16824;p119"/>
          <p:cNvGrpSpPr/>
          <p:nvPr/>
        </p:nvGrpSpPr>
        <p:grpSpPr>
          <a:xfrm>
            <a:off x="6634912" y="3394969"/>
            <a:ext cx="360367" cy="252309"/>
            <a:chOff x="6634912" y="3394969"/>
            <a:chExt cx="360367" cy="252309"/>
          </a:xfrm>
        </p:grpSpPr>
        <p:sp>
          <p:nvSpPr>
            <p:cNvPr id="16825" name="Google Shape;16825;p11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1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1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1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1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1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1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1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1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1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1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11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11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8" name="Google Shape;16838;p119"/>
          <p:cNvGrpSpPr/>
          <p:nvPr/>
        </p:nvGrpSpPr>
        <p:grpSpPr>
          <a:xfrm>
            <a:off x="7059330" y="3340796"/>
            <a:ext cx="377170" cy="360655"/>
            <a:chOff x="7059330" y="3340796"/>
            <a:chExt cx="377170" cy="360655"/>
          </a:xfrm>
        </p:grpSpPr>
        <p:sp>
          <p:nvSpPr>
            <p:cNvPr id="16839" name="Google Shape;16839;p11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1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1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1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1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1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1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1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1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1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1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1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1" name="Google Shape;16851;p119"/>
          <p:cNvGrpSpPr/>
          <p:nvPr/>
        </p:nvGrpSpPr>
        <p:grpSpPr>
          <a:xfrm>
            <a:off x="7957948" y="3375631"/>
            <a:ext cx="360629" cy="291012"/>
            <a:chOff x="7957948" y="3375631"/>
            <a:chExt cx="360629" cy="291012"/>
          </a:xfrm>
        </p:grpSpPr>
        <p:sp>
          <p:nvSpPr>
            <p:cNvPr id="16852" name="Google Shape;16852;p11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1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1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11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11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1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1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1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1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1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1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1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1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1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1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11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1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1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119"/>
          <p:cNvGrpSpPr/>
          <p:nvPr/>
        </p:nvGrpSpPr>
        <p:grpSpPr>
          <a:xfrm>
            <a:off x="6198656" y="3867888"/>
            <a:ext cx="347562" cy="227954"/>
            <a:chOff x="6198656" y="3867888"/>
            <a:chExt cx="347562" cy="227954"/>
          </a:xfrm>
        </p:grpSpPr>
        <p:sp>
          <p:nvSpPr>
            <p:cNvPr id="16871" name="Google Shape;16871;p11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1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1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1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1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1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11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11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1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1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1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2" name="Google Shape;16882;p119"/>
          <p:cNvGrpSpPr/>
          <p:nvPr/>
        </p:nvGrpSpPr>
        <p:grpSpPr>
          <a:xfrm>
            <a:off x="5706895" y="3819151"/>
            <a:ext cx="349392" cy="325454"/>
            <a:chOff x="5706895" y="3819151"/>
            <a:chExt cx="349392" cy="325454"/>
          </a:xfrm>
        </p:grpSpPr>
        <p:sp>
          <p:nvSpPr>
            <p:cNvPr id="16883" name="Google Shape;16883;p11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1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1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1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1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1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1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1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1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1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1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1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1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1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1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119"/>
          <p:cNvGrpSpPr/>
          <p:nvPr/>
        </p:nvGrpSpPr>
        <p:grpSpPr>
          <a:xfrm>
            <a:off x="7648618" y="3340744"/>
            <a:ext cx="97265" cy="360393"/>
            <a:chOff x="7648618" y="3340744"/>
            <a:chExt cx="97265" cy="360393"/>
          </a:xfrm>
        </p:grpSpPr>
        <p:sp>
          <p:nvSpPr>
            <p:cNvPr id="16899" name="Google Shape;16899;p11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11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1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119"/>
          <p:cNvGrpSpPr/>
          <p:nvPr/>
        </p:nvGrpSpPr>
        <p:grpSpPr>
          <a:xfrm>
            <a:off x="7164356" y="3790667"/>
            <a:ext cx="385507" cy="382501"/>
            <a:chOff x="7164356" y="3790667"/>
            <a:chExt cx="385507" cy="382501"/>
          </a:xfrm>
        </p:grpSpPr>
        <p:sp>
          <p:nvSpPr>
            <p:cNvPr id="16903" name="Google Shape;16903;p11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1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1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1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1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1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1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1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1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1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1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1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1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1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11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11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1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1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1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1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1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1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1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1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119"/>
          <p:cNvGrpSpPr/>
          <p:nvPr/>
        </p:nvGrpSpPr>
        <p:grpSpPr>
          <a:xfrm>
            <a:off x="6670400" y="3826468"/>
            <a:ext cx="387911" cy="310846"/>
            <a:chOff x="6670400" y="3826468"/>
            <a:chExt cx="387911" cy="310846"/>
          </a:xfrm>
        </p:grpSpPr>
        <p:sp>
          <p:nvSpPr>
            <p:cNvPr id="16928" name="Google Shape;16928;p11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1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1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1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1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1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11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11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1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1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1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1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1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1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1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1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1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1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6" name="Google Shape;16946;p119"/>
          <p:cNvGrpSpPr/>
          <p:nvPr/>
        </p:nvGrpSpPr>
        <p:grpSpPr>
          <a:xfrm>
            <a:off x="7662181" y="3803446"/>
            <a:ext cx="302823" cy="360498"/>
            <a:chOff x="7662181" y="3803446"/>
            <a:chExt cx="302823" cy="360498"/>
          </a:xfrm>
        </p:grpSpPr>
        <p:sp>
          <p:nvSpPr>
            <p:cNvPr id="16947" name="Google Shape;16947;p11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1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1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1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11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11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1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1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1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1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7" name="Google Shape;16957;p119"/>
          <p:cNvGrpSpPr/>
          <p:nvPr/>
        </p:nvGrpSpPr>
        <p:grpSpPr>
          <a:xfrm>
            <a:off x="5206562" y="3803994"/>
            <a:ext cx="363895" cy="355663"/>
            <a:chOff x="5206562" y="3803994"/>
            <a:chExt cx="363895" cy="355663"/>
          </a:xfrm>
        </p:grpSpPr>
        <p:sp>
          <p:nvSpPr>
            <p:cNvPr id="16958" name="Google Shape;16958;p11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1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1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1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11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11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11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1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1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11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11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11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11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1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75"/>
        <p:cNvGrpSpPr/>
        <p:nvPr/>
      </p:nvGrpSpPr>
      <p:grpSpPr>
        <a:xfrm>
          <a:off x="0" y="0"/>
          <a:ext cx="0" cy="0"/>
          <a:chOff x="0" y="0"/>
          <a:chExt cx="0" cy="0"/>
        </a:xfrm>
      </p:grpSpPr>
      <p:sp>
        <p:nvSpPr>
          <p:cNvPr id="16976" name="Google Shape;16976;p12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977" name="Google Shape;16977;p120"/>
          <p:cNvGrpSpPr/>
          <p:nvPr/>
        </p:nvGrpSpPr>
        <p:grpSpPr>
          <a:xfrm>
            <a:off x="4682526" y="1512217"/>
            <a:ext cx="369948" cy="370132"/>
            <a:chOff x="4682526" y="1512217"/>
            <a:chExt cx="369948" cy="370132"/>
          </a:xfrm>
        </p:grpSpPr>
        <p:sp>
          <p:nvSpPr>
            <p:cNvPr id="16978" name="Google Shape;16978;p12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2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2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2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2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2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2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2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2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2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2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2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2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2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2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120"/>
          <p:cNvGrpSpPr/>
          <p:nvPr/>
        </p:nvGrpSpPr>
        <p:grpSpPr>
          <a:xfrm>
            <a:off x="3592433" y="1980212"/>
            <a:ext cx="381542" cy="370079"/>
            <a:chOff x="3592433" y="1980212"/>
            <a:chExt cx="381542" cy="370079"/>
          </a:xfrm>
        </p:grpSpPr>
        <p:sp>
          <p:nvSpPr>
            <p:cNvPr id="16994" name="Google Shape;16994;p12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2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2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2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12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12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2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2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2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2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2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2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6" name="Google Shape;17006;p120"/>
          <p:cNvGrpSpPr/>
          <p:nvPr/>
        </p:nvGrpSpPr>
        <p:grpSpPr>
          <a:xfrm>
            <a:off x="1398582" y="2973490"/>
            <a:ext cx="371391" cy="235126"/>
            <a:chOff x="1398582" y="2973490"/>
            <a:chExt cx="371391" cy="235126"/>
          </a:xfrm>
        </p:grpSpPr>
        <p:sp>
          <p:nvSpPr>
            <p:cNvPr id="17007" name="Google Shape;17007;p12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2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2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2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2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2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12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12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2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2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2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2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2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2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2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2" name="Google Shape;17022;p120"/>
          <p:cNvGrpSpPr/>
          <p:nvPr/>
        </p:nvGrpSpPr>
        <p:grpSpPr>
          <a:xfrm>
            <a:off x="850795" y="1512217"/>
            <a:ext cx="370132" cy="370132"/>
            <a:chOff x="850795" y="1512217"/>
            <a:chExt cx="370132" cy="370132"/>
          </a:xfrm>
        </p:grpSpPr>
        <p:sp>
          <p:nvSpPr>
            <p:cNvPr id="17023" name="Google Shape;17023;p12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2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2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2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2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2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2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2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2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2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2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2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2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2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2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2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2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2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1" name="Google Shape;17041;p120"/>
          <p:cNvGrpSpPr/>
          <p:nvPr/>
        </p:nvGrpSpPr>
        <p:grpSpPr>
          <a:xfrm>
            <a:off x="8038497" y="2906079"/>
            <a:ext cx="236568" cy="370105"/>
            <a:chOff x="8038497" y="2906079"/>
            <a:chExt cx="236568" cy="370105"/>
          </a:xfrm>
        </p:grpSpPr>
        <p:sp>
          <p:nvSpPr>
            <p:cNvPr id="17042" name="Google Shape;17042;p12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2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2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2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2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2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2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120"/>
          <p:cNvGrpSpPr/>
          <p:nvPr/>
        </p:nvGrpSpPr>
        <p:grpSpPr>
          <a:xfrm>
            <a:off x="6324130" y="1566303"/>
            <a:ext cx="370630" cy="261802"/>
            <a:chOff x="6324130" y="1566303"/>
            <a:chExt cx="370630" cy="261802"/>
          </a:xfrm>
        </p:grpSpPr>
        <p:sp>
          <p:nvSpPr>
            <p:cNvPr id="17050" name="Google Shape;17050;p12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2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2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2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2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2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2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2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2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2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2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2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2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2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2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2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2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120"/>
          <p:cNvGrpSpPr/>
          <p:nvPr/>
        </p:nvGrpSpPr>
        <p:grpSpPr>
          <a:xfrm>
            <a:off x="5232280" y="2026587"/>
            <a:ext cx="370840" cy="353213"/>
            <a:chOff x="5232280" y="2026587"/>
            <a:chExt cx="370840" cy="353213"/>
          </a:xfrm>
        </p:grpSpPr>
        <p:sp>
          <p:nvSpPr>
            <p:cNvPr id="17068" name="Google Shape;17068;p12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2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2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2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2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2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2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2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2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2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8" name="Google Shape;17078;p120"/>
          <p:cNvGrpSpPr/>
          <p:nvPr/>
        </p:nvGrpSpPr>
        <p:grpSpPr>
          <a:xfrm>
            <a:off x="7968961" y="2435329"/>
            <a:ext cx="379548" cy="365331"/>
            <a:chOff x="7968961" y="2435329"/>
            <a:chExt cx="379548" cy="365331"/>
          </a:xfrm>
        </p:grpSpPr>
        <p:sp>
          <p:nvSpPr>
            <p:cNvPr id="17079" name="Google Shape;17079;p12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2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2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2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2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2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5" name="Google Shape;17085;p120"/>
          <p:cNvGrpSpPr/>
          <p:nvPr/>
        </p:nvGrpSpPr>
        <p:grpSpPr>
          <a:xfrm>
            <a:off x="4136679" y="2115323"/>
            <a:ext cx="373305" cy="223217"/>
            <a:chOff x="4136679" y="2115323"/>
            <a:chExt cx="373305" cy="223217"/>
          </a:xfrm>
        </p:grpSpPr>
        <p:sp>
          <p:nvSpPr>
            <p:cNvPr id="17086" name="Google Shape;17086;p12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2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2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2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2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2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2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2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2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2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6" name="Google Shape;17096;p120"/>
          <p:cNvGrpSpPr/>
          <p:nvPr/>
        </p:nvGrpSpPr>
        <p:grpSpPr>
          <a:xfrm>
            <a:off x="7423823" y="2464077"/>
            <a:ext cx="372046" cy="307730"/>
            <a:chOff x="7423823" y="2464077"/>
            <a:chExt cx="372046" cy="307730"/>
          </a:xfrm>
        </p:grpSpPr>
        <p:sp>
          <p:nvSpPr>
            <p:cNvPr id="17097" name="Google Shape;17097;p12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2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2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2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2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2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2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2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2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2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2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2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2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120"/>
          <p:cNvGrpSpPr/>
          <p:nvPr/>
        </p:nvGrpSpPr>
        <p:grpSpPr>
          <a:xfrm>
            <a:off x="3882511" y="3365156"/>
            <a:ext cx="295061" cy="370263"/>
            <a:chOff x="3882511" y="3365156"/>
            <a:chExt cx="295061" cy="370263"/>
          </a:xfrm>
        </p:grpSpPr>
        <p:sp>
          <p:nvSpPr>
            <p:cNvPr id="17111" name="Google Shape;17111;p12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2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2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2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2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120"/>
          <p:cNvGrpSpPr/>
          <p:nvPr/>
        </p:nvGrpSpPr>
        <p:grpSpPr>
          <a:xfrm>
            <a:off x="5229788" y="1512217"/>
            <a:ext cx="370132" cy="370132"/>
            <a:chOff x="5229788" y="1512217"/>
            <a:chExt cx="370132" cy="370132"/>
          </a:xfrm>
        </p:grpSpPr>
        <p:sp>
          <p:nvSpPr>
            <p:cNvPr id="17117" name="Google Shape;17117;p12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2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2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2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2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2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2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2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2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2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2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2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2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2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2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2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2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120"/>
          <p:cNvGrpSpPr/>
          <p:nvPr/>
        </p:nvGrpSpPr>
        <p:grpSpPr>
          <a:xfrm>
            <a:off x="6041869" y="3365392"/>
            <a:ext cx="373882" cy="370053"/>
            <a:chOff x="6041869" y="3365392"/>
            <a:chExt cx="373882" cy="370053"/>
          </a:xfrm>
        </p:grpSpPr>
        <p:sp>
          <p:nvSpPr>
            <p:cNvPr id="17135" name="Google Shape;17135;p12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2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2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2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2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2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2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2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2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2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120"/>
          <p:cNvGrpSpPr/>
          <p:nvPr/>
        </p:nvGrpSpPr>
        <p:grpSpPr>
          <a:xfrm>
            <a:off x="4684309" y="2087493"/>
            <a:ext cx="374748" cy="279140"/>
            <a:chOff x="4684309" y="2087493"/>
            <a:chExt cx="374748" cy="279140"/>
          </a:xfrm>
        </p:grpSpPr>
        <p:sp>
          <p:nvSpPr>
            <p:cNvPr id="17146" name="Google Shape;17146;p12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2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2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2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2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2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2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2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2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2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2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2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8" name="Google Shape;17158;p120"/>
          <p:cNvGrpSpPr/>
          <p:nvPr/>
        </p:nvGrpSpPr>
        <p:grpSpPr>
          <a:xfrm>
            <a:off x="7521110" y="2906131"/>
            <a:ext cx="175400" cy="370053"/>
            <a:chOff x="7521110" y="2906131"/>
            <a:chExt cx="175400" cy="370053"/>
          </a:xfrm>
        </p:grpSpPr>
        <p:sp>
          <p:nvSpPr>
            <p:cNvPr id="17159" name="Google Shape;17159;p12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2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2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2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2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2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2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2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2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120"/>
          <p:cNvGrpSpPr/>
          <p:nvPr/>
        </p:nvGrpSpPr>
        <p:grpSpPr>
          <a:xfrm>
            <a:off x="3586925" y="1523286"/>
            <a:ext cx="371023" cy="347915"/>
            <a:chOff x="3586925" y="1523286"/>
            <a:chExt cx="371023" cy="347915"/>
          </a:xfrm>
        </p:grpSpPr>
        <p:sp>
          <p:nvSpPr>
            <p:cNvPr id="17169" name="Google Shape;17169;p12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2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2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2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2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2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2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2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2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2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2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2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2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2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2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2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2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2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2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8" name="Google Shape;17188;p120"/>
          <p:cNvGrpSpPr/>
          <p:nvPr/>
        </p:nvGrpSpPr>
        <p:grpSpPr>
          <a:xfrm>
            <a:off x="6876009" y="2475461"/>
            <a:ext cx="370158" cy="285120"/>
            <a:chOff x="6876009" y="2475461"/>
            <a:chExt cx="370158" cy="285120"/>
          </a:xfrm>
        </p:grpSpPr>
        <p:sp>
          <p:nvSpPr>
            <p:cNvPr id="17189" name="Google Shape;17189;p12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2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2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2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2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12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2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2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12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8" name="Google Shape;17198;p120"/>
          <p:cNvGrpSpPr/>
          <p:nvPr/>
        </p:nvGrpSpPr>
        <p:grpSpPr>
          <a:xfrm>
            <a:off x="6328222" y="2445847"/>
            <a:ext cx="370158" cy="344269"/>
            <a:chOff x="6328222" y="2445847"/>
            <a:chExt cx="370158" cy="344269"/>
          </a:xfrm>
        </p:grpSpPr>
        <p:sp>
          <p:nvSpPr>
            <p:cNvPr id="17199" name="Google Shape;17199;p12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2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2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12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12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2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2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2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7" name="Google Shape;17207;p120"/>
          <p:cNvGrpSpPr/>
          <p:nvPr/>
        </p:nvGrpSpPr>
        <p:grpSpPr>
          <a:xfrm>
            <a:off x="5249540" y="2432942"/>
            <a:ext cx="351639" cy="370184"/>
            <a:chOff x="5249540" y="2432942"/>
            <a:chExt cx="351639" cy="370184"/>
          </a:xfrm>
        </p:grpSpPr>
        <p:sp>
          <p:nvSpPr>
            <p:cNvPr id="17208" name="Google Shape;17208;p12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12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12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12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12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12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2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120"/>
          <p:cNvGrpSpPr/>
          <p:nvPr/>
        </p:nvGrpSpPr>
        <p:grpSpPr>
          <a:xfrm>
            <a:off x="4137047" y="2482176"/>
            <a:ext cx="371102" cy="271585"/>
            <a:chOff x="4137047" y="2482176"/>
            <a:chExt cx="371102" cy="271585"/>
          </a:xfrm>
        </p:grpSpPr>
        <p:sp>
          <p:nvSpPr>
            <p:cNvPr id="17216" name="Google Shape;17216;p12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2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2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2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2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12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12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2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2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2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2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7" name="Google Shape;17227;p120"/>
          <p:cNvGrpSpPr/>
          <p:nvPr/>
        </p:nvGrpSpPr>
        <p:grpSpPr>
          <a:xfrm>
            <a:off x="4686434" y="2432916"/>
            <a:ext cx="367377" cy="370079"/>
            <a:chOff x="4686434" y="2432916"/>
            <a:chExt cx="367377" cy="370079"/>
          </a:xfrm>
        </p:grpSpPr>
        <p:sp>
          <p:nvSpPr>
            <p:cNvPr id="17228" name="Google Shape;17228;p12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2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2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2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2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2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2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12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12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12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12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120"/>
          <p:cNvGrpSpPr/>
          <p:nvPr/>
        </p:nvGrpSpPr>
        <p:grpSpPr>
          <a:xfrm>
            <a:off x="6328222" y="2056306"/>
            <a:ext cx="372099" cy="293986"/>
            <a:chOff x="6328222" y="2056306"/>
            <a:chExt cx="372099" cy="293986"/>
          </a:xfrm>
        </p:grpSpPr>
        <p:sp>
          <p:nvSpPr>
            <p:cNvPr id="17240" name="Google Shape;17240;p12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12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2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2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2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2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2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2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2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9" name="Google Shape;17249;p120"/>
          <p:cNvGrpSpPr/>
          <p:nvPr/>
        </p:nvGrpSpPr>
        <p:grpSpPr>
          <a:xfrm>
            <a:off x="5789327" y="2432968"/>
            <a:ext cx="352531" cy="370132"/>
            <a:chOff x="5789327" y="2432968"/>
            <a:chExt cx="352531" cy="370132"/>
          </a:xfrm>
        </p:grpSpPr>
        <p:sp>
          <p:nvSpPr>
            <p:cNvPr id="17250" name="Google Shape;17250;p12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2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2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2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12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12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12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2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2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2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0" name="Google Shape;17260;p120"/>
          <p:cNvGrpSpPr/>
          <p:nvPr/>
        </p:nvGrpSpPr>
        <p:grpSpPr>
          <a:xfrm>
            <a:off x="874612" y="1980134"/>
            <a:ext cx="322314" cy="370158"/>
            <a:chOff x="874612" y="1980134"/>
            <a:chExt cx="322314" cy="370158"/>
          </a:xfrm>
        </p:grpSpPr>
        <p:sp>
          <p:nvSpPr>
            <p:cNvPr id="17261" name="Google Shape;17261;p12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2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2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2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12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12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2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2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2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2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2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2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2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2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2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2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2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8" name="Google Shape;17278;p120"/>
          <p:cNvGrpSpPr/>
          <p:nvPr/>
        </p:nvGrpSpPr>
        <p:grpSpPr>
          <a:xfrm>
            <a:off x="3039662" y="2514780"/>
            <a:ext cx="374223" cy="329764"/>
            <a:chOff x="3039662" y="2514780"/>
            <a:chExt cx="374223" cy="329764"/>
          </a:xfrm>
        </p:grpSpPr>
        <p:sp>
          <p:nvSpPr>
            <p:cNvPr id="17279" name="Google Shape;17279;p12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12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12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2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2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2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2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2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2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12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12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2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2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2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12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12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2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2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7" name="Google Shape;17297;p120"/>
          <p:cNvGrpSpPr/>
          <p:nvPr/>
        </p:nvGrpSpPr>
        <p:grpSpPr>
          <a:xfrm>
            <a:off x="1946369" y="2563122"/>
            <a:ext cx="374066" cy="233395"/>
            <a:chOff x="1946369" y="2563122"/>
            <a:chExt cx="374066" cy="233395"/>
          </a:xfrm>
        </p:grpSpPr>
        <p:sp>
          <p:nvSpPr>
            <p:cNvPr id="17298" name="Google Shape;17298;p12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12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2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2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2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2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2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2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120"/>
          <p:cNvGrpSpPr/>
          <p:nvPr/>
        </p:nvGrpSpPr>
        <p:grpSpPr>
          <a:xfrm>
            <a:off x="4135263" y="2906184"/>
            <a:ext cx="374040" cy="370184"/>
            <a:chOff x="4135263" y="2906184"/>
            <a:chExt cx="374040" cy="370184"/>
          </a:xfrm>
        </p:grpSpPr>
        <p:sp>
          <p:nvSpPr>
            <p:cNvPr id="17307" name="Google Shape;17307;p12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12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12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0" name="Google Shape;17310;p120"/>
          <p:cNvGrpSpPr/>
          <p:nvPr/>
        </p:nvGrpSpPr>
        <p:grpSpPr>
          <a:xfrm>
            <a:off x="4683601" y="2906184"/>
            <a:ext cx="372676" cy="370184"/>
            <a:chOff x="4683601" y="2906184"/>
            <a:chExt cx="372676" cy="370184"/>
          </a:xfrm>
        </p:grpSpPr>
        <p:sp>
          <p:nvSpPr>
            <p:cNvPr id="17311" name="Google Shape;17311;p12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2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2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2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12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12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7" name="Google Shape;17317;p120"/>
          <p:cNvGrpSpPr/>
          <p:nvPr/>
        </p:nvGrpSpPr>
        <p:grpSpPr>
          <a:xfrm>
            <a:off x="870808" y="2906053"/>
            <a:ext cx="329134" cy="370132"/>
            <a:chOff x="870808" y="2906053"/>
            <a:chExt cx="329134" cy="370132"/>
          </a:xfrm>
        </p:grpSpPr>
        <p:sp>
          <p:nvSpPr>
            <p:cNvPr id="17318" name="Google Shape;17318;p12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2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2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2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2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12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12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2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2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2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2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2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2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12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12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2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2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2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2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7" name="Google Shape;17337;p120"/>
          <p:cNvGrpSpPr/>
          <p:nvPr/>
        </p:nvGrpSpPr>
        <p:grpSpPr>
          <a:xfrm>
            <a:off x="1943878" y="2909069"/>
            <a:ext cx="374774" cy="364282"/>
            <a:chOff x="1943878" y="2909069"/>
            <a:chExt cx="374774" cy="364282"/>
          </a:xfrm>
        </p:grpSpPr>
        <p:sp>
          <p:nvSpPr>
            <p:cNvPr id="17338" name="Google Shape;17338;p12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2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2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12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12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12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12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2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2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2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12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12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2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2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2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2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2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2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2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2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2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9" name="Google Shape;17359;p120"/>
          <p:cNvGrpSpPr/>
          <p:nvPr/>
        </p:nvGrpSpPr>
        <p:grpSpPr>
          <a:xfrm>
            <a:off x="1128072" y="3365261"/>
            <a:ext cx="328872" cy="370158"/>
            <a:chOff x="1128072" y="3365261"/>
            <a:chExt cx="328872" cy="370158"/>
          </a:xfrm>
        </p:grpSpPr>
        <p:sp>
          <p:nvSpPr>
            <p:cNvPr id="17360" name="Google Shape;17360;p12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2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2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2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2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2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12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12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2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2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2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2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2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2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2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2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12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12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2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2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12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12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2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2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2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2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2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12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12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12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12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2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2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2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12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12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2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2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2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2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2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2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2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2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4" name="Google Shape;17404;p120"/>
          <p:cNvGrpSpPr/>
          <p:nvPr/>
        </p:nvGrpSpPr>
        <p:grpSpPr>
          <a:xfrm>
            <a:off x="5776868" y="1515181"/>
            <a:ext cx="370866" cy="364151"/>
            <a:chOff x="5776868" y="1515181"/>
            <a:chExt cx="370866" cy="364151"/>
          </a:xfrm>
        </p:grpSpPr>
        <p:sp>
          <p:nvSpPr>
            <p:cNvPr id="17405" name="Google Shape;17405;p12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2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2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12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12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2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2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2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2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2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2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12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12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12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2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12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12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2" name="Google Shape;17422;p120"/>
          <p:cNvGrpSpPr/>
          <p:nvPr/>
        </p:nvGrpSpPr>
        <p:grpSpPr>
          <a:xfrm>
            <a:off x="3577849" y="2432942"/>
            <a:ext cx="393660" cy="370079"/>
            <a:chOff x="3577849" y="2432942"/>
            <a:chExt cx="393660" cy="370079"/>
          </a:xfrm>
        </p:grpSpPr>
        <p:sp>
          <p:nvSpPr>
            <p:cNvPr id="17423" name="Google Shape;17423;p12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2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2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2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2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2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2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2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2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2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3" name="Google Shape;17433;p120"/>
          <p:cNvGrpSpPr/>
          <p:nvPr/>
        </p:nvGrpSpPr>
        <p:grpSpPr>
          <a:xfrm>
            <a:off x="2493999" y="2927037"/>
            <a:ext cx="370132" cy="328164"/>
            <a:chOff x="2493999" y="2927037"/>
            <a:chExt cx="370132" cy="328164"/>
          </a:xfrm>
        </p:grpSpPr>
        <p:sp>
          <p:nvSpPr>
            <p:cNvPr id="17434" name="Google Shape;17434;p12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12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12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2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2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2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2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2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12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12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2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2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120"/>
          <p:cNvGrpSpPr/>
          <p:nvPr/>
        </p:nvGrpSpPr>
        <p:grpSpPr>
          <a:xfrm>
            <a:off x="3589417" y="2950696"/>
            <a:ext cx="370315" cy="281028"/>
            <a:chOff x="3589417" y="2950696"/>
            <a:chExt cx="370315" cy="281028"/>
          </a:xfrm>
        </p:grpSpPr>
        <p:sp>
          <p:nvSpPr>
            <p:cNvPr id="17447" name="Google Shape;17447;p12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12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12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2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2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12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12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2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2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12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12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2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2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2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2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2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2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2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2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2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7" name="Google Shape;17467;p120"/>
          <p:cNvGrpSpPr/>
          <p:nvPr/>
        </p:nvGrpSpPr>
        <p:grpSpPr>
          <a:xfrm>
            <a:off x="3032711" y="2911718"/>
            <a:ext cx="396125" cy="359062"/>
            <a:chOff x="3032711" y="2911718"/>
            <a:chExt cx="396125" cy="359062"/>
          </a:xfrm>
        </p:grpSpPr>
        <p:sp>
          <p:nvSpPr>
            <p:cNvPr id="17468" name="Google Shape;17468;p12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2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12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12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12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2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2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2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2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2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2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2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0" name="Google Shape;17480;p120"/>
          <p:cNvGrpSpPr/>
          <p:nvPr/>
        </p:nvGrpSpPr>
        <p:grpSpPr>
          <a:xfrm>
            <a:off x="7417764" y="1513397"/>
            <a:ext cx="373174" cy="367692"/>
            <a:chOff x="7417764" y="1513397"/>
            <a:chExt cx="373174" cy="367692"/>
          </a:xfrm>
        </p:grpSpPr>
        <p:sp>
          <p:nvSpPr>
            <p:cNvPr id="17481" name="Google Shape;17481;p12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12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2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12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12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2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2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2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12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12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2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2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2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2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2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2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2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12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12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120"/>
          <p:cNvGrpSpPr/>
          <p:nvPr/>
        </p:nvGrpSpPr>
        <p:grpSpPr>
          <a:xfrm>
            <a:off x="6871944" y="1514368"/>
            <a:ext cx="370132" cy="365672"/>
            <a:chOff x="6871944" y="1514368"/>
            <a:chExt cx="370132" cy="365672"/>
          </a:xfrm>
        </p:grpSpPr>
        <p:sp>
          <p:nvSpPr>
            <p:cNvPr id="17501" name="Google Shape;17501;p12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12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2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2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12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12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2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2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12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12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2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2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2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2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2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2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2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12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120"/>
          <p:cNvGrpSpPr/>
          <p:nvPr/>
        </p:nvGrpSpPr>
        <p:grpSpPr>
          <a:xfrm>
            <a:off x="6561931" y="3365261"/>
            <a:ext cx="400375" cy="370184"/>
            <a:chOff x="6561931" y="3365261"/>
            <a:chExt cx="400375" cy="370184"/>
          </a:xfrm>
        </p:grpSpPr>
        <p:sp>
          <p:nvSpPr>
            <p:cNvPr id="17520" name="Google Shape;17520;p12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2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2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2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2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12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12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2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2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12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12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2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120"/>
          <p:cNvGrpSpPr/>
          <p:nvPr/>
        </p:nvGrpSpPr>
        <p:grpSpPr>
          <a:xfrm>
            <a:off x="1942120" y="1985852"/>
            <a:ext cx="378315" cy="358695"/>
            <a:chOff x="1942120" y="1985852"/>
            <a:chExt cx="378315" cy="358695"/>
          </a:xfrm>
        </p:grpSpPr>
        <p:sp>
          <p:nvSpPr>
            <p:cNvPr id="17533" name="Google Shape;17533;p12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2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2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2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2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12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12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2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2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2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2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2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2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12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12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2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12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12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2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2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120"/>
          <p:cNvGrpSpPr/>
          <p:nvPr/>
        </p:nvGrpSpPr>
        <p:grpSpPr>
          <a:xfrm>
            <a:off x="1401415" y="2429218"/>
            <a:ext cx="364282" cy="374197"/>
            <a:chOff x="1401415" y="2429218"/>
            <a:chExt cx="364282" cy="374197"/>
          </a:xfrm>
        </p:grpSpPr>
        <p:sp>
          <p:nvSpPr>
            <p:cNvPr id="17554" name="Google Shape;17554;p12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2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2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2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2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2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2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12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12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12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2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2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2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2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2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9" name="Google Shape;17569;p120"/>
          <p:cNvGrpSpPr/>
          <p:nvPr/>
        </p:nvGrpSpPr>
        <p:grpSpPr>
          <a:xfrm>
            <a:off x="7110427" y="3365261"/>
            <a:ext cx="400401" cy="370184"/>
            <a:chOff x="7110427" y="3365261"/>
            <a:chExt cx="400401" cy="370184"/>
          </a:xfrm>
        </p:grpSpPr>
        <p:sp>
          <p:nvSpPr>
            <p:cNvPr id="17570" name="Google Shape;17570;p12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2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2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2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2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2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2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120"/>
          <p:cNvGrpSpPr/>
          <p:nvPr/>
        </p:nvGrpSpPr>
        <p:grpSpPr>
          <a:xfrm>
            <a:off x="7658949" y="3363137"/>
            <a:ext cx="400375" cy="370132"/>
            <a:chOff x="7658949" y="3363137"/>
            <a:chExt cx="400375" cy="370132"/>
          </a:xfrm>
        </p:grpSpPr>
        <p:sp>
          <p:nvSpPr>
            <p:cNvPr id="17578" name="Google Shape;17578;p12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2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2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2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12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3" name="Google Shape;17583;p120"/>
          <p:cNvGrpSpPr/>
          <p:nvPr/>
        </p:nvGrpSpPr>
        <p:grpSpPr>
          <a:xfrm>
            <a:off x="3304481" y="3379389"/>
            <a:ext cx="356623" cy="370105"/>
            <a:chOff x="3307156" y="3365314"/>
            <a:chExt cx="356623" cy="370105"/>
          </a:xfrm>
        </p:grpSpPr>
        <p:sp>
          <p:nvSpPr>
            <p:cNvPr id="17584" name="Google Shape;17584;p12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2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2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2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2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12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12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2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12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12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2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2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2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2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2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120"/>
          <p:cNvGrpSpPr/>
          <p:nvPr/>
        </p:nvGrpSpPr>
        <p:grpSpPr>
          <a:xfrm>
            <a:off x="7422407" y="1980107"/>
            <a:ext cx="372807" cy="370079"/>
            <a:chOff x="7422407" y="1980107"/>
            <a:chExt cx="372807" cy="370079"/>
          </a:xfrm>
        </p:grpSpPr>
        <p:sp>
          <p:nvSpPr>
            <p:cNvPr id="17600" name="Google Shape;17600;p12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2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2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12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12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2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2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2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2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2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12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12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2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3" name="Google Shape;17613;p120"/>
          <p:cNvGrpSpPr/>
          <p:nvPr/>
        </p:nvGrpSpPr>
        <p:grpSpPr>
          <a:xfrm>
            <a:off x="6916141" y="2906184"/>
            <a:ext cx="289737" cy="370394"/>
            <a:chOff x="6916141" y="2906184"/>
            <a:chExt cx="289737" cy="370394"/>
          </a:xfrm>
        </p:grpSpPr>
        <p:sp>
          <p:nvSpPr>
            <p:cNvPr id="17614" name="Google Shape;17614;p12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2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2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2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2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2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12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12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2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12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12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12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12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2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2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2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2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2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2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2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2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5" name="Google Shape;17635;p120"/>
          <p:cNvGrpSpPr/>
          <p:nvPr/>
        </p:nvGrpSpPr>
        <p:grpSpPr>
          <a:xfrm>
            <a:off x="7970194" y="2013577"/>
            <a:ext cx="372676" cy="331731"/>
            <a:chOff x="7970194" y="2013577"/>
            <a:chExt cx="372676" cy="331731"/>
          </a:xfrm>
        </p:grpSpPr>
        <p:sp>
          <p:nvSpPr>
            <p:cNvPr id="17636" name="Google Shape;17636;p12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2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12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12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2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2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2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2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2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12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120"/>
          <p:cNvGrpSpPr/>
          <p:nvPr/>
        </p:nvGrpSpPr>
        <p:grpSpPr>
          <a:xfrm>
            <a:off x="1416733" y="1512190"/>
            <a:ext cx="332964" cy="370158"/>
            <a:chOff x="1416733" y="1512190"/>
            <a:chExt cx="332964" cy="370158"/>
          </a:xfrm>
        </p:grpSpPr>
        <p:sp>
          <p:nvSpPr>
            <p:cNvPr id="17647" name="Google Shape;17647;p12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12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12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2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2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2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12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12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2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2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2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2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2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2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2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2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12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12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12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6" name="Google Shape;17666;p120"/>
          <p:cNvGrpSpPr/>
          <p:nvPr/>
        </p:nvGrpSpPr>
        <p:grpSpPr>
          <a:xfrm>
            <a:off x="5246366" y="2906105"/>
            <a:ext cx="342852" cy="370079"/>
            <a:chOff x="5246366" y="2906105"/>
            <a:chExt cx="342852" cy="370079"/>
          </a:xfrm>
        </p:grpSpPr>
        <p:sp>
          <p:nvSpPr>
            <p:cNvPr id="17667" name="Google Shape;17667;p12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12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2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2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2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2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3" name="Google Shape;17673;p120"/>
          <p:cNvGrpSpPr/>
          <p:nvPr/>
        </p:nvGrpSpPr>
        <p:grpSpPr>
          <a:xfrm>
            <a:off x="849667" y="2434883"/>
            <a:ext cx="371259" cy="366249"/>
            <a:chOff x="849667" y="2434883"/>
            <a:chExt cx="371259" cy="366249"/>
          </a:xfrm>
        </p:grpSpPr>
        <p:sp>
          <p:nvSpPr>
            <p:cNvPr id="17674" name="Google Shape;17674;p12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2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2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2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2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2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2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2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2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2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2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2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2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120"/>
          <p:cNvGrpSpPr/>
          <p:nvPr/>
        </p:nvGrpSpPr>
        <p:grpSpPr>
          <a:xfrm>
            <a:off x="4417026" y="3365366"/>
            <a:ext cx="332728" cy="370053"/>
            <a:chOff x="4417026" y="3365366"/>
            <a:chExt cx="332728" cy="370053"/>
          </a:xfrm>
        </p:grpSpPr>
        <p:sp>
          <p:nvSpPr>
            <p:cNvPr id="17688" name="Google Shape;17688;p12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2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2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12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12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2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2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12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12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2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2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2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2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2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2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2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12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12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6" name="Google Shape;17706;p120"/>
          <p:cNvGrpSpPr/>
          <p:nvPr/>
        </p:nvGrpSpPr>
        <p:grpSpPr>
          <a:xfrm>
            <a:off x="2497068" y="1980186"/>
            <a:ext cx="363994" cy="370105"/>
            <a:chOff x="2497068" y="1980186"/>
            <a:chExt cx="363994" cy="370105"/>
          </a:xfrm>
        </p:grpSpPr>
        <p:sp>
          <p:nvSpPr>
            <p:cNvPr id="17707" name="Google Shape;17707;p12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2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2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12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12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2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2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2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12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12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2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2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2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2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2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2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2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2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12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12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12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8" name="Google Shape;17728;p120"/>
          <p:cNvGrpSpPr/>
          <p:nvPr/>
        </p:nvGrpSpPr>
        <p:grpSpPr>
          <a:xfrm>
            <a:off x="5820278" y="2906158"/>
            <a:ext cx="294904" cy="370027"/>
            <a:chOff x="5820278" y="2906158"/>
            <a:chExt cx="294904" cy="370027"/>
          </a:xfrm>
        </p:grpSpPr>
        <p:sp>
          <p:nvSpPr>
            <p:cNvPr id="17729" name="Google Shape;17729;p12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2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2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12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12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2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2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6" name="Google Shape;17736;p120"/>
          <p:cNvGrpSpPr/>
          <p:nvPr/>
        </p:nvGrpSpPr>
        <p:grpSpPr>
          <a:xfrm>
            <a:off x="4946819" y="3383229"/>
            <a:ext cx="370132" cy="334223"/>
            <a:chOff x="4946819" y="3383229"/>
            <a:chExt cx="370132" cy="334223"/>
          </a:xfrm>
        </p:grpSpPr>
        <p:sp>
          <p:nvSpPr>
            <p:cNvPr id="17737" name="Google Shape;17737;p12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2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2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2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12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12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2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2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2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6" name="Google Shape;17746;p120"/>
          <p:cNvGrpSpPr/>
          <p:nvPr/>
        </p:nvGrpSpPr>
        <p:grpSpPr>
          <a:xfrm>
            <a:off x="3038403" y="1539234"/>
            <a:ext cx="375482" cy="316072"/>
            <a:chOff x="3038403" y="1539234"/>
            <a:chExt cx="375482" cy="316072"/>
          </a:xfrm>
        </p:grpSpPr>
        <p:sp>
          <p:nvSpPr>
            <p:cNvPr id="17747" name="Google Shape;17747;p12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48" name="Google Shape;17748;p120"/>
            <p:cNvGrpSpPr/>
            <p:nvPr/>
          </p:nvGrpSpPr>
          <p:grpSpPr>
            <a:xfrm>
              <a:off x="3038403" y="1539234"/>
              <a:ext cx="375482" cy="316072"/>
              <a:chOff x="3038403" y="1539234"/>
              <a:chExt cx="375482" cy="316072"/>
            </a:xfrm>
          </p:grpSpPr>
          <p:sp>
            <p:nvSpPr>
              <p:cNvPr id="17749" name="Google Shape;17749;p12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12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12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12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12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12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12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12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2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58" name="Google Shape;17758;p120"/>
          <p:cNvGrpSpPr/>
          <p:nvPr/>
        </p:nvGrpSpPr>
        <p:grpSpPr>
          <a:xfrm>
            <a:off x="6332865" y="2906131"/>
            <a:ext cx="360846" cy="370184"/>
            <a:chOff x="6332865" y="2906131"/>
            <a:chExt cx="360846" cy="370184"/>
          </a:xfrm>
        </p:grpSpPr>
        <p:sp>
          <p:nvSpPr>
            <p:cNvPr id="17759" name="Google Shape;17759;p12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2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2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2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12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12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2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2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2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2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12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0" name="Google Shape;17770;p120"/>
          <p:cNvGrpSpPr/>
          <p:nvPr/>
        </p:nvGrpSpPr>
        <p:grpSpPr>
          <a:xfrm>
            <a:off x="4135079" y="1518066"/>
            <a:ext cx="370132" cy="358223"/>
            <a:chOff x="4135079" y="1518066"/>
            <a:chExt cx="370132" cy="358223"/>
          </a:xfrm>
        </p:grpSpPr>
        <p:sp>
          <p:nvSpPr>
            <p:cNvPr id="17771" name="Google Shape;17771;p12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2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2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2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12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12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2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2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2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12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12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12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2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2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2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12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12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12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2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0" name="Google Shape;17790;p120"/>
          <p:cNvGrpSpPr/>
          <p:nvPr/>
        </p:nvGrpSpPr>
        <p:grpSpPr>
          <a:xfrm>
            <a:off x="6878869" y="1980134"/>
            <a:ext cx="361240" cy="370158"/>
            <a:chOff x="6878869" y="1980134"/>
            <a:chExt cx="361240" cy="370158"/>
          </a:xfrm>
        </p:grpSpPr>
        <p:sp>
          <p:nvSpPr>
            <p:cNvPr id="17791" name="Google Shape;17791;p12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12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2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2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2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2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12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12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2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2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2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2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2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4" name="Google Shape;17804;p120"/>
          <p:cNvGrpSpPr/>
          <p:nvPr/>
        </p:nvGrpSpPr>
        <p:grpSpPr>
          <a:xfrm>
            <a:off x="2493999" y="2550033"/>
            <a:ext cx="370132" cy="259467"/>
            <a:chOff x="2493999" y="2550033"/>
            <a:chExt cx="370132" cy="259467"/>
          </a:xfrm>
        </p:grpSpPr>
        <p:sp>
          <p:nvSpPr>
            <p:cNvPr id="17805" name="Google Shape;17805;p12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2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2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12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12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12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2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2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2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2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12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12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12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12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2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2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2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2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2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4" name="Google Shape;17824;p120"/>
          <p:cNvGrpSpPr/>
          <p:nvPr/>
        </p:nvGrpSpPr>
        <p:grpSpPr>
          <a:xfrm>
            <a:off x="1699703" y="3365261"/>
            <a:ext cx="281054" cy="370158"/>
            <a:chOff x="1699703" y="3365261"/>
            <a:chExt cx="281054" cy="370158"/>
          </a:xfrm>
        </p:grpSpPr>
        <p:sp>
          <p:nvSpPr>
            <p:cNvPr id="17825" name="Google Shape;17825;p12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2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2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2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2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2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2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12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12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2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2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2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12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8" name="Google Shape;17838;p120"/>
          <p:cNvGrpSpPr/>
          <p:nvPr/>
        </p:nvGrpSpPr>
        <p:grpSpPr>
          <a:xfrm>
            <a:off x="7966810" y="1519430"/>
            <a:ext cx="369974" cy="355626"/>
            <a:chOff x="7966810" y="1519430"/>
            <a:chExt cx="369974" cy="355626"/>
          </a:xfrm>
        </p:grpSpPr>
        <p:sp>
          <p:nvSpPr>
            <p:cNvPr id="17839" name="Google Shape;17839;p12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12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12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2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2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2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12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12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2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2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2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12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12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12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12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2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5" name="Google Shape;17855;p120"/>
          <p:cNvGrpSpPr/>
          <p:nvPr/>
        </p:nvGrpSpPr>
        <p:grpSpPr>
          <a:xfrm>
            <a:off x="2792628" y="3365340"/>
            <a:ext cx="290445" cy="370079"/>
            <a:chOff x="2792628" y="3365340"/>
            <a:chExt cx="290445" cy="370079"/>
          </a:xfrm>
        </p:grpSpPr>
        <p:sp>
          <p:nvSpPr>
            <p:cNvPr id="17856" name="Google Shape;17856;p12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2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2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2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12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12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2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12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12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2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2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2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2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2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0" name="Google Shape;17870;p120"/>
          <p:cNvGrpSpPr/>
          <p:nvPr/>
        </p:nvGrpSpPr>
        <p:grpSpPr>
          <a:xfrm>
            <a:off x="1389585" y="1988317"/>
            <a:ext cx="388125" cy="353790"/>
            <a:chOff x="1389585" y="1988317"/>
            <a:chExt cx="388125" cy="353790"/>
          </a:xfrm>
        </p:grpSpPr>
        <p:sp>
          <p:nvSpPr>
            <p:cNvPr id="17871" name="Google Shape;17871;p12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2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2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2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2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2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2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12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12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12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12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2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2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2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2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12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12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2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2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2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2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2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3" name="Google Shape;17893;p120"/>
          <p:cNvGrpSpPr/>
          <p:nvPr/>
        </p:nvGrpSpPr>
        <p:grpSpPr>
          <a:xfrm>
            <a:off x="2492924" y="1512190"/>
            <a:ext cx="370158" cy="370158"/>
            <a:chOff x="2492924" y="1512190"/>
            <a:chExt cx="370158" cy="370158"/>
          </a:xfrm>
        </p:grpSpPr>
        <p:sp>
          <p:nvSpPr>
            <p:cNvPr id="17894" name="Google Shape;17894;p12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2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2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12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12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2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2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2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2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2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2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2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12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12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2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2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2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2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2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2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12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12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6" name="Google Shape;17916;p120"/>
          <p:cNvGrpSpPr/>
          <p:nvPr/>
        </p:nvGrpSpPr>
        <p:grpSpPr>
          <a:xfrm>
            <a:off x="1933569" y="1512243"/>
            <a:ext cx="393975" cy="370105"/>
            <a:chOff x="1933569" y="1512243"/>
            <a:chExt cx="393975" cy="370105"/>
          </a:xfrm>
        </p:grpSpPr>
        <p:sp>
          <p:nvSpPr>
            <p:cNvPr id="17917" name="Google Shape;17917;p12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2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2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2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2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2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2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2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2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2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12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12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2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2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2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2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2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12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12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2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2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2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2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2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2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12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12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2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5" name="Google Shape;17945;p120"/>
          <p:cNvGrpSpPr/>
          <p:nvPr/>
        </p:nvGrpSpPr>
        <p:grpSpPr>
          <a:xfrm>
            <a:off x="2236106" y="3365392"/>
            <a:ext cx="306471" cy="370000"/>
            <a:chOff x="2236106" y="3365392"/>
            <a:chExt cx="306471" cy="370000"/>
          </a:xfrm>
        </p:grpSpPr>
        <p:sp>
          <p:nvSpPr>
            <p:cNvPr id="17946" name="Google Shape;17946;p12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12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12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2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2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2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2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2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2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12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12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2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2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2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120"/>
          <p:cNvGrpSpPr/>
          <p:nvPr/>
        </p:nvGrpSpPr>
        <p:grpSpPr>
          <a:xfrm>
            <a:off x="5492823" y="3385563"/>
            <a:ext cx="375325" cy="329606"/>
            <a:chOff x="5492823" y="3385563"/>
            <a:chExt cx="375325" cy="329606"/>
          </a:xfrm>
        </p:grpSpPr>
        <p:sp>
          <p:nvSpPr>
            <p:cNvPr id="17961" name="Google Shape;17961;p12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12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12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2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2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2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2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2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12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12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2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2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2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2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12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12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12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12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2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12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1" name="Google Shape;17981;p120"/>
          <p:cNvGrpSpPr/>
          <p:nvPr/>
        </p:nvGrpSpPr>
        <p:grpSpPr>
          <a:xfrm>
            <a:off x="3041787" y="2001118"/>
            <a:ext cx="370158" cy="328164"/>
            <a:chOff x="3041787" y="2001118"/>
            <a:chExt cx="370158" cy="328164"/>
          </a:xfrm>
        </p:grpSpPr>
        <p:sp>
          <p:nvSpPr>
            <p:cNvPr id="17982" name="Google Shape;17982;p12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2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2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2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2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2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2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2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12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12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2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2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2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2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2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2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2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2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0" name="Google Shape;18000;p120"/>
          <p:cNvGrpSpPr/>
          <p:nvPr/>
        </p:nvGrpSpPr>
        <p:grpSpPr>
          <a:xfrm>
            <a:off x="5779884" y="2039125"/>
            <a:ext cx="372309" cy="328216"/>
            <a:chOff x="5779884" y="2039125"/>
            <a:chExt cx="372309" cy="328216"/>
          </a:xfrm>
        </p:grpSpPr>
        <p:sp>
          <p:nvSpPr>
            <p:cNvPr id="18001" name="Google Shape;18001;p12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2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12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12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2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2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2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12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12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2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2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2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2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94"/>
        <p:cNvGrpSpPr/>
        <p:nvPr/>
      </p:nvGrpSpPr>
      <p:grpSpPr>
        <a:xfrm>
          <a:off x="0" y="0"/>
          <a:ext cx="0" cy="0"/>
          <a:chOff x="0" y="0"/>
          <a:chExt cx="0" cy="0"/>
        </a:xfrm>
      </p:grpSpPr>
      <p:sp>
        <p:nvSpPr>
          <p:cNvPr id="2195" name="Google Shape;2195;p63"/>
          <p:cNvSpPr txBox="1">
            <a:spLocks noGrp="1"/>
          </p:cNvSpPr>
          <p:nvPr>
            <p:ph type="title"/>
          </p:nvPr>
        </p:nvSpPr>
        <p:spPr>
          <a:xfrm>
            <a:off x="466965" y="156208"/>
            <a:ext cx="7741767" cy="81747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4400" b="1" dirty="0">
                <a:ln w="22225">
                  <a:solidFill>
                    <a:schemeClr val="accent2"/>
                  </a:solidFill>
                  <a:prstDash val="solid"/>
                </a:ln>
                <a:solidFill>
                  <a:schemeClr val="accent2">
                    <a:lumMod val="40000"/>
                    <a:lumOff val="60000"/>
                  </a:schemeClr>
                </a:solidFill>
                <a:latin typeface="Comix No2 CLM" panose="02000603000000000000" pitchFamily="2" charset="-79"/>
                <a:cs typeface="Comix No2 CLM" panose="02000603000000000000" pitchFamily="2" charset="-79"/>
              </a:rPr>
              <a:t>אתגרים מרכזיים בהשתלבות </a:t>
            </a:r>
            <a:r>
              <a:rPr lang="he-IL" sz="4400" b="1" dirty="0" err="1">
                <a:ln w="22225">
                  <a:solidFill>
                    <a:schemeClr val="accent2"/>
                  </a:solidFill>
                  <a:prstDash val="solid"/>
                </a:ln>
                <a:solidFill>
                  <a:schemeClr val="accent2">
                    <a:lumMod val="40000"/>
                    <a:lumOff val="60000"/>
                  </a:schemeClr>
                </a:solidFill>
                <a:latin typeface="Comix No2 CLM" panose="02000603000000000000" pitchFamily="2" charset="-79"/>
                <a:cs typeface="Comix No2 CLM" panose="02000603000000000000" pitchFamily="2" charset="-79"/>
              </a:rPr>
              <a:t>שכב"ג</a:t>
            </a:r>
            <a:endParaRPr sz="4400" b="1" dirty="0">
              <a:ln w="22225">
                <a:solidFill>
                  <a:schemeClr val="accent2"/>
                </a:solidFill>
                <a:prstDash val="solid"/>
              </a:ln>
              <a:solidFill>
                <a:schemeClr val="accent2">
                  <a:lumMod val="40000"/>
                  <a:lumOff val="60000"/>
                </a:schemeClr>
              </a:solidFill>
              <a:latin typeface="Comix No2 CLM" panose="02000603000000000000" pitchFamily="2" charset="-79"/>
              <a:cs typeface="Comix No2 CLM" panose="02000603000000000000" pitchFamily="2" charset="-79"/>
            </a:endParaRPr>
          </a:p>
        </p:txBody>
      </p:sp>
      <p:sp>
        <p:nvSpPr>
          <p:cNvPr id="2201" name="Google Shape;2201;p63"/>
          <p:cNvSpPr txBox="1">
            <a:spLocks noGrp="1"/>
          </p:cNvSpPr>
          <p:nvPr>
            <p:ph type="ctrTitle" idx="2"/>
          </p:nvPr>
        </p:nvSpPr>
        <p:spPr>
          <a:xfrm>
            <a:off x="866012" y="2922708"/>
            <a:ext cx="2509852" cy="1028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b="1" dirty="0">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קושי בתפיסת </a:t>
            </a:r>
            <a:r>
              <a:rPr lang="he-IL" b="1" dirty="0" err="1">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השכב"גיסט.ית</a:t>
            </a:r>
            <a:r>
              <a:rPr lang="he-IL" b="1" dirty="0">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a:t>
            </a:r>
            <a:r>
              <a:rPr lang="he-IL" b="1" dirty="0" err="1">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כשותפ.ה</a:t>
            </a:r>
            <a:r>
              <a:rPr lang="he-IL" b="1" dirty="0">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שווה ולא </a:t>
            </a:r>
            <a:r>
              <a:rPr lang="he-IL" b="1" dirty="0" err="1">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כחניכ.ה</a:t>
            </a:r>
            <a:r>
              <a:rPr lang="he-IL" b="1" dirty="0">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יותר</a:t>
            </a:r>
            <a:endParaRPr b="1" dirty="0">
              <a:solidFill>
                <a:schemeClr val="accent2">
                  <a:lumMod val="60000"/>
                  <a:lumOff val="4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endParaRPr>
          </a:p>
        </p:txBody>
      </p:sp>
      <p:sp>
        <p:nvSpPr>
          <p:cNvPr id="2204" name="Google Shape;2204;p63"/>
          <p:cNvSpPr txBox="1">
            <a:spLocks noGrp="1"/>
          </p:cNvSpPr>
          <p:nvPr>
            <p:ph type="ctrTitle" idx="3"/>
          </p:nvPr>
        </p:nvSpPr>
        <p:spPr>
          <a:xfrm>
            <a:off x="3618750" y="2817947"/>
            <a:ext cx="1906500" cy="15148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b="1" dirty="0">
                <a:solidFill>
                  <a:schemeClr val="accent5">
                    <a:lumMod val="75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קושי בליווי התהליך במהלך השנה מול כלל המעגלים</a:t>
            </a:r>
            <a:br>
              <a:rPr lang="he-IL" b="1" dirty="0">
                <a:solidFill>
                  <a:schemeClr val="accent5">
                    <a:lumMod val="75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br>
            <a:r>
              <a:rPr lang="he-IL" b="1" dirty="0">
                <a:solidFill>
                  <a:schemeClr val="accent5">
                    <a:lumMod val="75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בשוטף ובהתמודדויות </a:t>
            </a:r>
            <a:endParaRPr lang="en-US" b="1" dirty="0">
              <a:solidFill>
                <a:schemeClr val="accent5">
                  <a:lumMod val="75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endParaRPr>
          </a:p>
        </p:txBody>
      </p:sp>
      <p:sp>
        <p:nvSpPr>
          <p:cNvPr id="2206" name="Google Shape;2206;p63"/>
          <p:cNvSpPr txBox="1">
            <a:spLocks noGrp="1"/>
          </p:cNvSpPr>
          <p:nvPr>
            <p:ph type="ctrTitle" idx="5"/>
          </p:nvPr>
        </p:nvSpPr>
        <p:spPr>
          <a:xfrm>
            <a:off x="5644930" y="2817947"/>
            <a:ext cx="2790802" cy="123822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b="1" dirty="0">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אין קבוצת שייכות, או </a:t>
            </a:r>
            <a:r>
              <a:rPr lang="he-IL" b="1" dirty="0" err="1">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החניכ.ה</a:t>
            </a:r>
            <a:r>
              <a:rPr lang="he-IL" b="1" dirty="0">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a:t>
            </a:r>
            <a:r>
              <a:rPr lang="he-IL" b="1" dirty="0" err="1">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המשתלב.ת</a:t>
            </a:r>
            <a:r>
              <a:rPr lang="he-IL" b="1" dirty="0">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לא חש שייך לקבוצה, או שהיא אינה רואה בו </a:t>
            </a:r>
            <a:r>
              <a:rPr lang="he-IL" b="1" dirty="0" err="1">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שותפ.ה</a:t>
            </a:r>
            <a:r>
              <a:rPr lang="he-IL" b="1" dirty="0">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rPr>
              <a:t> וחלק</a:t>
            </a:r>
            <a:endParaRPr lang="en-US" b="1" dirty="0">
              <a:solidFill>
                <a:schemeClr val="accent2">
                  <a:lumMod val="50000"/>
                </a:schemeClr>
              </a:solidFill>
              <a:effectLst>
                <a:outerShdw blurRad="38100" dist="38100" dir="2700000" algn="tl">
                  <a:srgbClr val="000000">
                    <a:alpha val="43137"/>
                  </a:srgbClr>
                </a:outerShdw>
              </a:effectLst>
              <a:latin typeface="Comix No2 CLM" panose="02000603000000000000" pitchFamily="2" charset="-79"/>
              <a:cs typeface="Comix No2 CLM" panose="02000603000000000000" pitchFamily="2" charset="-79"/>
            </a:endParaRPr>
          </a:p>
        </p:txBody>
      </p:sp>
      <p:grpSp>
        <p:nvGrpSpPr>
          <p:cNvPr id="8" name="Google Shape;8173;p113">
            <a:extLst>
              <a:ext uri="{FF2B5EF4-FFF2-40B4-BE49-F238E27FC236}">
                <a16:creationId xmlns:a16="http://schemas.microsoft.com/office/drawing/2014/main" id="{966A5EA2-0C20-1A64-42E3-A9E5BD6ADF05}"/>
              </a:ext>
            </a:extLst>
          </p:cNvPr>
          <p:cNvGrpSpPr/>
          <p:nvPr/>
        </p:nvGrpSpPr>
        <p:grpSpPr>
          <a:xfrm>
            <a:off x="6693698" y="1583871"/>
            <a:ext cx="672963" cy="1150824"/>
            <a:chOff x="7026852" y="3311869"/>
            <a:chExt cx="434331" cy="1041954"/>
          </a:xfrm>
        </p:grpSpPr>
        <p:sp>
          <p:nvSpPr>
            <p:cNvPr id="9" name="Google Shape;8174;p113">
              <a:extLst>
                <a:ext uri="{FF2B5EF4-FFF2-40B4-BE49-F238E27FC236}">
                  <a16:creationId xmlns:a16="http://schemas.microsoft.com/office/drawing/2014/main" id="{EF2EC7F3-CFCE-12F7-0E64-F135BBA916FA}"/>
                </a:ext>
              </a:extLst>
            </p:cNvPr>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175;p113">
              <a:extLst>
                <a:ext uri="{FF2B5EF4-FFF2-40B4-BE49-F238E27FC236}">
                  <a16:creationId xmlns:a16="http://schemas.microsoft.com/office/drawing/2014/main" id="{F23E3522-C84A-3E57-5915-C4C4305838DE}"/>
                </a:ext>
              </a:extLst>
            </p:cNvPr>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176;p113">
              <a:extLst>
                <a:ext uri="{FF2B5EF4-FFF2-40B4-BE49-F238E27FC236}">
                  <a16:creationId xmlns:a16="http://schemas.microsoft.com/office/drawing/2014/main" id="{B01FAAA2-75E8-4552-421A-C2DBBAF18B18}"/>
                </a:ext>
              </a:extLst>
            </p:cNvPr>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8173;p113">
            <a:extLst>
              <a:ext uri="{FF2B5EF4-FFF2-40B4-BE49-F238E27FC236}">
                <a16:creationId xmlns:a16="http://schemas.microsoft.com/office/drawing/2014/main" id="{EFD2D056-4E17-01D7-668B-85B27E705ED3}"/>
              </a:ext>
            </a:extLst>
          </p:cNvPr>
          <p:cNvGrpSpPr/>
          <p:nvPr/>
        </p:nvGrpSpPr>
        <p:grpSpPr>
          <a:xfrm>
            <a:off x="4235518" y="1583872"/>
            <a:ext cx="672963" cy="1150824"/>
            <a:chOff x="7026852" y="3311869"/>
            <a:chExt cx="434331" cy="1041954"/>
          </a:xfrm>
        </p:grpSpPr>
        <p:sp>
          <p:nvSpPr>
            <p:cNvPr id="13" name="Google Shape;8174;p113">
              <a:extLst>
                <a:ext uri="{FF2B5EF4-FFF2-40B4-BE49-F238E27FC236}">
                  <a16:creationId xmlns:a16="http://schemas.microsoft.com/office/drawing/2014/main" id="{6AAB1B7D-666D-076A-0718-774E85C9CE2E}"/>
                </a:ext>
              </a:extLst>
            </p:cNvPr>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175;p113">
              <a:extLst>
                <a:ext uri="{FF2B5EF4-FFF2-40B4-BE49-F238E27FC236}">
                  <a16:creationId xmlns:a16="http://schemas.microsoft.com/office/drawing/2014/main" id="{196C5D03-5AC6-BF7B-0FE6-8FE67FB59D8E}"/>
                </a:ext>
              </a:extLst>
            </p:cNvPr>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176;p113">
              <a:extLst>
                <a:ext uri="{FF2B5EF4-FFF2-40B4-BE49-F238E27FC236}">
                  <a16:creationId xmlns:a16="http://schemas.microsoft.com/office/drawing/2014/main" id="{58BB081B-521E-D708-EFED-0E8C5397ACE1}"/>
                </a:ext>
              </a:extLst>
            </p:cNvPr>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8173;p113">
            <a:extLst>
              <a:ext uri="{FF2B5EF4-FFF2-40B4-BE49-F238E27FC236}">
                <a16:creationId xmlns:a16="http://schemas.microsoft.com/office/drawing/2014/main" id="{C6E5322F-9652-A13A-9905-4A6C983DF09F}"/>
              </a:ext>
            </a:extLst>
          </p:cNvPr>
          <p:cNvGrpSpPr/>
          <p:nvPr/>
        </p:nvGrpSpPr>
        <p:grpSpPr>
          <a:xfrm>
            <a:off x="1735309" y="1583872"/>
            <a:ext cx="672963" cy="1150824"/>
            <a:chOff x="7026852" y="3311869"/>
            <a:chExt cx="434331" cy="1041954"/>
          </a:xfrm>
        </p:grpSpPr>
        <p:sp>
          <p:nvSpPr>
            <p:cNvPr id="17" name="Google Shape;8174;p113">
              <a:extLst>
                <a:ext uri="{FF2B5EF4-FFF2-40B4-BE49-F238E27FC236}">
                  <a16:creationId xmlns:a16="http://schemas.microsoft.com/office/drawing/2014/main" id="{D191FD49-092D-0C63-0563-D3FBAFA83257}"/>
                </a:ext>
              </a:extLst>
            </p:cNvPr>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175;p113">
              <a:extLst>
                <a:ext uri="{FF2B5EF4-FFF2-40B4-BE49-F238E27FC236}">
                  <a16:creationId xmlns:a16="http://schemas.microsoft.com/office/drawing/2014/main" id="{308A3B38-3DA0-3051-F129-B1704F48A012}"/>
                </a:ext>
              </a:extLst>
            </p:cNvPr>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176;p113">
              <a:extLst>
                <a:ext uri="{FF2B5EF4-FFF2-40B4-BE49-F238E27FC236}">
                  <a16:creationId xmlns:a16="http://schemas.microsoft.com/office/drawing/2014/main" id="{62EB96D7-0EE2-5C7C-32E2-70B3B8D21203}"/>
                </a:ext>
              </a:extLst>
            </p:cNvPr>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40" name="תמונה 2339" descr="תמונה שמכילה טקסט&#10;&#10;התיאור נוצר באופן אוטומטי">
            <a:extLst>
              <a:ext uri="{FF2B5EF4-FFF2-40B4-BE49-F238E27FC236}">
                <a16:creationId xmlns:a16="http://schemas.microsoft.com/office/drawing/2014/main" id="{4111A4E9-9D50-B69F-4128-999E227335CE}"/>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157059" y="4139418"/>
            <a:ext cx="2226832" cy="914900"/>
          </a:xfrm>
          <a:prstGeom prst="rect">
            <a:avLst/>
          </a:prstGeom>
          <a:noFill/>
          <a:ln>
            <a:noFill/>
          </a:ln>
          <a:extLst>
            <a:ext uri="{53640926-AAD7-44D8-BBD7-CCE9431645EC}">
              <a14:shadowObscured xmlns:a14="http://schemas.microsoft.com/office/drawing/2010/main"/>
            </a:ext>
          </a:extLst>
        </p:spPr>
      </p:pic>
      <p:grpSp>
        <p:nvGrpSpPr>
          <p:cNvPr id="2347" name="Google Shape;1079;p48">
            <a:extLst>
              <a:ext uri="{FF2B5EF4-FFF2-40B4-BE49-F238E27FC236}">
                <a16:creationId xmlns:a16="http://schemas.microsoft.com/office/drawing/2014/main" id="{1C274389-3E04-9B97-A1F6-01F288913CCB}"/>
              </a:ext>
            </a:extLst>
          </p:cNvPr>
          <p:cNvGrpSpPr/>
          <p:nvPr/>
        </p:nvGrpSpPr>
        <p:grpSpPr>
          <a:xfrm>
            <a:off x="220900" y="3226132"/>
            <a:ext cx="656860" cy="938917"/>
            <a:chOff x="5979675" y="4640775"/>
            <a:chExt cx="241875" cy="345775"/>
          </a:xfrm>
        </p:grpSpPr>
        <p:sp>
          <p:nvSpPr>
            <p:cNvPr id="2348" name="Google Shape;1080;p48">
              <a:extLst>
                <a:ext uri="{FF2B5EF4-FFF2-40B4-BE49-F238E27FC236}">
                  <a16:creationId xmlns:a16="http://schemas.microsoft.com/office/drawing/2014/main" id="{1591C17B-A633-32EB-5F76-AE441B9D190F}"/>
                </a:ext>
              </a:extLst>
            </p:cNvPr>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081;p48">
              <a:extLst>
                <a:ext uri="{FF2B5EF4-FFF2-40B4-BE49-F238E27FC236}">
                  <a16:creationId xmlns:a16="http://schemas.microsoft.com/office/drawing/2014/main" id="{B39897F8-6508-15D3-64CE-A2D333B87DC2}"/>
                </a:ext>
              </a:extLst>
            </p:cNvPr>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082;p48">
              <a:extLst>
                <a:ext uri="{FF2B5EF4-FFF2-40B4-BE49-F238E27FC236}">
                  <a16:creationId xmlns:a16="http://schemas.microsoft.com/office/drawing/2014/main" id="{85253055-B9F4-86D2-501A-26B7176A08AA}"/>
                </a:ext>
              </a:extLst>
            </p:cNvPr>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083;p48">
              <a:extLst>
                <a:ext uri="{FF2B5EF4-FFF2-40B4-BE49-F238E27FC236}">
                  <a16:creationId xmlns:a16="http://schemas.microsoft.com/office/drawing/2014/main" id="{A8028418-B820-DFE8-B2DA-21DE92800F00}"/>
                </a:ext>
              </a:extLst>
            </p:cNvPr>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084;p48">
              <a:extLst>
                <a:ext uri="{FF2B5EF4-FFF2-40B4-BE49-F238E27FC236}">
                  <a16:creationId xmlns:a16="http://schemas.microsoft.com/office/drawing/2014/main" id="{BDC8822B-88A5-4A91-7CFA-E5F1D2C2B8DD}"/>
                </a:ext>
              </a:extLst>
            </p:cNvPr>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085;p48">
              <a:extLst>
                <a:ext uri="{FF2B5EF4-FFF2-40B4-BE49-F238E27FC236}">
                  <a16:creationId xmlns:a16="http://schemas.microsoft.com/office/drawing/2014/main" id="{5EB9A5B6-1B2C-0F87-789F-88BA124B057E}"/>
                </a:ext>
              </a:extLst>
            </p:cNvPr>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086;p48">
              <a:extLst>
                <a:ext uri="{FF2B5EF4-FFF2-40B4-BE49-F238E27FC236}">
                  <a16:creationId xmlns:a16="http://schemas.microsoft.com/office/drawing/2014/main" id="{4E491BA2-FDA2-2BCC-AB81-CEE94327524D}"/>
                </a:ext>
              </a:extLst>
            </p:cNvPr>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1087;p48">
              <a:extLst>
                <a:ext uri="{FF2B5EF4-FFF2-40B4-BE49-F238E27FC236}">
                  <a16:creationId xmlns:a16="http://schemas.microsoft.com/office/drawing/2014/main" id="{4BE685B6-B485-D63F-755D-CE3EBB2CC38F}"/>
                </a:ext>
              </a:extLst>
            </p:cNvPr>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1088;p48">
              <a:extLst>
                <a:ext uri="{FF2B5EF4-FFF2-40B4-BE49-F238E27FC236}">
                  <a16:creationId xmlns:a16="http://schemas.microsoft.com/office/drawing/2014/main" id="{E87D2E15-402C-F0AC-934D-4610288BA26B}"/>
                </a:ext>
              </a:extLst>
            </p:cNvPr>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1089;p48">
              <a:extLst>
                <a:ext uri="{FF2B5EF4-FFF2-40B4-BE49-F238E27FC236}">
                  <a16:creationId xmlns:a16="http://schemas.microsoft.com/office/drawing/2014/main" id="{484FE2BF-E1B9-8D4E-3118-EBCBE1FFC59B}"/>
                </a:ext>
              </a:extLst>
            </p:cNvPr>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1090;p48">
              <a:extLst>
                <a:ext uri="{FF2B5EF4-FFF2-40B4-BE49-F238E27FC236}">
                  <a16:creationId xmlns:a16="http://schemas.microsoft.com/office/drawing/2014/main" id="{8E0441A7-2627-4A42-05C8-B02DD97E9E29}"/>
                </a:ext>
              </a:extLst>
            </p:cNvPr>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1091;p48">
              <a:extLst>
                <a:ext uri="{FF2B5EF4-FFF2-40B4-BE49-F238E27FC236}">
                  <a16:creationId xmlns:a16="http://schemas.microsoft.com/office/drawing/2014/main" id="{2EEBDC36-8885-94AA-A933-D74A0D69EAA9}"/>
                </a:ext>
              </a:extLst>
            </p:cNvPr>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1092;p48">
              <a:extLst>
                <a:ext uri="{FF2B5EF4-FFF2-40B4-BE49-F238E27FC236}">
                  <a16:creationId xmlns:a16="http://schemas.microsoft.com/office/drawing/2014/main" id="{FA9115EF-CEEE-7BBA-757E-B136DD841A35}"/>
                </a:ext>
              </a:extLst>
            </p:cNvPr>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1093;p48">
            <a:extLst>
              <a:ext uri="{FF2B5EF4-FFF2-40B4-BE49-F238E27FC236}">
                <a16:creationId xmlns:a16="http://schemas.microsoft.com/office/drawing/2014/main" id="{FA310330-D43A-2526-696D-173919920CB5}"/>
              </a:ext>
            </a:extLst>
          </p:cNvPr>
          <p:cNvGrpSpPr/>
          <p:nvPr/>
        </p:nvGrpSpPr>
        <p:grpSpPr>
          <a:xfrm>
            <a:off x="8581429" y="4453629"/>
            <a:ext cx="422458" cy="421814"/>
            <a:chOff x="5721625" y="4984150"/>
            <a:chExt cx="196950" cy="196650"/>
          </a:xfrm>
        </p:grpSpPr>
        <p:sp>
          <p:nvSpPr>
            <p:cNvPr id="2362" name="Google Shape;1094;p48">
              <a:extLst>
                <a:ext uri="{FF2B5EF4-FFF2-40B4-BE49-F238E27FC236}">
                  <a16:creationId xmlns:a16="http://schemas.microsoft.com/office/drawing/2014/main" id="{96B95DFC-3119-2815-368A-408793E47C9B}"/>
                </a:ext>
              </a:extLst>
            </p:cNvPr>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1095;p48">
              <a:extLst>
                <a:ext uri="{FF2B5EF4-FFF2-40B4-BE49-F238E27FC236}">
                  <a16:creationId xmlns:a16="http://schemas.microsoft.com/office/drawing/2014/main" id="{D4C1822A-C584-AFD8-C64E-7F788E72F960}"/>
                </a:ext>
              </a:extLst>
            </p:cNvPr>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1096;p48">
              <a:extLst>
                <a:ext uri="{FF2B5EF4-FFF2-40B4-BE49-F238E27FC236}">
                  <a16:creationId xmlns:a16="http://schemas.microsoft.com/office/drawing/2014/main" id="{0F4F82B7-ABEA-DAD8-84E7-4FE6F220ED35}"/>
                </a:ext>
              </a:extLst>
            </p:cNvPr>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1097;p48">
              <a:extLst>
                <a:ext uri="{FF2B5EF4-FFF2-40B4-BE49-F238E27FC236}">
                  <a16:creationId xmlns:a16="http://schemas.microsoft.com/office/drawing/2014/main" id="{E3125F78-B491-CCB3-821B-1901673A42AE}"/>
                </a:ext>
              </a:extLst>
            </p:cNvPr>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1098;p48">
              <a:extLst>
                <a:ext uri="{FF2B5EF4-FFF2-40B4-BE49-F238E27FC236}">
                  <a16:creationId xmlns:a16="http://schemas.microsoft.com/office/drawing/2014/main" id="{643CE838-55C4-1071-D169-95DC0D48A2B0}"/>
                </a:ext>
              </a:extLst>
            </p:cNvPr>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1107;p48">
            <a:extLst>
              <a:ext uri="{FF2B5EF4-FFF2-40B4-BE49-F238E27FC236}">
                <a16:creationId xmlns:a16="http://schemas.microsoft.com/office/drawing/2014/main" id="{F5B4FE4C-9AF6-DF9E-DFB9-D3D41DCA0B1E}"/>
              </a:ext>
            </a:extLst>
          </p:cNvPr>
          <p:cNvGrpSpPr/>
          <p:nvPr/>
        </p:nvGrpSpPr>
        <p:grpSpPr>
          <a:xfrm>
            <a:off x="8187574" y="125635"/>
            <a:ext cx="890185" cy="675108"/>
            <a:chOff x="4725044" y="4077175"/>
            <a:chExt cx="398900" cy="347475"/>
          </a:xfrm>
        </p:grpSpPr>
        <p:sp>
          <p:nvSpPr>
            <p:cNvPr id="2176" name="Google Shape;1108;p48">
              <a:extLst>
                <a:ext uri="{FF2B5EF4-FFF2-40B4-BE49-F238E27FC236}">
                  <a16:creationId xmlns:a16="http://schemas.microsoft.com/office/drawing/2014/main" id="{2986F284-01EF-3826-FF26-EBB260D5CBC4}"/>
                </a:ext>
              </a:extLst>
            </p:cNvPr>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109;p48">
              <a:extLst>
                <a:ext uri="{FF2B5EF4-FFF2-40B4-BE49-F238E27FC236}">
                  <a16:creationId xmlns:a16="http://schemas.microsoft.com/office/drawing/2014/main" id="{91E18F1E-3C7F-5EA0-AA4C-3D7041FD7BF9}"/>
                </a:ext>
              </a:extLst>
            </p:cNvPr>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110;p48">
              <a:extLst>
                <a:ext uri="{FF2B5EF4-FFF2-40B4-BE49-F238E27FC236}">
                  <a16:creationId xmlns:a16="http://schemas.microsoft.com/office/drawing/2014/main" id="{F3928FB2-097E-C739-5C69-F249A2B77369}"/>
                </a:ext>
              </a:extLst>
            </p:cNvPr>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111;p48">
              <a:extLst>
                <a:ext uri="{FF2B5EF4-FFF2-40B4-BE49-F238E27FC236}">
                  <a16:creationId xmlns:a16="http://schemas.microsoft.com/office/drawing/2014/main" id="{51378928-6BE1-C847-78FF-0C41DFCBF5DA}"/>
                </a:ext>
              </a:extLst>
            </p:cNvPr>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112;p48">
              <a:extLst>
                <a:ext uri="{FF2B5EF4-FFF2-40B4-BE49-F238E27FC236}">
                  <a16:creationId xmlns:a16="http://schemas.microsoft.com/office/drawing/2014/main" id="{855CF9A9-5645-F698-657B-6656B7CCFEBB}"/>
                </a:ext>
              </a:extLst>
            </p:cNvPr>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113;p48">
              <a:extLst>
                <a:ext uri="{FF2B5EF4-FFF2-40B4-BE49-F238E27FC236}">
                  <a16:creationId xmlns:a16="http://schemas.microsoft.com/office/drawing/2014/main" id="{A4A39DAC-698C-429B-DFB9-A141A43022D8}"/>
                </a:ext>
              </a:extLst>
            </p:cNvPr>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114;p48">
              <a:extLst>
                <a:ext uri="{FF2B5EF4-FFF2-40B4-BE49-F238E27FC236}">
                  <a16:creationId xmlns:a16="http://schemas.microsoft.com/office/drawing/2014/main" id="{4FD0D303-F78D-1FA8-04D1-254D29AB285D}"/>
                </a:ext>
              </a:extLst>
            </p:cNvPr>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1143992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17"/>
        <p:cNvGrpSpPr/>
        <p:nvPr/>
      </p:nvGrpSpPr>
      <p:grpSpPr>
        <a:xfrm>
          <a:off x="0" y="0"/>
          <a:ext cx="0" cy="0"/>
          <a:chOff x="0" y="0"/>
          <a:chExt cx="0" cy="0"/>
        </a:xfrm>
      </p:grpSpPr>
      <p:sp>
        <p:nvSpPr>
          <p:cNvPr id="18018" name="Google Shape;18018;p12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019" name="Google Shape;18019;p121"/>
          <p:cNvGrpSpPr/>
          <p:nvPr/>
        </p:nvGrpSpPr>
        <p:grpSpPr>
          <a:xfrm>
            <a:off x="878066" y="1981993"/>
            <a:ext cx="354610" cy="372358"/>
            <a:chOff x="878066" y="1981993"/>
            <a:chExt cx="354610" cy="372358"/>
          </a:xfrm>
        </p:grpSpPr>
        <p:sp>
          <p:nvSpPr>
            <p:cNvPr id="18020" name="Google Shape;18020;p12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2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2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2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2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2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2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2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2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2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2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2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2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2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4" name="Google Shape;18034;p121"/>
          <p:cNvGrpSpPr/>
          <p:nvPr/>
        </p:nvGrpSpPr>
        <p:grpSpPr>
          <a:xfrm>
            <a:off x="1345794" y="1982386"/>
            <a:ext cx="371650" cy="371624"/>
            <a:chOff x="1345794" y="1982386"/>
            <a:chExt cx="371650" cy="371624"/>
          </a:xfrm>
        </p:grpSpPr>
        <p:sp>
          <p:nvSpPr>
            <p:cNvPr id="18035" name="Google Shape;18035;p12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2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2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2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2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2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12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12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12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2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12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12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12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2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2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2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2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2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2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2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2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2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12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12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2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2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2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2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2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2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2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2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2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2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2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2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2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2" name="Google Shape;18072;p121"/>
          <p:cNvGrpSpPr/>
          <p:nvPr/>
        </p:nvGrpSpPr>
        <p:grpSpPr>
          <a:xfrm>
            <a:off x="1821465" y="1981993"/>
            <a:ext cx="372410" cy="372410"/>
            <a:chOff x="1821465" y="1981993"/>
            <a:chExt cx="372410" cy="372410"/>
          </a:xfrm>
        </p:grpSpPr>
        <p:sp>
          <p:nvSpPr>
            <p:cNvPr id="18073" name="Google Shape;18073;p12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12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12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2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12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12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2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2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2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2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2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2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2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2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7" name="Google Shape;18087;p121"/>
          <p:cNvGrpSpPr/>
          <p:nvPr/>
        </p:nvGrpSpPr>
        <p:grpSpPr>
          <a:xfrm>
            <a:off x="2276348" y="1981809"/>
            <a:ext cx="415901" cy="372699"/>
            <a:chOff x="2276348" y="1981809"/>
            <a:chExt cx="415901" cy="372699"/>
          </a:xfrm>
        </p:grpSpPr>
        <p:sp>
          <p:nvSpPr>
            <p:cNvPr id="18088" name="Google Shape;18088;p12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2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12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12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2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2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2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5" name="Google Shape;18095;p121"/>
          <p:cNvGrpSpPr/>
          <p:nvPr/>
        </p:nvGrpSpPr>
        <p:grpSpPr>
          <a:xfrm>
            <a:off x="2774354" y="2009990"/>
            <a:ext cx="372017" cy="316310"/>
            <a:chOff x="2774354" y="2009990"/>
            <a:chExt cx="372017" cy="316310"/>
          </a:xfrm>
        </p:grpSpPr>
        <p:sp>
          <p:nvSpPr>
            <p:cNvPr id="18096" name="Google Shape;18096;p12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2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2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2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12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12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12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12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12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12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12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12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12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2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12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12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2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2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2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2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2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2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2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2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2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2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2" name="Google Shape;18122;p121"/>
          <p:cNvGrpSpPr/>
          <p:nvPr/>
        </p:nvGrpSpPr>
        <p:grpSpPr>
          <a:xfrm>
            <a:off x="3722682" y="1981993"/>
            <a:ext cx="375818" cy="372043"/>
            <a:chOff x="3722682" y="1981993"/>
            <a:chExt cx="375818" cy="372043"/>
          </a:xfrm>
        </p:grpSpPr>
        <p:sp>
          <p:nvSpPr>
            <p:cNvPr id="18123" name="Google Shape;18123;p12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12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12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2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2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2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2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2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12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12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12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2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2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2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2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8" name="Google Shape;18138;p121"/>
          <p:cNvGrpSpPr/>
          <p:nvPr/>
        </p:nvGrpSpPr>
        <p:grpSpPr>
          <a:xfrm>
            <a:off x="4201394" y="1981809"/>
            <a:ext cx="373538" cy="372305"/>
            <a:chOff x="4201394" y="1981809"/>
            <a:chExt cx="373538" cy="372305"/>
          </a:xfrm>
        </p:grpSpPr>
        <p:sp>
          <p:nvSpPr>
            <p:cNvPr id="18139" name="Google Shape;18139;p12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2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12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12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2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2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2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2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12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12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2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2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2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2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2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2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5" name="Google Shape;18155;p121"/>
          <p:cNvGrpSpPr/>
          <p:nvPr/>
        </p:nvGrpSpPr>
        <p:grpSpPr>
          <a:xfrm>
            <a:off x="4659658" y="1500266"/>
            <a:ext cx="422743" cy="377784"/>
            <a:chOff x="4659658" y="1500266"/>
            <a:chExt cx="422743" cy="377784"/>
          </a:xfrm>
        </p:grpSpPr>
        <p:sp>
          <p:nvSpPr>
            <p:cNvPr id="18156" name="Google Shape;18156;p12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2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2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12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12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2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2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2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2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2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2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2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2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12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12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12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12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121"/>
          <p:cNvGrpSpPr/>
          <p:nvPr/>
        </p:nvGrpSpPr>
        <p:grpSpPr>
          <a:xfrm>
            <a:off x="5211406" y="1513504"/>
            <a:ext cx="260394" cy="351202"/>
            <a:chOff x="5211406" y="1513504"/>
            <a:chExt cx="260394" cy="351202"/>
          </a:xfrm>
        </p:grpSpPr>
        <p:sp>
          <p:nvSpPr>
            <p:cNvPr id="18174" name="Google Shape;18174;p12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12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12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2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12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12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2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2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2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2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12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12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2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121"/>
          <p:cNvGrpSpPr/>
          <p:nvPr/>
        </p:nvGrpSpPr>
        <p:grpSpPr>
          <a:xfrm>
            <a:off x="5632602" y="1513216"/>
            <a:ext cx="366722" cy="351779"/>
            <a:chOff x="5632602" y="1513216"/>
            <a:chExt cx="366722" cy="351779"/>
          </a:xfrm>
        </p:grpSpPr>
        <p:sp>
          <p:nvSpPr>
            <p:cNvPr id="18188" name="Google Shape;18188;p12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2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2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2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2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12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12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2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6" name="Google Shape;18196;p121"/>
          <p:cNvGrpSpPr/>
          <p:nvPr/>
        </p:nvGrpSpPr>
        <p:grpSpPr>
          <a:xfrm>
            <a:off x="6089372" y="1527136"/>
            <a:ext cx="401902" cy="323965"/>
            <a:chOff x="6089372" y="1527136"/>
            <a:chExt cx="401902" cy="323965"/>
          </a:xfrm>
        </p:grpSpPr>
        <p:sp>
          <p:nvSpPr>
            <p:cNvPr id="18197" name="Google Shape;18197;p12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2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12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12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2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2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2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12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12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2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2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2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2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2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2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12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12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2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2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2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2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2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2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12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12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2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2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2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2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2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121"/>
          <p:cNvGrpSpPr/>
          <p:nvPr/>
        </p:nvGrpSpPr>
        <p:grpSpPr>
          <a:xfrm>
            <a:off x="6579435" y="1527897"/>
            <a:ext cx="370103" cy="322445"/>
            <a:chOff x="6579435" y="1527897"/>
            <a:chExt cx="370103" cy="322445"/>
          </a:xfrm>
        </p:grpSpPr>
        <p:sp>
          <p:nvSpPr>
            <p:cNvPr id="18228" name="Google Shape;18228;p12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2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2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2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12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12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2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2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2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2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2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2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2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2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2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2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2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2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2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2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12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9" name="Google Shape;18249;p121"/>
          <p:cNvGrpSpPr/>
          <p:nvPr/>
        </p:nvGrpSpPr>
        <p:grpSpPr>
          <a:xfrm>
            <a:off x="6988887" y="1538854"/>
            <a:ext cx="499920" cy="300136"/>
            <a:chOff x="6988887" y="1538854"/>
            <a:chExt cx="499920" cy="300136"/>
          </a:xfrm>
        </p:grpSpPr>
        <p:sp>
          <p:nvSpPr>
            <p:cNvPr id="18250" name="Google Shape;18250;p12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2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12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12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2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2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2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2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12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12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12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12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2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121"/>
          <p:cNvGrpSpPr/>
          <p:nvPr/>
        </p:nvGrpSpPr>
        <p:grpSpPr>
          <a:xfrm>
            <a:off x="8050359" y="1520687"/>
            <a:ext cx="279321" cy="336837"/>
            <a:chOff x="8050359" y="1520687"/>
            <a:chExt cx="279321" cy="336837"/>
          </a:xfrm>
        </p:grpSpPr>
        <p:sp>
          <p:nvSpPr>
            <p:cNvPr id="18264" name="Google Shape;18264;p12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2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12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12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2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2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2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2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2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2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2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2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2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7" name="Google Shape;18277;p121"/>
          <p:cNvGrpSpPr/>
          <p:nvPr/>
        </p:nvGrpSpPr>
        <p:grpSpPr>
          <a:xfrm>
            <a:off x="6093907" y="2461832"/>
            <a:ext cx="364441" cy="339091"/>
            <a:chOff x="6093907" y="2461832"/>
            <a:chExt cx="364441" cy="339091"/>
          </a:xfrm>
        </p:grpSpPr>
        <p:sp>
          <p:nvSpPr>
            <p:cNvPr id="18278" name="Google Shape;18278;p12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2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12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12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2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2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2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2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12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12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8" name="Google Shape;18288;p121"/>
          <p:cNvGrpSpPr/>
          <p:nvPr/>
        </p:nvGrpSpPr>
        <p:grpSpPr>
          <a:xfrm>
            <a:off x="4676331" y="1980866"/>
            <a:ext cx="377680" cy="377680"/>
            <a:chOff x="4676331" y="1980866"/>
            <a:chExt cx="377680" cy="377680"/>
          </a:xfrm>
        </p:grpSpPr>
        <p:sp>
          <p:nvSpPr>
            <p:cNvPr id="18289" name="Google Shape;18289;p12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2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2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12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12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12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2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2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2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2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2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2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2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12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12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2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2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2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2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8" name="Google Shape;18308;p121"/>
          <p:cNvGrpSpPr/>
          <p:nvPr/>
        </p:nvGrpSpPr>
        <p:grpSpPr>
          <a:xfrm>
            <a:off x="7526242" y="1522968"/>
            <a:ext cx="357651" cy="332275"/>
            <a:chOff x="7526242" y="1522968"/>
            <a:chExt cx="357651" cy="332275"/>
          </a:xfrm>
        </p:grpSpPr>
        <p:sp>
          <p:nvSpPr>
            <p:cNvPr id="18309" name="Google Shape;18309;p12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2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2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2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2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2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2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2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2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2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2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12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12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12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2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2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5" name="Google Shape;18325;p121"/>
          <p:cNvGrpSpPr/>
          <p:nvPr/>
        </p:nvGrpSpPr>
        <p:grpSpPr>
          <a:xfrm>
            <a:off x="3250786" y="1982386"/>
            <a:ext cx="371650" cy="371624"/>
            <a:chOff x="3250786" y="1982386"/>
            <a:chExt cx="371650" cy="371624"/>
          </a:xfrm>
        </p:grpSpPr>
        <p:sp>
          <p:nvSpPr>
            <p:cNvPr id="18326" name="Google Shape;18326;p12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12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2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2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12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12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2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2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2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2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2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2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2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2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2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2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2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2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2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2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2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2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12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12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12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12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2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2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2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2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121"/>
          <p:cNvGrpSpPr/>
          <p:nvPr/>
        </p:nvGrpSpPr>
        <p:grpSpPr>
          <a:xfrm>
            <a:off x="1342386" y="2916322"/>
            <a:ext cx="373538" cy="331515"/>
            <a:chOff x="1342386" y="2916322"/>
            <a:chExt cx="373538" cy="331515"/>
          </a:xfrm>
        </p:grpSpPr>
        <p:sp>
          <p:nvSpPr>
            <p:cNvPr id="18357" name="Google Shape;18357;p12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12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12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2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2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2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2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2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2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2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2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121"/>
          <p:cNvGrpSpPr/>
          <p:nvPr/>
        </p:nvGrpSpPr>
        <p:grpSpPr>
          <a:xfrm>
            <a:off x="2294122" y="2946600"/>
            <a:ext cx="373931" cy="271351"/>
            <a:chOff x="2294122" y="2946600"/>
            <a:chExt cx="373931" cy="271351"/>
          </a:xfrm>
        </p:grpSpPr>
        <p:sp>
          <p:nvSpPr>
            <p:cNvPr id="18369" name="Google Shape;18369;p12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2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2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12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12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2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2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2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2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12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12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2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2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2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2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2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12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12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12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2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2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2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12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12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2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2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2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2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2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2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9" name="Google Shape;18399;p121"/>
          <p:cNvGrpSpPr/>
          <p:nvPr/>
        </p:nvGrpSpPr>
        <p:grpSpPr>
          <a:xfrm>
            <a:off x="2769819" y="2907251"/>
            <a:ext cx="373905" cy="349682"/>
            <a:chOff x="2769819" y="2907251"/>
            <a:chExt cx="373905" cy="349682"/>
          </a:xfrm>
        </p:grpSpPr>
        <p:sp>
          <p:nvSpPr>
            <p:cNvPr id="18400" name="Google Shape;18400;p12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12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2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2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12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12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12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2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2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2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2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2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2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12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12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12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2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7" name="Google Shape;18417;p121"/>
          <p:cNvGrpSpPr/>
          <p:nvPr/>
        </p:nvGrpSpPr>
        <p:grpSpPr>
          <a:xfrm>
            <a:off x="3246251" y="2895245"/>
            <a:ext cx="375792" cy="373800"/>
            <a:chOff x="3246251" y="2895245"/>
            <a:chExt cx="375792" cy="373800"/>
          </a:xfrm>
        </p:grpSpPr>
        <p:sp>
          <p:nvSpPr>
            <p:cNvPr id="18418" name="Google Shape;18418;p12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12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12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2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2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2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2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2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12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12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2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2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2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2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2" name="Google Shape;18432;p121"/>
          <p:cNvGrpSpPr/>
          <p:nvPr/>
        </p:nvGrpSpPr>
        <p:grpSpPr>
          <a:xfrm>
            <a:off x="3791182" y="2895454"/>
            <a:ext cx="234650" cy="373590"/>
            <a:chOff x="3791182" y="2895454"/>
            <a:chExt cx="234650" cy="373590"/>
          </a:xfrm>
        </p:grpSpPr>
        <p:sp>
          <p:nvSpPr>
            <p:cNvPr id="18433" name="Google Shape;18433;p12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2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2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2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2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2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2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2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2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2" name="Google Shape;18442;p121"/>
          <p:cNvGrpSpPr/>
          <p:nvPr/>
        </p:nvGrpSpPr>
        <p:grpSpPr>
          <a:xfrm>
            <a:off x="7042995" y="2489463"/>
            <a:ext cx="364441" cy="256225"/>
            <a:chOff x="7042995" y="2489463"/>
            <a:chExt cx="364441" cy="256225"/>
          </a:xfrm>
        </p:grpSpPr>
        <p:sp>
          <p:nvSpPr>
            <p:cNvPr id="18443" name="Google Shape;18443;p12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2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2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2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2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2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12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12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2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2" name="Google Shape;18452;p121"/>
          <p:cNvGrpSpPr/>
          <p:nvPr/>
        </p:nvGrpSpPr>
        <p:grpSpPr>
          <a:xfrm>
            <a:off x="7517172" y="2437007"/>
            <a:ext cx="364284" cy="361243"/>
            <a:chOff x="7517172" y="2437007"/>
            <a:chExt cx="364284" cy="361243"/>
          </a:xfrm>
        </p:grpSpPr>
        <p:sp>
          <p:nvSpPr>
            <p:cNvPr id="18453" name="Google Shape;18453;p12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2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2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12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12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2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2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12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12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12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2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12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12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2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2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2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2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2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2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2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2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4" name="Google Shape;18474;p121"/>
          <p:cNvGrpSpPr/>
          <p:nvPr/>
        </p:nvGrpSpPr>
        <p:grpSpPr>
          <a:xfrm>
            <a:off x="8006475" y="2436954"/>
            <a:ext cx="335290" cy="361321"/>
            <a:chOff x="8006475" y="2436954"/>
            <a:chExt cx="335290" cy="361321"/>
          </a:xfrm>
        </p:grpSpPr>
        <p:sp>
          <p:nvSpPr>
            <p:cNvPr id="18475" name="Google Shape;18475;p12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12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12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12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2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2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2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2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2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12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12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2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2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2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12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12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2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2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2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4" name="Google Shape;18494;p121"/>
          <p:cNvGrpSpPr/>
          <p:nvPr/>
        </p:nvGrpSpPr>
        <p:grpSpPr>
          <a:xfrm>
            <a:off x="5596661" y="2909139"/>
            <a:ext cx="394326" cy="349682"/>
            <a:chOff x="5596661" y="2909139"/>
            <a:chExt cx="394326" cy="349682"/>
          </a:xfrm>
        </p:grpSpPr>
        <p:sp>
          <p:nvSpPr>
            <p:cNvPr id="18495" name="Google Shape;18495;p12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2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2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2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2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2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2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2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12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12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2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2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2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2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2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2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1" name="Google Shape;18511;p121"/>
          <p:cNvGrpSpPr/>
          <p:nvPr/>
        </p:nvGrpSpPr>
        <p:grpSpPr>
          <a:xfrm>
            <a:off x="874658" y="2914408"/>
            <a:ext cx="356891" cy="335709"/>
            <a:chOff x="874658" y="2914408"/>
            <a:chExt cx="356891" cy="335709"/>
          </a:xfrm>
        </p:grpSpPr>
        <p:sp>
          <p:nvSpPr>
            <p:cNvPr id="18512" name="Google Shape;18512;p12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12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2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2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12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12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2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2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2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2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12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12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2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12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12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2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2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2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2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2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121"/>
          <p:cNvGrpSpPr/>
          <p:nvPr/>
        </p:nvGrpSpPr>
        <p:grpSpPr>
          <a:xfrm>
            <a:off x="4230912" y="2929193"/>
            <a:ext cx="308813" cy="306165"/>
            <a:chOff x="4230912" y="2929193"/>
            <a:chExt cx="308813" cy="306165"/>
          </a:xfrm>
        </p:grpSpPr>
        <p:sp>
          <p:nvSpPr>
            <p:cNvPr id="18533" name="Google Shape;18533;p12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2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2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2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2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2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2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2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12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12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2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12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12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2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2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8" name="Google Shape;18548;p121"/>
          <p:cNvGrpSpPr/>
          <p:nvPr/>
        </p:nvGrpSpPr>
        <p:grpSpPr>
          <a:xfrm>
            <a:off x="4627886" y="3401089"/>
            <a:ext cx="409111" cy="267944"/>
            <a:chOff x="4627886" y="3401089"/>
            <a:chExt cx="409111" cy="267944"/>
          </a:xfrm>
        </p:grpSpPr>
        <p:sp>
          <p:nvSpPr>
            <p:cNvPr id="18549" name="Google Shape;18549;p12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12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12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12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12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2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2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2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2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2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2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0" name="Google Shape;18560;p121"/>
          <p:cNvGrpSpPr/>
          <p:nvPr/>
        </p:nvGrpSpPr>
        <p:grpSpPr>
          <a:xfrm>
            <a:off x="4652476" y="2898915"/>
            <a:ext cx="386016" cy="384495"/>
            <a:chOff x="4652476" y="2898915"/>
            <a:chExt cx="386016" cy="384495"/>
          </a:xfrm>
        </p:grpSpPr>
        <p:sp>
          <p:nvSpPr>
            <p:cNvPr id="18561" name="Google Shape;18561;p12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2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2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2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2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2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2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2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12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0" name="Google Shape;18570;p121"/>
          <p:cNvGrpSpPr/>
          <p:nvPr/>
        </p:nvGrpSpPr>
        <p:grpSpPr>
          <a:xfrm>
            <a:off x="5156931" y="2922194"/>
            <a:ext cx="324699" cy="347611"/>
            <a:chOff x="5156931" y="2922194"/>
            <a:chExt cx="324699" cy="347611"/>
          </a:xfrm>
        </p:grpSpPr>
        <p:sp>
          <p:nvSpPr>
            <p:cNvPr id="18571" name="Google Shape;18571;p12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2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2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2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2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2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2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2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2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2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2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2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2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2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2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2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121"/>
          <p:cNvGrpSpPr/>
          <p:nvPr/>
        </p:nvGrpSpPr>
        <p:grpSpPr>
          <a:xfrm>
            <a:off x="6086331" y="2905337"/>
            <a:ext cx="364441" cy="364834"/>
            <a:chOff x="6086331" y="2905337"/>
            <a:chExt cx="364441" cy="364834"/>
          </a:xfrm>
        </p:grpSpPr>
        <p:sp>
          <p:nvSpPr>
            <p:cNvPr id="18588" name="Google Shape;18588;p12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2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12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12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12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2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4" name="Google Shape;18594;p121"/>
          <p:cNvGrpSpPr/>
          <p:nvPr/>
        </p:nvGrpSpPr>
        <p:grpSpPr>
          <a:xfrm>
            <a:off x="6554059" y="2907251"/>
            <a:ext cx="377706" cy="377680"/>
            <a:chOff x="6554059" y="2907251"/>
            <a:chExt cx="377706" cy="377680"/>
          </a:xfrm>
        </p:grpSpPr>
        <p:sp>
          <p:nvSpPr>
            <p:cNvPr id="18595" name="Google Shape;18595;p12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2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2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2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2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2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2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2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12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12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2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2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2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2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2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2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2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2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12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12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2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6" name="Google Shape;18616;p121"/>
          <p:cNvGrpSpPr/>
          <p:nvPr/>
        </p:nvGrpSpPr>
        <p:grpSpPr>
          <a:xfrm>
            <a:off x="7491796" y="2945446"/>
            <a:ext cx="400801" cy="317542"/>
            <a:chOff x="7491796" y="2945446"/>
            <a:chExt cx="400801" cy="317542"/>
          </a:xfrm>
        </p:grpSpPr>
        <p:sp>
          <p:nvSpPr>
            <p:cNvPr id="18617" name="Google Shape;18617;p12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2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12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12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12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2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2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2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2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12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12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2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2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12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12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12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2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2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2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2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2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12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9" name="Google Shape;18639;p121"/>
          <p:cNvGrpSpPr/>
          <p:nvPr/>
        </p:nvGrpSpPr>
        <p:grpSpPr>
          <a:xfrm>
            <a:off x="7045643" y="2907723"/>
            <a:ext cx="345304" cy="365857"/>
            <a:chOff x="7045643" y="2907723"/>
            <a:chExt cx="345304" cy="365857"/>
          </a:xfrm>
        </p:grpSpPr>
        <p:sp>
          <p:nvSpPr>
            <p:cNvPr id="18640" name="Google Shape;18640;p12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2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2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2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2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2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2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2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12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12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2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12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12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2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12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12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2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2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12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9" name="Google Shape;18659;p121"/>
          <p:cNvGrpSpPr/>
          <p:nvPr/>
        </p:nvGrpSpPr>
        <p:grpSpPr>
          <a:xfrm>
            <a:off x="7992843" y="2907251"/>
            <a:ext cx="347794" cy="366328"/>
            <a:chOff x="7992843" y="2907251"/>
            <a:chExt cx="347794" cy="366328"/>
          </a:xfrm>
        </p:grpSpPr>
        <p:sp>
          <p:nvSpPr>
            <p:cNvPr id="18660" name="Google Shape;18660;p12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12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2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2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2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2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12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12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2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2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2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2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12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12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2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2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2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12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12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12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12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2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2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2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2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12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12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2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2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2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12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12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12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3" name="Google Shape;18693;p121"/>
          <p:cNvGrpSpPr/>
          <p:nvPr/>
        </p:nvGrpSpPr>
        <p:grpSpPr>
          <a:xfrm>
            <a:off x="873898" y="1512377"/>
            <a:ext cx="398127" cy="353457"/>
            <a:chOff x="873898" y="1512377"/>
            <a:chExt cx="398127" cy="353457"/>
          </a:xfrm>
        </p:grpSpPr>
        <p:sp>
          <p:nvSpPr>
            <p:cNvPr id="18694" name="Google Shape;18694;p12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12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12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2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2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12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12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12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2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12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12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2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2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12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12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12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12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2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2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3" name="Google Shape;18713;p121"/>
          <p:cNvGrpSpPr/>
          <p:nvPr/>
        </p:nvGrpSpPr>
        <p:grpSpPr>
          <a:xfrm>
            <a:off x="1424125" y="1515680"/>
            <a:ext cx="246762" cy="347139"/>
            <a:chOff x="1424125" y="1515680"/>
            <a:chExt cx="246762" cy="347139"/>
          </a:xfrm>
        </p:grpSpPr>
        <p:sp>
          <p:nvSpPr>
            <p:cNvPr id="18714" name="Google Shape;18714;p12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12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12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12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12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12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2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2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2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12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12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12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12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12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12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12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12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12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12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2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4" name="Google Shape;18734;p121"/>
          <p:cNvGrpSpPr/>
          <p:nvPr/>
        </p:nvGrpSpPr>
        <p:grpSpPr>
          <a:xfrm>
            <a:off x="2319498" y="1512744"/>
            <a:ext cx="352697" cy="352723"/>
            <a:chOff x="2319498" y="1512744"/>
            <a:chExt cx="352697" cy="352723"/>
          </a:xfrm>
        </p:grpSpPr>
        <p:sp>
          <p:nvSpPr>
            <p:cNvPr id="18735" name="Google Shape;18735;p12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2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12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12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2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2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2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12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12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12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12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12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12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12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12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12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12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12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12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4" name="Google Shape;18754;p121"/>
          <p:cNvGrpSpPr/>
          <p:nvPr/>
        </p:nvGrpSpPr>
        <p:grpSpPr>
          <a:xfrm>
            <a:off x="4236601" y="1512666"/>
            <a:ext cx="312981" cy="352697"/>
            <a:chOff x="4236601" y="1512666"/>
            <a:chExt cx="312981" cy="352697"/>
          </a:xfrm>
        </p:grpSpPr>
        <p:sp>
          <p:nvSpPr>
            <p:cNvPr id="18755" name="Google Shape;18755;p12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12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12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12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12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12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12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12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12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12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12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12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12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12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9" name="Google Shape;18769;p121"/>
          <p:cNvGrpSpPr/>
          <p:nvPr/>
        </p:nvGrpSpPr>
        <p:grpSpPr>
          <a:xfrm>
            <a:off x="849675" y="3347716"/>
            <a:ext cx="346300" cy="375818"/>
            <a:chOff x="849675" y="3347716"/>
            <a:chExt cx="346300" cy="375818"/>
          </a:xfrm>
        </p:grpSpPr>
        <p:sp>
          <p:nvSpPr>
            <p:cNvPr id="18770" name="Google Shape;18770;p12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12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12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12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12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12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12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12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12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12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12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12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12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12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12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12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12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7" name="Google Shape;18787;p121"/>
          <p:cNvGrpSpPr/>
          <p:nvPr/>
        </p:nvGrpSpPr>
        <p:grpSpPr>
          <a:xfrm>
            <a:off x="1324219" y="3399202"/>
            <a:ext cx="376578" cy="272846"/>
            <a:chOff x="1324219" y="3399202"/>
            <a:chExt cx="376578" cy="272846"/>
          </a:xfrm>
        </p:grpSpPr>
        <p:sp>
          <p:nvSpPr>
            <p:cNvPr id="18788" name="Google Shape;18788;p12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12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12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12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12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12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12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12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12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12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12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12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12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12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12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12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12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12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12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12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12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12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12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12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12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12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12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12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12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12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12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12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12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1" name="Google Shape;18821;p121"/>
          <p:cNvGrpSpPr/>
          <p:nvPr/>
        </p:nvGrpSpPr>
        <p:grpSpPr>
          <a:xfrm>
            <a:off x="1798763" y="3395401"/>
            <a:ext cx="376185" cy="280448"/>
            <a:chOff x="1798763" y="3395401"/>
            <a:chExt cx="376185" cy="280448"/>
          </a:xfrm>
        </p:grpSpPr>
        <p:sp>
          <p:nvSpPr>
            <p:cNvPr id="18822" name="Google Shape;18822;p12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12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12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12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12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12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12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12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12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12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12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12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12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12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12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12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12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12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12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12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12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12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12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12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12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12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12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12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12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12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12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3" name="Google Shape;18853;p121"/>
          <p:cNvGrpSpPr/>
          <p:nvPr/>
        </p:nvGrpSpPr>
        <p:grpSpPr>
          <a:xfrm>
            <a:off x="2273307" y="3378754"/>
            <a:ext cx="375818" cy="313374"/>
            <a:chOff x="2273307" y="3378754"/>
            <a:chExt cx="375818" cy="313374"/>
          </a:xfrm>
        </p:grpSpPr>
        <p:sp>
          <p:nvSpPr>
            <p:cNvPr id="18854" name="Google Shape;18854;p12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12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12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12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12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12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12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12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12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12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12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12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12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12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12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12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12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12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12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12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12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12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12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12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12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12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12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12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12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12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12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12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12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12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12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12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12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12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12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12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12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12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12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12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12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12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12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12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12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12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12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12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12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12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12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12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12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12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12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12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12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12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12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12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12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12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12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12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12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12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12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12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12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12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12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12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12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12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12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12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12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12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12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12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121"/>
          <p:cNvGrpSpPr/>
          <p:nvPr/>
        </p:nvGrpSpPr>
        <p:grpSpPr>
          <a:xfrm>
            <a:off x="2747484" y="3359460"/>
            <a:ext cx="377706" cy="352330"/>
            <a:chOff x="2747484" y="3359460"/>
            <a:chExt cx="377706" cy="352330"/>
          </a:xfrm>
        </p:grpSpPr>
        <p:sp>
          <p:nvSpPr>
            <p:cNvPr id="18939" name="Google Shape;18939;p12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12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12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12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12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12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12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12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12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12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12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12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12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12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12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4" name="Google Shape;18954;p121"/>
          <p:cNvGrpSpPr/>
          <p:nvPr/>
        </p:nvGrpSpPr>
        <p:grpSpPr>
          <a:xfrm>
            <a:off x="3696205" y="3371938"/>
            <a:ext cx="375792" cy="327373"/>
            <a:chOff x="3696205" y="3371938"/>
            <a:chExt cx="375792" cy="327373"/>
          </a:xfrm>
        </p:grpSpPr>
        <p:sp>
          <p:nvSpPr>
            <p:cNvPr id="18955" name="Google Shape;18955;p12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12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12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12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12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12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12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12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12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12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12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12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12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12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12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12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12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12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12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12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12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12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12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8" name="Google Shape;18978;p121"/>
          <p:cNvGrpSpPr/>
          <p:nvPr/>
        </p:nvGrpSpPr>
        <p:grpSpPr>
          <a:xfrm>
            <a:off x="6567324" y="2436849"/>
            <a:ext cx="366722" cy="342892"/>
            <a:chOff x="6567324" y="2436849"/>
            <a:chExt cx="366722" cy="342892"/>
          </a:xfrm>
        </p:grpSpPr>
        <p:sp>
          <p:nvSpPr>
            <p:cNvPr id="18979" name="Google Shape;18979;p12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12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12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12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12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12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12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12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12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12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12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12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1" name="Google Shape;18991;p121"/>
          <p:cNvGrpSpPr/>
          <p:nvPr/>
        </p:nvGrpSpPr>
        <p:grpSpPr>
          <a:xfrm>
            <a:off x="4208970" y="3361347"/>
            <a:ext cx="299349" cy="348188"/>
            <a:chOff x="4208970" y="3361347"/>
            <a:chExt cx="299349" cy="348188"/>
          </a:xfrm>
        </p:grpSpPr>
        <p:sp>
          <p:nvSpPr>
            <p:cNvPr id="18992" name="Google Shape;18992;p12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12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12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12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12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12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12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12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12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12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12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12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12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12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6" name="Google Shape;19006;p121"/>
          <p:cNvGrpSpPr/>
          <p:nvPr/>
        </p:nvGrpSpPr>
        <p:grpSpPr>
          <a:xfrm>
            <a:off x="2786833" y="1512351"/>
            <a:ext cx="366722" cy="353667"/>
            <a:chOff x="2786833" y="1512351"/>
            <a:chExt cx="366722" cy="353667"/>
          </a:xfrm>
        </p:grpSpPr>
        <p:sp>
          <p:nvSpPr>
            <p:cNvPr id="19007" name="Google Shape;19007;p12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12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12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12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12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12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12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12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12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12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12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12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12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12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12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12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12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12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12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12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7" name="Google Shape;19027;p121"/>
          <p:cNvGrpSpPr/>
          <p:nvPr/>
        </p:nvGrpSpPr>
        <p:grpSpPr>
          <a:xfrm>
            <a:off x="1845321" y="1512744"/>
            <a:ext cx="352723" cy="353090"/>
            <a:chOff x="1845321" y="1512744"/>
            <a:chExt cx="352723" cy="353090"/>
          </a:xfrm>
        </p:grpSpPr>
        <p:sp>
          <p:nvSpPr>
            <p:cNvPr id="19028" name="Google Shape;19028;p12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12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12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12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12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12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12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12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12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12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12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9" name="Google Shape;19039;p121"/>
          <p:cNvGrpSpPr/>
          <p:nvPr/>
        </p:nvGrpSpPr>
        <p:grpSpPr>
          <a:xfrm>
            <a:off x="3214452" y="3340533"/>
            <a:ext cx="392465" cy="389896"/>
            <a:chOff x="3214452" y="3340533"/>
            <a:chExt cx="392465" cy="389896"/>
          </a:xfrm>
        </p:grpSpPr>
        <p:sp>
          <p:nvSpPr>
            <p:cNvPr id="19040" name="Google Shape;19040;p12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12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12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12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12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12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12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12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12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12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12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12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12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12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12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12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12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12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12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12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12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12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12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12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12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5" name="Google Shape;19065;p121"/>
          <p:cNvGrpSpPr/>
          <p:nvPr/>
        </p:nvGrpSpPr>
        <p:grpSpPr>
          <a:xfrm>
            <a:off x="3327229" y="1499899"/>
            <a:ext cx="234650" cy="378440"/>
            <a:chOff x="3327229" y="1499899"/>
            <a:chExt cx="234650" cy="378440"/>
          </a:xfrm>
        </p:grpSpPr>
        <p:sp>
          <p:nvSpPr>
            <p:cNvPr id="19066" name="Google Shape;19066;p12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12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12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12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12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12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12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12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12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12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12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12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12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12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12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12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12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12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12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12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12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7" name="Google Shape;19087;p121"/>
          <p:cNvGrpSpPr/>
          <p:nvPr/>
        </p:nvGrpSpPr>
        <p:grpSpPr>
          <a:xfrm>
            <a:off x="3735553" y="1530151"/>
            <a:ext cx="366722" cy="317962"/>
            <a:chOff x="3735553" y="1530151"/>
            <a:chExt cx="366722" cy="317962"/>
          </a:xfrm>
        </p:grpSpPr>
        <p:sp>
          <p:nvSpPr>
            <p:cNvPr id="19088" name="Google Shape;19088;p12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12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12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12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12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12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12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12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12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12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12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12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0" name="Google Shape;19100;p121"/>
          <p:cNvGrpSpPr/>
          <p:nvPr/>
        </p:nvGrpSpPr>
        <p:grpSpPr>
          <a:xfrm>
            <a:off x="866322" y="2469775"/>
            <a:ext cx="379226" cy="322733"/>
            <a:chOff x="866322" y="2469775"/>
            <a:chExt cx="379226" cy="322733"/>
          </a:xfrm>
        </p:grpSpPr>
        <p:sp>
          <p:nvSpPr>
            <p:cNvPr id="19101" name="Google Shape;19101;p12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12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12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12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12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12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12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12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12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12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12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12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12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12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12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12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12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12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12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12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12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12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12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12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12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12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7" name="Google Shape;19127;p121"/>
          <p:cNvGrpSpPr/>
          <p:nvPr/>
        </p:nvGrpSpPr>
        <p:grpSpPr>
          <a:xfrm>
            <a:off x="1328387" y="2500814"/>
            <a:ext cx="404183" cy="289151"/>
            <a:chOff x="1328387" y="2500814"/>
            <a:chExt cx="404183" cy="289151"/>
          </a:xfrm>
        </p:grpSpPr>
        <p:sp>
          <p:nvSpPr>
            <p:cNvPr id="19128" name="Google Shape;19128;p12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12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12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12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12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12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12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12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12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12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12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12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12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12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12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12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12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12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12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12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12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12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12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12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12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12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12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12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12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7" name="Google Shape;19157;p121"/>
          <p:cNvGrpSpPr/>
          <p:nvPr/>
        </p:nvGrpSpPr>
        <p:grpSpPr>
          <a:xfrm>
            <a:off x="1821465" y="2495702"/>
            <a:ext cx="365988" cy="270801"/>
            <a:chOff x="1821465" y="2495702"/>
            <a:chExt cx="365988" cy="270801"/>
          </a:xfrm>
        </p:grpSpPr>
        <p:sp>
          <p:nvSpPr>
            <p:cNvPr id="19158" name="Google Shape;19158;p12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12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12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12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12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12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12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5" name="Google Shape;19165;p121"/>
          <p:cNvGrpSpPr/>
          <p:nvPr/>
        </p:nvGrpSpPr>
        <p:grpSpPr>
          <a:xfrm>
            <a:off x="3725723" y="2455776"/>
            <a:ext cx="354977" cy="351202"/>
            <a:chOff x="3725723" y="2455776"/>
            <a:chExt cx="354977" cy="351202"/>
          </a:xfrm>
        </p:grpSpPr>
        <p:sp>
          <p:nvSpPr>
            <p:cNvPr id="19166" name="Google Shape;19166;p12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12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12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12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12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12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12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12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12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12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12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12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12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9" name="Google Shape;19179;p121"/>
          <p:cNvGrpSpPr/>
          <p:nvPr/>
        </p:nvGrpSpPr>
        <p:grpSpPr>
          <a:xfrm>
            <a:off x="5226165" y="1977641"/>
            <a:ext cx="230482" cy="388847"/>
            <a:chOff x="5226165" y="1977641"/>
            <a:chExt cx="230482" cy="388847"/>
          </a:xfrm>
        </p:grpSpPr>
        <p:sp>
          <p:nvSpPr>
            <p:cNvPr id="19180" name="Google Shape;19180;p12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12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12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12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12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12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12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12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12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12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12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12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2" name="Google Shape;19192;p121"/>
          <p:cNvGrpSpPr/>
          <p:nvPr/>
        </p:nvGrpSpPr>
        <p:grpSpPr>
          <a:xfrm>
            <a:off x="5632602" y="2025510"/>
            <a:ext cx="370130" cy="287264"/>
            <a:chOff x="5632602" y="2025510"/>
            <a:chExt cx="370130" cy="287264"/>
          </a:xfrm>
        </p:grpSpPr>
        <p:sp>
          <p:nvSpPr>
            <p:cNvPr id="19193" name="Google Shape;19193;p12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12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12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12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12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12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12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12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12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12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12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12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12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12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12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12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12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12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1" name="Google Shape;19211;p121"/>
          <p:cNvGrpSpPr/>
          <p:nvPr/>
        </p:nvGrpSpPr>
        <p:grpSpPr>
          <a:xfrm>
            <a:off x="4212378" y="2456537"/>
            <a:ext cx="331515" cy="330021"/>
            <a:chOff x="4212378" y="2456537"/>
            <a:chExt cx="331515" cy="330021"/>
          </a:xfrm>
        </p:grpSpPr>
        <p:sp>
          <p:nvSpPr>
            <p:cNvPr id="19212" name="Google Shape;19212;p12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12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12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12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12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12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12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12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12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1" name="Google Shape;19221;p121"/>
          <p:cNvGrpSpPr/>
          <p:nvPr/>
        </p:nvGrpSpPr>
        <p:grpSpPr>
          <a:xfrm>
            <a:off x="6176013" y="1977825"/>
            <a:ext cx="235411" cy="347427"/>
            <a:chOff x="6176013" y="1977825"/>
            <a:chExt cx="235411" cy="347427"/>
          </a:xfrm>
        </p:grpSpPr>
        <p:sp>
          <p:nvSpPr>
            <p:cNvPr id="19222" name="Google Shape;19222;p12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12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12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12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12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12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12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12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12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12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12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12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12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12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12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12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12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9" name="Google Shape;19239;p121"/>
          <p:cNvGrpSpPr/>
          <p:nvPr/>
        </p:nvGrpSpPr>
        <p:grpSpPr>
          <a:xfrm>
            <a:off x="6652077" y="1977458"/>
            <a:ext cx="235778" cy="347794"/>
            <a:chOff x="6652077" y="1977458"/>
            <a:chExt cx="235778" cy="347794"/>
          </a:xfrm>
        </p:grpSpPr>
        <p:sp>
          <p:nvSpPr>
            <p:cNvPr id="19240" name="Google Shape;19240;p12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12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12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12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12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12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12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12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12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12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12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12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12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12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12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12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6" name="Google Shape;19256;p121"/>
          <p:cNvGrpSpPr/>
          <p:nvPr/>
        </p:nvGrpSpPr>
        <p:grpSpPr>
          <a:xfrm>
            <a:off x="7072513" y="1997512"/>
            <a:ext cx="394352" cy="308052"/>
            <a:chOff x="7072513" y="1997512"/>
            <a:chExt cx="394352" cy="308052"/>
          </a:xfrm>
        </p:grpSpPr>
        <p:sp>
          <p:nvSpPr>
            <p:cNvPr id="19257" name="Google Shape;19257;p12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12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12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12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12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12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12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12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12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12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12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8" name="Google Shape;19268;p121"/>
          <p:cNvGrpSpPr/>
          <p:nvPr/>
        </p:nvGrpSpPr>
        <p:grpSpPr>
          <a:xfrm>
            <a:off x="7576208" y="1977825"/>
            <a:ext cx="292533" cy="347454"/>
            <a:chOff x="7576208" y="1977825"/>
            <a:chExt cx="292533" cy="347454"/>
          </a:xfrm>
        </p:grpSpPr>
        <p:sp>
          <p:nvSpPr>
            <p:cNvPr id="19269" name="Google Shape;19269;p12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12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12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12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12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12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12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12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12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12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12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12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12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2" name="Google Shape;19282;p121"/>
          <p:cNvGrpSpPr/>
          <p:nvPr/>
        </p:nvGrpSpPr>
        <p:grpSpPr>
          <a:xfrm>
            <a:off x="8023882" y="1977458"/>
            <a:ext cx="320557" cy="347794"/>
            <a:chOff x="8023882" y="1977458"/>
            <a:chExt cx="320557" cy="347794"/>
          </a:xfrm>
        </p:grpSpPr>
        <p:sp>
          <p:nvSpPr>
            <p:cNvPr id="19283" name="Google Shape;19283;p12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12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12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12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12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12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12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12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12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12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12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12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12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12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12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12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12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12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12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12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12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12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12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12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12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12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12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12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12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12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12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12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12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12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12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12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12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12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12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12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3" name="Google Shape;19323;p121"/>
          <p:cNvGrpSpPr/>
          <p:nvPr/>
        </p:nvGrpSpPr>
        <p:grpSpPr>
          <a:xfrm>
            <a:off x="5627674" y="2444819"/>
            <a:ext cx="345147" cy="342630"/>
            <a:chOff x="5627674" y="2444819"/>
            <a:chExt cx="345147" cy="342630"/>
          </a:xfrm>
        </p:grpSpPr>
        <p:sp>
          <p:nvSpPr>
            <p:cNvPr id="19324" name="Google Shape;19324;p12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12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12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12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12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9" name="Google Shape;19329;p121"/>
          <p:cNvGrpSpPr/>
          <p:nvPr/>
        </p:nvGrpSpPr>
        <p:grpSpPr>
          <a:xfrm>
            <a:off x="4653996" y="2440257"/>
            <a:ext cx="396607" cy="348555"/>
            <a:chOff x="4653996" y="2440257"/>
            <a:chExt cx="396607" cy="348555"/>
          </a:xfrm>
        </p:grpSpPr>
        <p:sp>
          <p:nvSpPr>
            <p:cNvPr id="19330" name="Google Shape;19330;p12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12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12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12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12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12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12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12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12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12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12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12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12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12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12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12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12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12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8" name="Google Shape;19348;p121"/>
          <p:cNvGrpSpPr/>
          <p:nvPr/>
        </p:nvGrpSpPr>
        <p:grpSpPr>
          <a:xfrm>
            <a:off x="1854391" y="2895140"/>
            <a:ext cx="301630" cy="374272"/>
            <a:chOff x="1854391" y="2895140"/>
            <a:chExt cx="301630" cy="374272"/>
          </a:xfrm>
        </p:grpSpPr>
        <p:sp>
          <p:nvSpPr>
            <p:cNvPr id="19349" name="Google Shape;19349;p12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12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12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12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12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12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12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12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12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12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12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12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12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12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12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12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12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12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12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12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12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12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12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12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12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12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12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12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12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12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12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12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12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12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12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12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12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12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12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12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12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12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12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12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12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12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12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12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12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8" name="Google Shape;19398;p121"/>
          <p:cNvGrpSpPr/>
          <p:nvPr/>
        </p:nvGrpSpPr>
        <p:grpSpPr>
          <a:xfrm>
            <a:off x="5172817" y="2438370"/>
            <a:ext cx="289518" cy="357651"/>
            <a:chOff x="5172817" y="2438370"/>
            <a:chExt cx="289518" cy="357651"/>
          </a:xfrm>
        </p:grpSpPr>
        <p:sp>
          <p:nvSpPr>
            <p:cNvPr id="19399" name="Google Shape;19399;p12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12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12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12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12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12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12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12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12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12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12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0" name="Google Shape;19410;p121"/>
          <p:cNvGrpSpPr/>
          <p:nvPr/>
        </p:nvGrpSpPr>
        <p:grpSpPr>
          <a:xfrm>
            <a:off x="3234506" y="2484534"/>
            <a:ext cx="388297" cy="293320"/>
            <a:chOff x="3234506" y="2484534"/>
            <a:chExt cx="388297" cy="293320"/>
          </a:xfrm>
        </p:grpSpPr>
        <p:sp>
          <p:nvSpPr>
            <p:cNvPr id="19411" name="Google Shape;19411;p12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12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12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12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12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12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12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12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12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12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12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12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12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12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12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12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7" name="Google Shape;19427;p121"/>
          <p:cNvGrpSpPr/>
          <p:nvPr/>
        </p:nvGrpSpPr>
        <p:grpSpPr>
          <a:xfrm>
            <a:off x="6065149" y="3367036"/>
            <a:ext cx="362553" cy="356498"/>
            <a:chOff x="6065149" y="3367036"/>
            <a:chExt cx="362553" cy="356498"/>
          </a:xfrm>
        </p:grpSpPr>
        <p:sp>
          <p:nvSpPr>
            <p:cNvPr id="19428" name="Google Shape;19428;p12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12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12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12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12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3" name="Google Shape;19433;p121"/>
          <p:cNvGrpSpPr/>
          <p:nvPr/>
        </p:nvGrpSpPr>
        <p:grpSpPr>
          <a:xfrm>
            <a:off x="2866317" y="3817357"/>
            <a:ext cx="362920" cy="356865"/>
            <a:chOff x="2866317" y="3817357"/>
            <a:chExt cx="362920" cy="356865"/>
          </a:xfrm>
        </p:grpSpPr>
        <p:sp>
          <p:nvSpPr>
            <p:cNvPr id="19434" name="Google Shape;19434;p12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12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12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7" name="Google Shape;19437;p121"/>
          <p:cNvGrpSpPr/>
          <p:nvPr/>
        </p:nvGrpSpPr>
        <p:grpSpPr>
          <a:xfrm>
            <a:off x="6540821" y="3367036"/>
            <a:ext cx="362553" cy="356498"/>
            <a:chOff x="6540821" y="3367036"/>
            <a:chExt cx="362553" cy="356498"/>
          </a:xfrm>
        </p:grpSpPr>
        <p:sp>
          <p:nvSpPr>
            <p:cNvPr id="19438" name="Google Shape;19438;p12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12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12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12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12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12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12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5" name="Google Shape;19445;p121"/>
          <p:cNvGrpSpPr/>
          <p:nvPr/>
        </p:nvGrpSpPr>
        <p:grpSpPr>
          <a:xfrm>
            <a:off x="2302458" y="2474704"/>
            <a:ext cx="354479" cy="312561"/>
            <a:chOff x="2302458" y="2474704"/>
            <a:chExt cx="354479" cy="312561"/>
          </a:xfrm>
        </p:grpSpPr>
        <p:sp>
          <p:nvSpPr>
            <p:cNvPr id="19446" name="Google Shape;19446;p12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12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12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12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12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12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12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12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12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12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12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12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8" name="Google Shape;19458;p121"/>
          <p:cNvGrpSpPr/>
          <p:nvPr/>
        </p:nvGrpSpPr>
        <p:grpSpPr>
          <a:xfrm>
            <a:off x="2831110" y="2442538"/>
            <a:ext cx="246002" cy="348922"/>
            <a:chOff x="2831110" y="2442538"/>
            <a:chExt cx="246002" cy="348922"/>
          </a:xfrm>
        </p:grpSpPr>
        <p:sp>
          <p:nvSpPr>
            <p:cNvPr id="19459" name="Google Shape;19459;p12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12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12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12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12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12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12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12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12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12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12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12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12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12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3" name="Google Shape;19473;p121"/>
          <p:cNvGrpSpPr/>
          <p:nvPr/>
        </p:nvGrpSpPr>
        <p:grpSpPr>
          <a:xfrm>
            <a:off x="3314750" y="3817357"/>
            <a:ext cx="362920" cy="356865"/>
            <a:chOff x="3314750" y="3817357"/>
            <a:chExt cx="362920" cy="356865"/>
          </a:xfrm>
        </p:grpSpPr>
        <p:sp>
          <p:nvSpPr>
            <p:cNvPr id="19474" name="Google Shape;19474;p12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12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121"/>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121"/>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121"/>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9" name="Google Shape;19479;p121"/>
          <p:cNvGrpSpPr/>
          <p:nvPr/>
        </p:nvGrpSpPr>
        <p:grpSpPr>
          <a:xfrm>
            <a:off x="7016492" y="3367036"/>
            <a:ext cx="362947" cy="356498"/>
            <a:chOff x="7016492" y="3367036"/>
            <a:chExt cx="362947" cy="356498"/>
          </a:xfrm>
        </p:grpSpPr>
        <p:sp>
          <p:nvSpPr>
            <p:cNvPr id="19480" name="Google Shape;19480;p12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12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12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12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12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12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6" name="Google Shape;19486;p121"/>
          <p:cNvGrpSpPr/>
          <p:nvPr/>
        </p:nvGrpSpPr>
        <p:grpSpPr>
          <a:xfrm>
            <a:off x="3763184" y="3817357"/>
            <a:ext cx="363314" cy="356576"/>
            <a:chOff x="3763184" y="3817357"/>
            <a:chExt cx="363314" cy="356576"/>
          </a:xfrm>
        </p:grpSpPr>
        <p:sp>
          <p:nvSpPr>
            <p:cNvPr id="19487" name="Google Shape;19487;p12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12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12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12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12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2" name="Google Shape;19492;p121"/>
          <p:cNvGrpSpPr/>
          <p:nvPr/>
        </p:nvGrpSpPr>
        <p:grpSpPr>
          <a:xfrm>
            <a:off x="5108852" y="3817357"/>
            <a:ext cx="362947" cy="356576"/>
            <a:chOff x="5108852" y="3817357"/>
            <a:chExt cx="362947" cy="356576"/>
          </a:xfrm>
        </p:grpSpPr>
        <p:sp>
          <p:nvSpPr>
            <p:cNvPr id="19493" name="Google Shape;19493;p12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12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12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12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7" name="Google Shape;19497;p121"/>
          <p:cNvGrpSpPr/>
          <p:nvPr/>
        </p:nvGrpSpPr>
        <p:grpSpPr>
          <a:xfrm>
            <a:off x="6005720" y="3817357"/>
            <a:ext cx="362947" cy="356576"/>
            <a:chOff x="6005720" y="3817357"/>
            <a:chExt cx="362947" cy="356576"/>
          </a:xfrm>
        </p:grpSpPr>
        <p:sp>
          <p:nvSpPr>
            <p:cNvPr id="19498" name="Google Shape;19498;p12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12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12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12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2" name="Google Shape;19502;p121"/>
          <p:cNvGrpSpPr/>
          <p:nvPr/>
        </p:nvGrpSpPr>
        <p:grpSpPr>
          <a:xfrm>
            <a:off x="5589452" y="3367036"/>
            <a:ext cx="362580" cy="356498"/>
            <a:chOff x="5589452" y="3367036"/>
            <a:chExt cx="362580" cy="356498"/>
          </a:xfrm>
        </p:grpSpPr>
        <p:sp>
          <p:nvSpPr>
            <p:cNvPr id="19503" name="Google Shape;19503;p12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12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12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6" name="Google Shape;19506;p121"/>
          <p:cNvGrpSpPr/>
          <p:nvPr/>
        </p:nvGrpSpPr>
        <p:grpSpPr>
          <a:xfrm>
            <a:off x="4211985" y="3817357"/>
            <a:ext cx="362947" cy="356576"/>
            <a:chOff x="4211985" y="3817357"/>
            <a:chExt cx="362947" cy="356576"/>
          </a:xfrm>
        </p:grpSpPr>
        <p:sp>
          <p:nvSpPr>
            <p:cNvPr id="19507" name="Google Shape;19507;p12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12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12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121"/>
          <p:cNvGrpSpPr/>
          <p:nvPr/>
        </p:nvGrpSpPr>
        <p:grpSpPr>
          <a:xfrm>
            <a:off x="4660419" y="3817357"/>
            <a:ext cx="362947" cy="356576"/>
            <a:chOff x="4660419" y="3817357"/>
            <a:chExt cx="362947" cy="356576"/>
          </a:xfrm>
        </p:grpSpPr>
        <p:sp>
          <p:nvSpPr>
            <p:cNvPr id="19511" name="Google Shape;19511;p12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12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121"/>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121"/>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121"/>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6" name="Google Shape;19516;p121"/>
          <p:cNvGrpSpPr/>
          <p:nvPr/>
        </p:nvGrpSpPr>
        <p:grpSpPr>
          <a:xfrm>
            <a:off x="5557286" y="3817357"/>
            <a:ext cx="362947" cy="356576"/>
            <a:chOff x="5557286" y="3817357"/>
            <a:chExt cx="362947" cy="356576"/>
          </a:xfrm>
        </p:grpSpPr>
        <p:sp>
          <p:nvSpPr>
            <p:cNvPr id="19517" name="Google Shape;19517;p12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12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121"/>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12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1" name="Google Shape;19521;p121"/>
          <p:cNvGrpSpPr/>
          <p:nvPr/>
        </p:nvGrpSpPr>
        <p:grpSpPr>
          <a:xfrm>
            <a:off x="7488021" y="3362475"/>
            <a:ext cx="372017" cy="365621"/>
            <a:chOff x="7488021" y="3362475"/>
            <a:chExt cx="372017" cy="365621"/>
          </a:xfrm>
        </p:grpSpPr>
        <p:sp>
          <p:nvSpPr>
            <p:cNvPr id="19522" name="Google Shape;19522;p12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12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12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12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12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12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12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12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12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12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2" name="Google Shape;19532;p121"/>
          <p:cNvGrpSpPr/>
          <p:nvPr/>
        </p:nvGrpSpPr>
        <p:grpSpPr>
          <a:xfrm>
            <a:off x="5113781" y="3367036"/>
            <a:ext cx="362553" cy="356498"/>
            <a:chOff x="5113781" y="3367036"/>
            <a:chExt cx="362553" cy="356498"/>
          </a:xfrm>
        </p:grpSpPr>
        <p:sp>
          <p:nvSpPr>
            <p:cNvPr id="19533" name="Google Shape;19533;p12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12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5" name="Google Shape;19535;p121"/>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6" name="Google Shape;19536;p121"/>
          <p:cNvGrpSpPr/>
          <p:nvPr/>
        </p:nvGrpSpPr>
        <p:grpSpPr>
          <a:xfrm>
            <a:off x="7968621" y="3365489"/>
            <a:ext cx="375818" cy="357651"/>
            <a:chOff x="7968621" y="3365489"/>
            <a:chExt cx="375818" cy="357651"/>
          </a:xfrm>
        </p:grpSpPr>
        <p:sp>
          <p:nvSpPr>
            <p:cNvPr id="19537" name="Google Shape;19537;p12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12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12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12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12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12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12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12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12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12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12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12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552"/>
        <p:cNvGrpSpPr/>
        <p:nvPr/>
      </p:nvGrpSpPr>
      <p:grpSpPr>
        <a:xfrm>
          <a:off x="0" y="0"/>
          <a:ext cx="0" cy="0"/>
          <a:chOff x="0" y="0"/>
          <a:chExt cx="0" cy="0"/>
        </a:xfrm>
      </p:grpSpPr>
      <p:pic>
        <p:nvPicPr>
          <p:cNvPr id="19553" name="Google Shape;19553;p12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06"/>
        <p:cNvGrpSpPr/>
        <p:nvPr/>
      </p:nvGrpSpPr>
      <p:grpSpPr>
        <a:xfrm>
          <a:off x="0" y="0"/>
          <a:ext cx="0" cy="0"/>
          <a:chOff x="0" y="0"/>
          <a:chExt cx="0" cy="0"/>
        </a:xfrm>
      </p:grpSpPr>
      <p:sp>
        <p:nvSpPr>
          <p:cNvPr id="1908" name="Google Shape;1908;p60"/>
          <p:cNvSpPr txBox="1">
            <a:spLocks noGrp="1"/>
          </p:cNvSpPr>
          <p:nvPr>
            <p:ph type="ctrTitle"/>
          </p:nvPr>
        </p:nvSpPr>
        <p:spPr>
          <a:xfrm>
            <a:off x="516794" y="264896"/>
            <a:ext cx="3997020" cy="133018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e-IL" dirty="0">
                <a:latin typeface="Comix No2 CLM" panose="02000603000000000000" pitchFamily="2" charset="-79"/>
                <a:cs typeface="Comix No2 CLM" panose="02000603000000000000" pitchFamily="2" charset="-79"/>
              </a:rPr>
              <a:t>יש צורך בקפיצת מדרגה תפיסתית ומעשית בשבטים, בהנהגות ובתנועה </a:t>
            </a:r>
            <a:endParaRPr dirty="0">
              <a:latin typeface="Comix No2 CLM" panose="02000603000000000000" pitchFamily="2" charset="-79"/>
              <a:cs typeface="Comix No2 CLM" panose="02000603000000000000" pitchFamily="2" charset="-79"/>
            </a:endParaRPr>
          </a:p>
        </p:txBody>
      </p:sp>
      <p:sp>
        <p:nvSpPr>
          <p:cNvPr id="1909" name="Google Shape;1909;p60"/>
          <p:cNvSpPr txBox="1">
            <a:spLocks noGrp="1"/>
          </p:cNvSpPr>
          <p:nvPr>
            <p:ph type="subTitle" idx="1"/>
          </p:nvPr>
        </p:nvSpPr>
        <p:spPr>
          <a:xfrm>
            <a:off x="1496775" y="1930025"/>
            <a:ext cx="2000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4000" dirty="0" err="1">
                <a:latin typeface="Comix No2 CLM" panose="02000603000000000000" pitchFamily="2" charset="-79"/>
                <a:cs typeface="Comix No2 CLM" panose="02000603000000000000" pitchFamily="2" charset="-79"/>
              </a:rPr>
              <a:t>מחניכ.ה</a:t>
            </a:r>
            <a:endParaRPr sz="4000" dirty="0">
              <a:latin typeface="Comix No2 CLM" panose="02000603000000000000" pitchFamily="2" charset="-79"/>
              <a:cs typeface="Comix No2 CLM" panose="02000603000000000000" pitchFamily="2" charset="-79"/>
            </a:endParaRPr>
          </a:p>
        </p:txBody>
      </p:sp>
      <p:grpSp>
        <p:nvGrpSpPr>
          <p:cNvPr id="1910" name="Google Shape;1910;p60"/>
          <p:cNvGrpSpPr/>
          <p:nvPr/>
        </p:nvGrpSpPr>
        <p:grpSpPr>
          <a:xfrm>
            <a:off x="6761357" y="833842"/>
            <a:ext cx="1747598" cy="1627180"/>
            <a:chOff x="1397250" y="668050"/>
            <a:chExt cx="553300" cy="515175"/>
          </a:xfrm>
        </p:grpSpPr>
        <p:sp>
          <p:nvSpPr>
            <p:cNvPr id="1911" name="Google Shape;1911;p60"/>
            <p:cNvSpPr/>
            <p:nvPr/>
          </p:nvSpPr>
          <p:spPr>
            <a:xfrm>
              <a:off x="1675000" y="1051150"/>
              <a:ext cx="24900" cy="30675"/>
            </a:xfrm>
            <a:custGeom>
              <a:avLst/>
              <a:gdLst/>
              <a:ahLst/>
              <a:cxnLst/>
              <a:rect l="l" t="t" r="r" b="b"/>
              <a:pathLst>
                <a:path w="996" h="1227" extrusionOk="0">
                  <a:moveTo>
                    <a:pt x="477" y="1"/>
                  </a:moveTo>
                  <a:lnTo>
                    <a:pt x="1" y="131"/>
                  </a:lnTo>
                  <a:lnTo>
                    <a:pt x="429" y="1226"/>
                  </a:lnTo>
                  <a:cubicBezTo>
                    <a:pt x="614" y="1136"/>
                    <a:pt x="803" y="1057"/>
                    <a:pt x="996" y="989"/>
                  </a:cubicBezTo>
                  <a:cubicBezTo>
                    <a:pt x="776" y="686"/>
                    <a:pt x="603" y="355"/>
                    <a:pt x="4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1663650" y="1073850"/>
              <a:ext cx="44325" cy="32625"/>
            </a:xfrm>
            <a:custGeom>
              <a:avLst/>
              <a:gdLst/>
              <a:ahLst/>
              <a:cxnLst/>
              <a:rect l="l" t="t" r="r" b="b"/>
              <a:pathLst>
                <a:path w="1773" h="1305" extrusionOk="0">
                  <a:moveTo>
                    <a:pt x="1404" y="0"/>
                  </a:moveTo>
                  <a:cubicBezTo>
                    <a:pt x="1248" y="121"/>
                    <a:pt x="1052" y="193"/>
                    <a:pt x="859" y="235"/>
                  </a:cubicBezTo>
                  <a:lnTo>
                    <a:pt x="855" y="235"/>
                  </a:lnTo>
                  <a:cubicBezTo>
                    <a:pt x="916" y="501"/>
                    <a:pt x="710" y="679"/>
                    <a:pt x="483" y="806"/>
                  </a:cubicBezTo>
                  <a:cubicBezTo>
                    <a:pt x="334" y="889"/>
                    <a:pt x="125" y="962"/>
                    <a:pt x="42" y="1122"/>
                  </a:cubicBezTo>
                  <a:cubicBezTo>
                    <a:pt x="11" y="1179"/>
                    <a:pt x="0" y="1243"/>
                    <a:pt x="11" y="1305"/>
                  </a:cubicBezTo>
                  <a:lnTo>
                    <a:pt x="1773" y="676"/>
                  </a:lnTo>
                  <a:cubicBezTo>
                    <a:pt x="1757" y="591"/>
                    <a:pt x="1733" y="510"/>
                    <a:pt x="1698" y="428"/>
                  </a:cubicBezTo>
                  <a:cubicBezTo>
                    <a:pt x="1625" y="266"/>
                    <a:pt x="1489" y="149"/>
                    <a:pt x="1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1618025" y="862075"/>
              <a:ext cx="182750" cy="203825"/>
            </a:xfrm>
            <a:custGeom>
              <a:avLst/>
              <a:gdLst/>
              <a:ahLst/>
              <a:cxnLst/>
              <a:rect l="l" t="t" r="r" b="b"/>
              <a:pathLst>
                <a:path w="7310" h="8153" extrusionOk="0">
                  <a:moveTo>
                    <a:pt x="5675" y="0"/>
                  </a:moveTo>
                  <a:cubicBezTo>
                    <a:pt x="5675" y="0"/>
                    <a:pt x="2517" y="2838"/>
                    <a:pt x="1259" y="3481"/>
                  </a:cubicBezTo>
                  <a:cubicBezTo>
                    <a:pt x="0" y="4123"/>
                    <a:pt x="400" y="4874"/>
                    <a:pt x="670" y="5453"/>
                  </a:cubicBezTo>
                  <a:cubicBezTo>
                    <a:pt x="1098" y="6371"/>
                    <a:pt x="1564" y="7265"/>
                    <a:pt x="2054" y="8153"/>
                  </a:cubicBezTo>
                  <a:lnTo>
                    <a:pt x="3044" y="7643"/>
                  </a:lnTo>
                  <a:cubicBezTo>
                    <a:pt x="2917" y="7426"/>
                    <a:pt x="2671" y="6510"/>
                    <a:pt x="2598" y="6231"/>
                  </a:cubicBezTo>
                  <a:lnTo>
                    <a:pt x="2576" y="6150"/>
                  </a:lnTo>
                  <a:lnTo>
                    <a:pt x="2194" y="4632"/>
                  </a:lnTo>
                  <a:lnTo>
                    <a:pt x="6718" y="2328"/>
                  </a:lnTo>
                  <a:lnTo>
                    <a:pt x="7309" y="991"/>
                  </a:lnTo>
                  <a:lnTo>
                    <a:pt x="56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1615175" y="829250"/>
              <a:ext cx="16000" cy="7500"/>
            </a:xfrm>
            <a:custGeom>
              <a:avLst/>
              <a:gdLst/>
              <a:ahLst/>
              <a:cxnLst/>
              <a:rect l="l" t="t" r="r" b="b"/>
              <a:pathLst>
                <a:path w="640" h="300" extrusionOk="0">
                  <a:moveTo>
                    <a:pt x="272" y="0"/>
                  </a:moveTo>
                  <a:cubicBezTo>
                    <a:pt x="228" y="114"/>
                    <a:pt x="121" y="191"/>
                    <a:pt x="0" y="193"/>
                  </a:cubicBezTo>
                  <a:cubicBezTo>
                    <a:pt x="46" y="255"/>
                    <a:pt x="116" y="294"/>
                    <a:pt x="196" y="299"/>
                  </a:cubicBezTo>
                  <a:cubicBezTo>
                    <a:pt x="199" y="299"/>
                    <a:pt x="203" y="299"/>
                    <a:pt x="207" y="299"/>
                  </a:cubicBezTo>
                  <a:cubicBezTo>
                    <a:pt x="281" y="299"/>
                    <a:pt x="349" y="258"/>
                    <a:pt x="384" y="191"/>
                  </a:cubicBezTo>
                  <a:lnTo>
                    <a:pt x="639" y="99"/>
                  </a:lnTo>
                  <a:lnTo>
                    <a:pt x="639" y="99"/>
                  </a:lnTo>
                  <a:cubicBezTo>
                    <a:pt x="627" y="100"/>
                    <a:pt x="614" y="101"/>
                    <a:pt x="602" y="101"/>
                  </a:cubicBezTo>
                  <a:cubicBezTo>
                    <a:pt x="488" y="101"/>
                    <a:pt x="377" y="50"/>
                    <a:pt x="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1615500" y="831275"/>
              <a:ext cx="23900" cy="17400"/>
            </a:xfrm>
            <a:custGeom>
              <a:avLst/>
              <a:gdLst/>
              <a:ahLst/>
              <a:cxnLst/>
              <a:rect l="l" t="t" r="r" b="b"/>
              <a:pathLst>
                <a:path w="956" h="696" extrusionOk="0">
                  <a:moveTo>
                    <a:pt x="707" y="0"/>
                  </a:moveTo>
                  <a:lnTo>
                    <a:pt x="321" y="57"/>
                  </a:lnTo>
                  <a:lnTo>
                    <a:pt x="248" y="163"/>
                  </a:lnTo>
                  <a:lnTo>
                    <a:pt x="79" y="207"/>
                  </a:lnTo>
                  <a:cubicBezTo>
                    <a:pt x="49" y="218"/>
                    <a:pt x="11" y="231"/>
                    <a:pt x="5" y="262"/>
                  </a:cubicBezTo>
                  <a:cubicBezTo>
                    <a:pt x="0" y="292"/>
                    <a:pt x="18" y="319"/>
                    <a:pt x="46" y="328"/>
                  </a:cubicBezTo>
                  <a:cubicBezTo>
                    <a:pt x="64" y="333"/>
                    <a:pt x="81" y="336"/>
                    <a:pt x="98" y="336"/>
                  </a:cubicBezTo>
                  <a:cubicBezTo>
                    <a:pt x="110" y="336"/>
                    <a:pt x="121" y="335"/>
                    <a:pt x="132" y="332"/>
                  </a:cubicBezTo>
                  <a:lnTo>
                    <a:pt x="203" y="324"/>
                  </a:lnTo>
                  <a:lnTo>
                    <a:pt x="203" y="324"/>
                  </a:lnTo>
                  <a:cubicBezTo>
                    <a:pt x="178" y="330"/>
                    <a:pt x="154" y="339"/>
                    <a:pt x="132" y="352"/>
                  </a:cubicBezTo>
                  <a:cubicBezTo>
                    <a:pt x="99" y="378"/>
                    <a:pt x="84" y="437"/>
                    <a:pt x="112" y="466"/>
                  </a:cubicBezTo>
                  <a:cubicBezTo>
                    <a:pt x="128" y="482"/>
                    <a:pt x="150" y="486"/>
                    <a:pt x="174" y="486"/>
                  </a:cubicBezTo>
                  <a:cubicBezTo>
                    <a:pt x="190" y="486"/>
                    <a:pt x="207" y="484"/>
                    <a:pt x="222" y="481"/>
                  </a:cubicBezTo>
                  <a:lnTo>
                    <a:pt x="358" y="457"/>
                  </a:lnTo>
                  <a:lnTo>
                    <a:pt x="358" y="457"/>
                  </a:lnTo>
                  <a:cubicBezTo>
                    <a:pt x="327" y="495"/>
                    <a:pt x="257" y="492"/>
                    <a:pt x="246" y="538"/>
                  </a:cubicBezTo>
                  <a:cubicBezTo>
                    <a:pt x="237" y="576"/>
                    <a:pt x="284" y="607"/>
                    <a:pt x="323" y="607"/>
                  </a:cubicBezTo>
                  <a:cubicBezTo>
                    <a:pt x="356" y="607"/>
                    <a:pt x="390" y="595"/>
                    <a:pt x="423" y="595"/>
                  </a:cubicBezTo>
                  <a:cubicBezTo>
                    <a:pt x="428" y="595"/>
                    <a:pt x="433" y="595"/>
                    <a:pt x="437" y="596"/>
                  </a:cubicBezTo>
                  <a:cubicBezTo>
                    <a:pt x="411" y="604"/>
                    <a:pt x="378" y="622"/>
                    <a:pt x="378" y="653"/>
                  </a:cubicBezTo>
                  <a:cubicBezTo>
                    <a:pt x="380" y="672"/>
                    <a:pt x="396" y="690"/>
                    <a:pt x="415" y="694"/>
                  </a:cubicBezTo>
                  <a:cubicBezTo>
                    <a:pt x="423" y="695"/>
                    <a:pt x="430" y="696"/>
                    <a:pt x="438" y="696"/>
                  </a:cubicBezTo>
                  <a:cubicBezTo>
                    <a:pt x="451" y="696"/>
                    <a:pt x="464" y="694"/>
                    <a:pt x="477" y="690"/>
                  </a:cubicBezTo>
                  <a:cubicBezTo>
                    <a:pt x="635" y="655"/>
                    <a:pt x="784" y="578"/>
                    <a:pt x="909" y="470"/>
                  </a:cubicBezTo>
                  <a:cubicBezTo>
                    <a:pt x="925" y="459"/>
                    <a:pt x="938" y="442"/>
                    <a:pt x="947" y="424"/>
                  </a:cubicBezTo>
                  <a:cubicBezTo>
                    <a:pt x="951" y="411"/>
                    <a:pt x="953" y="396"/>
                    <a:pt x="953" y="380"/>
                  </a:cubicBezTo>
                  <a:cubicBezTo>
                    <a:pt x="956" y="262"/>
                    <a:pt x="707" y="0"/>
                    <a:pt x="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1625650" y="835675"/>
              <a:ext cx="9975" cy="10500"/>
            </a:xfrm>
            <a:custGeom>
              <a:avLst/>
              <a:gdLst/>
              <a:ahLst/>
              <a:cxnLst/>
              <a:rect l="l" t="t" r="r" b="b"/>
              <a:pathLst>
                <a:path w="399" h="420" extrusionOk="0">
                  <a:moveTo>
                    <a:pt x="175" y="363"/>
                  </a:moveTo>
                  <a:cubicBezTo>
                    <a:pt x="171" y="365"/>
                    <a:pt x="168" y="367"/>
                    <a:pt x="165" y="369"/>
                  </a:cubicBezTo>
                  <a:cubicBezTo>
                    <a:pt x="168" y="367"/>
                    <a:pt x="171" y="365"/>
                    <a:pt x="175" y="363"/>
                  </a:cubicBezTo>
                  <a:close/>
                  <a:moveTo>
                    <a:pt x="86" y="0"/>
                  </a:moveTo>
                  <a:lnTo>
                    <a:pt x="86" y="0"/>
                  </a:lnTo>
                  <a:cubicBezTo>
                    <a:pt x="93" y="4"/>
                    <a:pt x="99" y="13"/>
                    <a:pt x="102" y="22"/>
                  </a:cubicBezTo>
                  <a:cubicBezTo>
                    <a:pt x="121" y="95"/>
                    <a:pt x="1" y="114"/>
                    <a:pt x="1" y="114"/>
                  </a:cubicBezTo>
                  <a:cubicBezTo>
                    <a:pt x="1" y="114"/>
                    <a:pt x="59" y="105"/>
                    <a:pt x="114" y="105"/>
                  </a:cubicBezTo>
                  <a:cubicBezTo>
                    <a:pt x="158" y="105"/>
                    <a:pt x="201" y="111"/>
                    <a:pt x="207" y="134"/>
                  </a:cubicBezTo>
                  <a:cubicBezTo>
                    <a:pt x="220" y="187"/>
                    <a:pt x="86" y="233"/>
                    <a:pt x="86" y="233"/>
                  </a:cubicBezTo>
                  <a:cubicBezTo>
                    <a:pt x="86" y="233"/>
                    <a:pt x="105" y="231"/>
                    <a:pt x="129" y="231"/>
                  </a:cubicBezTo>
                  <a:cubicBezTo>
                    <a:pt x="172" y="231"/>
                    <a:pt x="233" y="236"/>
                    <a:pt x="244" y="266"/>
                  </a:cubicBezTo>
                  <a:cubicBezTo>
                    <a:pt x="258" y="303"/>
                    <a:pt x="203" y="345"/>
                    <a:pt x="175" y="363"/>
                  </a:cubicBezTo>
                  <a:lnTo>
                    <a:pt x="175" y="363"/>
                  </a:lnTo>
                  <a:cubicBezTo>
                    <a:pt x="193" y="352"/>
                    <a:pt x="224" y="337"/>
                    <a:pt x="244" y="337"/>
                  </a:cubicBezTo>
                  <a:cubicBezTo>
                    <a:pt x="251" y="337"/>
                    <a:pt x="256" y="338"/>
                    <a:pt x="260" y="343"/>
                  </a:cubicBezTo>
                  <a:cubicBezTo>
                    <a:pt x="277" y="365"/>
                    <a:pt x="222" y="420"/>
                    <a:pt x="222" y="420"/>
                  </a:cubicBezTo>
                  <a:cubicBezTo>
                    <a:pt x="222" y="420"/>
                    <a:pt x="398" y="297"/>
                    <a:pt x="356" y="163"/>
                  </a:cubicBezTo>
                  <a:cubicBezTo>
                    <a:pt x="339" y="103"/>
                    <a:pt x="260" y="53"/>
                    <a:pt x="176" y="15"/>
                  </a:cubicBezTo>
                  <a:cubicBezTo>
                    <a:pt x="146" y="11"/>
                    <a:pt x="115" y="7"/>
                    <a:pt x="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1621600" y="833150"/>
              <a:ext cx="5125" cy="2325"/>
            </a:xfrm>
            <a:custGeom>
              <a:avLst/>
              <a:gdLst/>
              <a:ahLst/>
              <a:cxnLst/>
              <a:rect l="l" t="t" r="r" b="b"/>
              <a:pathLst>
                <a:path w="205" h="93" extrusionOk="0">
                  <a:moveTo>
                    <a:pt x="55" y="0"/>
                  </a:moveTo>
                  <a:cubicBezTo>
                    <a:pt x="55" y="0"/>
                    <a:pt x="2" y="86"/>
                    <a:pt x="0" y="92"/>
                  </a:cubicBezTo>
                  <a:cubicBezTo>
                    <a:pt x="0" y="92"/>
                    <a:pt x="204" y="86"/>
                    <a:pt x="147" y="68"/>
                  </a:cubicBezTo>
                  <a:cubicBezTo>
                    <a:pt x="110" y="57"/>
                    <a:pt x="77" y="31"/>
                    <a:pt x="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1633225" y="831275"/>
              <a:ext cx="17500" cy="15275"/>
            </a:xfrm>
            <a:custGeom>
              <a:avLst/>
              <a:gdLst/>
              <a:ahLst/>
              <a:cxnLst/>
              <a:rect l="l" t="t" r="r" b="b"/>
              <a:pathLst>
                <a:path w="700" h="611" extrusionOk="0">
                  <a:moveTo>
                    <a:pt x="18" y="1"/>
                  </a:moveTo>
                  <a:cubicBezTo>
                    <a:pt x="11" y="1"/>
                    <a:pt x="6" y="1"/>
                    <a:pt x="1" y="3"/>
                  </a:cubicBezTo>
                  <a:lnTo>
                    <a:pt x="137" y="418"/>
                  </a:lnTo>
                  <a:lnTo>
                    <a:pt x="512" y="611"/>
                  </a:lnTo>
                  <a:lnTo>
                    <a:pt x="699" y="266"/>
                  </a:lnTo>
                  <a:cubicBezTo>
                    <a:pt x="699" y="266"/>
                    <a:pt x="165" y="1"/>
                    <a:pt x="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1637225" y="748450"/>
              <a:ext cx="129275" cy="128600"/>
            </a:xfrm>
            <a:custGeom>
              <a:avLst/>
              <a:gdLst/>
              <a:ahLst/>
              <a:cxnLst/>
              <a:rect l="l" t="t" r="r" b="b"/>
              <a:pathLst>
                <a:path w="5171" h="5144" extrusionOk="0">
                  <a:moveTo>
                    <a:pt x="4639" y="1"/>
                  </a:moveTo>
                  <a:cubicBezTo>
                    <a:pt x="4162" y="1"/>
                    <a:pt x="3526" y="1455"/>
                    <a:pt x="3526" y="1455"/>
                  </a:cubicBezTo>
                  <a:cubicBezTo>
                    <a:pt x="3093" y="2246"/>
                    <a:pt x="2726" y="3070"/>
                    <a:pt x="2423" y="3917"/>
                  </a:cubicBezTo>
                  <a:lnTo>
                    <a:pt x="502" y="3410"/>
                  </a:lnTo>
                  <a:cubicBezTo>
                    <a:pt x="487" y="3403"/>
                    <a:pt x="472" y="3400"/>
                    <a:pt x="457" y="3400"/>
                  </a:cubicBezTo>
                  <a:cubicBezTo>
                    <a:pt x="420" y="3400"/>
                    <a:pt x="385" y="3420"/>
                    <a:pt x="368" y="3456"/>
                  </a:cubicBezTo>
                  <a:lnTo>
                    <a:pt x="19" y="3902"/>
                  </a:lnTo>
                  <a:cubicBezTo>
                    <a:pt x="8" y="3913"/>
                    <a:pt x="1" y="3928"/>
                    <a:pt x="1" y="3944"/>
                  </a:cubicBezTo>
                  <a:cubicBezTo>
                    <a:pt x="5" y="3959"/>
                    <a:pt x="14" y="3972"/>
                    <a:pt x="27" y="3981"/>
                  </a:cubicBezTo>
                  <a:lnTo>
                    <a:pt x="642" y="4442"/>
                  </a:lnTo>
                  <a:cubicBezTo>
                    <a:pt x="820" y="4576"/>
                    <a:pt x="998" y="4710"/>
                    <a:pt x="1191" y="4820"/>
                  </a:cubicBezTo>
                  <a:cubicBezTo>
                    <a:pt x="1575" y="5033"/>
                    <a:pt x="2005" y="5143"/>
                    <a:pt x="2440" y="5143"/>
                  </a:cubicBezTo>
                  <a:cubicBezTo>
                    <a:pt x="2582" y="5143"/>
                    <a:pt x="2725" y="5131"/>
                    <a:pt x="2867" y="5108"/>
                  </a:cubicBezTo>
                  <a:cubicBezTo>
                    <a:pt x="3267" y="5040"/>
                    <a:pt x="3642" y="4877"/>
                    <a:pt x="4011" y="4710"/>
                  </a:cubicBezTo>
                  <a:cubicBezTo>
                    <a:pt x="4281" y="4589"/>
                    <a:pt x="4556" y="4462"/>
                    <a:pt x="4775" y="4264"/>
                  </a:cubicBezTo>
                  <a:cubicBezTo>
                    <a:pt x="4997" y="4069"/>
                    <a:pt x="5162" y="3788"/>
                    <a:pt x="5153" y="3493"/>
                  </a:cubicBezTo>
                  <a:cubicBezTo>
                    <a:pt x="5153" y="3493"/>
                    <a:pt x="5171" y="114"/>
                    <a:pt x="4688" y="6"/>
                  </a:cubicBezTo>
                  <a:cubicBezTo>
                    <a:pt x="4672" y="2"/>
                    <a:pt x="4655" y="1"/>
                    <a:pt x="4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1647950" y="838500"/>
              <a:ext cx="14050" cy="17525"/>
            </a:xfrm>
            <a:custGeom>
              <a:avLst/>
              <a:gdLst/>
              <a:ahLst/>
              <a:cxnLst/>
              <a:rect l="l" t="t" r="r" b="b"/>
              <a:pathLst>
                <a:path w="562" h="701" extrusionOk="0">
                  <a:moveTo>
                    <a:pt x="521" y="0"/>
                  </a:moveTo>
                  <a:cubicBezTo>
                    <a:pt x="518" y="0"/>
                    <a:pt x="515" y="1"/>
                    <a:pt x="512" y="1"/>
                  </a:cubicBezTo>
                  <a:cubicBezTo>
                    <a:pt x="406" y="32"/>
                    <a:pt x="349" y="155"/>
                    <a:pt x="303" y="245"/>
                  </a:cubicBezTo>
                  <a:cubicBezTo>
                    <a:pt x="253" y="344"/>
                    <a:pt x="189" y="434"/>
                    <a:pt x="112" y="513"/>
                  </a:cubicBezTo>
                  <a:cubicBezTo>
                    <a:pt x="77" y="550"/>
                    <a:pt x="0" y="603"/>
                    <a:pt x="22" y="665"/>
                  </a:cubicBezTo>
                  <a:cubicBezTo>
                    <a:pt x="32" y="688"/>
                    <a:pt x="55" y="700"/>
                    <a:pt x="78" y="700"/>
                  </a:cubicBezTo>
                  <a:cubicBezTo>
                    <a:pt x="81" y="700"/>
                    <a:pt x="85" y="700"/>
                    <a:pt x="88" y="700"/>
                  </a:cubicBezTo>
                  <a:cubicBezTo>
                    <a:pt x="125" y="697"/>
                    <a:pt x="154" y="671"/>
                    <a:pt x="182" y="647"/>
                  </a:cubicBezTo>
                  <a:cubicBezTo>
                    <a:pt x="268" y="570"/>
                    <a:pt x="341" y="478"/>
                    <a:pt x="396" y="372"/>
                  </a:cubicBezTo>
                  <a:cubicBezTo>
                    <a:pt x="422" y="318"/>
                    <a:pt x="448" y="263"/>
                    <a:pt x="475" y="208"/>
                  </a:cubicBezTo>
                  <a:cubicBezTo>
                    <a:pt x="503" y="155"/>
                    <a:pt x="532" y="100"/>
                    <a:pt x="556" y="43"/>
                  </a:cubicBezTo>
                  <a:cubicBezTo>
                    <a:pt x="562" y="22"/>
                    <a:pt x="543" y="0"/>
                    <a:pt x="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1645150" y="844400"/>
              <a:ext cx="3750" cy="4500"/>
            </a:xfrm>
            <a:custGeom>
              <a:avLst/>
              <a:gdLst/>
              <a:ahLst/>
              <a:cxnLst/>
              <a:rect l="l" t="t" r="r" b="b"/>
              <a:pathLst>
                <a:path w="150" h="180" extrusionOk="0">
                  <a:moveTo>
                    <a:pt x="81" y="0"/>
                  </a:moveTo>
                  <a:cubicBezTo>
                    <a:pt x="70" y="0"/>
                    <a:pt x="59" y="2"/>
                    <a:pt x="51" y="9"/>
                  </a:cubicBezTo>
                  <a:lnTo>
                    <a:pt x="38" y="18"/>
                  </a:lnTo>
                  <a:cubicBezTo>
                    <a:pt x="29" y="27"/>
                    <a:pt x="24" y="35"/>
                    <a:pt x="22" y="46"/>
                  </a:cubicBezTo>
                  <a:lnTo>
                    <a:pt x="20" y="44"/>
                  </a:lnTo>
                  <a:lnTo>
                    <a:pt x="19" y="52"/>
                  </a:lnTo>
                  <a:lnTo>
                    <a:pt x="19" y="52"/>
                  </a:lnTo>
                  <a:cubicBezTo>
                    <a:pt x="18" y="54"/>
                    <a:pt x="17" y="56"/>
                    <a:pt x="16" y="57"/>
                  </a:cubicBezTo>
                  <a:cubicBezTo>
                    <a:pt x="9" y="66"/>
                    <a:pt x="5" y="75"/>
                    <a:pt x="2" y="86"/>
                  </a:cubicBezTo>
                  <a:cubicBezTo>
                    <a:pt x="0" y="99"/>
                    <a:pt x="0" y="112"/>
                    <a:pt x="2" y="125"/>
                  </a:cubicBezTo>
                  <a:lnTo>
                    <a:pt x="9" y="143"/>
                  </a:lnTo>
                  <a:cubicBezTo>
                    <a:pt x="16" y="154"/>
                    <a:pt x="27" y="163"/>
                    <a:pt x="38" y="169"/>
                  </a:cubicBezTo>
                  <a:cubicBezTo>
                    <a:pt x="46" y="176"/>
                    <a:pt x="55" y="178"/>
                    <a:pt x="64" y="178"/>
                  </a:cubicBezTo>
                  <a:cubicBezTo>
                    <a:pt x="68" y="179"/>
                    <a:pt x="72" y="180"/>
                    <a:pt x="77" y="180"/>
                  </a:cubicBezTo>
                  <a:cubicBezTo>
                    <a:pt x="92" y="180"/>
                    <a:pt x="107" y="174"/>
                    <a:pt x="119" y="165"/>
                  </a:cubicBezTo>
                  <a:cubicBezTo>
                    <a:pt x="128" y="158"/>
                    <a:pt x="134" y="152"/>
                    <a:pt x="139" y="143"/>
                  </a:cubicBezTo>
                  <a:cubicBezTo>
                    <a:pt x="145" y="132"/>
                    <a:pt x="150" y="119"/>
                    <a:pt x="150" y="106"/>
                  </a:cubicBezTo>
                  <a:cubicBezTo>
                    <a:pt x="150" y="97"/>
                    <a:pt x="147" y="87"/>
                    <a:pt x="143" y="78"/>
                  </a:cubicBezTo>
                  <a:lnTo>
                    <a:pt x="143" y="78"/>
                  </a:lnTo>
                  <a:cubicBezTo>
                    <a:pt x="145" y="70"/>
                    <a:pt x="145" y="61"/>
                    <a:pt x="143" y="55"/>
                  </a:cubicBezTo>
                  <a:cubicBezTo>
                    <a:pt x="143" y="46"/>
                    <a:pt x="139" y="38"/>
                    <a:pt x="134" y="31"/>
                  </a:cubicBezTo>
                  <a:cubicBezTo>
                    <a:pt x="132" y="24"/>
                    <a:pt x="125" y="18"/>
                    <a:pt x="119" y="13"/>
                  </a:cubicBezTo>
                  <a:cubicBezTo>
                    <a:pt x="112" y="9"/>
                    <a:pt x="106" y="5"/>
                    <a:pt x="99" y="2"/>
                  </a:cubicBezTo>
                  <a:lnTo>
                    <a:pt x="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1695600" y="862750"/>
              <a:ext cx="11000" cy="11600"/>
            </a:xfrm>
            <a:custGeom>
              <a:avLst/>
              <a:gdLst/>
              <a:ahLst/>
              <a:cxnLst/>
              <a:rect l="l" t="t" r="r" b="b"/>
              <a:pathLst>
                <a:path w="440" h="464" extrusionOk="0">
                  <a:moveTo>
                    <a:pt x="51" y="1"/>
                  </a:moveTo>
                  <a:cubicBezTo>
                    <a:pt x="48" y="1"/>
                    <a:pt x="44" y="1"/>
                    <a:pt x="40" y="2"/>
                  </a:cubicBezTo>
                  <a:cubicBezTo>
                    <a:pt x="27" y="4"/>
                    <a:pt x="16" y="13"/>
                    <a:pt x="11" y="26"/>
                  </a:cubicBezTo>
                  <a:cubicBezTo>
                    <a:pt x="0" y="57"/>
                    <a:pt x="18" y="74"/>
                    <a:pt x="31" y="101"/>
                  </a:cubicBezTo>
                  <a:cubicBezTo>
                    <a:pt x="42" y="123"/>
                    <a:pt x="55" y="145"/>
                    <a:pt x="73" y="164"/>
                  </a:cubicBezTo>
                  <a:cubicBezTo>
                    <a:pt x="102" y="200"/>
                    <a:pt x="130" y="235"/>
                    <a:pt x="161" y="268"/>
                  </a:cubicBezTo>
                  <a:cubicBezTo>
                    <a:pt x="176" y="283"/>
                    <a:pt x="189" y="301"/>
                    <a:pt x="205" y="316"/>
                  </a:cubicBezTo>
                  <a:cubicBezTo>
                    <a:pt x="220" y="331"/>
                    <a:pt x="238" y="347"/>
                    <a:pt x="255" y="362"/>
                  </a:cubicBezTo>
                  <a:cubicBezTo>
                    <a:pt x="286" y="399"/>
                    <a:pt x="323" y="430"/>
                    <a:pt x="365" y="459"/>
                  </a:cubicBezTo>
                  <a:cubicBezTo>
                    <a:pt x="372" y="462"/>
                    <a:pt x="380" y="464"/>
                    <a:pt x="387" y="464"/>
                  </a:cubicBezTo>
                  <a:cubicBezTo>
                    <a:pt x="400" y="464"/>
                    <a:pt x="413" y="459"/>
                    <a:pt x="422" y="450"/>
                  </a:cubicBezTo>
                  <a:cubicBezTo>
                    <a:pt x="438" y="435"/>
                    <a:pt x="440" y="410"/>
                    <a:pt x="431" y="393"/>
                  </a:cubicBezTo>
                  <a:cubicBezTo>
                    <a:pt x="424" y="380"/>
                    <a:pt x="418" y="367"/>
                    <a:pt x="409" y="353"/>
                  </a:cubicBezTo>
                  <a:cubicBezTo>
                    <a:pt x="402" y="345"/>
                    <a:pt x="394" y="336"/>
                    <a:pt x="387" y="327"/>
                  </a:cubicBezTo>
                  <a:lnTo>
                    <a:pt x="341" y="272"/>
                  </a:lnTo>
                  <a:cubicBezTo>
                    <a:pt x="326" y="252"/>
                    <a:pt x="315" y="235"/>
                    <a:pt x="297" y="215"/>
                  </a:cubicBezTo>
                  <a:lnTo>
                    <a:pt x="249" y="160"/>
                  </a:lnTo>
                  <a:cubicBezTo>
                    <a:pt x="218" y="125"/>
                    <a:pt x="187" y="92"/>
                    <a:pt x="152" y="59"/>
                  </a:cubicBezTo>
                  <a:cubicBezTo>
                    <a:pt x="130" y="44"/>
                    <a:pt x="108" y="33"/>
                    <a:pt x="88" y="15"/>
                  </a:cubicBezTo>
                  <a:cubicBezTo>
                    <a:pt x="78" y="7"/>
                    <a:pt x="65" y="1"/>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1694450" y="863950"/>
              <a:ext cx="4425" cy="10575"/>
            </a:xfrm>
            <a:custGeom>
              <a:avLst/>
              <a:gdLst/>
              <a:ahLst/>
              <a:cxnLst/>
              <a:rect l="l" t="t" r="r" b="b"/>
              <a:pathLst>
                <a:path w="177" h="423" extrusionOk="0">
                  <a:moveTo>
                    <a:pt x="48" y="0"/>
                  </a:moveTo>
                  <a:cubicBezTo>
                    <a:pt x="29" y="0"/>
                    <a:pt x="10" y="13"/>
                    <a:pt x="5" y="35"/>
                  </a:cubicBezTo>
                  <a:cubicBezTo>
                    <a:pt x="0" y="68"/>
                    <a:pt x="3" y="103"/>
                    <a:pt x="11" y="138"/>
                  </a:cubicBezTo>
                  <a:cubicBezTo>
                    <a:pt x="18" y="165"/>
                    <a:pt x="22" y="196"/>
                    <a:pt x="31" y="224"/>
                  </a:cubicBezTo>
                  <a:cubicBezTo>
                    <a:pt x="44" y="286"/>
                    <a:pt x="62" y="343"/>
                    <a:pt x="88" y="400"/>
                  </a:cubicBezTo>
                  <a:cubicBezTo>
                    <a:pt x="98" y="415"/>
                    <a:pt x="113" y="422"/>
                    <a:pt x="128" y="422"/>
                  </a:cubicBezTo>
                  <a:cubicBezTo>
                    <a:pt x="151" y="422"/>
                    <a:pt x="174" y="406"/>
                    <a:pt x="174" y="378"/>
                  </a:cubicBezTo>
                  <a:cubicBezTo>
                    <a:pt x="176" y="314"/>
                    <a:pt x="156" y="253"/>
                    <a:pt x="145" y="193"/>
                  </a:cubicBezTo>
                  <a:cubicBezTo>
                    <a:pt x="139" y="165"/>
                    <a:pt x="130" y="136"/>
                    <a:pt x="123" y="108"/>
                  </a:cubicBezTo>
                  <a:cubicBezTo>
                    <a:pt x="119" y="92"/>
                    <a:pt x="112" y="77"/>
                    <a:pt x="108" y="64"/>
                  </a:cubicBezTo>
                  <a:cubicBezTo>
                    <a:pt x="106" y="57"/>
                    <a:pt x="104" y="51"/>
                    <a:pt x="101" y="46"/>
                  </a:cubicBezTo>
                  <a:cubicBezTo>
                    <a:pt x="95" y="33"/>
                    <a:pt x="88" y="24"/>
                    <a:pt x="79" y="13"/>
                  </a:cubicBezTo>
                  <a:cubicBezTo>
                    <a:pt x="71" y="4"/>
                    <a:pt x="59"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1675625" y="1082725"/>
              <a:ext cx="48050" cy="33075"/>
            </a:xfrm>
            <a:custGeom>
              <a:avLst/>
              <a:gdLst/>
              <a:ahLst/>
              <a:cxnLst/>
              <a:rect l="l" t="t" r="r" b="b"/>
              <a:pathLst>
                <a:path w="1922" h="1323" extrusionOk="0">
                  <a:moveTo>
                    <a:pt x="1103" y="0"/>
                  </a:moveTo>
                  <a:cubicBezTo>
                    <a:pt x="1079" y="0"/>
                    <a:pt x="1056" y="6"/>
                    <a:pt x="1039" y="23"/>
                  </a:cubicBezTo>
                  <a:cubicBezTo>
                    <a:pt x="1021" y="45"/>
                    <a:pt x="1010" y="73"/>
                    <a:pt x="1013" y="104"/>
                  </a:cubicBezTo>
                  <a:lnTo>
                    <a:pt x="971" y="662"/>
                  </a:lnTo>
                  <a:cubicBezTo>
                    <a:pt x="971" y="686"/>
                    <a:pt x="962" y="708"/>
                    <a:pt x="947" y="728"/>
                  </a:cubicBezTo>
                  <a:cubicBezTo>
                    <a:pt x="933" y="735"/>
                    <a:pt x="919" y="739"/>
                    <a:pt x="904" y="739"/>
                  </a:cubicBezTo>
                  <a:cubicBezTo>
                    <a:pt x="897" y="739"/>
                    <a:pt x="890" y="738"/>
                    <a:pt x="883" y="737"/>
                  </a:cubicBezTo>
                  <a:cubicBezTo>
                    <a:pt x="693" y="718"/>
                    <a:pt x="495" y="667"/>
                    <a:pt x="306" y="667"/>
                  </a:cubicBezTo>
                  <a:cubicBezTo>
                    <a:pt x="200" y="667"/>
                    <a:pt x="97" y="683"/>
                    <a:pt x="0" y="730"/>
                  </a:cubicBezTo>
                  <a:cubicBezTo>
                    <a:pt x="268" y="974"/>
                    <a:pt x="615" y="1112"/>
                    <a:pt x="951" y="1244"/>
                  </a:cubicBezTo>
                  <a:lnTo>
                    <a:pt x="1153" y="1323"/>
                  </a:lnTo>
                  <a:lnTo>
                    <a:pt x="1232" y="1270"/>
                  </a:lnTo>
                  <a:lnTo>
                    <a:pt x="1891" y="409"/>
                  </a:lnTo>
                  <a:cubicBezTo>
                    <a:pt x="1906" y="390"/>
                    <a:pt x="1922" y="363"/>
                    <a:pt x="1913" y="341"/>
                  </a:cubicBezTo>
                  <a:cubicBezTo>
                    <a:pt x="1906" y="328"/>
                    <a:pt x="1895" y="317"/>
                    <a:pt x="1882" y="310"/>
                  </a:cubicBezTo>
                  <a:cubicBezTo>
                    <a:pt x="1658" y="170"/>
                    <a:pt x="1414" y="69"/>
                    <a:pt x="1160" y="7"/>
                  </a:cubicBezTo>
                  <a:cubicBezTo>
                    <a:pt x="1141" y="3"/>
                    <a:pt x="1122"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1499700" y="920050"/>
              <a:ext cx="76325" cy="164900"/>
            </a:xfrm>
            <a:custGeom>
              <a:avLst/>
              <a:gdLst/>
              <a:ahLst/>
              <a:cxnLst/>
              <a:rect l="l" t="t" r="r" b="b"/>
              <a:pathLst>
                <a:path w="3053" h="6596" extrusionOk="0">
                  <a:moveTo>
                    <a:pt x="2759" y="1"/>
                  </a:moveTo>
                  <a:cubicBezTo>
                    <a:pt x="2688" y="1"/>
                    <a:pt x="2621" y="32"/>
                    <a:pt x="2588" y="108"/>
                  </a:cubicBezTo>
                  <a:cubicBezTo>
                    <a:pt x="2214" y="954"/>
                    <a:pt x="1869" y="1812"/>
                    <a:pt x="1509" y="2665"/>
                  </a:cubicBezTo>
                  <a:cubicBezTo>
                    <a:pt x="1334" y="3080"/>
                    <a:pt x="1158" y="3499"/>
                    <a:pt x="982" y="3916"/>
                  </a:cubicBezTo>
                  <a:cubicBezTo>
                    <a:pt x="802" y="4340"/>
                    <a:pt x="611" y="4760"/>
                    <a:pt x="464" y="5197"/>
                  </a:cubicBezTo>
                  <a:cubicBezTo>
                    <a:pt x="387" y="5427"/>
                    <a:pt x="282" y="5651"/>
                    <a:pt x="176" y="5869"/>
                  </a:cubicBezTo>
                  <a:cubicBezTo>
                    <a:pt x="130" y="5963"/>
                    <a:pt x="80" y="6055"/>
                    <a:pt x="44" y="6152"/>
                  </a:cubicBezTo>
                  <a:cubicBezTo>
                    <a:pt x="1" y="6266"/>
                    <a:pt x="3" y="6372"/>
                    <a:pt x="1" y="6492"/>
                  </a:cubicBezTo>
                  <a:cubicBezTo>
                    <a:pt x="1" y="6561"/>
                    <a:pt x="52" y="6595"/>
                    <a:pt x="104" y="6595"/>
                  </a:cubicBezTo>
                  <a:cubicBezTo>
                    <a:pt x="156" y="6595"/>
                    <a:pt x="209" y="6561"/>
                    <a:pt x="211" y="6492"/>
                  </a:cubicBezTo>
                  <a:lnTo>
                    <a:pt x="214" y="6492"/>
                  </a:lnTo>
                  <a:cubicBezTo>
                    <a:pt x="218" y="6400"/>
                    <a:pt x="282" y="6301"/>
                    <a:pt x="323" y="6220"/>
                  </a:cubicBezTo>
                  <a:cubicBezTo>
                    <a:pt x="372" y="6132"/>
                    <a:pt x="429" y="6047"/>
                    <a:pt x="479" y="5959"/>
                  </a:cubicBezTo>
                  <a:cubicBezTo>
                    <a:pt x="589" y="5772"/>
                    <a:pt x="666" y="5570"/>
                    <a:pt x="760" y="5377"/>
                  </a:cubicBezTo>
                  <a:cubicBezTo>
                    <a:pt x="958" y="4981"/>
                    <a:pt x="1136" y="4577"/>
                    <a:pt x="1309" y="4169"/>
                  </a:cubicBezTo>
                  <a:cubicBezTo>
                    <a:pt x="1667" y="3345"/>
                    <a:pt x="2017" y="2522"/>
                    <a:pt x="2379" y="1700"/>
                  </a:cubicBezTo>
                  <a:cubicBezTo>
                    <a:pt x="2588" y="1228"/>
                    <a:pt x="2792" y="756"/>
                    <a:pt x="2990" y="277"/>
                  </a:cubicBezTo>
                  <a:cubicBezTo>
                    <a:pt x="3052" y="125"/>
                    <a:pt x="2899" y="1"/>
                    <a:pt x="2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1561525" y="927400"/>
              <a:ext cx="197775" cy="39350"/>
            </a:xfrm>
            <a:custGeom>
              <a:avLst/>
              <a:gdLst/>
              <a:ahLst/>
              <a:cxnLst/>
              <a:rect l="l" t="t" r="r" b="b"/>
              <a:pathLst>
                <a:path w="7911" h="1574" extrusionOk="0">
                  <a:moveTo>
                    <a:pt x="332" y="1"/>
                  </a:moveTo>
                  <a:cubicBezTo>
                    <a:pt x="292" y="1"/>
                    <a:pt x="253" y="2"/>
                    <a:pt x="213" y="5"/>
                  </a:cubicBezTo>
                  <a:cubicBezTo>
                    <a:pt x="22" y="21"/>
                    <a:pt x="0" y="260"/>
                    <a:pt x="170" y="328"/>
                  </a:cubicBezTo>
                  <a:lnTo>
                    <a:pt x="172" y="328"/>
                  </a:lnTo>
                  <a:cubicBezTo>
                    <a:pt x="398" y="420"/>
                    <a:pt x="655" y="453"/>
                    <a:pt x="896" y="493"/>
                  </a:cubicBezTo>
                  <a:cubicBezTo>
                    <a:pt x="1145" y="532"/>
                    <a:pt x="1388" y="572"/>
                    <a:pt x="1634" y="611"/>
                  </a:cubicBezTo>
                  <a:cubicBezTo>
                    <a:pt x="2126" y="693"/>
                    <a:pt x="2618" y="770"/>
                    <a:pt x="3112" y="844"/>
                  </a:cubicBezTo>
                  <a:cubicBezTo>
                    <a:pt x="4083" y="996"/>
                    <a:pt x="5060" y="1121"/>
                    <a:pt x="6022" y="1334"/>
                  </a:cubicBezTo>
                  <a:cubicBezTo>
                    <a:pt x="6485" y="1437"/>
                    <a:pt x="6952" y="1574"/>
                    <a:pt x="7429" y="1574"/>
                  </a:cubicBezTo>
                  <a:cubicBezTo>
                    <a:pt x="7499" y="1574"/>
                    <a:pt x="7570" y="1571"/>
                    <a:pt x="7641" y="1565"/>
                  </a:cubicBezTo>
                  <a:cubicBezTo>
                    <a:pt x="7901" y="1543"/>
                    <a:pt x="7911" y="1146"/>
                    <a:pt x="7663" y="1146"/>
                  </a:cubicBezTo>
                  <a:cubicBezTo>
                    <a:pt x="7656" y="1146"/>
                    <a:pt x="7648" y="1147"/>
                    <a:pt x="7641" y="1147"/>
                  </a:cubicBezTo>
                  <a:cubicBezTo>
                    <a:pt x="7577" y="1153"/>
                    <a:pt x="7513" y="1155"/>
                    <a:pt x="7449" y="1155"/>
                  </a:cubicBezTo>
                  <a:cubicBezTo>
                    <a:pt x="7037" y="1155"/>
                    <a:pt x="6637" y="1048"/>
                    <a:pt x="6233" y="956"/>
                  </a:cubicBezTo>
                  <a:cubicBezTo>
                    <a:pt x="5768" y="851"/>
                    <a:pt x="5295" y="770"/>
                    <a:pt x="4825" y="690"/>
                  </a:cubicBezTo>
                  <a:cubicBezTo>
                    <a:pt x="3846" y="526"/>
                    <a:pt x="2864" y="368"/>
                    <a:pt x="1883" y="216"/>
                  </a:cubicBezTo>
                  <a:lnTo>
                    <a:pt x="1063" y="89"/>
                  </a:lnTo>
                  <a:cubicBezTo>
                    <a:pt x="827" y="53"/>
                    <a:pt x="575" y="1"/>
                    <a:pt x="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1697850" y="940975"/>
              <a:ext cx="66975" cy="157850"/>
            </a:xfrm>
            <a:custGeom>
              <a:avLst/>
              <a:gdLst/>
              <a:ahLst/>
              <a:cxnLst/>
              <a:rect l="l" t="t" r="r" b="b"/>
              <a:pathLst>
                <a:path w="2679" h="6314" extrusionOk="0">
                  <a:moveTo>
                    <a:pt x="2462" y="0"/>
                  </a:moveTo>
                  <a:cubicBezTo>
                    <a:pt x="2413" y="0"/>
                    <a:pt x="2364" y="23"/>
                    <a:pt x="2331" y="77"/>
                  </a:cubicBezTo>
                  <a:lnTo>
                    <a:pt x="2328" y="77"/>
                  </a:lnTo>
                  <a:cubicBezTo>
                    <a:pt x="1894" y="780"/>
                    <a:pt x="1694" y="1584"/>
                    <a:pt x="1450" y="2366"/>
                  </a:cubicBezTo>
                  <a:cubicBezTo>
                    <a:pt x="1197" y="3176"/>
                    <a:pt x="903" y="3973"/>
                    <a:pt x="572" y="4755"/>
                  </a:cubicBezTo>
                  <a:cubicBezTo>
                    <a:pt x="479" y="4970"/>
                    <a:pt x="385" y="5185"/>
                    <a:pt x="288" y="5398"/>
                  </a:cubicBezTo>
                  <a:cubicBezTo>
                    <a:pt x="236" y="5513"/>
                    <a:pt x="183" y="5625"/>
                    <a:pt x="128" y="5739"/>
                  </a:cubicBezTo>
                  <a:cubicBezTo>
                    <a:pt x="71" y="5860"/>
                    <a:pt x="3" y="5972"/>
                    <a:pt x="1" y="6108"/>
                  </a:cubicBezTo>
                  <a:cubicBezTo>
                    <a:pt x="1" y="6242"/>
                    <a:pt x="103" y="6313"/>
                    <a:pt x="211" y="6313"/>
                  </a:cubicBezTo>
                  <a:cubicBezTo>
                    <a:pt x="265" y="6313"/>
                    <a:pt x="320" y="6296"/>
                    <a:pt x="365" y="6259"/>
                  </a:cubicBezTo>
                  <a:cubicBezTo>
                    <a:pt x="449" y="6191"/>
                    <a:pt x="484" y="6097"/>
                    <a:pt x="530" y="6002"/>
                  </a:cubicBezTo>
                  <a:cubicBezTo>
                    <a:pt x="576" y="5904"/>
                    <a:pt x="622" y="5805"/>
                    <a:pt x="666" y="5706"/>
                  </a:cubicBezTo>
                  <a:cubicBezTo>
                    <a:pt x="758" y="5508"/>
                    <a:pt x="846" y="5308"/>
                    <a:pt x="932" y="5109"/>
                  </a:cubicBezTo>
                  <a:cubicBezTo>
                    <a:pt x="1096" y="4722"/>
                    <a:pt x="1255" y="4331"/>
                    <a:pt x="1404" y="3936"/>
                  </a:cubicBezTo>
                  <a:cubicBezTo>
                    <a:pt x="1698" y="3152"/>
                    <a:pt x="1949" y="2352"/>
                    <a:pt x="2151" y="1540"/>
                  </a:cubicBezTo>
                  <a:cubicBezTo>
                    <a:pt x="2260" y="1094"/>
                    <a:pt x="2381" y="639"/>
                    <a:pt x="2607" y="237"/>
                  </a:cubicBezTo>
                  <a:cubicBezTo>
                    <a:pt x="2679" y="113"/>
                    <a:pt x="2571" y="0"/>
                    <a:pt x="24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1747150" y="957325"/>
              <a:ext cx="111925" cy="146750"/>
            </a:xfrm>
            <a:custGeom>
              <a:avLst/>
              <a:gdLst/>
              <a:ahLst/>
              <a:cxnLst/>
              <a:rect l="l" t="t" r="r" b="b"/>
              <a:pathLst>
                <a:path w="4477" h="5870" extrusionOk="0">
                  <a:moveTo>
                    <a:pt x="153" y="1"/>
                  </a:moveTo>
                  <a:cubicBezTo>
                    <a:pt x="73" y="1"/>
                    <a:pt x="0" y="50"/>
                    <a:pt x="9" y="154"/>
                  </a:cubicBezTo>
                  <a:lnTo>
                    <a:pt x="9" y="157"/>
                  </a:lnTo>
                  <a:cubicBezTo>
                    <a:pt x="49" y="594"/>
                    <a:pt x="297" y="952"/>
                    <a:pt x="554" y="1296"/>
                  </a:cubicBezTo>
                  <a:cubicBezTo>
                    <a:pt x="824" y="1659"/>
                    <a:pt x="1108" y="2015"/>
                    <a:pt x="1391" y="2366"/>
                  </a:cubicBezTo>
                  <a:cubicBezTo>
                    <a:pt x="1946" y="3062"/>
                    <a:pt x="2526" y="3739"/>
                    <a:pt x="3049" y="4459"/>
                  </a:cubicBezTo>
                  <a:cubicBezTo>
                    <a:pt x="3348" y="4872"/>
                    <a:pt x="3631" y="5300"/>
                    <a:pt x="3892" y="5739"/>
                  </a:cubicBezTo>
                  <a:cubicBezTo>
                    <a:pt x="3947" y="5831"/>
                    <a:pt x="4029" y="5870"/>
                    <a:pt x="4110" y="5870"/>
                  </a:cubicBezTo>
                  <a:cubicBezTo>
                    <a:pt x="4293" y="5870"/>
                    <a:pt x="4476" y="5677"/>
                    <a:pt x="4358" y="5467"/>
                  </a:cubicBezTo>
                  <a:cubicBezTo>
                    <a:pt x="3488" y="3930"/>
                    <a:pt x="2287" y="2601"/>
                    <a:pt x="1134" y="1270"/>
                  </a:cubicBezTo>
                  <a:cubicBezTo>
                    <a:pt x="824" y="914"/>
                    <a:pt x="504" y="561"/>
                    <a:pt x="328" y="113"/>
                  </a:cubicBezTo>
                  <a:cubicBezTo>
                    <a:pt x="300" y="39"/>
                    <a:pt x="224"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1699050" y="1089200"/>
              <a:ext cx="158750" cy="14450"/>
            </a:xfrm>
            <a:custGeom>
              <a:avLst/>
              <a:gdLst/>
              <a:ahLst/>
              <a:cxnLst/>
              <a:rect l="l" t="t" r="r" b="b"/>
              <a:pathLst>
                <a:path w="6350" h="578" extrusionOk="0">
                  <a:moveTo>
                    <a:pt x="348" y="0"/>
                  </a:moveTo>
                  <a:cubicBezTo>
                    <a:pt x="276" y="0"/>
                    <a:pt x="205" y="4"/>
                    <a:pt x="133" y="14"/>
                  </a:cubicBezTo>
                  <a:cubicBezTo>
                    <a:pt x="7" y="32"/>
                    <a:pt x="1" y="218"/>
                    <a:pt x="97" y="273"/>
                  </a:cubicBezTo>
                  <a:cubicBezTo>
                    <a:pt x="321" y="396"/>
                    <a:pt x="576" y="431"/>
                    <a:pt x="824" y="469"/>
                  </a:cubicBezTo>
                  <a:cubicBezTo>
                    <a:pt x="1066" y="506"/>
                    <a:pt x="1308" y="526"/>
                    <a:pt x="1549" y="543"/>
                  </a:cubicBezTo>
                  <a:cubicBezTo>
                    <a:pt x="1944" y="570"/>
                    <a:pt x="2341" y="578"/>
                    <a:pt x="2738" y="578"/>
                  </a:cubicBezTo>
                  <a:cubicBezTo>
                    <a:pt x="2840" y="578"/>
                    <a:pt x="2941" y="577"/>
                    <a:pt x="3043" y="576"/>
                  </a:cubicBezTo>
                  <a:cubicBezTo>
                    <a:pt x="3828" y="568"/>
                    <a:pt x="4613" y="535"/>
                    <a:pt x="5398" y="535"/>
                  </a:cubicBezTo>
                  <a:cubicBezTo>
                    <a:pt x="5614" y="535"/>
                    <a:pt x="5829" y="537"/>
                    <a:pt x="6045" y="543"/>
                  </a:cubicBezTo>
                  <a:cubicBezTo>
                    <a:pt x="6047" y="543"/>
                    <a:pt x="6050" y="544"/>
                    <a:pt x="6053" y="544"/>
                  </a:cubicBezTo>
                  <a:cubicBezTo>
                    <a:pt x="6350" y="544"/>
                    <a:pt x="6347" y="78"/>
                    <a:pt x="6045" y="69"/>
                  </a:cubicBezTo>
                  <a:cubicBezTo>
                    <a:pt x="5864" y="65"/>
                    <a:pt x="5684" y="63"/>
                    <a:pt x="5504" y="63"/>
                  </a:cubicBezTo>
                  <a:cubicBezTo>
                    <a:pt x="4692" y="63"/>
                    <a:pt x="3881" y="100"/>
                    <a:pt x="3069" y="113"/>
                  </a:cubicBezTo>
                  <a:cubicBezTo>
                    <a:pt x="2923" y="115"/>
                    <a:pt x="2777" y="116"/>
                    <a:pt x="2632" y="116"/>
                  </a:cubicBezTo>
                  <a:cubicBezTo>
                    <a:pt x="2288" y="116"/>
                    <a:pt x="1944" y="109"/>
                    <a:pt x="1600" y="91"/>
                  </a:cubicBezTo>
                  <a:cubicBezTo>
                    <a:pt x="1360" y="78"/>
                    <a:pt x="1121" y="58"/>
                    <a:pt x="884" y="38"/>
                  </a:cubicBezTo>
                  <a:cubicBezTo>
                    <a:pt x="704" y="24"/>
                    <a:pt x="526"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1558150" y="935575"/>
              <a:ext cx="153500" cy="164125"/>
            </a:xfrm>
            <a:custGeom>
              <a:avLst/>
              <a:gdLst/>
              <a:ahLst/>
              <a:cxnLst/>
              <a:rect l="l" t="t" r="r" b="b"/>
              <a:pathLst>
                <a:path w="6140" h="6565" extrusionOk="0">
                  <a:moveTo>
                    <a:pt x="197" y="0"/>
                  </a:moveTo>
                  <a:cubicBezTo>
                    <a:pt x="96" y="0"/>
                    <a:pt x="1" y="71"/>
                    <a:pt x="48" y="192"/>
                  </a:cubicBezTo>
                  <a:cubicBezTo>
                    <a:pt x="236" y="673"/>
                    <a:pt x="603" y="1084"/>
                    <a:pt x="961" y="1446"/>
                  </a:cubicBezTo>
                  <a:cubicBezTo>
                    <a:pt x="1346" y="1835"/>
                    <a:pt x="1732" y="2213"/>
                    <a:pt x="2086" y="2630"/>
                  </a:cubicBezTo>
                  <a:cubicBezTo>
                    <a:pt x="2459" y="3069"/>
                    <a:pt x="2819" y="3519"/>
                    <a:pt x="3201" y="3950"/>
                  </a:cubicBezTo>
                  <a:cubicBezTo>
                    <a:pt x="3564" y="4358"/>
                    <a:pt x="3957" y="4734"/>
                    <a:pt x="4352" y="5109"/>
                  </a:cubicBezTo>
                  <a:cubicBezTo>
                    <a:pt x="4787" y="5522"/>
                    <a:pt x="5231" y="5942"/>
                    <a:pt x="5584" y="6429"/>
                  </a:cubicBezTo>
                  <a:cubicBezTo>
                    <a:pt x="5643" y="6511"/>
                    <a:pt x="5732" y="6564"/>
                    <a:pt x="5825" y="6564"/>
                  </a:cubicBezTo>
                  <a:cubicBezTo>
                    <a:pt x="5867" y="6564"/>
                    <a:pt x="5911" y="6553"/>
                    <a:pt x="5953" y="6528"/>
                  </a:cubicBezTo>
                  <a:cubicBezTo>
                    <a:pt x="6069" y="6460"/>
                    <a:pt x="6140" y="6276"/>
                    <a:pt x="6052" y="6157"/>
                  </a:cubicBezTo>
                  <a:cubicBezTo>
                    <a:pt x="5397" y="5278"/>
                    <a:pt x="4541" y="4602"/>
                    <a:pt x="3801" y="3805"/>
                  </a:cubicBezTo>
                  <a:cubicBezTo>
                    <a:pt x="3414" y="3388"/>
                    <a:pt x="3056" y="2946"/>
                    <a:pt x="2687" y="2513"/>
                  </a:cubicBezTo>
                  <a:cubicBezTo>
                    <a:pt x="2323" y="2096"/>
                    <a:pt x="1932" y="1701"/>
                    <a:pt x="1521" y="1330"/>
                  </a:cubicBezTo>
                  <a:cubicBezTo>
                    <a:pt x="1313" y="1139"/>
                    <a:pt x="1100" y="950"/>
                    <a:pt x="902" y="748"/>
                  </a:cubicBezTo>
                  <a:cubicBezTo>
                    <a:pt x="695" y="537"/>
                    <a:pt x="518" y="304"/>
                    <a:pt x="342" y="67"/>
                  </a:cubicBezTo>
                  <a:cubicBezTo>
                    <a:pt x="307" y="21"/>
                    <a:pt x="251"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1496175" y="1080375"/>
              <a:ext cx="10425" cy="11050"/>
            </a:xfrm>
            <a:custGeom>
              <a:avLst/>
              <a:gdLst/>
              <a:ahLst/>
              <a:cxnLst/>
              <a:rect l="l" t="t" r="r" b="b"/>
              <a:pathLst>
                <a:path w="417" h="442" extrusionOk="0">
                  <a:moveTo>
                    <a:pt x="338" y="71"/>
                  </a:moveTo>
                  <a:lnTo>
                    <a:pt x="346" y="77"/>
                  </a:lnTo>
                  <a:lnTo>
                    <a:pt x="346" y="77"/>
                  </a:lnTo>
                  <a:cubicBezTo>
                    <a:pt x="344" y="76"/>
                    <a:pt x="343" y="76"/>
                    <a:pt x="341" y="75"/>
                  </a:cubicBezTo>
                  <a:cubicBezTo>
                    <a:pt x="340" y="74"/>
                    <a:pt x="339" y="73"/>
                    <a:pt x="338" y="71"/>
                  </a:cubicBezTo>
                  <a:close/>
                  <a:moveTo>
                    <a:pt x="169" y="90"/>
                  </a:moveTo>
                  <a:lnTo>
                    <a:pt x="169" y="90"/>
                  </a:lnTo>
                  <a:cubicBezTo>
                    <a:pt x="169" y="90"/>
                    <a:pt x="168" y="90"/>
                    <a:pt x="168" y="90"/>
                  </a:cubicBezTo>
                  <a:lnTo>
                    <a:pt x="169" y="90"/>
                  </a:lnTo>
                  <a:close/>
                  <a:moveTo>
                    <a:pt x="100" y="294"/>
                  </a:moveTo>
                  <a:cubicBezTo>
                    <a:pt x="101" y="294"/>
                    <a:pt x="101" y="294"/>
                    <a:pt x="102" y="295"/>
                  </a:cubicBezTo>
                  <a:lnTo>
                    <a:pt x="102" y="295"/>
                  </a:lnTo>
                  <a:lnTo>
                    <a:pt x="101" y="294"/>
                  </a:lnTo>
                  <a:lnTo>
                    <a:pt x="100" y="294"/>
                  </a:lnTo>
                  <a:close/>
                  <a:moveTo>
                    <a:pt x="181" y="326"/>
                  </a:moveTo>
                  <a:cubicBezTo>
                    <a:pt x="182" y="326"/>
                    <a:pt x="183" y="326"/>
                    <a:pt x="184" y="326"/>
                  </a:cubicBezTo>
                  <a:lnTo>
                    <a:pt x="184" y="326"/>
                  </a:lnTo>
                  <a:lnTo>
                    <a:pt x="181" y="327"/>
                  </a:lnTo>
                  <a:lnTo>
                    <a:pt x="181" y="327"/>
                  </a:lnTo>
                  <a:lnTo>
                    <a:pt x="178" y="326"/>
                  </a:lnTo>
                  <a:lnTo>
                    <a:pt x="178" y="326"/>
                  </a:lnTo>
                  <a:cubicBezTo>
                    <a:pt x="179" y="326"/>
                    <a:pt x="180" y="326"/>
                    <a:pt x="181" y="326"/>
                  </a:cubicBezTo>
                  <a:close/>
                  <a:moveTo>
                    <a:pt x="181" y="0"/>
                  </a:moveTo>
                  <a:cubicBezTo>
                    <a:pt x="168" y="3"/>
                    <a:pt x="150" y="5"/>
                    <a:pt x="135" y="7"/>
                  </a:cubicBezTo>
                  <a:lnTo>
                    <a:pt x="133" y="7"/>
                  </a:lnTo>
                  <a:cubicBezTo>
                    <a:pt x="115" y="11"/>
                    <a:pt x="100" y="18"/>
                    <a:pt x="84" y="27"/>
                  </a:cubicBezTo>
                  <a:cubicBezTo>
                    <a:pt x="60" y="42"/>
                    <a:pt x="38" y="62"/>
                    <a:pt x="25" y="86"/>
                  </a:cubicBezTo>
                  <a:cubicBezTo>
                    <a:pt x="7" y="118"/>
                    <a:pt x="0" y="156"/>
                    <a:pt x="5" y="192"/>
                  </a:cubicBezTo>
                  <a:lnTo>
                    <a:pt x="5" y="192"/>
                  </a:lnTo>
                  <a:cubicBezTo>
                    <a:pt x="4" y="203"/>
                    <a:pt x="3" y="213"/>
                    <a:pt x="3" y="224"/>
                  </a:cubicBezTo>
                  <a:cubicBezTo>
                    <a:pt x="3" y="242"/>
                    <a:pt x="5" y="262"/>
                    <a:pt x="10" y="279"/>
                  </a:cubicBezTo>
                  <a:cubicBezTo>
                    <a:pt x="10" y="281"/>
                    <a:pt x="10" y="284"/>
                    <a:pt x="12" y="286"/>
                  </a:cubicBezTo>
                  <a:cubicBezTo>
                    <a:pt x="23" y="321"/>
                    <a:pt x="41" y="352"/>
                    <a:pt x="65" y="378"/>
                  </a:cubicBezTo>
                  <a:lnTo>
                    <a:pt x="69" y="382"/>
                  </a:lnTo>
                  <a:cubicBezTo>
                    <a:pt x="82" y="396"/>
                    <a:pt x="98" y="404"/>
                    <a:pt x="111" y="415"/>
                  </a:cubicBezTo>
                  <a:lnTo>
                    <a:pt x="115" y="415"/>
                  </a:lnTo>
                  <a:cubicBezTo>
                    <a:pt x="124" y="420"/>
                    <a:pt x="150" y="431"/>
                    <a:pt x="159" y="435"/>
                  </a:cubicBezTo>
                  <a:cubicBezTo>
                    <a:pt x="179" y="440"/>
                    <a:pt x="196" y="442"/>
                    <a:pt x="214" y="442"/>
                  </a:cubicBezTo>
                  <a:cubicBezTo>
                    <a:pt x="251" y="442"/>
                    <a:pt x="286" y="433"/>
                    <a:pt x="317" y="415"/>
                  </a:cubicBezTo>
                  <a:cubicBezTo>
                    <a:pt x="346" y="398"/>
                    <a:pt x="370" y="374"/>
                    <a:pt x="388" y="345"/>
                  </a:cubicBezTo>
                  <a:cubicBezTo>
                    <a:pt x="394" y="330"/>
                    <a:pt x="403" y="312"/>
                    <a:pt x="407" y="295"/>
                  </a:cubicBezTo>
                  <a:cubicBezTo>
                    <a:pt x="409" y="286"/>
                    <a:pt x="412" y="275"/>
                    <a:pt x="412" y="266"/>
                  </a:cubicBezTo>
                  <a:cubicBezTo>
                    <a:pt x="414" y="255"/>
                    <a:pt x="416" y="244"/>
                    <a:pt x="416" y="233"/>
                  </a:cubicBezTo>
                  <a:cubicBezTo>
                    <a:pt x="416" y="216"/>
                    <a:pt x="414" y="198"/>
                    <a:pt x="409" y="178"/>
                  </a:cubicBezTo>
                  <a:cubicBezTo>
                    <a:pt x="407" y="176"/>
                    <a:pt x="407" y="174"/>
                    <a:pt x="407" y="169"/>
                  </a:cubicBezTo>
                  <a:cubicBezTo>
                    <a:pt x="401" y="154"/>
                    <a:pt x="394" y="141"/>
                    <a:pt x="388" y="126"/>
                  </a:cubicBezTo>
                  <a:lnTo>
                    <a:pt x="388" y="123"/>
                  </a:lnTo>
                  <a:lnTo>
                    <a:pt x="359" y="88"/>
                  </a:lnTo>
                  <a:cubicBezTo>
                    <a:pt x="357" y="86"/>
                    <a:pt x="355" y="84"/>
                    <a:pt x="353" y="82"/>
                  </a:cubicBezTo>
                  <a:lnTo>
                    <a:pt x="353" y="82"/>
                  </a:lnTo>
                  <a:lnTo>
                    <a:pt x="353" y="83"/>
                  </a:lnTo>
                  <a:lnTo>
                    <a:pt x="353" y="83"/>
                  </a:lnTo>
                  <a:cubicBezTo>
                    <a:pt x="353" y="83"/>
                    <a:pt x="353" y="83"/>
                    <a:pt x="353" y="82"/>
                  </a:cubicBezTo>
                  <a:lnTo>
                    <a:pt x="353" y="82"/>
                  </a:lnTo>
                  <a:cubicBezTo>
                    <a:pt x="353" y="82"/>
                    <a:pt x="353" y="82"/>
                    <a:pt x="353" y="82"/>
                  </a:cubicBezTo>
                  <a:lnTo>
                    <a:pt x="353" y="82"/>
                  </a:lnTo>
                  <a:lnTo>
                    <a:pt x="352" y="82"/>
                  </a:lnTo>
                  <a:lnTo>
                    <a:pt x="352" y="81"/>
                  </a:lnTo>
                  <a:lnTo>
                    <a:pt x="352" y="81"/>
                  </a:lnTo>
                  <a:cubicBezTo>
                    <a:pt x="352" y="82"/>
                    <a:pt x="353" y="82"/>
                    <a:pt x="353" y="82"/>
                  </a:cubicBezTo>
                  <a:lnTo>
                    <a:pt x="353" y="82"/>
                  </a:lnTo>
                  <a:cubicBezTo>
                    <a:pt x="352" y="81"/>
                    <a:pt x="351" y="81"/>
                    <a:pt x="350" y="80"/>
                  </a:cubicBezTo>
                  <a:lnTo>
                    <a:pt x="350" y="80"/>
                  </a:lnTo>
                  <a:lnTo>
                    <a:pt x="352" y="81"/>
                  </a:lnTo>
                  <a:lnTo>
                    <a:pt x="352" y="81"/>
                  </a:lnTo>
                  <a:cubicBezTo>
                    <a:pt x="348" y="76"/>
                    <a:pt x="343" y="71"/>
                    <a:pt x="337" y="66"/>
                  </a:cubicBezTo>
                  <a:cubicBezTo>
                    <a:pt x="337" y="64"/>
                    <a:pt x="335" y="62"/>
                    <a:pt x="333" y="62"/>
                  </a:cubicBezTo>
                  <a:cubicBezTo>
                    <a:pt x="322" y="51"/>
                    <a:pt x="308" y="42"/>
                    <a:pt x="297" y="33"/>
                  </a:cubicBezTo>
                  <a:cubicBezTo>
                    <a:pt x="293" y="31"/>
                    <a:pt x="291" y="31"/>
                    <a:pt x="286" y="29"/>
                  </a:cubicBezTo>
                  <a:cubicBezTo>
                    <a:pt x="256" y="11"/>
                    <a:pt x="221" y="3"/>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1846650" y="1091525"/>
              <a:ext cx="11375" cy="12325"/>
            </a:xfrm>
            <a:custGeom>
              <a:avLst/>
              <a:gdLst/>
              <a:ahLst/>
              <a:cxnLst/>
              <a:rect l="l" t="t" r="r" b="b"/>
              <a:pathLst>
                <a:path w="455" h="493" extrusionOk="0">
                  <a:moveTo>
                    <a:pt x="199" y="142"/>
                  </a:moveTo>
                  <a:cubicBezTo>
                    <a:pt x="199" y="143"/>
                    <a:pt x="198" y="143"/>
                    <a:pt x="198" y="143"/>
                  </a:cubicBezTo>
                  <a:lnTo>
                    <a:pt x="198" y="143"/>
                  </a:lnTo>
                  <a:lnTo>
                    <a:pt x="198" y="142"/>
                  </a:lnTo>
                  <a:lnTo>
                    <a:pt x="198" y="142"/>
                  </a:lnTo>
                  <a:lnTo>
                    <a:pt x="199" y="142"/>
                  </a:lnTo>
                  <a:close/>
                  <a:moveTo>
                    <a:pt x="324" y="196"/>
                  </a:moveTo>
                  <a:lnTo>
                    <a:pt x="325" y="198"/>
                  </a:lnTo>
                  <a:lnTo>
                    <a:pt x="325" y="198"/>
                  </a:lnTo>
                  <a:lnTo>
                    <a:pt x="328" y="225"/>
                  </a:lnTo>
                  <a:lnTo>
                    <a:pt x="328" y="225"/>
                  </a:lnTo>
                  <a:cubicBezTo>
                    <a:pt x="328" y="224"/>
                    <a:pt x="328" y="223"/>
                    <a:pt x="327" y="222"/>
                  </a:cubicBezTo>
                  <a:cubicBezTo>
                    <a:pt x="327" y="213"/>
                    <a:pt x="325" y="207"/>
                    <a:pt x="325" y="198"/>
                  </a:cubicBezTo>
                  <a:cubicBezTo>
                    <a:pt x="324" y="198"/>
                    <a:pt x="323" y="197"/>
                    <a:pt x="324" y="196"/>
                  </a:cubicBezTo>
                  <a:close/>
                  <a:moveTo>
                    <a:pt x="127" y="225"/>
                  </a:moveTo>
                  <a:cubicBezTo>
                    <a:pt x="127" y="226"/>
                    <a:pt x="127" y="227"/>
                    <a:pt x="127" y="228"/>
                  </a:cubicBezTo>
                  <a:lnTo>
                    <a:pt x="127" y="228"/>
                  </a:lnTo>
                  <a:lnTo>
                    <a:pt x="127" y="227"/>
                  </a:lnTo>
                  <a:lnTo>
                    <a:pt x="127" y="225"/>
                  </a:lnTo>
                  <a:close/>
                  <a:moveTo>
                    <a:pt x="130" y="249"/>
                  </a:moveTo>
                  <a:cubicBezTo>
                    <a:pt x="130" y="250"/>
                    <a:pt x="130" y="250"/>
                    <a:pt x="131" y="251"/>
                  </a:cubicBezTo>
                  <a:lnTo>
                    <a:pt x="131" y="251"/>
                  </a:lnTo>
                  <a:lnTo>
                    <a:pt x="130" y="250"/>
                  </a:lnTo>
                  <a:lnTo>
                    <a:pt x="130" y="249"/>
                  </a:lnTo>
                  <a:close/>
                  <a:moveTo>
                    <a:pt x="321" y="297"/>
                  </a:moveTo>
                  <a:lnTo>
                    <a:pt x="321" y="299"/>
                  </a:lnTo>
                  <a:cubicBezTo>
                    <a:pt x="321" y="298"/>
                    <a:pt x="321" y="298"/>
                    <a:pt x="321" y="297"/>
                  </a:cubicBezTo>
                  <a:close/>
                  <a:moveTo>
                    <a:pt x="323" y="286"/>
                  </a:moveTo>
                  <a:lnTo>
                    <a:pt x="322" y="293"/>
                  </a:lnTo>
                  <a:lnTo>
                    <a:pt x="319" y="299"/>
                  </a:lnTo>
                  <a:lnTo>
                    <a:pt x="319" y="299"/>
                  </a:lnTo>
                  <a:cubicBezTo>
                    <a:pt x="320" y="296"/>
                    <a:pt x="321" y="293"/>
                    <a:pt x="322" y="289"/>
                  </a:cubicBezTo>
                  <a:lnTo>
                    <a:pt x="322" y="289"/>
                  </a:lnTo>
                  <a:lnTo>
                    <a:pt x="323" y="286"/>
                  </a:lnTo>
                  <a:close/>
                  <a:moveTo>
                    <a:pt x="339" y="325"/>
                  </a:moveTo>
                  <a:lnTo>
                    <a:pt x="339" y="325"/>
                  </a:lnTo>
                  <a:lnTo>
                    <a:pt x="338" y="326"/>
                  </a:lnTo>
                  <a:lnTo>
                    <a:pt x="338" y="326"/>
                  </a:lnTo>
                  <a:cubicBezTo>
                    <a:pt x="338" y="326"/>
                    <a:pt x="338" y="325"/>
                    <a:pt x="339" y="325"/>
                  </a:cubicBezTo>
                  <a:close/>
                  <a:moveTo>
                    <a:pt x="229" y="0"/>
                  </a:moveTo>
                  <a:cubicBezTo>
                    <a:pt x="212" y="0"/>
                    <a:pt x="194" y="2"/>
                    <a:pt x="178" y="7"/>
                  </a:cubicBezTo>
                  <a:cubicBezTo>
                    <a:pt x="174" y="7"/>
                    <a:pt x="169" y="7"/>
                    <a:pt x="165" y="9"/>
                  </a:cubicBezTo>
                  <a:cubicBezTo>
                    <a:pt x="154" y="13"/>
                    <a:pt x="138" y="20"/>
                    <a:pt x="125" y="27"/>
                  </a:cubicBezTo>
                  <a:lnTo>
                    <a:pt x="121" y="29"/>
                  </a:lnTo>
                  <a:cubicBezTo>
                    <a:pt x="106" y="38"/>
                    <a:pt x="92" y="46"/>
                    <a:pt x="81" y="57"/>
                  </a:cubicBezTo>
                  <a:cubicBezTo>
                    <a:pt x="79" y="59"/>
                    <a:pt x="75" y="64"/>
                    <a:pt x="73" y="66"/>
                  </a:cubicBezTo>
                  <a:cubicBezTo>
                    <a:pt x="59" y="79"/>
                    <a:pt x="46" y="97"/>
                    <a:pt x="37" y="114"/>
                  </a:cubicBezTo>
                  <a:cubicBezTo>
                    <a:pt x="19" y="147"/>
                    <a:pt x="8" y="185"/>
                    <a:pt x="7" y="224"/>
                  </a:cubicBezTo>
                  <a:lnTo>
                    <a:pt x="7" y="224"/>
                  </a:lnTo>
                  <a:cubicBezTo>
                    <a:pt x="0" y="256"/>
                    <a:pt x="1" y="286"/>
                    <a:pt x="9" y="319"/>
                  </a:cubicBezTo>
                  <a:cubicBezTo>
                    <a:pt x="16" y="334"/>
                    <a:pt x="22" y="352"/>
                    <a:pt x="31" y="367"/>
                  </a:cubicBezTo>
                  <a:cubicBezTo>
                    <a:pt x="40" y="389"/>
                    <a:pt x="55" y="406"/>
                    <a:pt x="70" y="422"/>
                  </a:cubicBezTo>
                  <a:cubicBezTo>
                    <a:pt x="86" y="439"/>
                    <a:pt x="103" y="453"/>
                    <a:pt x="121" y="464"/>
                  </a:cubicBezTo>
                  <a:cubicBezTo>
                    <a:pt x="154" y="481"/>
                    <a:pt x="191" y="492"/>
                    <a:pt x="231" y="492"/>
                  </a:cubicBezTo>
                  <a:cubicBezTo>
                    <a:pt x="235" y="493"/>
                    <a:pt x="239" y="493"/>
                    <a:pt x="242" y="493"/>
                  </a:cubicBezTo>
                  <a:cubicBezTo>
                    <a:pt x="260" y="493"/>
                    <a:pt x="279" y="489"/>
                    <a:pt x="297" y="483"/>
                  </a:cubicBezTo>
                  <a:cubicBezTo>
                    <a:pt x="330" y="472"/>
                    <a:pt x="360" y="455"/>
                    <a:pt x="387" y="431"/>
                  </a:cubicBezTo>
                  <a:cubicBezTo>
                    <a:pt x="402" y="417"/>
                    <a:pt x="415" y="400"/>
                    <a:pt x="426" y="382"/>
                  </a:cubicBezTo>
                  <a:cubicBezTo>
                    <a:pt x="444" y="352"/>
                    <a:pt x="455" y="314"/>
                    <a:pt x="455" y="279"/>
                  </a:cubicBezTo>
                  <a:cubicBezTo>
                    <a:pt x="455" y="261"/>
                    <a:pt x="453" y="243"/>
                    <a:pt x="450" y="226"/>
                  </a:cubicBezTo>
                  <a:lnTo>
                    <a:pt x="450" y="226"/>
                  </a:lnTo>
                  <a:cubicBezTo>
                    <a:pt x="450" y="226"/>
                    <a:pt x="450" y="226"/>
                    <a:pt x="450" y="226"/>
                  </a:cubicBezTo>
                  <a:cubicBezTo>
                    <a:pt x="450" y="204"/>
                    <a:pt x="446" y="185"/>
                    <a:pt x="439" y="165"/>
                  </a:cubicBezTo>
                  <a:cubicBezTo>
                    <a:pt x="428" y="128"/>
                    <a:pt x="406" y="92"/>
                    <a:pt x="380" y="64"/>
                  </a:cubicBezTo>
                  <a:cubicBezTo>
                    <a:pt x="352" y="35"/>
                    <a:pt x="319" y="16"/>
                    <a:pt x="279" y="7"/>
                  </a:cubicBezTo>
                  <a:cubicBezTo>
                    <a:pt x="263" y="2"/>
                    <a:pt x="246" y="0"/>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1491400" y="1074875"/>
              <a:ext cx="21000" cy="19650"/>
            </a:xfrm>
            <a:custGeom>
              <a:avLst/>
              <a:gdLst/>
              <a:ahLst/>
              <a:cxnLst/>
              <a:rect l="l" t="t" r="r" b="b"/>
              <a:pathLst>
                <a:path w="840" h="786" extrusionOk="0">
                  <a:moveTo>
                    <a:pt x="471" y="1"/>
                  </a:moveTo>
                  <a:lnTo>
                    <a:pt x="471" y="1"/>
                  </a:lnTo>
                  <a:cubicBezTo>
                    <a:pt x="286" y="7"/>
                    <a:pt x="87" y="100"/>
                    <a:pt x="38" y="275"/>
                  </a:cubicBezTo>
                  <a:cubicBezTo>
                    <a:pt x="1" y="407"/>
                    <a:pt x="58" y="550"/>
                    <a:pt x="155" y="646"/>
                  </a:cubicBezTo>
                  <a:cubicBezTo>
                    <a:pt x="239" y="734"/>
                    <a:pt x="364" y="785"/>
                    <a:pt x="483" y="785"/>
                  </a:cubicBezTo>
                  <a:cubicBezTo>
                    <a:pt x="571" y="785"/>
                    <a:pt x="656" y="757"/>
                    <a:pt x="719" y="695"/>
                  </a:cubicBezTo>
                  <a:cubicBezTo>
                    <a:pt x="840" y="574"/>
                    <a:pt x="840" y="363"/>
                    <a:pt x="737" y="227"/>
                  </a:cubicBezTo>
                  <a:cubicBezTo>
                    <a:pt x="646" y="109"/>
                    <a:pt x="495" y="48"/>
                    <a:pt x="343" y="48"/>
                  </a:cubicBezTo>
                  <a:cubicBezTo>
                    <a:pt x="322" y="48"/>
                    <a:pt x="301" y="49"/>
                    <a:pt x="280" y="51"/>
                  </a:cubicBezTo>
                  <a:lnTo>
                    <a:pt x="4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1397250" y="982500"/>
              <a:ext cx="211300" cy="200725"/>
            </a:xfrm>
            <a:custGeom>
              <a:avLst/>
              <a:gdLst/>
              <a:ahLst/>
              <a:cxnLst/>
              <a:rect l="l" t="t" r="r" b="b"/>
              <a:pathLst>
                <a:path w="8452" h="8029" extrusionOk="0">
                  <a:moveTo>
                    <a:pt x="4415" y="203"/>
                  </a:moveTo>
                  <a:cubicBezTo>
                    <a:pt x="4770" y="203"/>
                    <a:pt x="5109" y="266"/>
                    <a:pt x="5434" y="437"/>
                  </a:cubicBezTo>
                  <a:cubicBezTo>
                    <a:pt x="5794" y="632"/>
                    <a:pt x="6132" y="867"/>
                    <a:pt x="6440" y="1135"/>
                  </a:cubicBezTo>
                  <a:cubicBezTo>
                    <a:pt x="7046" y="1658"/>
                    <a:pt x="7582" y="2314"/>
                    <a:pt x="7911" y="3048"/>
                  </a:cubicBezTo>
                  <a:cubicBezTo>
                    <a:pt x="8249" y="3803"/>
                    <a:pt x="8120" y="4732"/>
                    <a:pt x="7797" y="5470"/>
                  </a:cubicBezTo>
                  <a:cubicBezTo>
                    <a:pt x="7494" y="6171"/>
                    <a:pt x="6989" y="6766"/>
                    <a:pt x="6345" y="7179"/>
                  </a:cubicBezTo>
                  <a:cubicBezTo>
                    <a:pt x="5688" y="7597"/>
                    <a:pt x="4874" y="7822"/>
                    <a:pt x="4066" y="7822"/>
                  </a:cubicBezTo>
                  <a:cubicBezTo>
                    <a:pt x="3228" y="7822"/>
                    <a:pt x="2396" y="7580"/>
                    <a:pt x="1749" y="7060"/>
                  </a:cubicBezTo>
                  <a:cubicBezTo>
                    <a:pt x="561" y="6105"/>
                    <a:pt x="0" y="4313"/>
                    <a:pt x="514" y="2866"/>
                  </a:cubicBezTo>
                  <a:cubicBezTo>
                    <a:pt x="550" y="2766"/>
                    <a:pt x="590" y="2668"/>
                    <a:pt x="635" y="2573"/>
                  </a:cubicBezTo>
                  <a:lnTo>
                    <a:pt x="635" y="2573"/>
                  </a:lnTo>
                  <a:cubicBezTo>
                    <a:pt x="645" y="2565"/>
                    <a:pt x="653" y="2555"/>
                    <a:pt x="659" y="2541"/>
                  </a:cubicBezTo>
                  <a:cubicBezTo>
                    <a:pt x="683" y="2488"/>
                    <a:pt x="707" y="2436"/>
                    <a:pt x="733" y="2385"/>
                  </a:cubicBezTo>
                  <a:lnTo>
                    <a:pt x="733" y="2385"/>
                  </a:lnTo>
                  <a:cubicBezTo>
                    <a:pt x="746" y="2361"/>
                    <a:pt x="760" y="2338"/>
                    <a:pt x="774" y="2314"/>
                  </a:cubicBezTo>
                  <a:cubicBezTo>
                    <a:pt x="778" y="2306"/>
                    <a:pt x="781" y="2298"/>
                    <a:pt x="782" y="2290"/>
                  </a:cubicBezTo>
                  <a:lnTo>
                    <a:pt x="782" y="2290"/>
                  </a:lnTo>
                  <a:cubicBezTo>
                    <a:pt x="1435" y="1084"/>
                    <a:pt x="2756" y="338"/>
                    <a:pt x="4107" y="217"/>
                  </a:cubicBezTo>
                  <a:cubicBezTo>
                    <a:pt x="4211" y="208"/>
                    <a:pt x="4314" y="203"/>
                    <a:pt x="4415" y="203"/>
                  </a:cubicBezTo>
                  <a:close/>
                  <a:moveTo>
                    <a:pt x="4401" y="0"/>
                  </a:moveTo>
                  <a:cubicBezTo>
                    <a:pt x="3747" y="0"/>
                    <a:pt x="3074" y="192"/>
                    <a:pt x="2500" y="465"/>
                  </a:cubicBezTo>
                  <a:cubicBezTo>
                    <a:pt x="1812" y="792"/>
                    <a:pt x="1202" y="1293"/>
                    <a:pt x="782" y="1930"/>
                  </a:cubicBezTo>
                  <a:cubicBezTo>
                    <a:pt x="675" y="2095"/>
                    <a:pt x="582" y="2268"/>
                    <a:pt x="503" y="2448"/>
                  </a:cubicBezTo>
                  <a:cubicBezTo>
                    <a:pt x="492" y="2472"/>
                    <a:pt x="492" y="2496"/>
                    <a:pt x="499" y="2516"/>
                  </a:cubicBezTo>
                  <a:lnTo>
                    <a:pt x="499" y="2516"/>
                  </a:lnTo>
                  <a:cubicBezTo>
                    <a:pt x="145" y="3162"/>
                    <a:pt x="109" y="3966"/>
                    <a:pt x="225" y="4680"/>
                  </a:cubicBezTo>
                  <a:cubicBezTo>
                    <a:pt x="350" y="5461"/>
                    <a:pt x="662" y="6221"/>
                    <a:pt x="1191" y="6821"/>
                  </a:cubicBezTo>
                  <a:cubicBezTo>
                    <a:pt x="1919" y="7644"/>
                    <a:pt x="2993" y="8028"/>
                    <a:pt x="4074" y="8028"/>
                  </a:cubicBezTo>
                  <a:cubicBezTo>
                    <a:pt x="4694" y="8028"/>
                    <a:pt x="5317" y="7901"/>
                    <a:pt x="5877" y="7658"/>
                  </a:cubicBezTo>
                  <a:cubicBezTo>
                    <a:pt x="7377" y="7005"/>
                    <a:pt x="8451" y="5376"/>
                    <a:pt x="8284" y="3720"/>
                  </a:cubicBezTo>
                  <a:cubicBezTo>
                    <a:pt x="8197" y="2859"/>
                    <a:pt x="7632" y="2064"/>
                    <a:pt x="7059" y="1445"/>
                  </a:cubicBezTo>
                  <a:cubicBezTo>
                    <a:pt x="6769" y="1133"/>
                    <a:pt x="6446" y="852"/>
                    <a:pt x="6099" y="608"/>
                  </a:cubicBezTo>
                  <a:cubicBezTo>
                    <a:pt x="5722" y="344"/>
                    <a:pt x="5311" y="98"/>
                    <a:pt x="4850" y="33"/>
                  </a:cubicBezTo>
                  <a:cubicBezTo>
                    <a:pt x="4702" y="11"/>
                    <a:pt x="4552" y="0"/>
                    <a:pt x="4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1744675" y="982625"/>
              <a:ext cx="205875" cy="200600"/>
            </a:xfrm>
            <a:custGeom>
              <a:avLst/>
              <a:gdLst/>
              <a:ahLst/>
              <a:cxnLst/>
              <a:rect l="l" t="t" r="r" b="b"/>
              <a:pathLst>
                <a:path w="8235" h="8024" extrusionOk="0">
                  <a:moveTo>
                    <a:pt x="4499" y="188"/>
                  </a:moveTo>
                  <a:cubicBezTo>
                    <a:pt x="4695" y="188"/>
                    <a:pt x="4891" y="209"/>
                    <a:pt x="5078" y="258"/>
                  </a:cubicBezTo>
                  <a:cubicBezTo>
                    <a:pt x="5289" y="313"/>
                    <a:pt x="5493" y="386"/>
                    <a:pt x="5691" y="473"/>
                  </a:cubicBezTo>
                  <a:cubicBezTo>
                    <a:pt x="5871" y="557"/>
                    <a:pt x="6056" y="640"/>
                    <a:pt x="6234" y="735"/>
                  </a:cubicBezTo>
                  <a:cubicBezTo>
                    <a:pt x="6548" y="899"/>
                    <a:pt x="6831" y="1119"/>
                    <a:pt x="7070" y="1380"/>
                  </a:cubicBezTo>
                  <a:cubicBezTo>
                    <a:pt x="7455" y="1804"/>
                    <a:pt x="7698" y="2336"/>
                    <a:pt x="7821" y="2889"/>
                  </a:cubicBezTo>
                  <a:cubicBezTo>
                    <a:pt x="7896" y="3227"/>
                    <a:pt x="7929" y="3574"/>
                    <a:pt x="7920" y="3921"/>
                  </a:cubicBezTo>
                  <a:cubicBezTo>
                    <a:pt x="7909" y="4657"/>
                    <a:pt x="7817" y="5384"/>
                    <a:pt x="7463" y="6043"/>
                  </a:cubicBezTo>
                  <a:cubicBezTo>
                    <a:pt x="6830" y="7227"/>
                    <a:pt x="5494" y="7808"/>
                    <a:pt x="4176" y="7808"/>
                  </a:cubicBezTo>
                  <a:cubicBezTo>
                    <a:pt x="3638" y="7808"/>
                    <a:pt x="3103" y="7711"/>
                    <a:pt x="2621" y="7519"/>
                  </a:cubicBezTo>
                  <a:cubicBezTo>
                    <a:pt x="921" y="6840"/>
                    <a:pt x="1" y="4681"/>
                    <a:pt x="546" y="2959"/>
                  </a:cubicBezTo>
                  <a:cubicBezTo>
                    <a:pt x="590" y="2824"/>
                    <a:pt x="641" y="2692"/>
                    <a:pt x="701" y="2564"/>
                  </a:cubicBezTo>
                  <a:lnTo>
                    <a:pt x="701" y="2564"/>
                  </a:lnTo>
                  <a:cubicBezTo>
                    <a:pt x="711" y="2557"/>
                    <a:pt x="719" y="2546"/>
                    <a:pt x="726" y="2531"/>
                  </a:cubicBezTo>
                  <a:cubicBezTo>
                    <a:pt x="754" y="2467"/>
                    <a:pt x="784" y="2405"/>
                    <a:pt x="816" y="2343"/>
                  </a:cubicBezTo>
                  <a:lnTo>
                    <a:pt x="816" y="2343"/>
                  </a:lnTo>
                  <a:cubicBezTo>
                    <a:pt x="823" y="2330"/>
                    <a:pt x="830" y="2318"/>
                    <a:pt x="838" y="2305"/>
                  </a:cubicBezTo>
                  <a:cubicBezTo>
                    <a:pt x="841" y="2299"/>
                    <a:pt x="843" y="2293"/>
                    <a:pt x="845" y="2287"/>
                  </a:cubicBezTo>
                  <a:lnTo>
                    <a:pt x="845" y="2287"/>
                  </a:lnTo>
                  <a:cubicBezTo>
                    <a:pt x="1206" y="1618"/>
                    <a:pt x="1774" y="1083"/>
                    <a:pt x="2447" y="726"/>
                  </a:cubicBezTo>
                  <a:cubicBezTo>
                    <a:pt x="2821" y="526"/>
                    <a:pt x="3218" y="381"/>
                    <a:pt x="3633" y="293"/>
                  </a:cubicBezTo>
                  <a:cubicBezTo>
                    <a:pt x="3911" y="233"/>
                    <a:pt x="4207" y="188"/>
                    <a:pt x="4499" y="188"/>
                  </a:cubicBezTo>
                  <a:close/>
                  <a:moveTo>
                    <a:pt x="4469" y="0"/>
                  </a:moveTo>
                  <a:cubicBezTo>
                    <a:pt x="4397" y="0"/>
                    <a:pt x="4325" y="3"/>
                    <a:pt x="4253" y="8"/>
                  </a:cubicBezTo>
                  <a:cubicBezTo>
                    <a:pt x="3809" y="41"/>
                    <a:pt x="3370" y="137"/>
                    <a:pt x="2953" y="293"/>
                  </a:cubicBezTo>
                  <a:cubicBezTo>
                    <a:pt x="2136" y="601"/>
                    <a:pt x="1391" y="1132"/>
                    <a:pt x="892" y="1857"/>
                  </a:cubicBezTo>
                  <a:cubicBezTo>
                    <a:pt x="767" y="2041"/>
                    <a:pt x="660" y="2235"/>
                    <a:pt x="570" y="2439"/>
                  </a:cubicBezTo>
                  <a:cubicBezTo>
                    <a:pt x="559" y="2463"/>
                    <a:pt x="559" y="2487"/>
                    <a:pt x="566" y="2508"/>
                  </a:cubicBezTo>
                  <a:lnTo>
                    <a:pt x="566" y="2508"/>
                  </a:lnTo>
                  <a:cubicBezTo>
                    <a:pt x="151" y="3260"/>
                    <a:pt x="165" y="4223"/>
                    <a:pt x="363" y="5037"/>
                  </a:cubicBezTo>
                  <a:cubicBezTo>
                    <a:pt x="581" y="5931"/>
                    <a:pt x="1048" y="6754"/>
                    <a:pt x="1797" y="7310"/>
                  </a:cubicBezTo>
                  <a:cubicBezTo>
                    <a:pt x="2460" y="7799"/>
                    <a:pt x="3306" y="8024"/>
                    <a:pt x="4133" y="8024"/>
                  </a:cubicBezTo>
                  <a:cubicBezTo>
                    <a:pt x="4304" y="8024"/>
                    <a:pt x="4474" y="8014"/>
                    <a:pt x="4641" y="7995"/>
                  </a:cubicBezTo>
                  <a:cubicBezTo>
                    <a:pt x="5577" y="7892"/>
                    <a:pt x="6539" y="7501"/>
                    <a:pt x="7178" y="6792"/>
                  </a:cubicBezTo>
                  <a:cubicBezTo>
                    <a:pt x="8034" y="5843"/>
                    <a:pt x="8234" y="4453"/>
                    <a:pt x="8074" y="3219"/>
                  </a:cubicBezTo>
                  <a:cubicBezTo>
                    <a:pt x="8001" y="2659"/>
                    <a:pt x="7826" y="2107"/>
                    <a:pt x="7516" y="1631"/>
                  </a:cubicBezTo>
                  <a:cubicBezTo>
                    <a:pt x="7325" y="1336"/>
                    <a:pt x="7088" y="1077"/>
                    <a:pt x="6811" y="862"/>
                  </a:cubicBezTo>
                  <a:cubicBezTo>
                    <a:pt x="6486" y="612"/>
                    <a:pt x="6111" y="436"/>
                    <a:pt x="5735" y="274"/>
                  </a:cubicBezTo>
                  <a:cubicBezTo>
                    <a:pt x="5325" y="98"/>
                    <a:pt x="4910" y="0"/>
                    <a:pt x="4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1676500" y="1063875"/>
              <a:ext cx="186150" cy="50975"/>
            </a:xfrm>
            <a:custGeom>
              <a:avLst/>
              <a:gdLst/>
              <a:ahLst/>
              <a:cxnLst/>
              <a:rect l="l" t="t" r="r" b="b"/>
              <a:pathLst>
                <a:path w="7446" h="2039" extrusionOk="0">
                  <a:moveTo>
                    <a:pt x="1367" y="0"/>
                  </a:moveTo>
                  <a:cubicBezTo>
                    <a:pt x="951" y="0"/>
                    <a:pt x="542" y="63"/>
                    <a:pt x="215" y="307"/>
                  </a:cubicBezTo>
                  <a:cubicBezTo>
                    <a:pt x="215" y="307"/>
                    <a:pt x="150" y="478"/>
                    <a:pt x="121" y="533"/>
                  </a:cubicBezTo>
                  <a:cubicBezTo>
                    <a:pt x="0" y="772"/>
                    <a:pt x="0" y="1058"/>
                    <a:pt x="40" y="1321"/>
                  </a:cubicBezTo>
                  <a:cubicBezTo>
                    <a:pt x="53" y="1436"/>
                    <a:pt x="88" y="1548"/>
                    <a:pt x="141" y="1649"/>
                  </a:cubicBezTo>
                  <a:cubicBezTo>
                    <a:pt x="325" y="1967"/>
                    <a:pt x="740" y="2038"/>
                    <a:pt x="1112" y="2038"/>
                  </a:cubicBezTo>
                  <a:cubicBezTo>
                    <a:pt x="1136" y="2038"/>
                    <a:pt x="1159" y="2038"/>
                    <a:pt x="1182" y="2037"/>
                  </a:cubicBezTo>
                  <a:cubicBezTo>
                    <a:pt x="2242" y="2015"/>
                    <a:pt x="3286" y="1761"/>
                    <a:pt x="4342" y="1662"/>
                  </a:cubicBezTo>
                  <a:cubicBezTo>
                    <a:pt x="5177" y="1585"/>
                    <a:pt x="6018" y="1581"/>
                    <a:pt x="6848" y="1458"/>
                  </a:cubicBezTo>
                  <a:cubicBezTo>
                    <a:pt x="7065" y="1427"/>
                    <a:pt x="7445" y="1324"/>
                    <a:pt x="7403" y="1032"/>
                  </a:cubicBezTo>
                  <a:cubicBezTo>
                    <a:pt x="7362" y="739"/>
                    <a:pt x="7215" y="601"/>
                    <a:pt x="6822" y="544"/>
                  </a:cubicBezTo>
                  <a:cubicBezTo>
                    <a:pt x="5190" y="311"/>
                    <a:pt x="3547" y="151"/>
                    <a:pt x="1902" y="26"/>
                  </a:cubicBezTo>
                  <a:cubicBezTo>
                    <a:pt x="1727" y="12"/>
                    <a:pt x="1546"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1751825" y="938475"/>
              <a:ext cx="18425" cy="12675"/>
            </a:xfrm>
            <a:custGeom>
              <a:avLst/>
              <a:gdLst/>
              <a:ahLst/>
              <a:cxnLst/>
              <a:rect l="l" t="t" r="r" b="b"/>
              <a:pathLst>
                <a:path w="737" h="507" extrusionOk="0">
                  <a:moveTo>
                    <a:pt x="280" y="1"/>
                  </a:moveTo>
                  <a:cubicBezTo>
                    <a:pt x="263" y="1"/>
                    <a:pt x="247" y="3"/>
                    <a:pt x="231" y="9"/>
                  </a:cubicBezTo>
                  <a:lnTo>
                    <a:pt x="231" y="9"/>
                  </a:lnTo>
                  <a:cubicBezTo>
                    <a:pt x="228" y="9"/>
                    <a:pt x="225" y="9"/>
                    <a:pt x="222" y="9"/>
                  </a:cubicBezTo>
                  <a:cubicBezTo>
                    <a:pt x="188" y="9"/>
                    <a:pt x="153" y="18"/>
                    <a:pt x="123" y="34"/>
                  </a:cubicBezTo>
                  <a:cubicBezTo>
                    <a:pt x="31" y="87"/>
                    <a:pt x="0" y="206"/>
                    <a:pt x="53" y="298"/>
                  </a:cubicBezTo>
                  <a:lnTo>
                    <a:pt x="84" y="335"/>
                  </a:lnTo>
                  <a:cubicBezTo>
                    <a:pt x="108" y="359"/>
                    <a:pt x="137" y="375"/>
                    <a:pt x="169" y="384"/>
                  </a:cubicBezTo>
                  <a:lnTo>
                    <a:pt x="312" y="452"/>
                  </a:lnTo>
                  <a:cubicBezTo>
                    <a:pt x="341" y="468"/>
                    <a:pt x="373" y="476"/>
                    <a:pt x="405" y="476"/>
                  </a:cubicBezTo>
                  <a:cubicBezTo>
                    <a:pt x="409" y="476"/>
                    <a:pt x="413" y="476"/>
                    <a:pt x="417" y="476"/>
                  </a:cubicBezTo>
                  <a:lnTo>
                    <a:pt x="417" y="476"/>
                  </a:lnTo>
                  <a:cubicBezTo>
                    <a:pt x="441" y="484"/>
                    <a:pt x="464" y="494"/>
                    <a:pt x="488" y="500"/>
                  </a:cubicBezTo>
                  <a:cubicBezTo>
                    <a:pt x="505" y="504"/>
                    <a:pt x="522" y="507"/>
                    <a:pt x="539" y="507"/>
                  </a:cubicBezTo>
                  <a:cubicBezTo>
                    <a:pt x="573" y="507"/>
                    <a:pt x="606" y="498"/>
                    <a:pt x="635" y="480"/>
                  </a:cubicBezTo>
                  <a:lnTo>
                    <a:pt x="675" y="449"/>
                  </a:lnTo>
                  <a:cubicBezTo>
                    <a:pt x="694" y="434"/>
                    <a:pt x="708" y="412"/>
                    <a:pt x="716" y="388"/>
                  </a:cubicBezTo>
                  <a:cubicBezTo>
                    <a:pt x="734" y="348"/>
                    <a:pt x="736" y="305"/>
                    <a:pt x="725" y="263"/>
                  </a:cubicBezTo>
                  <a:lnTo>
                    <a:pt x="705" y="217"/>
                  </a:lnTo>
                  <a:cubicBezTo>
                    <a:pt x="688" y="189"/>
                    <a:pt x="667" y="165"/>
                    <a:pt x="637" y="147"/>
                  </a:cubicBezTo>
                  <a:lnTo>
                    <a:pt x="637" y="147"/>
                  </a:lnTo>
                  <a:lnTo>
                    <a:pt x="637" y="146"/>
                  </a:lnTo>
                  <a:cubicBezTo>
                    <a:pt x="635" y="145"/>
                    <a:pt x="632" y="144"/>
                    <a:pt x="630" y="143"/>
                  </a:cubicBezTo>
                  <a:lnTo>
                    <a:pt x="630" y="143"/>
                  </a:lnTo>
                  <a:cubicBezTo>
                    <a:pt x="598" y="122"/>
                    <a:pt x="565" y="101"/>
                    <a:pt x="530" y="83"/>
                  </a:cubicBezTo>
                  <a:cubicBezTo>
                    <a:pt x="499" y="67"/>
                    <a:pt x="468" y="56"/>
                    <a:pt x="435" y="45"/>
                  </a:cubicBezTo>
                  <a:cubicBezTo>
                    <a:pt x="415" y="39"/>
                    <a:pt x="396" y="34"/>
                    <a:pt x="376" y="28"/>
                  </a:cubicBezTo>
                  <a:lnTo>
                    <a:pt x="376" y="28"/>
                  </a:lnTo>
                  <a:lnTo>
                    <a:pt x="415" y="45"/>
                  </a:lnTo>
                  <a:cubicBezTo>
                    <a:pt x="382" y="32"/>
                    <a:pt x="352" y="17"/>
                    <a:pt x="319" y="6"/>
                  </a:cubicBezTo>
                  <a:cubicBezTo>
                    <a:pt x="306" y="2"/>
                    <a:pt x="293" y="1"/>
                    <a:pt x="2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1563400" y="919625"/>
              <a:ext cx="12725" cy="10825"/>
            </a:xfrm>
            <a:custGeom>
              <a:avLst/>
              <a:gdLst/>
              <a:ahLst/>
              <a:cxnLst/>
              <a:rect l="l" t="t" r="r" b="b"/>
              <a:pathLst>
                <a:path w="509" h="433" extrusionOk="0">
                  <a:moveTo>
                    <a:pt x="167" y="0"/>
                  </a:moveTo>
                  <a:lnTo>
                    <a:pt x="121" y="7"/>
                  </a:lnTo>
                  <a:cubicBezTo>
                    <a:pt x="101" y="11"/>
                    <a:pt x="81" y="22"/>
                    <a:pt x="66" y="35"/>
                  </a:cubicBezTo>
                  <a:cubicBezTo>
                    <a:pt x="53" y="44"/>
                    <a:pt x="42" y="53"/>
                    <a:pt x="35" y="66"/>
                  </a:cubicBezTo>
                  <a:cubicBezTo>
                    <a:pt x="20" y="81"/>
                    <a:pt x="11" y="101"/>
                    <a:pt x="4" y="123"/>
                  </a:cubicBezTo>
                  <a:lnTo>
                    <a:pt x="0" y="169"/>
                  </a:lnTo>
                  <a:lnTo>
                    <a:pt x="4" y="213"/>
                  </a:lnTo>
                  <a:cubicBezTo>
                    <a:pt x="9" y="233"/>
                    <a:pt x="20" y="253"/>
                    <a:pt x="35" y="270"/>
                  </a:cubicBezTo>
                  <a:cubicBezTo>
                    <a:pt x="46" y="288"/>
                    <a:pt x="62" y="303"/>
                    <a:pt x="81" y="312"/>
                  </a:cubicBezTo>
                  <a:lnTo>
                    <a:pt x="103" y="324"/>
                  </a:lnTo>
                  <a:lnTo>
                    <a:pt x="103" y="324"/>
                  </a:lnTo>
                  <a:cubicBezTo>
                    <a:pt x="110" y="331"/>
                    <a:pt x="118" y="337"/>
                    <a:pt x="126" y="343"/>
                  </a:cubicBezTo>
                  <a:lnTo>
                    <a:pt x="126" y="343"/>
                  </a:lnTo>
                  <a:cubicBezTo>
                    <a:pt x="148" y="359"/>
                    <a:pt x="171" y="375"/>
                    <a:pt x="196" y="389"/>
                  </a:cubicBezTo>
                  <a:cubicBezTo>
                    <a:pt x="226" y="404"/>
                    <a:pt x="261" y="417"/>
                    <a:pt x="294" y="426"/>
                  </a:cubicBezTo>
                  <a:cubicBezTo>
                    <a:pt x="307" y="430"/>
                    <a:pt x="321" y="432"/>
                    <a:pt x="334" y="432"/>
                  </a:cubicBezTo>
                  <a:cubicBezTo>
                    <a:pt x="344" y="432"/>
                    <a:pt x="353" y="431"/>
                    <a:pt x="362" y="428"/>
                  </a:cubicBezTo>
                  <a:cubicBezTo>
                    <a:pt x="384" y="428"/>
                    <a:pt x="406" y="422"/>
                    <a:pt x="424" y="408"/>
                  </a:cubicBezTo>
                  <a:lnTo>
                    <a:pt x="457" y="382"/>
                  </a:lnTo>
                  <a:cubicBezTo>
                    <a:pt x="474" y="369"/>
                    <a:pt x="485" y="349"/>
                    <a:pt x="492" y="327"/>
                  </a:cubicBezTo>
                  <a:cubicBezTo>
                    <a:pt x="501" y="316"/>
                    <a:pt x="503" y="301"/>
                    <a:pt x="503" y="286"/>
                  </a:cubicBezTo>
                  <a:cubicBezTo>
                    <a:pt x="509" y="267"/>
                    <a:pt x="508" y="248"/>
                    <a:pt x="503" y="229"/>
                  </a:cubicBezTo>
                  <a:lnTo>
                    <a:pt x="503" y="229"/>
                  </a:lnTo>
                  <a:cubicBezTo>
                    <a:pt x="508" y="207"/>
                    <a:pt x="507" y="183"/>
                    <a:pt x="501" y="160"/>
                  </a:cubicBezTo>
                  <a:cubicBezTo>
                    <a:pt x="490" y="121"/>
                    <a:pt x="463" y="86"/>
                    <a:pt x="426" y="64"/>
                  </a:cubicBezTo>
                  <a:cubicBezTo>
                    <a:pt x="387" y="44"/>
                    <a:pt x="345" y="26"/>
                    <a:pt x="301" y="15"/>
                  </a:cubicBezTo>
                  <a:cubicBezTo>
                    <a:pt x="272" y="9"/>
                    <a:pt x="244" y="4"/>
                    <a:pt x="215" y="2"/>
                  </a:cubicBezTo>
                  <a:cubicBezTo>
                    <a:pt x="200" y="0"/>
                    <a:pt x="182"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1568325" y="908100"/>
              <a:ext cx="10100" cy="15050"/>
            </a:xfrm>
            <a:custGeom>
              <a:avLst/>
              <a:gdLst/>
              <a:ahLst/>
              <a:cxnLst/>
              <a:rect l="l" t="t" r="r" b="b"/>
              <a:pathLst>
                <a:path w="404" h="602" extrusionOk="0">
                  <a:moveTo>
                    <a:pt x="294" y="1"/>
                  </a:moveTo>
                  <a:cubicBezTo>
                    <a:pt x="268" y="1"/>
                    <a:pt x="243" y="13"/>
                    <a:pt x="227" y="44"/>
                  </a:cubicBezTo>
                  <a:cubicBezTo>
                    <a:pt x="185" y="121"/>
                    <a:pt x="148" y="200"/>
                    <a:pt x="111" y="277"/>
                  </a:cubicBezTo>
                  <a:cubicBezTo>
                    <a:pt x="89" y="318"/>
                    <a:pt x="69" y="360"/>
                    <a:pt x="51" y="402"/>
                  </a:cubicBezTo>
                  <a:lnTo>
                    <a:pt x="27" y="459"/>
                  </a:lnTo>
                  <a:cubicBezTo>
                    <a:pt x="18" y="481"/>
                    <a:pt x="12" y="503"/>
                    <a:pt x="7" y="527"/>
                  </a:cubicBezTo>
                  <a:cubicBezTo>
                    <a:pt x="1" y="553"/>
                    <a:pt x="12" y="580"/>
                    <a:pt x="34" y="593"/>
                  </a:cubicBezTo>
                  <a:cubicBezTo>
                    <a:pt x="44" y="598"/>
                    <a:pt x="55" y="601"/>
                    <a:pt x="65" y="601"/>
                  </a:cubicBezTo>
                  <a:cubicBezTo>
                    <a:pt x="80" y="601"/>
                    <a:pt x="95" y="596"/>
                    <a:pt x="106" y="584"/>
                  </a:cubicBezTo>
                  <a:cubicBezTo>
                    <a:pt x="122" y="566"/>
                    <a:pt x="137" y="547"/>
                    <a:pt x="152" y="525"/>
                  </a:cubicBezTo>
                  <a:lnTo>
                    <a:pt x="185" y="468"/>
                  </a:lnTo>
                  <a:cubicBezTo>
                    <a:pt x="207" y="432"/>
                    <a:pt x="225" y="393"/>
                    <a:pt x="245" y="356"/>
                  </a:cubicBezTo>
                  <a:cubicBezTo>
                    <a:pt x="284" y="279"/>
                    <a:pt x="326" y="202"/>
                    <a:pt x="363" y="123"/>
                  </a:cubicBezTo>
                  <a:cubicBezTo>
                    <a:pt x="404" y="60"/>
                    <a:pt x="349" y="1"/>
                    <a:pt x="2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1572175" y="907200"/>
              <a:ext cx="8525" cy="5900"/>
            </a:xfrm>
            <a:custGeom>
              <a:avLst/>
              <a:gdLst/>
              <a:ahLst/>
              <a:cxnLst/>
              <a:rect l="l" t="t" r="r" b="b"/>
              <a:pathLst>
                <a:path w="341" h="236" extrusionOk="0">
                  <a:moveTo>
                    <a:pt x="224" y="71"/>
                  </a:moveTo>
                  <a:lnTo>
                    <a:pt x="245" y="75"/>
                  </a:lnTo>
                  <a:lnTo>
                    <a:pt x="245" y="75"/>
                  </a:lnTo>
                  <a:cubicBezTo>
                    <a:pt x="245" y="75"/>
                    <a:pt x="244" y="75"/>
                    <a:pt x="244" y="75"/>
                  </a:cubicBezTo>
                  <a:lnTo>
                    <a:pt x="244" y="75"/>
                  </a:lnTo>
                  <a:cubicBezTo>
                    <a:pt x="238" y="74"/>
                    <a:pt x="232" y="73"/>
                    <a:pt x="227" y="72"/>
                  </a:cubicBezTo>
                  <a:lnTo>
                    <a:pt x="227" y="72"/>
                  </a:lnTo>
                  <a:cubicBezTo>
                    <a:pt x="226" y="72"/>
                    <a:pt x="225" y="71"/>
                    <a:pt x="224" y="71"/>
                  </a:cubicBezTo>
                  <a:close/>
                  <a:moveTo>
                    <a:pt x="99" y="1"/>
                  </a:moveTo>
                  <a:cubicBezTo>
                    <a:pt x="77" y="1"/>
                    <a:pt x="57" y="9"/>
                    <a:pt x="43" y="24"/>
                  </a:cubicBezTo>
                  <a:lnTo>
                    <a:pt x="43" y="24"/>
                  </a:lnTo>
                  <a:cubicBezTo>
                    <a:pt x="34" y="25"/>
                    <a:pt x="25" y="27"/>
                    <a:pt x="17" y="32"/>
                  </a:cubicBezTo>
                  <a:lnTo>
                    <a:pt x="17" y="32"/>
                  </a:lnTo>
                  <a:cubicBezTo>
                    <a:pt x="9" y="34"/>
                    <a:pt x="4" y="41"/>
                    <a:pt x="5" y="50"/>
                  </a:cubicBezTo>
                  <a:lnTo>
                    <a:pt x="5" y="50"/>
                  </a:lnTo>
                  <a:cubicBezTo>
                    <a:pt x="1" y="64"/>
                    <a:pt x="2" y="79"/>
                    <a:pt x="9" y="93"/>
                  </a:cubicBezTo>
                  <a:cubicBezTo>
                    <a:pt x="14" y="97"/>
                    <a:pt x="16" y="102"/>
                    <a:pt x="18" y="106"/>
                  </a:cubicBezTo>
                  <a:cubicBezTo>
                    <a:pt x="18" y="110"/>
                    <a:pt x="20" y="113"/>
                    <a:pt x="22" y="115"/>
                  </a:cubicBezTo>
                  <a:cubicBezTo>
                    <a:pt x="31" y="130"/>
                    <a:pt x="42" y="143"/>
                    <a:pt x="58" y="154"/>
                  </a:cubicBezTo>
                  <a:cubicBezTo>
                    <a:pt x="69" y="165"/>
                    <a:pt x="82" y="174"/>
                    <a:pt x="95" y="185"/>
                  </a:cubicBezTo>
                  <a:cubicBezTo>
                    <a:pt x="119" y="203"/>
                    <a:pt x="143" y="214"/>
                    <a:pt x="172" y="222"/>
                  </a:cubicBezTo>
                  <a:cubicBezTo>
                    <a:pt x="200" y="229"/>
                    <a:pt x="229" y="233"/>
                    <a:pt x="260" y="236"/>
                  </a:cubicBezTo>
                  <a:cubicBezTo>
                    <a:pt x="273" y="236"/>
                    <a:pt x="288" y="231"/>
                    <a:pt x="301" y="225"/>
                  </a:cubicBezTo>
                  <a:cubicBezTo>
                    <a:pt x="315" y="216"/>
                    <a:pt x="328" y="203"/>
                    <a:pt x="334" y="185"/>
                  </a:cubicBezTo>
                  <a:cubicBezTo>
                    <a:pt x="339" y="174"/>
                    <a:pt x="341" y="159"/>
                    <a:pt x="339" y="146"/>
                  </a:cubicBezTo>
                  <a:cubicBezTo>
                    <a:pt x="337" y="128"/>
                    <a:pt x="330" y="110"/>
                    <a:pt x="317" y="99"/>
                  </a:cubicBezTo>
                  <a:cubicBezTo>
                    <a:pt x="288" y="75"/>
                    <a:pt x="257" y="53"/>
                    <a:pt x="222" y="38"/>
                  </a:cubicBezTo>
                  <a:cubicBezTo>
                    <a:pt x="185" y="18"/>
                    <a:pt x="143" y="5"/>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1568450" y="884150"/>
              <a:ext cx="13150" cy="26450"/>
            </a:xfrm>
            <a:custGeom>
              <a:avLst/>
              <a:gdLst/>
              <a:ahLst/>
              <a:cxnLst/>
              <a:rect l="l" t="t" r="r" b="b"/>
              <a:pathLst>
                <a:path w="526" h="1058" extrusionOk="0">
                  <a:moveTo>
                    <a:pt x="245" y="0"/>
                  </a:moveTo>
                  <a:cubicBezTo>
                    <a:pt x="212" y="0"/>
                    <a:pt x="178" y="18"/>
                    <a:pt x="167" y="55"/>
                  </a:cubicBezTo>
                  <a:cubicBezTo>
                    <a:pt x="125" y="191"/>
                    <a:pt x="90" y="325"/>
                    <a:pt x="22" y="453"/>
                  </a:cubicBezTo>
                  <a:cubicBezTo>
                    <a:pt x="0" y="492"/>
                    <a:pt x="13" y="541"/>
                    <a:pt x="51" y="562"/>
                  </a:cubicBezTo>
                  <a:cubicBezTo>
                    <a:pt x="121" y="609"/>
                    <a:pt x="229" y="622"/>
                    <a:pt x="281" y="668"/>
                  </a:cubicBezTo>
                  <a:cubicBezTo>
                    <a:pt x="356" y="734"/>
                    <a:pt x="259" y="896"/>
                    <a:pt x="229" y="975"/>
                  </a:cubicBezTo>
                  <a:cubicBezTo>
                    <a:pt x="213" y="1020"/>
                    <a:pt x="255" y="1057"/>
                    <a:pt x="295" y="1057"/>
                  </a:cubicBezTo>
                  <a:cubicBezTo>
                    <a:pt x="310" y="1057"/>
                    <a:pt x="325" y="1052"/>
                    <a:pt x="336" y="1039"/>
                  </a:cubicBezTo>
                  <a:lnTo>
                    <a:pt x="341" y="1039"/>
                  </a:lnTo>
                  <a:cubicBezTo>
                    <a:pt x="437" y="923"/>
                    <a:pt x="525" y="734"/>
                    <a:pt x="426" y="593"/>
                  </a:cubicBezTo>
                  <a:cubicBezTo>
                    <a:pt x="371" y="514"/>
                    <a:pt x="281" y="493"/>
                    <a:pt x="200" y="458"/>
                  </a:cubicBezTo>
                  <a:lnTo>
                    <a:pt x="200" y="458"/>
                  </a:lnTo>
                  <a:cubicBezTo>
                    <a:pt x="258" y="338"/>
                    <a:pt x="304" y="207"/>
                    <a:pt x="319" y="75"/>
                  </a:cubicBezTo>
                  <a:cubicBezTo>
                    <a:pt x="323" y="26"/>
                    <a:pt x="285" y="0"/>
                    <a:pt x="2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1759475" y="925500"/>
              <a:ext cx="8075" cy="19700"/>
            </a:xfrm>
            <a:custGeom>
              <a:avLst/>
              <a:gdLst/>
              <a:ahLst/>
              <a:cxnLst/>
              <a:rect l="l" t="t" r="r" b="b"/>
              <a:pathLst>
                <a:path w="323" h="788" extrusionOk="0">
                  <a:moveTo>
                    <a:pt x="223" y="0"/>
                  </a:moveTo>
                  <a:cubicBezTo>
                    <a:pt x="184" y="0"/>
                    <a:pt x="145" y="22"/>
                    <a:pt x="131" y="70"/>
                  </a:cubicBezTo>
                  <a:cubicBezTo>
                    <a:pt x="118" y="121"/>
                    <a:pt x="107" y="173"/>
                    <a:pt x="103" y="226"/>
                  </a:cubicBezTo>
                  <a:cubicBezTo>
                    <a:pt x="94" y="281"/>
                    <a:pt x="81" y="334"/>
                    <a:pt x="72" y="387"/>
                  </a:cubicBezTo>
                  <a:cubicBezTo>
                    <a:pt x="61" y="441"/>
                    <a:pt x="50" y="490"/>
                    <a:pt x="39" y="542"/>
                  </a:cubicBezTo>
                  <a:cubicBezTo>
                    <a:pt x="33" y="567"/>
                    <a:pt x="30" y="593"/>
                    <a:pt x="24" y="619"/>
                  </a:cubicBezTo>
                  <a:cubicBezTo>
                    <a:pt x="17" y="650"/>
                    <a:pt x="11" y="681"/>
                    <a:pt x="6" y="712"/>
                  </a:cubicBezTo>
                  <a:cubicBezTo>
                    <a:pt x="1" y="759"/>
                    <a:pt x="44" y="788"/>
                    <a:pt x="85" y="788"/>
                  </a:cubicBezTo>
                  <a:cubicBezTo>
                    <a:pt x="112" y="788"/>
                    <a:pt x="138" y="776"/>
                    <a:pt x="151" y="751"/>
                  </a:cubicBezTo>
                  <a:lnTo>
                    <a:pt x="149" y="751"/>
                  </a:lnTo>
                  <a:cubicBezTo>
                    <a:pt x="162" y="723"/>
                    <a:pt x="173" y="694"/>
                    <a:pt x="182" y="663"/>
                  </a:cubicBezTo>
                  <a:cubicBezTo>
                    <a:pt x="191" y="635"/>
                    <a:pt x="204" y="611"/>
                    <a:pt x="210" y="584"/>
                  </a:cubicBezTo>
                  <a:cubicBezTo>
                    <a:pt x="226" y="534"/>
                    <a:pt x="241" y="483"/>
                    <a:pt x="254" y="433"/>
                  </a:cubicBezTo>
                  <a:cubicBezTo>
                    <a:pt x="270" y="380"/>
                    <a:pt x="281" y="329"/>
                    <a:pt x="290" y="277"/>
                  </a:cubicBezTo>
                  <a:cubicBezTo>
                    <a:pt x="303" y="220"/>
                    <a:pt x="322" y="154"/>
                    <a:pt x="320" y="97"/>
                  </a:cubicBezTo>
                  <a:cubicBezTo>
                    <a:pt x="320" y="35"/>
                    <a:pt x="272"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1736275" y="911875"/>
              <a:ext cx="56975" cy="15425"/>
            </a:xfrm>
            <a:custGeom>
              <a:avLst/>
              <a:gdLst/>
              <a:ahLst/>
              <a:cxnLst/>
              <a:rect l="l" t="t" r="r" b="b"/>
              <a:pathLst>
                <a:path w="2279" h="617" extrusionOk="0">
                  <a:moveTo>
                    <a:pt x="1782" y="1"/>
                  </a:moveTo>
                  <a:cubicBezTo>
                    <a:pt x="1618" y="1"/>
                    <a:pt x="1454" y="10"/>
                    <a:pt x="1290" y="20"/>
                  </a:cubicBezTo>
                  <a:lnTo>
                    <a:pt x="247" y="79"/>
                  </a:lnTo>
                  <a:cubicBezTo>
                    <a:pt x="172" y="84"/>
                    <a:pt x="84" y="95"/>
                    <a:pt x="43" y="158"/>
                  </a:cubicBezTo>
                  <a:cubicBezTo>
                    <a:pt x="1" y="222"/>
                    <a:pt x="27" y="308"/>
                    <a:pt x="86" y="352"/>
                  </a:cubicBezTo>
                  <a:cubicBezTo>
                    <a:pt x="126" y="378"/>
                    <a:pt x="171" y="391"/>
                    <a:pt x="216" y="391"/>
                  </a:cubicBezTo>
                  <a:cubicBezTo>
                    <a:pt x="243" y="391"/>
                    <a:pt x="271" y="386"/>
                    <a:pt x="297" y="376"/>
                  </a:cubicBezTo>
                  <a:lnTo>
                    <a:pt x="170" y="371"/>
                  </a:lnTo>
                  <a:cubicBezTo>
                    <a:pt x="245" y="366"/>
                    <a:pt x="320" y="364"/>
                    <a:pt x="395" y="364"/>
                  </a:cubicBezTo>
                  <a:cubicBezTo>
                    <a:pt x="879" y="364"/>
                    <a:pt x="1358" y="468"/>
                    <a:pt x="1828" y="591"/>
                  </a:cubicBezTo>
                  <a:cubicBezTo>
                    <a:pt x="1880" y="605"/>
                    <a:pt x="1938" y="616"/>
                    <a:pt x="1992" y="616"/>
                  </a:cubicBezTo>
                  <a:cubicBezTo>
                    <a:pt x="2060" y="616"/>
                    <a:pt x="2122" y="599"/>
                    <a:pt x="2160" y="545"/>
                  </a:cubicBezTo>
                  <a:cubicBezTo>
                    <a:pt x="2179" y="512"/>
                    <a:pt x="2193" y="477"/>
                    <a:pt x="2197" y="440"/>
                  </a:cubicBezTo>
                  <a:cubicBezTo>
                    <a:pt x="2221" y="328"/>
                    <a:pt x="2248" y="213"/>
                    <a:pt x="2272" y="101"/>
                  </a:cubicBezTo>
                  <a:cubicBezTo>
                    <a:pt x="2278" y="84"/>
                    <a:pt x="2276" y="64"/>
                    <a:pt x="2267" y="46"/>
                  </a:cubicBezTo>
                  <a:cubicBezTo>
                    <a:pt x="2256" y="35"/>
                    <a:pt x="2241" y="29"/>
                    <a:pt x="2226" y="29"/>
                  </a:cubicBezTo>
                  <a:cubicBezTo>
                    <a:pt x="2079" y="8"/>
                    <a:pt x="1931" y="1"/>
                    <a:pt x="1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1577450" y="853125"/>
              <a:ext cx="82000" cy="28950"/>
            </a:xfrm>
            <a:custGeom>
              <a:avLst/>
              <a:gdLst/>
              <a:ahLst/>
              <a:cxnLst/>
              <a:rect l="l" t="t" r="r" b="b"/>
              <a:pathLst>
                <a:path w="3280" h="1158" extrusionOk="0">
                  <a:moveTo>
                    <a:pt x="3103" y="0"/>
                  </a:moveTo>
                  <a:cubicBezTo>
                    <a:pt x="3102" y="0"/>
                    <a:pt x="3101" y="0"/>
                    <a:pt x="3099" y="0"/>
                  </a:cubicBezTo>
                  <a:cubicBezTo>
                    <a:pt x="2750" y="9"/>
                    <a:pt x="2403" y="29"/>
                    <a:pt x="2056" y="40"/>
                  </a:cubicBezTo>
                  <a:lnTo>
                    <a:pt x="1560" y="55"/>
                  </a:lnTo>
                  <a:cubicBezTo>
                    <a:pt x="1426" y="58"/>
                    <a:pt x="1278" y="49"/>
                    <a:pt x="1151" y="104"/>
                  </a:cubicBezTo>
                  <a:cubicBezTo>
                    <a:pt x="912" y="209"/>
                    <a:pt x="894" y="470"/>
                    <a:pt x="841" y="692"/>
                  </a:cubicBezTo>
                  <a:cubicBezTo>
                    <a:pt x="809" y="833"/>
                    <a:pt x="756" y="933"/>
                    <a:pt x="620" y="933"/>
                  </a:cubicBezTo>
                  <a:cubicBezTo>
                    <a:pt x="601" y="933"/>
                    <a:pt x="580" y="931"/>
                    <a:pt x="558" y="927"/>
                  </a:cubicBezTo>
                  <a:cubicBezTo>
                    <a:pt x="404" y="896"/>
                    <a:pt x="251" y="848"/>
                    <a:pt x="93" y="848"/>
                  </a:cubicBezTo>
                  <a:cubicBezTo>
                    <a:pt x="24" y="848"/>
                    <a:pt x="0" y="940"/>
                    <a:pt x="60" y="976"/>
                  </a:cubicBezTo>
                  <a:cubicBezTo>
                    <a:pt x="191" y="1052"/>
                    <a:pt x="354" y="1103"/>
                    <a:pt x="501" y="1138"/>
                  </a:cubicBezTo>
                  <a:cubicBezTo>
                    <a:pt x="551" y="1150"/>
                    <a:pt x="602" y="1158"/>
                    <a:pt x="652" y="1158"/>
                  </a:cubicBezTo>
                  <a:cubicBezTo>
                    <a:pt x="728" y="1158"/>
                    <a:pt x="801" y="1140"/>
                    <a:pt x="868" y="1092"/>
                  </a:cubicBezTo>
                  <a:cubicBezTo>
                    <a:pt x="1085" y="936"/>
                    <a:pt x="1046" y="661"/>
                    <a:pt x="1138" y="442"/>
                  </a:cubicBezTo>
                  <a:cubicBezTo>
                    <a:pt x="1206" y="282"/>
                    <a:pt x="1360" y="295"/>
                    <a:pt x="1509" y="293"/>
                  </a:cubicBezTo>
                  <a:lnTo>
                    <a:pt x="2030" y="286"/>
                  </a:lnTo>
                  <a:cubicBezTo>
                    <a:pt x="2388" y="284"/>
                    <a:pt x="2743" y="286"/>
                    <a:pt x="3099" y="282"/>
                  </a:cubicBezTo>
                  <a:cubicBezTo>
                    <a:pt x="3278" y="277"/>
                    <a:pt x="3279" y="0"/>
                    <a:pt x="3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1570800" y="841775"/>
              <a:ext cx="63825" cy="33650"/>
            </a:xfrm>
            <a:custGeom>
              <a:avLst/>
              <a:gdLst/>
              <a:ahLst/>
              <a:cxnLst/>
              <a:rect l="l" t="t" r="r" b="b"/>
              <a:pathLst>
                <a:path w="2553" h="1346" extrusionOk="0">
                  <a:moveTo>
                    <a:pt x="1129" y="1"/>
                  </a:moveTo>
                  <a:cubicBezTo>
                    <a:pt x="1051" y="1"/>
                    <a:pt x="973" y="10"/>
                    <a:pt x="905" y="57"/>
                  </a:cubicBezTo>
                  <a:cubicBezTo>
                    <a:pt x="734" y="173"/>
                    <a:pt x="677" y="435"/>
                    <a:pt x="591" y="613"/>
                  </a:cubicBezTo>
                  <a:cubicBezTo>
                    <a:pt x="499" y="797"/>
                    <a:pt x="372" y="1019"/>
                    <a:pt x="159" y="1083"/>
                  </a:cubicBezTo>
                  <a:cubicBezTo>
                    <a:pt x="1" y="1130"/>
                    <a:pt x="60" y="1346"/>
                    <a:pt x="196" y="1346"/>
                  </a:cubicBezTo>
                  <a:cubicBezTo>
                    <a:pt x="217" y="1346"/>
                    <a:pt x="240" y="1340"/>
                    <a:pt x="264" y="1329"/>
                  </a:cubicBezTo>
                  <a:cubicBezTo>
                    <a:pt x="440" y="1243"/>
                    <a:pt x="589" y="1109"/>
                    <a:pt x="692" y="942"/>
                  </a:cubicBezTo>
                  <a:cubicBezTo>
                    <a:pt x="815" y="749"/>
                    <a:pt x="868" y="523"/>
                    <a:pt x="980" y="323"/>
                  </a:cubicBezTo>
                  <a:cubicBezTo>
                    <a:pt x="1023" y="247"/>
                    <a:pt x="1082" y="232"/>
                    <a:pt x="1151" y="232"/>
                  </a:cubicBezTo>
                  <a:cubicBezTo>
                    <a:pt x="1185" y="232"/>
                    <a:pt x="1222" y="236"/>
                    <a:pt x="1261" y="237"/>
                  </a:cubicBezTo>
                  <a:cubicBezTo>
                    <a:pt x="1389" y="239"/>
                    <a:pt x="1516" y="241"/>
                    <a:pt x="1641" y="244"/>
                  </a:cubicBezTo>
                  <a:cubicBezTo>
                    <a:pt x="1723" y="245"/>
                    <a:pt x="1804" y="246"/>
                    <a:pt x="1886" y="246"/>
                  </a:cubicBezTo>
                  <a:cubicBezTo>
                    <a:pt x="2073" y="246"/>
                    <a:pt x="2259" y="242"/>
                    <a:pt x="2447" y="233"/>
                  </a:cubicBezTo>
                  <a:cubicBezTo>
                    <a:pt x="2553" y="226"/>
                    <a:pt x="2548" y="83"/>
                    <a:pt x="2447" y="72"/>
                  </a:cubicBezTo>
                  <a:cubicBezTo>
                    <a:pt x="2177" y="44"/>
                    <a:pt x="1911" y="28"/>
                    <a:pt x="1641" y="17"/>
                  </a:cubicBezTo>
                  <a:cubicBezTo>
                    <a:pt x="1507" y="11"/>
                    <a:pt x="1373" y="6"/>
                    <a:pt x="1237" y="4"/>
                  </a:cubicBezTo>
                  <a:cubicBezTo>
                    <a:pt x="1202" y="3"/>
                    <a:pt x="1165" y="1"/>
                    <a:pt x="1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1616150" y="851200"/>
              <a:ext cx="42200" cy="10750"/>
            </a:xfrm>
            <a:custGeom>
              <a:avLst/>
              <a:gdLst/>
              <a:ahLst/>
              <a:cxnLst/>
              <a:rect l="l" t="t" r="r" b="b"/>
              <a:pathLst>
                <a:path w="1688" h="430" extrusionOk="0">
                  <a:moveTo>
                    <a:pt x="1" y="1"/>
                  </a:moveTo>
                  <a:lnTo>
                    <a:pt x="16" y="392"/>
                  </a:lnTo>
                  <a:cubicBezTo>
                    <a:pt x="16" y="392"/>
                    <a:pt x="562" y="429"/>
                    <a:pt x="1025" y="429"/>
                  </a:cubicBezTo>
                  <a:cubicBezTo>
                    <a:pt x="1354" y="429"/>
                    <a:pt x="1641" y="410"/>
                    <a:pt x="1661" y="345"/>
                  </a:cubicBezTo>
                  <a:cubicBezTo>
                    <a:pt x="1687" y="244"/>
                    <a:pt x="1676" y="139"/>
                    <a:pt x="1630" y="4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1606375" y="840050"/>
              <a:ext cx="31550" cy="10800"/>
            </a:xfrm>
            <a:custGeom>
              <a:avLst/>
              <a:gdLst/>
              <a:ahLst/>
              <a:cxnLst/>
              <a:rect l="l" t="t" r="r" b="b"/>
              <a:pathLst>
                <a:path w="1262" h="432" extrusionOk="0">
                  <a:moveTo>
                    <a:pt x="386" y="1"/>
                  </a:moveTo>
                  <a:cubicBezTo>
                    <a:pt x="171" y="1"/>
                    <a:pt x="1" y="7"/>
                    <a:pt x="1" y="7"/>
                  </a:cubicBezTo>
                  <a:lnTo>
                    <a:pt x="31" y="352"/>
                  </a:lnTo>
                  <a:lnTo>
                    <a:pt x="1237" y="431"/>
                  </a:lnTo>
                  <a:cubicBezTo>
                    <a:pt x="1257" y="328"/>
                    <a:pt x="1261" y="223"/>
                    <a:pt x="1253" y="117"/>
                  </a:cubicBezTo>
                  <a:cubicBezTo>
                    <a:pt x="1241" y="19"/>
                    <a:pt x="750" y="1"/>
                    <a:pt x="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1671925" y="1034575"/>
              <a:ext cx="25450" cy="11625"/>
            </a:xfrm>
            <a:custGeom>
              <a:avLst/>
              <a:gdLst/>
              <a:ahLst/>
              <a:cxnLst/>
              <a:rect l="l" t="t" r="r" b="b"/>
              <a:pathLst>
                <a:path w="1018" h="465" extrusionOk="0">
                  <a:moveTo>
                    <a:pt x="47" y="1"/>
                  </a:moveTo>
                  <a:cubicBezTo>
                    <a:pt x="38" y="128"/>
                    <a:pt x="23" y="253"/>
                    <a:pt x="1" y="378"/>
                  </a:cubicBezTo>
                  <a:cubicBezTo>
                    <a:pt x="335" y="383"/>
                    <a:pt x="666" y="411"/>
                    <a:pt x="996" y="464"/>
                  </a:cubicBezTo>
                  <a:cubicBezTo>
                    <a:pt x="1009" y="407"/>
                    <a:pt x="1018" y="335"/>
                    <a:pt x="972" y="297"/>
                  </a:cubicBezTo>
                  <a:cubicBezTo>
                    <a:pt x="952" y="282"/>
                    <a:pt x="930" y="273"/>
                    <a:pt x="906" y="269"/>
                  </a:cubicBezTo>
                  <a:lnTo>
                    <a:pt x="152" y="84"/>
                  </a:lnTo>
                  <a:cubicBezTo>
                    <a:pt x="122" y="78"/>
                    <a:pt x="84" y="64"/>
                    <a:pt x="76" y="34"/>
                  </a:cubicBez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1681625" y="1043125"/>
              <a:ext cx="28875" cy="48400"/>
            </a:xfrm>
            <a:custGeom>
              <a:avLst/>
              <a:gdLst/>
              <a:ahLst/>
              <a:cxnLst/>
              <a:rect l="l" t="t" r="r" b="b"/>
              <a:pathLst>
                <a:path w="1155" h="1936" extrusionOk="0">
                  <a:moveTo>
                    <a:pt x="104" y="0"/>
                  </a:moveTo>
                  <a:cubicBezTo>
                    <a:pt x="53" y="0"/>
                    <a:pt x="1" y="64"/>
                    <a:pt x="30" y="120"/>
                  </a:cubicBezTo>
                  <a:cubicBezTo>
                    <a:pt x="195" y="421"/>
                    <a:pt x="375" y="713"/>
                    <a:pt x="529" y="1020"/>
                  </a:cubicBezTo>
                  <a:cubicBezTo>
                    <a:pt x="606" y="1170"/>
                    <a:pt x="678" y="1323"/>
                    <a:pt x="748" y="1477"/>
                  </a:cubicBezTo>
                  <a:cubicBezTo>
                    <a:pt x="783" y="1556"/>
                    <a:pt x="819" y="1635"/>
                    <a:pt x="854" y="1717"/>
                  </a:cubicBezTo>
                  <a:cubicBezTo>
                    <a:pt x="887" y="1796"/>
                    <a:pt x="906" y="1877"/>
                    <a:pt x="986" y="1923"/>
                  </a:cubicBezTo>
                  <a:cubicBezTo>
                    <a:pt x="1001" y="1931"/>
                    <a:pt x="1018" y="1935"/>
                    <a:pt x="1035" y="1935"/>
                  </a:cubicBezTo>
                  <a:cubicBezTo>
                    <a:pt x="1078" y="1935"/>
                    <a:pt x="1120" y="1908"/>
                    <a:pt x="1133" y="1862"/>
                  </a:cubicBezTo>
                  <a:cubicBezTo>
                    <a:pt x="1155" y="1771"/>
                    <a:pt x="1113" y="1703"/>
                    <a:pt x="1076" y="1622"/>
                  </a:cubicBezTo>
                  <a:cubicBezTo>
                    <a:pt x="1040" y="1543"/>
                    <a:pt x="1003" y="1466"/>
                    <a:pt x="966" y="1387"/>
                  </a:cubicBezTo>
                  <a:cubicBezTo>
                    <a:pt x="887" y="1225"/>
                    <a:pt x="803" y="1066"/>
                    <a:pt x="715" y="911"/>
                  </a:cubicBezTo>
                  <a:cubicBezTo>
                    <a:pt x="546" y="607"/>
                    <a:pt x="366" y="300"/>
                    <a:pt x="153" y="26"/>
                  </a:cubicBezTo>
                  <a:cubicBezTo>
                    <a:pt x="139" y="8"/>
                    <a:pt x="122"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1696250" y="1075325"/>
              <a:ext cx="24800" cy="26325"/>
            </a:xfrm>
            <a:custGeom>
              <a:avLst/>
              <a:gdLst/>
              <a:ahLst/>
              <a:cxnLst/>
              <a:rect l="l" t="t" r="r" b="b"/>
              <a:pathLst>
                <a:path w="992" h="1053" extrusionOk="0">
                  <a:moveTo>
                    <a:pt x="542" y="90"/>
                  </a:moveTo>
                  <a:cubicBezTo>
                    <a:pt x="557" y="90"/>
                    <a:pt x="572" y="92"/>
                    <a:pt x="587" y="95"/>
                  </a:cubicBezTo>
                  <a:cubicBezTo>
                    <a:pt x="682" y="115"/>
                    <a:pt x="763" y="176"/>
                    <a:pt x="805" y="264"/>
                  </a:cubicBezTo>
                  <a:cubicBezTo>
                    <a:pt x="871" y="415"/>
                    <a:pt x="873" y="666"/>
                    <a:pt x="721" y="769"/>
                  </a:cubicBezTo>
                  <a:cubicBezTo>
                    <a:pt x="644" y="822"/>
                    <a:pt x="548" y="841"/>
                    <a:pt x="455" y="861"/>
                  </a:cubicBezTo>
                  <a:cubicBezTo>
                    <a:pt x="430" y="867"/>
                    <a:pt x="390" y="875"/>
                    <a:pt x="352" y="875"/>
                  </a:cubicBezTo>
                  <a:cubicBezTo>
                    <a:pt x="315" y="875"/>
                    <a:pt x="281" y="867"/>
                    <a:pt x="262" y="841"/>
                  </a:cubicBezTo>
                  <a:cubicBezTo>
                    <a:pt x="246" y="818"/>
                    <a:pt x="224" y="808"/>
                    <a:pt x="202" y="808"/>
                  </a:cubicBezTo>
                  <a:cubicBezTo>
                    <a:pt x="192" y="808"/>
                    <a:pt x="183" y="810"/>
                    <a:pt x="174" y="813"/>
                  </a:cubicBezTo>
                  <a:lnTo>
                    <a:pt x="174" y="813"/>
                  </a:lnTo>
                  <a:cubicBezTo>
                    <a:pt x="126" y="763"/>
                    <a:pt x="87" y="703"/>
                    <a:pt x="62" y="635"/>
                  </a:cubicBezTo>
                  <a:cubicBezTo>
                    <a:pt x="27" y="541"/>
                    <a:pt x="32" y="437"/>
                    <a:pt x="78" y="349"/>
                  </a:cubicBezTo>
                  <a:cubicBezTo>
                    <a:pt x="124" y="264"/>
                    <a:pt x="209" y="209"/>
                    <a:pt x="293" y="169"/>
                  </a:cubicBezTo>
                  <a:cubicBezTo>
                    <a:pt x="370" y="134"/>
                    <a:pt x="456" y="90"/>
                    <a:pt x="542" y="90"/>
                  </a:cubicBezTo>
                  <a:close/>
                  <a:moveTo>
                    <a:pt x="552" y="1"/>
                  </a:moveTo>
                  <a:cubicBezTo>
                    <a:pt x="481" y="1"/>
                    <a:pt x="410" y="22"/>
                    <a:pt x="339" y="53"/>
                  </a:cubicBezTo>
                  <a:cubicBezTo>
                    <a:pt x="238" y="101"/>
                    <a:pt x="133" y="165"/>
                    <a:pt x="71" y="262"/>
                  </a:cubicBezTo>
                  <a:cubicBezTo>
                    <a:pt x="7" y="356"/>
                    <a:pt x="1" y="468"/>
                    <a:pt x="14" y="576"/>
                  </a:cubicBezTo>
                  <a:cubicBezTo>
                    <a:pt x="25" y="662"/>
                    <a:pt x="64" y="776"/>
                    <a:pt x="126" y="870"/>
                  </a:cubicBezTo>
                  <a:lnTo>
                    <a:pt x="126" y="870"/>
                  </a:lnTo>
                  <a:cubicBezTo>
                    <a:pt x="123" y="884"/>
                    <a:pt x="125" y="900"/>
                    <a:pt x="133" y="916"/>
                  </a:cubicBezTo>
                  <a:cubicBezTo>
                    <a:pt x="162" y="982"/>
                    <a:pt x="220" y="1014"/>
                    <a:pt x="285" y="1026"/>
                  </a:cubicBezTo>
                  <a:lnTo>
                    <a:pt x="285" y="1026"/>
                  </a:lnTo>
                  <a:cubicBezTo>
                    <a:pt x="318" y="1043"/>
                    <a:pt x="353" y="1052"/>
                    <a:pt x="390" y="1052"/>
                  </a:cubicBezTo>
                  <a:cubicBezTo>
                    <a:pt x="424" y="1052"/>
                    <a:pt x="460" y="1044"/>
                    <a:pt x="497" y="1026"/>
                  </a:cubicBezTo>
                  <a:cubicBezTo>
                    <a:pt x="504" y="1023"/>
                    <a:pt x="509" y="1018"/>
                    <a:pt x="512" y="1012"/>
                  </a:cubicBezTo>
                  <a:lnTo>
                    <a:pt x="512" y="1012"/>
                  </a:lnTo>
                  <a:cubicBezTo>
                    <a:pt x="591" y="996"/>
                    <a:pt x="669" y="970"/>
                    <a:pt x="741" y="936"/>
                  </a:cubicBezTo>
                  <a:cubicBezTo>
                    <a:pt x="851" y="885"/>
                    <a:pt x="932" y="789"/>
                    <a:pt x="961" y="672"/>
                  </a:cubicBezTo>
                  <a:cubicBezTo>
                    <a:pt x="991" y="547"/>
                    <a:pt x="983" y="415"/>
                    <a:pt x="934" y="295"/>
                  </a:cubicBezTo>
                  <a:cubicBezTo>
                    <a:pt x="886" y="185"/>
                    <a:pt x="805" y="82"/>
                    <a:pt x="690" y="31"/>
                  </a:cubicBezTo>
                  <a:cubicBezTo>
                    <a:pt x="644" y="10"/>
                    <a:pt x="598" y="1"/>
                    <a:pt x="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1566525" y="871850"/>
              <a:ext cx="13200" cy="15825"/>
            </a:xfrm>
            <a:custGeom>
              <a:avLst/>
              <a:gdLst/>
              <a:ahLst/>
              <a:cxnLst/>
              <a:rect l="l" t="t" r="r" b="b"/>
              <a:pathLst>
                <a:path w="528" h="633" extrusionOk="0">
                  <a:moveTo>
                    <a:pt x="212" y="0"/>
                  </a:moveTo>
                  <a:cubicBezTo>
                    <a:pt x="157" y="0"/>
                    <a:pt x="107" y="33"/>
                    <a:pt x="88" y="86"/>
                  </a:cubicBezTo>
                  <a:cubicBezTo>
                    <a:pt x="29" y="194"/>
                    <a:pt x="0" y="317"/>
                    <a:pt x="5" y="440"/>
                  </a:cubicBezTo>
                  <a:cubicBezTo>
                    <a:pt x="5" y="457"/>
                    <a:pt x="9" y="477"/>
                    <a:pt x="22" y="494"/>
                  </a:cubicBezTo>
                  <a:cubicBezTo>
                    <a:pt x="38" y="508"/>
                    <a:pt x="57" y="516"/>
                    <a:pt x="79" y="516"/>
                  </a:cubicBezTo>
                  <a:cubicBezTo>
                    <a:pt x="180" y="536"/>
                    <a:pt x="277" y="576"/>
                    <a:pt x="360" y="633"/>
                  </a:cubicBezTo>
                  <a:lnTo>
                    <a:pt x="345" y="611"/>
                  </a:lnTo>
                  <a:cubicBezTo>
                    <a:pt x="389" y="440"/>
                    <a:pt x="450" y="273"/>
                    <a:pt x="527" y="112"/>
                  </a:cubicBezTo>
                  <a:cubicBezTo>
                    <a:pt x="444" y="57"/>
                    <a:pt x="349" y="20"/>
                    <a:pt x="253" y="7"/>
                  </a:cubicBezTo>
                  <a:cubicBezTo>
                    <a:pt x="239" y="3"/>
                    <a:pt x="225" y="0"/>
                    <a:pt x="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1748300" y="959725"/>
              <a:ext cx="157050" cy="11825"/>
            </a:xfrm>
            <a:custGeom>
              <a:avLst/>
              <a:gdLst/>
              <a:ahLst/>
              <a:cxnLst/>
              <a:rect l="l" t="t" r="r" b="b"/>
              <a:pathLst>
                <a:path w="6282" h="473" extrusionOk="0">
                  <a:moveTo>
                    <a:pt x="5802" y="1"/>
                  </a:moveTo>
                  <a:cubicBezTo>
                    <a:pt x="5619" y="1"/>
                    <a:pt x="5434" y="16"/>
                    <a:pt x="5254" y="19"/>
                  </a:cubicBezTo>
                  <a:cubicBezTo>
                    <a:pt x="5010" y="23"/>
                    <a:pt x="4758" y="28"/>
                    <a:pt x="4510" y="32"/>
                  </a:cubicBezTo>
                  <a:cubicBezTo>
                    <a:pt x="4031" y="41"/>
                    <a:pt x="3552" y="48"/>
                    <a:pt x="3073" y="52"/>
                  </a:cubicBezTo>
                  <a:cubicBezTo>
                    <a:pt x="2594" y="56"/>
                    <a:pt x="2116" y="61"/>
                    <a:pt x="1635" y="63"/>
                  </a:cubicBezTo>
                  <a:cubicBezTo>
                    <a:pt x="1612" y="63"/>
                    <a:pt x="1589" y="63"/>
                    <a:pt x="1566" y="63"/>
                  </a:cubicBezTo>
                  <a:cubicBezTo>
                    <a:pt x="1390" y="63"/>
                    <a:pt x="1212" y="60"/>
                    <a:pt x="1033" y="60"/>
                  </a:cubicBezTo>
                  <a:cubicBezTo>
                    <a:pt x="739" y="60"/>
                    <a:pt x="445" y="68"/>
                    <a:pt x="157" y="107"/>
                  </a:cubicBezTo>
                  <a:cubicBezTo>
                    <a:pt x="1" y="127"/>
                    <a:pt x="3" y="392"/>
                    <a:pt x="157" y="416"/>
                  </a:cubicBezTo>
                  <a:cubicBezTo>
                    <a:pt x="468" y="463"/>
                    <a:pt x="789" y="471"/>
                    <a:pt x="1109" y="471"/>
                  </a:cubicBezTo>
                  <a:cubicBezTo>
                    <a:pt x="1259" y="471"/>
                    <a:pt x="1409" y="469"/>
                    <a:pt x="1558" y="469"/>
                  </a:cubicBezTo>
                  <a:cubicBezTo>
                    <a:pt x="1584" y="469"/>
                    <a:pt x="1609" y="469"/>
                    <a:pt x="1635" y="469"/>
                  </a:cubicBezTo>
                  <a:cubicBezTo>
                    <a:pt x="1973" y="471"/>
                    <a:pt x="2313" y="472"/>
                    <a:pt x="2652" y="472"/>
                  </a:cubicBezTo>
                  <a:cubicBezTo>
                    <a:pt x="2793" y="472"/>
                    <a:pt x="2933" y="472"/>
                    <a:pt x="3073" y="471"/>
                  </a:cubicBezTo>
                  <a:cubicBezTo>
                    <a:pt x="3552" y="471"/>
                    <a:pt x="4031" y="469"/>
                    <a:pt x="4510" y="465"/>
                  </a:cubicBezTo>
                  <a:cubicBezTo>
                    <a:pt x="4758" y="463"/>
                    <a:pt x="5006" y="458"/>
                    <a:pt x="5254" y="456"/>
                  </a:cubicBezTo>
                  <a:cubicBezTo>
                    <a:pt x="5272" y="456"/>
                    <a:pt x="5289" y="456"/>
                    <a:pt x="5307" y="456"/>
                  </a:cubicBezTo>
                  <a:cubicBezTo>
                    <a:pt x="5413" y="456"/>
                    <a:pt x="5521" y="458"/>
                    <a:pt x="5628" y="458"/>
                  </a:cubicBezTo>
                  <a:cubicBezTo>
                    <a:pt x="5754" y="458"/>
                    <a:pt x="5879" y="455"/>
                    <a:pt x="6001" y="441"/>
                  </a:cubicBezTo>
                  <a:cubicBezTo>
                    <a:pt x="6273" y="408"/>
                    <a:pt x="6282" y="32"/>
                    <a:pt x="6001" y="8"/>
                  </a:cubicBezTo>
                  <a:cubicBezTo>
                    <a:pt x="5935" y="3"/>
                    <a:pt x="5869" y="1"/>
                    <a:pt x="5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1819900" y="963525"/>
              <a:ext cx="63950" cy="97950"/>
            </a:xfrm>
            <a:custGeom>
              <a:avLst/>
              <a:gdLst/>
              <a:ahLst/>
              <a:cxnLst/>
              <a:rect l="l" t="t" r="r" b="b"/>
              <a:pathLst>
                <a:path w="2558" h="3918" extrusionOk="0">
                  <a:moveTo>
                    <a:pt x="2390" y="1"/>
                  </a:moveTo>
                  <a:cubicBezTo>
                    <a:pt x="2363" y="1"/>
                    <a:pt x="2336" y="12"/>
                    <a:pt x="2315" y="38"/>
                  </a:cubicBezTo>
                  <a:lnTo>
                    <a:pt x="2318" y="38"/>
                  </a:lnTo>
                  <a:cubicBezTo>
                    <a:pt x="2208" y="174"/>
                    <a:pt x="2076" y="289"/>
                    <a:pt x="1968" y="429"/>
                  </a:cubicBezTo>
                  <a:cubicBezTo>
                    <a:pt x="1863" y="570"/>
                    <a:pt x="1749" y="712"/>
                    <a:pt x="1643" y="857"/>
                  </a:cubicBezTo>
                  <a:cubicBezTo>
                    <a:pt x="1439" y="1139"/>
                    <a:pt x="1246" y="1431"/>
                    <a:pt x="1064" y="1729"/>
                  </a:cubicBezTo>
                  <a:cubicBezTo>
                    <a:pt x="692" y="2329"/>
                    <a:pt x="352" y="2948"/>
                    <a:pt x="47" y="3585"/>
                  </a:cubicBezTo>
                  <a:cubicBezTo>
                    <a:pt x="1" y="3684"/>
                    <a:pt x="16" y="3770"/>
                    <a:pt x="82" y="3853"/>
                  </a:cubicBezTo>
                  <a:cubicBezTo>
                    <a:pt x="117" y="3894"/>
                    <a:pt x="166" y="3918"/>
                    <a:pt x="219" y="3918"/>
                  </a:cubicBezTo>
                  <a:cubicBezTo>
                    <a:pt x="225" y="3918"/>
                    <a:pt x="231" y="3917"/>
                    <a:pt x="238" y="3917"/>
                  </a:cubicBezTo>
                  <a:cubicBezTo>
                    <a:pt x="310" y="3917"/>
                    <a:pt x="398" y="3877"/>
                    <a:pt x="429" y="3807"/>
                  </a:cubicBezTo>
                  <a:cubicBezTo>
                    <a:pt x="714" y="3170"/>
                    <a:pt x="1035" y="2548"/>
                    <a:pt x="1389" y="1949"/>
                  </a:cubicBezTo>
                  <a:cubicBezTo>
                    <a:pt x="1562" y="1655"/>
                    <a:pt x="1744" y="1365"/>
                    <a:pt x="1929" y="1079"/>
                  </a:cubicBezTo>
                  <a:cubicBezTo>
                    <a:pt x="2025" y="930"/>
                    <a:pt x="2120" y="778"/>
                    <a:pt x="2221" y="631"/>
                  </a:cubicBezTo>
                  <a:cubicBezTo>
                    <a:pt x="2267" y="565"/>
                    <a:pt x="2313" y="499"/>
                    <a:pt x="2355" y="429"/>
                  </a:cubicBezTo>
                  <a:cubicBezTo>
                    <a:pt x="2405" y="348"/>
                    <a:pt x="2443" y="256"/>
                    <a:pt x="2500" y="179"/>
                  </a:cubicBezTo>
                  <a:cubicBezTo>
                    <a:pt x="2557" y="100"/>
                    <a:pt x="2472" y="1"/>
                    <a:pt x="2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1680500" y="989275"/>
              <a:ext cx="18650" cy="39075"/>
            </a:xfrm>
            <a:custGeom>
              <a:avLst/>
              <a:gdLst/>
              <a:ahLst/>
              <a:cxnLst/>
              <a:rect l="l" t="t" r="r" b="b"/>
              <a:pathLst>
                <a:path w="746" h="1563" extrusionOk="0">
                  <a:moveTo>
                    <a:pt x="648" y="1"/>
                  </a:moveTo>
                  <a:lnTo>
                    <a:pt x="1" y="308"/>
                  </a:lnTo>
                  <a:lnTo>
                    <a:pt x="170" y="1527"/>
                  </a:lnTo>
                  <a:cubicBezTo>
                    <a:pt x="170" y="1527"/>
                    <a:pt x="295" y="1563"/>
                    <a:pt x="430" y="1563"/>
                  </a:cubicBezTo>
                  <a:cubicBezTo>
                    <a:pt x="558" y="1563"/>
                    <a:pt x="695" y="1531"/>
                    <a:pt x="745" y="1409"/>
                  </a:cubicBezTo>
                  <a:lnTo>
                    <a:pt x="6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1752425" y="725700"/>
              <a:ext cx="21275" cy="41425"/>
            </a:xfrm>
            <a:custGeom>
              <a:avLst/>
              <a:gdLst/>
              <a:ahLst/>
              <a:cxnLst/>
              <a:rect l="l" t="t" r="r" b="b"/>
              <a:pathLst>
                <a:path w="851" h="1657" extrusionOk="0">
                  <a:moveTo>
                    <a:pt x="622" y="0"/>
                  </a:moveTo>
                  <a:lnTo>
                    <a:pt x="71" y="264"/>
                  </a:lnTo>
                  <a:cubicBezTo>
                    <a:pt x="71" y="264"/>
                    <a:pt x="64" y="387"/>
                    <a:pt x="60" y="560"/>
                  </a:cubicBezTo>
                  <a:cubicBezTo>
                    <a:pt x="58" y="617"/>
                    <a:pt x="53" y="679"/>
                    <a:pt x="53" y="745"/>
                  </a:cubicBezTo>
                  <a:cubicBezTo>
                    <a:pt x="51" y="808"/>
                    <a:pt x="47" y="870"/>
                    <a:pt x="44" y="934"/>
                  </a:cubicBezTo>
                  <a:cubicBezTo>
                    <a:pt x="42" y="980"/>
                    <a:pt x="40" y="1024"/>
                    <a:pt x="38" y="1070"/>
                  </a:cubicBezTo>
                  <a:cubicBezTo>
                    <a:pt x="25" y="1349"/>
                    <a:pt x="11" y="1606"/>
                    <a:pt x="1" y="1656"/>
                  </a:cubicBezTo>
                  <a:cubicBezTo>
                    <a:pt x="64" y="1568"/>
                    <a:pt x="850" y="833"/>
                    <a:pt x="850" y="833"/>
                  </a:cubicBezTo>
                  <a:cubicBezTo>
                    <a:pt x="850" y="833"/>
                    <a:pt x="631" y="24"/>
                    <a:pt x="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1660025" y="1017775"/>
              <a:ext cx="42800" cy="22425"/>
            </a:xfrm>
            <a:custGeom>
              <a:avLst/>
              <a:gdLst/>
              <a:ahLst/>
              <a:cxnLst/>
              <a:rect l="l" t="t" r="r" b="b"/>
              <a:pathLst>
                <a:path w="1712" h="897" extrusionOk="0">
                  <a:moveTo>
                    <a:pt x="1560" y="1"/>
                  </a:moveTo>
                  <a:lnTo>
                    <a:pt x="1560" y="1"/>
                  </a:lnTo>
                  <a:cubicBezTo>
                    <a:pt x="1386" y="64"/>
                    <a:pt x="1204" y="100"/>
                    <a:pt x="1022" y="104"/>
                  </a:cubicBezTo>
                  <a:lnTo>
                    <a:pt x="984" y="104"/>
                  </a:lnTo>
                  <a:cubicBezTo>
                    <a:pt x="969" y="310"/>
                    <a:pt x="798" y="409"/>
                    <a:pt x="598" y="477"/>
                  </a:cubicBezTo>
                  <a:cubicBezTo>
                    <a:pt x="407" y="541"/>
                    <a:pt x="141" y="561"/>
                    <a:pt x="42" y="763"/>
                  </a:cubicBezTo>
                  <a:cubicBezTo>
                    <a:pt x="25" y="802"/>
                    <a:pt x="9" y="846"/>
                    <a:pt x="0" y="888"/>
                  </a:cubicBezTo>
                  <a:lnTo>
                    <a:pt x="20" y="890"/>
                  </a:lnTo>
                  <a:cubicBezTo>
                    <a:pt x="151" y="894"/>
                    <a:pt x="281" y="896"/>
                    <a:pt x="412" y="896"/>
                  </a:cubicBezTo>
                  <a:cubicBezTo>
                    <a:pt x="767" y="896"/>
                    <a:pt x="1122" y="881"/>
                    <a:pt x="1476" y="851"/>
                  </a:cubicBezTo>
                  <a:cubicBezTo>
                    <a:pt x="1535" y="846"/>
                    <a:pt x="1595" y="837"/>
                    <a:pt x="1652" y="824"/>
                  </a:cubicBezTo>
                  <a:cubicBezTo>
                    <a:pt x="1691" y="675"/>
                    <a:pt x="1711" y="528"/>
                    <a:pt x="1658" y="357"/>
                  </a:cubicBezTo>
                  <a:cubicBezTo>
                    <a:pt x="1623" y="238"/>
                    <a:pt x="1551" y="122"/>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1725250" y="765275"/>
              <a:ext cx="82700" cy="129600"/>
            </a:xfrm>
            <a:custGeom>
              <a:avLst/>
              <a:gdLst/>
              <a:ahLst/>
              <a:cxnLst/>
              <a:rect l="l" t="t" r="r" b="b"/>
              <a:pathLst>
                <a:path w="3308" h="5184" extrusionOk="0">
                  <a:moveTo>
                    <a:pt x="1008" y="1"/>
                  </a:moveTo>
                  <a:cubicBezTo>
                    <a:pt x="1008" y="1"/>
                    <a:pt x="716" y="635"/>
                    <a:pt x="569" y="1305"/>
                  </a:cubicBezTo>
                  <a:cubicBezTo>
                    <a:pt x="424" y="1973"/>
                    <a:pt x="0" y="5184"/>
                    <a:pt x="0" y="5184"/>
                  </a:cubicBezTo>
                  <a:lnTo>
                    <a:pt x="2998" y="5151"/>
                  </a:lnTo>
                  <a:lnTo>
                    <a:pt x="3308" y="1173"/>
                  </a:lnTo>
                  <a:lnTo>
                    <a:pt x="10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1736175" y="748300"/>
              <a:ext cx="52075" cy="127100"/>
            </a:xfrm>
            <a:custGeom>
              <a:avLst/>
              <a:gdLst/>
              <a:ahLst/>
              <a:cxnLst/>
              <a:rect l="l" t="t" r="r" b="b"/>
              <a:pathLst>
                <a:path w="2083" h="5084" extrusionOk="0">
                  <a:moveTo>
                    <a:pt x="1478" y="1"/>
                  </a:moveTo>
                  <a:cubicBezTo>
                    <a:pt x="798" y="280"/>
                    <a:pt x="514" y="1046"/>
                    <a:pt x="363" y="1773"/>
                  </a:cubicBezTo>
                  <a:cubicBezTo>
                    <a:pt x="152" y="2784"/>
                    <a:pt x="145" y="3827"/>
                    <a:pt x="0" y="4846"/>
                  </a:cubicBezTo>
                  <a:cubicBezTo>
                    <a:pt x="253" y="4953"/>
                    <a:pt x="521" y="5024"/>
                    <a:pt x="795" y="5054"/>
                  </a:cubicBezTo>
                  <a:cubicBezTo>
                    <a:pt x="962" y="5073"/>
                    <a:pt x="1131" y="5084"/>
                    <a:pt x="1300" y="5084"/>
                  </a:cubicBezTo>
                  <a:cubicBezTo>
                    <a:pt x="1329" y="5084"/>
                    <a:pt x="1357" y="5084"/>
                    <a:pt x="1386" y="5083"/>
                  </a:cubicBezTo>
                  <a:lnTo>
                    <a:pt x="1632" y="3572"/>
                  </a:lnTo>
                  <a:lnTo>
                    <a:pt x="1760" y="2790"/>
                  </a:lnTo>
                  <a:lnTo>
                    <a:pt x="2082" y="820"/>
                  </a:lnTo>
                  <a:lnTo>
                    <a:pt x="1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1739425" y="855150"/>
              <a:ext cx="32850" cy="7975"/>
            </a:xfrm>
            <a:custGeom>
              <a:avLst/>
              <a:gdLst/>
              <a:ahLst/>
              <a:cxnLst/>
              <a:rect l="l" t="t" r="r" b="b"/>
              <a:pathLst>
                <a:path w="1314" h="319" extrusionOk="0">
                  <a:moveTo>
                    <a:pt x="101" y="1"/>
                  </a:moveTo>
                  <a:cubicBezTo>
                    <a:pt x="34" y="1"/>
                    <a:pt x="1" y="94"/>
                    <a:pt x="64" y="135"/>
                  </a:cubicBezTo>
                  <a:cubicBezTo>
                    <a:pt x="154" y="194"/>
                    <a:pt x="268" y="225"/>
                    <a:pt x="369" y="251"/>
                  </a:cubicBezTo>
                  <a:cubicBezTo>
                    <a:pt x="540" y="296"/>
                    <a:pt x="715" y="319"/>
                    <a:pt x="891" y="319"/>
                  </a:cubicBezTo>
                  <a:cubicBezTo>
                    <a:pt x="921" y="319"/>
                    <a:pt x="950" y="318"/>
                    <a:pt x="980" y="317"/>
                  </a:cubicBezTo>
                  <a:cubicBezTo>
                    <a:pt x="1074" y="313"/>
                    <a:pt x="1206" y="313"/>
                    <a:pt x="1280" y="249"/>
                  </a:cubicBezTo>
                  <a:cubicBezTo>
                    <a:pt x="1313" y="223"/>
                    <a:pt x="1291" y="176"/>
                    <a:pt x="1258" y="163"/>
                  </a:cubicBezTo>
                  <a:lnTo>
                    <a:pt x="1256" y="163"/>
                  </a:lnTo>
                  <a:cubicBezTo>
                    <a:pt x="1237" y="156"/>
                    <a:pt x="1218" y="153"/>
                    <a:pt x="1199" y="153"/>
                  </a:cubicBezTo>
                  <a:cubicBezTo>
                    <a:pt x="1173" y="153"/>
                    <a:pt x="1147" y="158"/>
                    <a:pt x="1120" y="159"/>
                  </a:cubicBezTo>
                  <a:cubicBezTo>
                    <a:pt x="1076" y="161"/>
                    <a:pt x="1026" y="163"/>
                    <a:pt x="977" y="165"/>
                  </a:cubicBezTo>
                  <a:cubicBezTo>
                    <a:pt x="961" y="166"/>
                    <a:pt x="945" y="166"/>
                    <a:pt x="929" y="166"/>
                  </a:cubicBezTo>
                  <a:cubicBezTo>
                    <a:pt x="846" y="166"/>
                    <a:pt x="764" y="161"/>
                    <a:pt x="681" y="150"/>
                  </a:cubicBezTo>
                  <a:cubicBezTo>
                    <a:pt x="586" y="139"/>
                    <a:pt x="492" y="122"/>
                    <a:pt x="400" y="95"/>
                  </a:cubicBezTo>
                  <a:cubicBezTo>
                    <a:pt x="305" y="69"/>
                    <a:pt x="215" y="27"/>
                    <a:pt x="119" y="3"/>
                  </a:cubicBezTo>
                  <a:cubicBezTo>
                    <a:pt x="113" y="2"/>
                    <a:pt x="107" y="1"/>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1744125" y="796850"/>
              <a:ext cx="31050" cy="7850"/>
            </a:xfrm>
            <a:custGeom>
              <a:avLst/>
              <a:gdLst/>
              <a:ahLst/>
              <a:cxnLst/>
              <a:rect l="l" t="t" r="r" b="b"/>
              <a:pathLst>
                <a:path w="1242" h="314" extrusionOk="0">
                  <a:moveTo>
                    <a:pt x="77" y="0"/>
                  </a:moveTo>
                  <a:cubicBezTo>
                    <a:pt x="59" y="0"/>
                    <a:pt x="40" y="8"/>
                    <a:pt x="27" y="22"/>
                  </a:cubicBezTo>
                  <a:cubicBezTo>
                    <a:pt x="10" y="38"/>
                    <a:pt x="1" y="66"/>
                    <a:pt x="10" y="90"/>
                  </a:cubicBezTo>
                  <a:cubicBezTo>
                    <a:pt x="16" y="115"/>
                    <a:pt x="34" y="132"/>
                    <a:pt x="58" y="139"/>
                  </a:cubicBezTo>
                  <a:cubicBezTo>
                    <a:pt x="249" y="194"/>
                    <a:pt x="442" y="238"/>
                    <a:pt x="638" y="268"/>
                  </a:cubicBezTo>
                  <a:cubicBezTo>
                    <a:pt x="775" y="291"/>
                    <a:pt x="918" y="313"/>
                    <a:pt x="1058" y="313"/>
                  </a:cubicBezTo>
                  <a:cubicBezTo>
                    <a:pt x="1109" y="313"/>
                    <a:pt x="1159" y="310"/>
                    <a:pt x="1209" y="303"/>
                  </a:cubicBezTo>
                  <a:cubicBezTo>
                    <a:pt x="1242" y="299"/>
                    <a:pt x="1237" y="249"/>
                    <a:pt x="1209" y="240"/>
                  </a:cubicBezTo>
                  <a:cubicBezTo>
                    <a:pt x="1027" y="191"/>
                    <a:pt x="833" y="180"/>
                    <a:pt x="649" y="143"/>
                  </a:cubicBezTo>
                  <a:cubicBezTo>
                    <a:pt x="462" y="108"/>
                    <a:pt x="278" y="60"/>
                    <a:pt x="95" y="3"/>
                  </a:cubicBezTo>
                  <a:cubicBezTo>
                    <a:pt x="89" y="1"/>
                    <a:pt x="83" y="0"/>
                    <a:pt x="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1745400" y="800325"/>
              <a:ext cx="11500" cy="57500"/>
            </a:xfrm>
            <a:custGeom>
              <a:avLst/>
              <a:gdLst/>
              <a:ahLst/>
              <a:cxnLst/>
              <a:rect l="l" t="t" r="r" b="b"/>
              <a:pathLst>
                <a:path w="460" h="2300" extrusionOk="0">
                  <a:moveTo>
                    <a:pt x="387" y="1"/>
                  </a:moveTo>
                  <a:cubicBezTo>
                    <a:pt x="367" y="1"/>
                    <a:pt x="348" y="11"/>
                    <a:pt x="341" y="35"/>
                  </a:cubicBezTo>
                  <a:cubicBezTo>
                    <a:pt x="268" y="217"/>
                    <a:pt x="260" y="435"/>
                    <a:pt x="233" y="628"/>
                  </a:cubicBezTo>
                  <a:lnTo>
                    <a:pt x="152" y="1183"/>
                  </a:lnTo>
                  <a:cubicBezTo>
                    <a:pt x="126" y="1368"/>
                    <a:pt x="101" y="1555"/>
                    <a:pt x="75" y="1739"/>
                  </a:cubicBezTo>
                  <a:lnTo>
                    <a:pt x="33" y="2038"/>
                  </a:lnTo>
                  <a:cubicBezTo>
                    <a:pt x="22" y="2121"/>
                    <a:pt x="0" y="2189"/>
                    <a:pt x="40" y="2266"/>
                  </a:cubicBezTo>
                  <a:cubicBezTo>
                    <a:pt x="53" y="2288"/>
                    <a:pt x="75" y="2299"/>
                    <a:pt x="98" y="2299"/>
                  </a:cubicBezTo>
                  <a:cubicBezTo>
                    <a:pt x="114" y="2299"/>
                    <a:pt x="130" y="2293"/>
                    <a:pt x="143" y="2282"/>
                  </a:cubicBezTo>
                  <a:cubicBezTo>
                    <a:pt x="202" y="2216"/>
                    <a:pt x="198" y="2148"/>
                    <a:pt x="209" y="2062"/>
                  </a:cubicBezTo>
                  <a:cubicBezTo>
                    <a:pt x="222" y="1961"/>
                    <a:pt x="235" y="1860"/>
                    <a:pt x="249" y="1761"/>
                  </a:cubicBezTo>
                  <a:cubicBezTo>
                    <a:pt x="273" y="1577"/>
                    <a:pt x="295" y="1390"/>
                    <a:pt x="319" y="1205"/>
                  </a:cubicBezTo>
                  <a:cubicBezTo>
                    <a:pt x="341" y="1019"/>
                    <a:pt x="363" y="834"/>
                    <a:pt x="387" y="648"/>
                  </a:cubicBezTo>
                  <a:cubicBezTo>
                    <a:pt x="409" y="457"/>
                    <a:pt x="459" y="241"/>
                    <a:pt x="437" y="48"/>
                  </a:cubicBezTo>
                  <a:cubicBezTo>
                    <a:pt x="436" y="18"/>
                    <a:pt x="411"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1772575" y="919550"/>
              <a:ext cx="18475" cy="19675"/>
            </a:xfrm>
            <a:custGeom>
              <a:avLst/>
              <a:gdLst/>
              <a:ahLst/>
              <a:cxnLst/>
              <a:rect l="l" t="t" r="r" b="b"/>
              <a:pathLst>
                <a:path w="739" h="787" extrusionOk="0">
                  <a:moveTo>
                    <a:pt x="69" y="1"/>
                  </a:moveTo>
                  <a:lnTo>
                    <a:pt x="22" y="405"/>
                  </a:lnTo>
                  <a:lnTo>
                    <a:pt x="22" y="433"/>
                  </a:lnTo>
                  <a:cubicBezTo>
                    <a:pt x="1" y="565"/>
                    <a:pt x="18" y="752"/>
                    <a:pt x="150" y="769"/>
                  </a:cubicBezTo>
                  <a:cubicBezTo>
                    <a:pt x="199" y="776"/>
                    <a:pt x="331" y="787"/>
                    <a:pt x="449" y="787"/>
                  </a:cubicBezTo>
                  <a:cubicBezTo>
                    <a:pt x="538" y="787"/>
                    <a:pt x="619" y="781"/>
                    <a:pt x="648" y="761"/>
                  </a:cubicBezTo>
                  <a:cubicBezTo>
                    <a:pt x="716" y="715"/>
                    <a:pt x="738" y="622"/>
                    <a:pt x="738" y="541"/>
                  </a:cubicBezTo>
                  <a:cubicBezTo>
                    <a:pt x="738" y="458"/>
                    <a:pt x="719" y="376"/>
                    <a:pt x="730" y="293"/>
                  </a:cubicBezTo>
                  <a:lnTo>
                    <a:pt x="730" y="293"/>
                  </a:lnTo>
                  <a:lnTo>
                    <a:pt x="712" y="297"/>
                  </a:lnTo>
                  <a:lnTo>
                    <a:pt x="690" y="18"/>
                  </a:lnTo>
                  <a:lnTo>
                    <a:pt x="6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1637025" y="872750"/>
              <a:ext cx="145950" cy="134800"/>
            </a:xfrm>
            <a:custGeom>
              <a:avLst/>
              <a:gdLst/>
              <a:ahLst/>
              <a:cxnLst/>
              <a:rect l="l" t="t" r="r" b="b"/>
              <a:pathLst>
                <a:path w="5838" h="5392" extrusionOk="0">
                  <a:moveTo>
                    <a:pt x="2844" y="0"/>
                  </a:moveTo>
                  <a:cubicBezTo>
                    <a:pt x="2352" y="0"/>
                    <a:pt x="1867" y="16"/>
                    <a:pt x="1463" y="54"/>
                  </a:cubicBezTo>
                  <a:cubicBezTo>
                    <a:pt x="1413" y="59"/>
                    <a:pt x="1362" y="61"/>
                    <a:pt x="1311" y="61"/>
                  </a:cubicBezTo>
                  <a:cubicBezTo>
                    <a:pt x="1156" y="61"/>
                    <a:pt x="997" y="44"/>
                    <a:pt x="845" y="44"/>
                  </a:cubicBezTo>
                  <a:cubicBezTo>
                    <a:pt x="637" y="44"/>
                    <a:pt x="441" y="76"/>
                    <a:pt x="286" y="223"/>
                  </a:cubicBezTo>
                  <a:cubicBezTo>
                    <a:pt x="92" y="406"/>
                    <a:pt x="7" y="693"/>
                    <a:pt x="2" y="970"/>
                  </a:cubicBezTo>
                  <a:cubicBezTo>
                    <a:pt x="0" y="1247"/>
                    <a:pt x="73" y="1519"/>
                    <a:pt x="147" y="1785"/>
                  </a:cubicBezTo>
                  <a:cubicBezTo>
                    <a:pt x="497" y="2997"/>
                    <a:pt x="975" y="4170"/>
                    <a:pt x="1575" y="5281"/>
                  </a:cubicBezTo>
                  <a:cubicBezTo>
                    <a:pt x="1590" y="5319"/>
                    <a:pt x="1617" y="5352"/>
                    <a:pt x="1652" y="5378"/>
                  </a:cubicBezTo>
                  <a:cubicBezTo>
                    <a:pt x="1672" y="5388"/>
                    <a:pt x="1693" y="5391"/>
                    <a:pt x="1714" y="5391"/>
                  </a:cubicBezTo>
                  <a:cubicBezTo>
                    <a:pt x="1741" y="5391"/>
                    <a:pt x="1768" y="5386"/>
                    <a:pt x="1794" y="5380"/>
                  </a:cubicBezTo>
                  <a:cubicBezTo>
                    <a:pt x="1981" y="5336"/>
                    <a:pt x="2570" y="5248"/>
                    <a:pt x="2570" y="5248"/>
                  </a:cubicBezTo>
                  <a:cubicBezTo>
                    <a:pt x="2571" y="5250"/>
                    <a:pt x="2573" y="5250"/>
                    <a:pt x="2574" y="5250"/>
                  </a:cubicBezTo>
                  <a:cubicBezTo>
                    <a:pt x="2659" y="5250"/>
                    <a:pt x="1740" y="1890"/>
                    <a:pt x="1740" y="1890"/>
                  </a:cubicBezTo>
                  <a:lnTo>
                    <a:pt x="1740" y="1890"/>
                  </a:lnTo>
                  <a:cubicBezTo>
                    <a:pt x="1740" y="1890"/>
                    <a:pt x="2708" y="1901"/>
                    <a:pt x="3664" y="1901"/>
                  </a:cubicBezTo>
                  <a:cubicBezTo>
                    <a:pt x="4094" y="1901"/>
                    <a:pt x="4522" y="1899"/>
                    <a:pt x="4858" y="1893"/>
                  </a:cubicBezTo>
                  <a:cubicBezTo>
                    <a:pt x="5073" y="1890"/>
                    <a:pt x="5302" y="1877"/>
                    <a:pt x="5480" y="1748"/>
                  </a:cubicBezTo>
                  <a:cubicBezTo>
                    <a:pt x="5838" y="1488"/>
                    <a:pt x="5824" y="928"/>
                    <a:pt x="5774" y="467"/>
                  </a:cubicBezTo>
                  <a:lnTo>
                    <a:pt x="5609" y="232"/>
                  </a:lnTo>
                  <a:cubicBezTo>
                    <a:pt x="5654" y="124"/>
                    <a:pt x="4217"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1756050" y="794050"/>
              <a:ext cx="20950" cy="81350"/>
            </a:xfrm>
            <a:custGeom>
              <a:avLst/>
              <a:gdLst/>
              <a:ahLst/>
              <a:cxnLst/>
              <a:rect l="l" t="t" r="r" b="b"/>
              <a:pathLst>
                <a:path w="838" h="3254" extrusionOk="0">
                  <a:moveTo>
                    <a:pt x="784" y="0"/>
                  </a:moveTo>
                  <a:lnTo>
                    <a:pt x="582" y="25"/>
                  </a:lnTo>
                  <a:cubicBezTo>
                    <a:pt x="525" y="1112"/>
                    <a:pt x="330" y="2188"/>
                    <a:pt x="0" y="3224"/>
                  </a:cubicBezTo>
                  <a:cubicBezTo>
                    <a:pt x="167" y="3243"/>
                    <a:pt x="336" y="3254"/>
                    <a:pt x="505" y="3254"/>
                  </a:cubicBezTo>
                  <a:cubicBezTo>
                    <a:pt x="534" y="3254"/>
                    <a:pt x="562" y="3254"/>
                    <a:pt x="591" y="3253"/>
                  </a:cubicBezTo>
                  <a:lnTo>
                    <a:pt x="837" y="1742"/>
                  </a:lnTo>
                  <a:cubicBezTo>
                    <a:pt x="828" y="1162"/>
                    <a:pt x="811" y="58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1765550" y="746550"/>
              <a:ext cx="50150" cy="180450"/>
            </a:xfrm>
            <a:custGeom>
              <a:avLst/>
              <a:gdLst/>
              <a:ahLst/>
              <a:cxnLst/>
              <a:rect l="l" t="t" r="r" b="b"/>
              <a:pathLst>
                <a:path w="2006" h="7218" extrusionOk="0">
                  <a:moveTo>
                    <a:pt x="598" y="1"/>
                  </a:moveTo>
                  <a:lnTo>
                    <a:pt x="499" y="49"/>
                  </a:lnTo>
                  <a:cubicBezTo>
                    <a:pt x="484" y="47"/>
                    <a:pt x="470" y="46"/>
                    <a:pt x="456" y="46"/>
                  </a:cubicBezTo>
                  <a:cubicBezTo>
                    <a:pt x="197" y="46"/>
                    <a:pt x="50" y="378"/>
                    <a:pt x="0" y="646"/>
                  </a:cubicBezTo>
                  <a:cubicBezTo>
                    <a:pt x="211" y="2491"/>
                    <a:pt x="163" y="5214"/>
                    <a:pt x="90" y="7167"/>
                  </a:cubicBezTo>
                  <a:lnTo>
                    <a:pt x="1224" y="7217"/>
                  </a:lnTo>
                  <a:cubicBezTo>
                    <a:pt x="1391" y="6622"/>
                    <a:pt x="1560" y="6029"/>
                    <a:pt x="1729" y="5434"/>
                  </a:cubicBezTo>
                  <a:cubicBezTo>
                    <a:pt x="2005" y="4452"/>
                    <a:pt x="1964" y="3444"/>
                    <a:pt x="1872" y="2427"/>
                  </a:cubicBezTo>
                  <a:cubicBezTo>
                    <a:pt x="1779" y="1413"/>
                    <a:pt x="1546" y="374"/>
                    <a:pt x="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1753475" y="731675"/>
              <a:ext cx="11875" cy="17375"/>
            </a:xfrm>
            <a:custGeom>
              <a:avLst/>
              <a:gdLst/>
              <a:ahLst/>
              <a:cxnLst/>
              <a:rect l="l" t="t" r="r" b="b"/>
              <a:pathLst>
                <a:path w="475" h="695" extrusionOk="0">
                  <a:moveTo>
                    <a:pt x="475" y="1"/>
                  </a:moveTo>
                  <a:cubicBezTo>
                    <a:pt x="468" y="1"/>
                    <a:pt x="314" y="231"/>
                    <a:pt x="16" y="321"/>
                  </a:cubicBezTo>
                  <a:cubicBezTo>
                    <a:pt x="13" y="378"/>
                    <a:pt x="11" y="440"/>
                    <a:pt x="9" y="506"/>
                  </a:cubicBezTo>
                  <a:cubicBezTo>
                    <a:pt x="7" y="569"/>
                    <a:pt x="5" y="631"/>
                    <a:pt x="0" y="695"/>
                  </a:cubicBezTo>
                  <a:cubicBezTo>
                    <a:pt x="229" y="521"/>
                    <a:pt x="396" y="277"/>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1730900" y="674625"/>
              <a:ext cx="61025" cy="64625"/>
            </a:xfrm>
            <a:custGeom>
              <a:avLst/>
              <a:gdLst/>
              <a:ahLst/>
              <a:cxnLst/>
              <a:rect l="l" t="t" r="r" b="b"/>
              <a:pathLst>
                <a:path w="2441" h="2585" extrusionOk="0">
                  <a:moveTo>
                    <a:pt x="1412" y="1"/>
                  </a:moveTo>
                  <a:cubicBezTo>
                    <a:pt x="890" y="1"/>
                    <a:pt x="348" y="305"/>
                    <a:pt x="306" y="816"/>
                  </a:cubicBezTo>
                  <a:cubicBezTo>
                    <a:pt x="218" y="1441"/>
                    <a:pt x="1" y="2406"/>
                    <a:pt x="910" y="2579"/>
                  </a:cubicBezTo>
                  <a:cubicBezTo>
                    <a:pt x="953" y="2583"/>
                    <a:pt x="995" y="2584"/>
                    <a:pt x="1035" y="2584"/>
                  </a:cubicBezTo>
                  <a:cubicBezTo>
                    <a:pt x="1388" y="2584"/>
                    <a:pt x="1641" y="2446"/>
                    <a:pt x="1968" y="2144"/>
                  </a:cubicBezTo>
                  <a:cubicBezTo>
                    <a:pt x="2249" y="1817"/>
                    <a:pt x="2441" y="1395"/>
                    <a:pt x="2414" y="965"/>
                  </a:cubicBezTo>
                  <a:cubicBezTo>
                    <a:pt x="2410" y="903"/>
                    <a:pt x="2399" y="844"/>
                    <a:pt x="2386" y="785"/>
                  </a:cubicBezTo>
                  <a:cubicBezTo>
                    <a:pt x="2319" y="239"/>
                    <a:pt x="1873" y="1"/>
                    <a:pt x="1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1741450" y="705925"/>
              <a:ext cx="10300" cy="17850"/>
            </a:xfrm>
            <a:custGeom>
              <a:avLst/>
              <a:gdLst/>
              <a:ahLst/>
              <a:cxnLst/>
              <a:rect l="l" t="t" r="r" b="b"/>
              <a:pathLst>
                <a:path w="412" h="714" extrusionOk="0">
                  <a:moveTo>
                    <a:pt x="242" y="0"/>
                  </a:moveTo>
                  <a:cubicBezTo>
                    <a:pt x="233" y="0"/>
                    <a:pt x="224" y="5"/>
                    <a:pt x="218" y="14"/>
                  </a:cubicBezTo>
                  <a:cubicBezTo>
                    <a:pt x="196" y="51"/>
                    <a:pt x="196" y="102"/>
                    <a:pt x="185" y="143"/>
                  </a:cubicBezTo>
                  <a:cubicBezTo>
                    <a:pt x="176" y="189"/>
                    <a:pt x="163" y="236"/>
                    <a:pt x="147" y="279"/>
                  </a:cubicBezTo>
                  <a:cubicBezTo>
                    <a:pt x="123" y="350"/>
                    <a:pt x="95" y="433"/>
                    <a:pt x="29" y="475"/>
                  </a:cubicBezTo>
                  <a:cubicBezTo>
                    <a:pt x="0" y="492"/>
                    <a:pt x="0" y="534"/>
                    <a:pt x="29" y="552"/>
                  </a:cubicBezTo>
                  <a:cubicBezTo>
                    <a:pt x="117" y="615"/>
                    <a:pt x="218" y="681"/>
                    <a:pt x="323" y="712"/>
                  </a:cubicBezTo>
                  <a:cubicBezTo>
                    <a:pt x="327" y="713"/>
                    <a:pt x="331" y="714"/>
                    <a:pt x="335" y="714"/>
                  </a:cubicBezTo>
                  <a:cubicBezTo>
                    <a:pt x="381" y="714"/>
                    <a:pt x="411" y="642"/>
                    <a:pt x="363" y="620"/>
                  </a:cubicBezTo>
                  <a:cubicBezTo>
                    <a:pt x="310" y="594"/>
                    <a:pt x="262" y="578"/>
                    <a:pt x="213" y="556"/>
                  </a:cubicBezTo>
                  <a:cubicBezTo>
                    <a:pt x="181" y="541"/>
                    <a:pt x="151" y="525"/>
                    <a:pt x="122" y="507"/>
                  </a:cubicBezTo>
                  <a:lnTo>
                    <a:pt x="122" y="507"/>
                  </a:lnTo>
                  <a:cubicBezTo>
                    <a:pt x="166" y="457"/>
                    <a:pt x="192" y="393"/>
                    <a:pt x="216" y="328"/>
                  </a:cubicBezTo>
                  <a:cubicBezTo>
                    <a:pt x="233" y="277"/>
                    <a:pt x="246" y="227"/>
                    <a:pt x="259" y="176"/>
                  </a:cubicBezTo>
                  <a:cubicBezTo>
                    <a:pt x="270" y="128"/>
                    <a:pt x="286" y="66"/>
                    <a:pt x="268" y="20"/>
                  </a:cubicBezTo>
                  <a:cubicBezTo>
                    <a:pt x="265" y="7"/>
                    <a:pt x="254" y="0"/>
                    <a:pt x="2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1768300" y="906200"/>
              <a:ext cx="31700" cy="6175"/>
            </a:xfrm>
            <a:custGeom>
              <a:avLst/>
              <a:gdLst/>
              <a:ahLst/>
              <a:cxnLst/>
              <a:rect l="l" t="t" r="r" b="b"/>
              <a:pathLst>
                <a:path w="1268" h="247" extrusionOk="0">
                  <a:moveTo>
                    <a:pt x="85" y="1"/>
                  </a:moveTo>
                  <a:cubicBezTo>
                    <a:pt x="51" y="1"/>
                    <a:pt x="20" y="23"/>
                    <a:pt x="11" y="56"/>
                  </a:cubicBezTo>
                  <a:cubicBezTo>
                    <a:pt x="0" y="96"/>
                    <a:pt x="24" y="137"/>
                    <a:pt x="64" y="150"/>
                  </a:cubicBezTo>
                  <a:cubicBezTo>
                    <a:pt x="253" y="181"/>
                    <a:pt x="444" y="208"/>
                    <a:pt x="635" y="223"/>
                  </a:cubicBezTo>
                  <a:cubicBezTo>
                    <a:pt x="729" y="230"/>
                    <a:pt x="826" y="236"/>
                    <a:pt x="923" y="241"/>
                  </a:cubicBezTo>
                  <a:cubicBezTo>
                    <a:pt x="972" y="243"/>
                    <a:pt x="1022" y="246"/>
                    <a:pt x="1071" y="246"/>
                  </a:cubicBezTo>
                  <a:cubicBezTo>
                    <a:pt x="1117" y="246"/>
                    <a:pt x="1162" y="243"/>
                    <a:pt x="1206" y="234"/>
                  </a:cubicBezTo>
                  <a:cubicBezTo>
                    <a:pt x="1267" y="223"/>
                    <a:pt x="1265" y="124"/>
                    <a:pt x="1206" y="111"/>
                  </a:cubicBezTo>
                  <a:cubicBezTo>
                    <a:pt x="1118" y="91"/>
                    <a:pt x="1024" y="96"/>
                    <a:pt x="934" y="89"/>
                  </a:cubicBezTo>
                  <a:cubicBezTo>
                    <a:pt x="844" y="85"/>
                    <a:pt x="749" y="78"/>
                    <a:pt x="657" y="69"/>
                  </a:cubicBezTo>
                  <a:cubicBezTo>
                    <a:pt x="472" y="52"/>
                    <a:pt x="288" y="32"/>
                    <a:pt x="106" y="3"/>
                  </a:cubicBezTo>
                  <a:cubicBezTo>
                    <a:pt x="99" y="2"/>
                    <a:pt x="92"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1789575" y="773850"/>
              <a:ext cx="13925" cy="136600"/>
            </a:xfrm>
            <a:custGeom>
              <a:avLst/>
              <a:gdLst/>
              <a:ahLst/>
              <a:cxnLst/>
              <a:rect l="l" t="t" r="r" b="b"/>
              <a:pathLst>
                <a:path w="557" h="5464" extrusionOk="0">
                  <a:moveTo>
                    <a:pt x="300" y="0"/>
                  </a:moveTo>
                  <a:cubicBezTo>
                    <a:pt x="280" y="0"/>
                    <a:pt x="260" y="22"/>
                    <a:pt x="269" y="46"/>
                  </a:cubicBezTo>
                  <a:lnTo>
                    <a:pt x="271" y="46"/>
                  </a:lnTo>
                  <a:cubicBezTo>
                    <a:pt x="449" y="448"/>
                    <a:pt x="436" y="927"/>
                    <a:pt x="445" y="1360"/>
                  </a:cubicBezTo>
                  <a:cubicBezTo>
                    <a:pt x="449" y="1812"/>
                    <a:pt x="432" y="2264"/>
                    <a:pt x="390" y="2717"/>
                  </a:cubicBezTo>
                  <a:cubicBezTo>
                    <a:pt x="348" y="3182"/>
                    <a:pt x="289" y="3644"/>
                    <a:pt x="219" y="4107"/>
                  </a:cubicBezTo>
                  <a:cubicBezTo>
                    <a:pt x="186" y="4331"/>
                    <a:pt x="148" y="4555"/>
                    <a:pt x="109" y="4779"/>
                  </a:cubicBezTo>
                  <a:cubicBezTo>
                    <a:pt x="72" y="4988"/>
                    <a:pt x="12" y="5203"/>
                    <a:pt x="1" y="5414"/>
                  </a:cubicBezTo>
                  <a:cubicBezTo>
                    <a:pt x="0" y="5446"/>
                    <a:pt x="26" y="5464"/>
                    <a:pt x="52" y="5464"/>
                  </a:cubicBezTo>
                  <a:cubicBezTo>
                    <a:pt x="74" y="5464"/>
                    <a:pt x="95" y="5452"/>
                    <a:pt x="102" y="5427"/>
                  </a:cubicBezTo>
                  <a:cubicBezTo>
                    <a:pt x="175" y="5199"/>
                    <a:pt x="195" y="4942"/>
                    <a:pt x="232" y="4707"/>
                  </a:cubicBezTo>
                  <a:cubicBezTo>
                    <a:pt x="269" y="4480"/>
                    <a:pt x="307" y="4256"/>
                    <a:pt x="340" y="4032"/>
                  </a:cubicBezTo>
                  <a:cubicBezTo>
                    <a:pt x="410" y="3569"/>
                    <a:pt x="469" y="3106"/>
                    <a:pt x="506" y="2638"/>
                  </a:cubicBezTo>
                  <a:cubicBezTo>
                    <a:pt x="544" y="2170"/>
                    <a:pt x="557" y="1700"/>
                    <a:pt x="546" y="1230"/>
                  </a:cubicBezTo>
                  <a:cubicBezTo>
                    <a:pt x="539" y="1002"/>
                    <a:pt x="526" y="773"/>
                    <a:pt x="498" y="545"/>
                  </a:cubicBezTo>
                  <a:cubicBezTo>
                    <a:pt x="476" y="358"/>
                    <a:pt x="436" y="172"/>
                    <a:pt x="324" y="13"/>
                  </a:cubicBezTo>
                  <a:cubicBezTo>
                    <a:pt x="318" y="4"/>
                    <a:pt x="309" y="0"/>
                    <a:pt x="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1786525" y="915375"/>
              <a:ext cx="6950" cy="7000"/>
            </a:xfrm>
            <a:custGeom>
              <a:avLst/>
              <a:gdLst/>
              <a:ahLst/>
              <a:cxnLst/>
              <a:rect l="l" t="t" r="r" b="b"/>
              <a:pathLst>
                <a:path w="278" h="280" extrusionOk="0">
                  <a:moveTo>
                    <a:pt x="139" y="1"/>
                  </a:moveTo>
                  <a:cubicBezTo>
                    <a:pt x="64" y="3"/>
                    <a:pt x="3" y="65"/>
                    <a:pt x="0" y="139"/>
                  </a:cubicBezTo>
                  <a:lnTo>
                    <a:pt x="5" y="177"/>
                  </a:lnTo>
                  <a:cubicBezTo>
                    <a:pt x="11" y="199"/>
                    <a:pt x="24" y="221"/>
                    <a:pt x="40" y="238"/>
                  </a:cubicBezTo>
                  <a:lnTo>
                    <a:pt x="68" y="258"/>
                  </a:lnTo>
                  <a:cubicBezTo>
                    <a:pt x="88" y="271"/>
                    <a:pt x="112" y="278"/>
                    <a:pt x="139" y="278"/>
                  </a:cubicBezTo>
                  <a:lnTo>
                    <a:pt x="139" y="280"/>
                  </a:lnTo>
                  <a:cubicBezTo>
                    <a:pt x="158" y="280"/>
                    <a:pt x="176" y="275"/>
                    <a:pt x="194" y="267"/>
                  </a:cubicBezTo>
                  <a:cubicBezTo>
                    <a:pt x="209" y="262"/>
                    <a:pt x="224" y="253"/>
                    <a:pt x="238" y="240"/>
                  </a:cubicBezTo>
                  <a:cubicBezTo>
                    <a:pt x="251" y="227"/>
                    <a:pt x="259" y="212"/>
                    <a:pt x="264" y="196"/>
                  </a:cubicBezTo>
                  <a:cubicBezTo>
                    <a:pt x="273" y="179"/>
                    <a:pt x="277" y="159"/>
                    <a:pt x="277" y="141"/>
                  </a:cubicBezTo>
                  <a:lnTo>
                    <a:pt x="273" y="104"/>
                  </a:lnTo>
                  <a:cubicBezTo>
                    <a:pt x="266" y="80"/>
                    <a:pt x="253" y="60"/>
                    <a:pt x="235" y="43"/>
                  </a:cubicBezTo>
                  <a:lnTo>
                    <a:pt x="209" y="21"/>
                  </a:lnTo>
                  <a:cubicBezTo>
                    <a:pt x="187" y="7"/>
                    <a:pt x="163"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1756050" y="709525"/>
              <a:ext cx="4025" cy="4000"/>
            </a:xfrm>
            <a:custGeom>
              <a:avLst/>
              <a:gdLst/>
              <a:ahLst/>
              <a:cxnLst/>
              <a:rect l="l" t="t" r="r" b="b"/>
              <a:pathLst>
                <a:path w="161" h="160" extrusionOk="0">
                  <a:moveTo>
                    <a:pt x="73" y="1"/>
                  </a:moveTo>
                  <a:cubicBezTo>
                    <a:pt x="65" y="1"/>
                    <a:pt x="57" y="3"/>
                    <a:pt x="49" y="8"/>
                  </a:cubicBezTo>
                  <a:cubicBezTo>
                    <a:pt x="40" y="10"/>
                    <a:pt x="31" y="17"/>
                    <a:pt x="25" y="23"/>
                  </a:cubicBezTo>
                  <a:cubicBezTo>
                    <a:pt x="16" y="30"/>
                    <a:pt x="11" y="39"/>
                    <a:pt x="7" y="50"/>
                  </a:cubicBezTo>
                  <a:cubicBezTo>
                    <a:pt x="3" y="59"/>
                    <a:pt x="0" y="70"/>
                    <a:pt x="0" y="81"/>
                  </a:cubicBezTo>
                  <a:lnTo>
                    <a:pt x="3" y="100"/>
                  </a:lnTo>
                  <a:cubicBezTo>
                    <a:pt x="7" y="114"/>
                    <a:pt x="14" y="127"/>
                    <a:pt x="25" y="135"/>
                  </a:cubicBezTo>
                  <a:lnTo>
                    <a:pt x="40" y="149"/>
                  </a:lnTo>
                  <a:cubicBezTo>
                    <a:pt x="53" y="155"/>
                    <a:pt x="66" y="160"/>
                    <a:pt x="80" y="160"/>
                  </a:cubicBezTo>
                  <a:cubicBezTo>
                    <a:pt x="91" y="160"/>
                    <a:pt x="101" y="157"/>
                    <a:pt x="110" y="153"/>
                  </a:cubicBezTo>
                  <a:cubicBezTo>
                    <a:pt x="121" y="149"/>
                    <a:pt x="130" y="144"/>
                    <a:pt x="137" y="135"/>
                  </a:cubicBezTo>
                  <a:cubicBezTo>
                    <a:pt x="143" y="129"/>
                    <a:pt x="150" y="120"/>
                    <a:pt x="152" y="111"/>
                  </a:cubicBezTo>
                  <a:cubicBezTo>
                    <a:pt x="159" y="100"/>
                    <a:pt x="161" y="89"/>
                    <a:pt x="159" y="81"/>
                  </a:cubicBezTo>
                  <a:lnTo>
                    <a:pt x="156" y="59"/>
                  </a:lnTo>
                  <a:cubicBezTo>
                    <a:pt x="154" y="45"/>
                    <a:pt x="145" y="32"/>
                    <a:pt x="137" y="23"/>
                  </a:cubicBezTo>
                  <a:lnTo>
                    <a:pt x="121" y="10"/>
                  </a:lnTo>
                  <a:cubicBezTo>
                    <a:pt x="110" y="5"/>
                    <a:pt x="100" y="1"/>
                    <a:pt x="87" y="1"/>
                  </a:cubicBezTo>
                  <a:cubicBezTo>
                    <a:pt x="85" y="1"/>
                    <a:pt x="82" y="1"/>
                    <a:pt x="80" y="1"/>
                  </a:cubicBezTo>
                  <a:cubicBezTo>
                    <a:pt x="77" y="1"/>
                    <a:pt x="75"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1738100" y="706975"/>
              <a:ext cx="5450" cy="4250"/>
            </a:xfrm>
            <a:custGeom>
              <a:avLst/>
              <a:gdLst/>
              <a:ahLst/>
              <a:cxnLst/>
              <a:rect l="l" t="t" r="r" b="b"/>
              <a:pathLst>
                <a:path w="218" h="170" extrusionOk="0">
                  <a:moveTo>
                    <a:pt x="108" y="0"/>
                  </a:moveTo>
                  <a:cubicBezTo>
                    <a:pt x="0" y="0"/>
                    <a:pt x="0" y="169"/>
                    <a:pt x="108" y="169"/>
                  </a:cubicBezTo>
                  <a:cubicBezTo>
                    <a:pt x="218" y="169"/>
                    <a:pt x="21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1746375" y="737175"/>
              <a:ext cx="35900" cy="42400"/>
            </a:xfrm>
            <a:custGeom>
              <a:avLst/>
              <a:gdLst/>
              <a:ahLst/>
              <a:cxnLst/>
              <a:rect l="l" t="t" r="r" b="b"/>
              <a:pathLst>
                <a:path w="1436" h="1696" extrusionOk="0">
                  <a:moveTo>
                    <a:pt x="1176" y="0"/>
                  </a:moveTo>
                  <a:cubicBezTo>
                    <a:pt x="1176" y="0"/>
                    <a:pt x="442" y="604"/>
                    <a:pt x="262" y="764"/>
                  </a:cubicBezTo>
                  <a:cubicBezTo>
                    <a:pt x="157" y="859"/>
                    <a:pt x="69" y="969"/>
                    <a:pt x="1" y="1092"/>
                  </a:cubicBezTo>
                  <a:lnTo>
                    <a:pt x="295" y="1696"/>
                  </a:lnTo>
                  <a:lnTo>
                    <a:pt x="1435" y="374"/>
                  </a:lnTo>
                  <a:lnTo>
                    <a:pt x="11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1734075" y="684725"/>
              <a:ext cx="62400" cy="40600"/>
            </a:xfrm>
            <a:custGeom>
              <a:avLst/>
              <a:gdLst/>
              <a:ahLst/>
              <a:cxnLst/>
              <a:rect l="l" t="t" r="r" b="b"/>
              <a:pathLst>
                <a:path w="2496" h="1624" extrusionOk="0">
                  <a:moveTo>
                    <a:pt x="1" y="1"/>
                  </a:moveTo>
                  <a:cubicBezTo>
                    <a:pt x="32" y="18"/>
                    <a:pt x="62" y="34"/>
                    <a:pt x="95" y="47"/>
                  </a:cubicBezTo>
                  <a:cubicBezTo>
                    <a:pt x="303" y="132"/>
                    <a:pt x="528" y="196"/>
                    <a:pt x="751" y="196"/>
                  </a:cubicBezTo>
                  <a:cubicBezTo>
                    <a:pt x="838" y="196"/>
                    <a:pt x="926" y="186"/>
                    <a:pt x="1011" y="163"/>
                  </a:cubicBezTo>
                  <a:cubicBezTo>
                    <a:pt x="1056" y="150"/>
                    <a:pt x="1103" y="136"/>
                    <a:pt x="1149" y="136"/>
                  </a:cubicBezTo>
                  <a:cubicBezTo>
                    <a:pt x="1157" y="136"/>
                    <a:pt x="1166" y="136"/>
                    <a:pt x="1174" y="137"/>
                  </a:cubicBezTo>
                  <a:cubicBezTo>
                    <a:pt x="1229" y="144"/>
                    <a:pt x="1284" y="188"/>
                    <a:pt x="1279" y="242"/>
                  </a:cubicBezTo>
                  <a:cubicBezTo>
                    <a:pt x="1275" y="304"/>
                    <a:pt x="1211" y="379"/>
                    <a:pt x="1262" y="412"/>
                  </a:cubicBezTo>
                  <a:cubicBezTo>
                    <a:pt x="1275" y="419"/>
                    <a:pt x="1290" y="422"/>
                    <a:pt x="1305" y="422"/>
                  </a:cubicBezTo>
                  <a:cubicBezTo>
                    <a:pt x="1312" y="422"/>
                    <a:pt x="1320" y="422"/>
                    <a:pt x="1327" y="420"/>
                  </a:cubicBezTo>
                  <a:cubicBezTo>
                    <a:pt x="1464" y="420"/>
                    <a:pt x="1541" y="583"/>
                    <a:pt x="1541" y="721"/>
                  </a:cubicBezTo>
                  <a:cubicBezTo>
                    <a:pt x="1541" y="857"/>
                    <a:pt x="1494" y="998"/>
                    <a:pt x="1534" y="1127"/>
                  </a:cubicBezTo>
                  <a:cubicBezTo>
                    <a:pt x="1536" y="1138"/>
                    <a:pt x="1541" y="1147"/>
                    <a:pt x="1547" y="1156"/>
                  </a:cubicBezTo>
                  <a:cubicBezTo>
                    <a:pt x="1556" y="1165"/>
                    <a:pt x="1565" y="1170"/>
                    <a:pt x="1574" y="1170"/>
                  </a:cubicBezTo>
                  <a:cubicBezTo>
                    <a:pt x="1609" y="1170"/>
                    <a:pt x="1646" y="1116"/>
                    <a:pt x="1661" y="1073"/>
                  </a:cubicBezTo>
                  <a:cubicBezTo>
                    <a:pt x="1695" y="968"/>
                    <a:pt x="1832" y="880"/>
                    <a:pt x="1939" y="880"/>
                  </a:cubicBezTo>
                  <a:cubicBezTo>
                    <a:pt x="2025" y="880"/>
                    <a:pt x="2092" y="938"/>
                    <a:pt x="2070" y="1092"/>
                  </a:cubicBezTo>
                  <a:cubicBezTo>
                    <a:pt x="2032" y="1362"/>
                    <a:pt x="1836" y="1391"/>
                    <a:pt x="1754" y="1391"/>
                  </a:cubicBezTo>
                  <a:cubicBezTo>
                    <a:pt x="1732" y="1391"/>
                    <a:pt x="1718" y="1389"/>
                    <a:pt x="1718" y="1389"/>
                  </a:cubicBezTo>
                  <a:lnTo>
                    <a:pt x="1639" y="1494"/>
                  </a:lnTo>
                  <a:lnTo>
                    <a:pt x="1920" y="1604"/>
                  </a:lnTo>
                  <a:cubicBezTo>
                    <a:pt x="1937" y="1617"/>
                    <a:pt x="1957" y="1623"/>
                    <a:pt x="1976" y="1623"/>
                  </a:cubicBezTo>
                  <a:cubicBezTo>
                    <a:pt x="2011" y="1623"/>
                    <a:pt x="2045" y="1602"/>
                    <a:pt x="2059" y="1567"/>
                  </a:cubicBezTo>
                  <a:lnTo>
                    <a:pt x="2188" y="1367"/>
                  </a:lnTo>
                  <a:cubicBezTo>
                    <a:pt x="2256" y="1268"/>
                    <a:pt x="2316" y="1165"/>
                    <a:pt x="2368" y="1057"/>
                  </a:cubicBezTo>
                  <a:cubicBezTo>
                    <a:pt x="2483" y="798"/>
                    <a:pt x="2496" y="508"/>
                    <a:pt x="2439" y="229"/>
                  </a:cubicBezTo>
                  <a:cubicBezTo>
                    <a:pt x="2278" y="201"/>
                    <a:pt x="2131" y="163"/>
                    <a:pt x="2063" y="150"/>
                  </a:cubicBezTo>
                  <a:cubicBezTo>
                    <a:pt x="1380" y="21"/>
                    <a:pt x="695" y="1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1752600" y="698300"/>
              <a:ext cx="12525" cy="5475"/>
            </a:xfrm>
            <a:custGeom>
              <a:avLst/>
              <a:gdLst/>
              <a:ahLst/>
              <a:cxnLst/>
              <a:rect l="l" t="t" r="r" b="b"/>
              <a:pathLst>
                <a:path w="501" h="219" extrusionOk="0">
                  <a:moveTo>
                    <a:pt x="244" y="0"/>
                  </a:moveTo>
                  <a:cubicBezTo>
                    <a:pt x="196" y="2"/>
                    <a:pt x="149" y="13"/>
                    <a:pt x="106" y="33"/>
                  </a:cubicBezTo>
                  <a:cubicBezTo>
                    <a:pt x="68" y="53"/>
                    <a:pt x="37" y="82"/>
                    <a:pt x="13" y="117"/>
                  </a:cubicBezTo>
                  <a:cubicBezTo>
                    <a:pt x="0" y="128"/>
                    <a:pt x="2" y="150"/>
                    <a:pt x="20" y="158"/>
                  </a:cubicBezTo>
                  <a:cubicBezTo>
                    <a:pt x="32" y="163"/>
                    <a:pt x="44" y="165"/>
                    <a:pt x="57" y="165"/>
                  </a:cubicBezTo>
                  <a:cubicBezTo>
                    <a:pt x="73" y="165"/>
                    <a:pt x="89" y="162"/>
                    <a:pt x="103" y="154"/>
                  </a:cubicBezTo>
                  <a:lnTo>
                    <a:pt x="103" y="154"/>
                  </a:lnTo>
                  <a:cubicBezTo>
                    <a:pt x="115" y="151"/>
                    <a:pt x="126" y="146"/>
                    <a:pt x="136" y="139"/>
                  </a:cubicBezTo>
                  <a:cubicBezTo>
                    <a:pt x="143" y="136"/>
                    <a:pt x="149" y="134"/>
                    <a:pt x="154" y="132"/>
                  </a:cubicBezTo>
                  <a:lnTo>
                    <a:pt x="167" y="130"/>
                  </a:lnTo>
                  <a:cubicBezTo>
                    <a:pt x="171" y="129"/>
                    <a:pt x="174" y="128"/>
                    <a:pt x="174" y="128"/>
                  </a:cubicBezTo>
                  <a:lnTo>
                    <a:pt x="174" y="128"/>
                  </a:lnTo>
                  <a:cubicBezTo>
                    <a:pt x="175" y="128"/>
                    <a:pt x="174" y="129"/>
                    <a:pt x="171" y="130"/>
                  </a:cubicBezTo>
                  <a:cubicBezTo>
                    <a:pt x="176" y="129"/>
                    <a:pt x="181" y="129"/>
                    <a:pt x="186" y="129"/>
                  </a:cubicBezTo>
                  <a:cubicBezTo>
                    <a:pt x="209" y="129"/>
                    <a:pt x="233" y="134"/>
                    <a:pt x="255" y="143"/>
                  </a:cubicBezTo>
                  <a:cubicBezTo>
                    <a:pt x="261" y="145"/>
                    <a:pt x="270" y="147"/>
                    <a:pt x="277" y="150"/>
                  </a:cubicBezTo>
                  <a:cubicBezTo>
                    <a:pt x="280" y="150"/>
                    <a:pt x="294" y="155"/>
                    <a:pt x="293" y="155"/>
                  </a:cubicBezTo>
                  <a:cubicBezTo>
                    <a:pt x="293" y="155"/>
                    <a:pt x="292" y="155"/>
                    <a:pt x="290" y="154"/>
                  </a:cubicBezTo>
                  <a:lnTo>
                    <a:pt x="290" y="154"/>
                  </a:lnTo>
                  <a:lnTo>
                    <a:pt x="334" y="174"/>
                  </a:lnTo>
                  <a:cubicBezTo>
                    <a:pt x="364" y="189"/>
                    <a:pt x="402" y="219"/>
                    <a:pt x="436" y="219"/>
                  </a:cubicBezTo>
                  <a:cubicBezTo>
                    <a:pt x="443" y="219"/>
                    <a:pt x="449" y="218"/>
                    <a:pt x="455" y="216"/>
                  </a:cubicBezTo>
                  <a:cubicBezTo>
                    <a:pt x="479" y="209"/>
                    <a:pt x="496" y="187"/>
                    <a:pt x="499" y="161"/>
                  </a:cubicBezTo>
                  <a:lnTo>
                    <a:pt x="499" y="158"/>
                  </a:lnTo>
                  <a:cubicBezTo>
                    <a:pt x="501" y="123"/>
                    <a:pt x="474" y="104"/>
                    <a:pt x="450" y="84"/>
                  </a:cubicBezTo>
                  <a:cubicBezTo>
                    <a:pt x="433" y="68"/>
                    <a:pt x="413" y="53"/>
                    <a:pt x="391" y="40"/>
                  </a:cubicBezTo>
                  <a:cubicBezTo>
                    <a:pt x="347" y="16"/>
                    <a:pt x="294" y="2"/>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1738525" y="697450"/>
              <a:ext cx="7000" cy="3975"/>
            </a:xfrm>
            <a:custGeom>
              <a:avLst/>
              <a:gdLst/>
              <a:ahLst/>
              <a:cxnLst/>
              <a:rect l="l" t="t" r="r" b="b"/>
              <a:pathLst>
                <a:path w="280" h="159" extrusionOk="0">
                  <a:moveTo>
                    <a:pt x="113" y="129"/>
                  </a:moveTo>
                  <a:cubicBezTo>
                    <a:pt x="115" y="129"/>
                    <a:pt x="117" y="129"/>
                    <a:pt x="119" y="130"/>
                  </a:cubicBezTo>
                  <a:lnTo>
                    <a:pt x="119" y="130"/>
                  </a:lnTo>
                  <a:lnTo>
                    <a:pt x="113" y="129"/>
                  </a:lnTo>
                  <a:close/>
                  <a:moveTo>
                    <a:pt x="127" y="130"/>
                  </a:moveTo>
                  <a:lnTo>
                    <a:pt x="127" y="130"/>
                  </a:lnTo>
                  <a:cubicBezTo>
                    <a:pt x="128" y="131"/>
                    <a:pt x="129" y="131"/>
                    <a:pt x="130" y="131"/>
                  </a:cubicBezTo>
                  <a:lnTo>
                    <a:pt x="127" y="130"/>
                  </a:lnTo>
                  <a:close/>
                  <a:moveTo>
                    <a:pt x="114" y="1"/>
                  </a:moveTo>
                  <a:cubicBezTo>
                    <a:pt x="109" y="1"/>
                    <a:pt x="103" y="1"/>
                    <a:pt x="98" y="1"/>
                  </a:cubicBezTo>
                  <a:cubicBezTo>
                    <a:pt x="64" y="6"/>
                    <a:pt x="29" y="20"/>
                    <a:pt x="18" y="53"/>
                  </a:cubicBezTo>
                  <a:lnTo>
                    <a:pt x="18" y="53"/>
                  </a:lnTo>
                  <a:cubicBezTo>
                    <a:pt x="1" y="83"/>
                    <a:pt x="20" y="118"/>
                    <a:pt x="52" y="124"/>
                  </a:cubicBezTo>
                  <a:lnTo>
                    <a:pt x="52" y="124"/>
                  </a:lnTo>
                  <a:cubicBezTo>
                    <a:pt x="67" y="129"/>
                    <a:pt x="83" y="129"/>
                    <a:pt x="99" y="129"/>
                  </a:cubicBezTo>
                  <a:cubicBezTo>
                    <a:pt x="107" y="129"/>
                    <a:pt x="115" y="129"/>
                    <a:pt x="123" y="130"/>
                  </a:cubicBezTo>
                  <a:lnTo>
                    <a:pt x="123" y="130"/>
                  </a:lnTo>
                  <a:cubicBezTo>
                    <a:pt x="139" y="133"/>
                    <a:pt x="153" y="136"/>
                    <a:pt x="168" y="142"/>
                  </a:cubicBezTo>
                  <a:cubicBezTo>
                    <a:pt x="177" y="146"/>
                    <a:pt x="185" y="148"/>
                    <a:pt x="194" y="151"/>
                  </a:cubicBezTo>
                  <a:cubicBezTo>
                    <a:pt x="205" y="153"/>
                    <a:pt x="214" y="155"/>
                    <a:pt x="223" y="157"/>
                  </a:cubicBezTo>
                  <a:cubicBezTo>
                    <a:pt x="226" y="158"/>
                    <a:pt x="230" y="159"/>
                    <a:pt x="234" y="159"/>
                  </a:cubicBezTo>
                  <a:cubicBezTo>
                    <a:pt x="247" y="159"/>
                    <a:pt x="260" y="152"/>
                    <a:pt x="267" y="142"/>
                  </a:cubicBezTo>
                  <a:cubicBezTo>
                    <a:pt x="278" y="129"/>
                    <a:pt x="280" y="111"/>
                    <a:pt x="271" y="96"/>
                  </a:cubicBezTo>
                  <a:lnTo>
                    <a:pt x="271" y="94"/>
                  </a:lnTo>
                  <a:lnTo>
                    <a:pt x="258" y="78"/>
                  </a:lnTo>
                  <a:lnTo>
                    <a:pt x="258" y="76"/>
                  </a:lnTo>
                  <a:cubicBezTo>
                    <a:pt x="253" y="69"/>
                    <a:pt x="249" y="63"/>
                    <a:pt x="242" y="56"/>
                  </a:cubicBezTo>
                  <a:cubicBezTo>
                    <a:pt x="238" y="52"/>
                    <a:pt x="231" y="45"/>
                    <a:pt x="225" y="41"/>
                  </a:cubicBezTo>
                  <a:cubicBezTo>
                    <a:pt x="207" y="28"/>
                    <a:pt x="188" y="17"/>
                    <a:pt x="166" y="10"/>
                  </a:cubicBezTo>
                  <a:cubicBezTo>
                    <a:pt x="149" y="3"/>
                    <a:pt x="132"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1744675" y="724700"/>
              <a:ext cx="14250" cy="8650"/>
            </a:xfrm>
            <a:custGeom>
              <a:avLst/>
              <a:gdLst/>
              <a:ahLst/>
              <a:cxnLst/>
              <a:rect l="l" t="t" r="r" b="b"/>
              <a:pathLst>
                <a:path w="570" h="346" extrusionOk="0">
                  <a:moveTo>
                    <a:pt x="504" y="1"/>
                  </a:moveTo>
                  <a:lnTo>
                    <a:pt x="1" y="102"/>
                  </a:lnTo>
                  <a:cubicBezTo>
                    <a:pt x="1" y="102"/>
                    <a:pt x="154" y="345"/>
                    <a:pt x="342" y="345"/>
                  </a:cubicBezTo>
                  <a:cubicBezTo>
                    <a:pt x="351" y="345"/>
                    <a:pt x="360" y="344"/>
                    <a:pt x="370" y="343"/>
                  </a:cubicBezTo>
                  <a:cubicBezTo>
                    <a:pt x="570" y="317"/>
                    <a:pt x="504"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1708775" y="668050"/>
              <a:ext cx="89250" cy="32575"/>
            </a:xfrm>
            <a:custGeom>
              <a:avLst/>
              <a:gdLst/>
              <a:ahLst/>
              <a:cxnLst/>
              <a:rect l="l" t="t" r="r" b="b"/>
              <a:pathLst>
                <a:path w="3570" h="1303" extrusionOk="0">
                  <a:moveTo>
                    <a:pt x="2083" y="0"/>
                  </a:moveTo>
                  <a:cubicBezTo>
                    <a:pt x="1391" y="0"/>
                    <a:pt x="1156" y="622"/>
                    <a:pt x="1156" y="622"/>
                  </a:cubicBezTo>
                  <a:cubicBezTo>
                    <a:pt x="1156" y="622"/>
                    <a:pt x="539" y="514"/>
                    <a:pt x="264" y="475"/>
                  </a:cubicBezTo>
                  <a:cubicBezTo>
                    <a:pt x="227" y="469"/>
                    <a:pt x="196" y="467"/>
                    <a:pt x="170" y="467"/>
                  </a:cubicBezTo>
                  <a:cubicBezTo>
                    <a:pt x="1" y="467"/>
                    <a:pt x="27" y="567"/>
                    <a:pt x="27" y="567"/>
                  </a:cubicBezTo>
                  <a:cubicBezTo>
                    <a:pt x="27" y="567"/>
                    <a:pt x="3438" y="1289"/>
                    <a:pt x="3473" y="1289"/>
                  </a:cubicBezTo>
                  <a:lnTo>
                    <a:pt x="3521" y="1303"/>
                  </a:lnTo>
                  <a:cubicBezTo>
                    <a:pt x="3569" y="740"/>
                    <a:pt x="3365" y="286"/>
                    <a:pt x="2416" y="44"/>
                  </a:cubicBezTo>
                  <a:cubicBezTo>
                    <a:pt x="2295" y="14"/>
                    <a:pt x="2184" y="0"/>
                    <a:pt x="20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1770500" y="771325"/>
              <a:ext cx="33775" cy="19125"/>
            </a:xfrm>
            <a:custGeom>
              <a:avLst/>
              <a:gdLst/>
              <a:ahLst/>
              <a:cxnLst/>
              <a:rect l="l" t="t" r="r" b="b"/>
              <a:pathLst>
                <a:path w="1351" h="765" extrusionOk="0">
                  <a:moveTo>
                    <a:pt x="999" y="1"/>
                  </a:moveTo>
                  <a:cubicBezTo>
                    <a:pt x="869" y="1"/>
                    <a:pt x="734" y="38"/>
                    <a:pt x="617" y="86"/>
                  </a:cubicBezTo>
                  <a:cubicBezTo>
                    <a:pt x="479" y="145"/>
                    <a:pt x="376" y="248"/>
                    <a:pt x="272" y="358"/>
                  </a:cubicBezTo>
                  <a:cubicBezTo>
                    <a:pt x="213" y="422"/>
                    <a:pt x="154" y="486"/>
                    <a:pt x="94" y="549"/>
                  </a:cubicBezTo>
                  <a:cubicBezTo>
                    <a:pt x="51" y="598"/>
                    <a:pt x="0" y="650"/>
                    <a:pt x="4" y="721"/>
                  </a:cubicBezTo>
                  <a:cubicBezTo>
                    <a:pt x="4" y="748"/>
                    <a:pt x="30" y="765"/>
                    <a:pt x="53" y="765"/>
                  </a:cubicBezTo>
                  <a:cubicBezTo>
                    <a:pt x="71" y="765"/>
                    <a:pt x="87" y="754"/>
                    <a:pt x="90" y="731"/>
                  </a:cubicBezTo>
                  <a:cubicBezTo>
                    <a:pt x="101" y="663"/>
                    <a:pt x="158" y="622"/>
                    <a:pt x="204" y="573"/>
                  </a:cubicBezTo>
                  <a:lnTo>
                    <a:pt x="343" y="428"/>
                  </a:lnTo>
                  <a:cubicBezTo>
                    <a:pt x="428" y="338"/>
                    <a:pt x="514" y="244"/>
                    <a:pt x="628" y="193"/>
                  </a:cubicBezTo>
                  <a:cubicBezTo>
                    <a:pt x="738" y="145"/>
                    <a:pt x="858" y="118"/>
                    <a:pt x="978" y="118"/>
                  </a:cubicBezTo>
                  <a:cubicBezTo>
                    <a:pt x="987" y="118"/>
                    <a:pt x="997" y="118"/>
                    <a:pt x="1006" y="119"/>
                  </a:cubicBezTo>
                  <a:cubicBezTo>
                    <a:pt x="1065" y="121"/>
                    <a:pt x="1122" y="136"/>
                    <a:pt x="1177" y="160"/>
                  </a:cubicBezTo>
                  <a:cubicBezTo>
                    <a:pt x="1221" y="180"/>
                    <a:pt x="1265" y="224"/>
                    <a:pt x="1313" y="224"/>
                  </a:cubicBezTo>
                  <a:cubicBezTo>
                    <a:pt x="1327" y="224"/>
                    <a:pt x="1335" y="215"/>
                    <a:pt x="1340" y="204"/>
                  </a:cubicBezTo>
                  <a:cubicBezTo>
                    <a:pt x="1351" y="150"/>
                    <a:pt x="1300" y="99"/>
                    <a:pt x="1258" y="70"/>
                  </a:cubicBezTo>
                  <a:cubicBezTo>
                    <a:pt x="1201" y="33"/>
                    <a:pt x="1138" y="11"/>
                    <a:pt x="1072" y="5"/>
                  </a:cubicBezTo>
                  <a:cubicBezTo>
                    <a:pt x="1048" y="2"/>
                    <a:pt x="1024" y="1"/>
                    <a:pt x="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60"/>
          <p:cNvGrpSpPr/>
          <p:nvPr/>
        </p:nvGrpSpPr>
        <p:grpSpPr>
          <a:xfrm>
            <a:off x="3666610" y="3255123"/>
            <a:ext cx="2768192" cy="1348455"/>
            <a:chOff x="2099375" y="698725"/>
            <a:chExt cx="884350" cy="430775"/>
          </a:xfrm>
        </p:grpSpPr>
        <p:sp>
          <p:nvSpPr>
            <p:cNvPr id="1982" name="Google Shape;1982;p60"/>
            <p:cNvSpPr/>
            <p:nvPr/>
          </p:nvSpPr>
          <p:spPr>
            <a:xfrm>
              <a:off x="2295100" y="706525"/>
              <a:ext cx="123675" cy="187375"/>
            </a:xfrm>
            <a:custGeom>
              <a:avLst/>
              <a:gdLst/>
              <a:ahLst/>
              <a:cxnLst/>
              <a:rect l="l" t="t" r="r" b="b"/>
              <a:pathLst>
                <a:path w="4947" h="7495" extrusionOk="0">
                  <a:moveTo>
                    <a:pt x="1448" y="0"/>
                  </a:moveTo>
                  <a:cubicBezTo>
                    <a:pt x="1194" y="0"/>
                    <a:pt x="948" y="101"/>
                    <a:pt x="765" y="284"/>
                  </a:cubicBezTo>
                  <a:lnTo>
                    <a:pt x="347" y="1081"/>
                  </a:lnTo>
                  <a:cubicBezTo>
                    <a:pt x="77" y="1301"/>
                    <a:pt x="0" y="1698"/>
                    <a:pt x="88" y="2034"/>
                  </a:cubicBezTo>
                  <a:cubicBezTo>
                    <a:pt x="176" y="2370"/>
                    <a:pt x="396" y="2656"/>
                    <a:pt x="642" y="2904"/>
                  </a:cubicBezTo>
                  <a:cubicBezTo>
                    <a:pt x="773" y="3036"/>
                    <a:pt x="925" y="3181"/>
                    <a:pt x="938" y="3367"/>
                  </a:cubicBezTo>
                  <a:cubicBezTo>
                    <a:pt x="949" y="3539"/>
                    <a:pt x="842" y="3695"/>
                    <a:pt x="721" y="3815"/>
                  </a:cubicBezTo>
                  <a:cubicBezTo>
                    <a:pt x="602" y="3936"/>
                    <a:pt x="464" y="4048"/>
                    <a:pt x="387" y="4200"/>
                  </a:cubicBezTo>
                  <a:cubicBezTo>
                    <a:pt x="242" y="4492"/>
                    <a:pt x="361" y="4837"/>
                    <a:pt x="396" y="5159"/>
                  </a:cubicBezTo>
                  <a:cubicBezTo>
                    <a:pt x="420" y="5386"/>
                    <a:pt x="405" y="5616"/>
                    <a:pt x="345" y="5836"/>
                  </a:cubicBezTo>
                  <a:cubicBezTo>
                    <a:pt x="268" y="6124"/>
                    <a:pt x="123" y="6424"/>
                    <a:pt x="229" y="6701"/>
                  </a:cubicBezTo>
                  <a:cubicBezTo>
                    <a:pt x="310" y="6914"/>
                    <a:pt x="521" y="7046"/>
                    <a:pt x="725" y="7145"/>
                  </a:cubicBezTo>
                  <a:cubicBezTo>
                    <a:pt x="1057" y="7305"/>
                    <a:pt x="1410" y="7415"/>
                    <a:pt x="1775" y="7472"/>
                  </a:cubicBezTo>
                  <a:cubicBezTo>
                    <a:pt x="1854" y="7485"/>
                    <a:pt x="1936" y="7494"/>
                    <a:pt x="2017" y="7494"/>
                  </a:cubicBezTo>
                  <a:cubicBezTo>
                    <a:pt x="2157" y="7494"/>
                    <a:pt x="2294" y="7466"/>
                    <a:pt x="2401" y="7380"/>
                  </a:cubicBezTo>
                  <a:cubicBezTo>
                    <a:pt x="2491" y="7307"/>
                    <a:pt x="2548" y="7204"/>
                    <a:pt x="2634" y="7127"/>
                  </a:cubicBezTo>
                  <a:cubicBezTo>
                    <a:pt x="2801" y="6974"/>
                    <a:pt x="3040" y="6943"/>
                    <a:pt x="3262" y="6901"/>
                  </a:cubicBezTo>
                  <a:cubicBezTo>
                    <a:pt x="3503" y="6859"/>
                    <a:pt x="3751" y="6789"/>
                    <a:pt x="3929" y="6622"/>
                  </a:cubicBezTo>
                  <a:cubicBezTo>
                    <a:pt x="4107" y="6455"/>
                    <a:pt x="4184" y="6159"/>
                    <a:pt x="4039" y="5961"/>
                  </a:cubicBezTo>
                  <a:cubicBezTo>
                    <a:pt x="3885" y="5755"/>
                    <a:pt x="3541" y="5706"/>
                    <a:pt x="3477" y="5456"/>
                  </a:cubicBezTo>
                  <a:cubicBezTo>
                    <a:pt x="3435" y="5287"/>
                    <a:pt x="3560" y="5116"/>
                    <a:pt x="3714" y="5041"/>
                  </a:cubicBezTo>
                  <a:cubicBezTo>
                    <a:pt x="3870" y="4964"/>
                    <a:pt x="4048" y="4962"/>
                    <a:pt x="4221" y="4951"/>
                  </a:cubicBezTo>
                  <a:cubicBezTo>
                    <a:pt x="4397" y="4940"/>
                    <a:pt x="4577" y="4918"/>
                    <a:pt x="4716" y="4815"/>
                  </a:cubicBezTo>
                  <a:cubicBezTo>
                    <a:pt x="4874" y="4698"/>
                    <a:pt x="4946" y="4487"/>
                    <a:pt x="4920" y="4294"/>
                  </a:cubicBezTo>
                  <a:cubicBezTo>
                    <a:pt x="4893" y="4099"/>
                    <a:pt x="4777" y="3925"/>
                    <a:pt x="4623" y="3802"/>
                  </a:cubicBezTo>
                  <a:cubicBezTo>
                    <a:pt x="4314" y="3561"/>
                    <a:pt x="3894" y="3534"/>
                    <a:pt x="3532" y="3389"/>
                  </a:cubicBezTo>
                  <a:cubicBezTo>
                    <a:pt x="3374" y="3326"/>
                    <a:pt x="3207" y="3211"/>
                    <a:pt x="3198" y="3040"/>
                  </a:cubicBezTo>
                  <a:cubicBezTo>
                    <a:pt x="3189" y="2851"/>
                    <a:pt x="3378" y="2722"/>
                    <a:pt x="3545" y="2630"/>
                  </a:cubicBezTo>
                  <a:lnTo>
                    <a:pt x="4006" y="2375"/>
                  </a:lnTo>
                  <a:cubicBezTo>
                    <a:pt x="4059" y="2346"/>
                    <a:pt x="4116" y="2313"/>
                    <a:pt x="4140" y="2258"/>
                  </a:cubicBezTo>
                  <a:cubicBezTo>
                    <a:pt x="4171" y="2190"/>
                    <a:pt x="4145" y="2111"/>
                    <a:pt x="4109" y="2045"/>
                  </a:cubicBezTo>
                  <a:cubicBezTo>
                    <a:pt x="3993" y="1826"/>
                    <a:pt x="3791" y="1661"/>
                    <a:pt x="3569" y="1556"/>
                  </a:cubicBezTo>
                  <a:cubicBezTo>
                    <a:pt x="3455" y="1501"/>
                    <a:pt x="3330" y="1457"/>
                    <a:pt x="3238" y="1369"/>
                  </a:cubicBezTo>
                  <a:cubicBezTo>
                    <a:pt x="3145" y="1281"/>
                    <a:pt x="3097" y="1130"/>
                    <a:pt x="3170" y="1024"/>
                  </a:cubicBezTo>
                  <a:cubicBezTo>
                    <a:pt x="3220" y="949"/>
                    <a:pt x="3317" y="921"/>
                    <a:pt x="3378" y="853"/>
                  </a:cubicBezTo>
                  <a:cubicBezTo>
                    <a:pt x="3477" y="745"/>
                    <a:pt x="3451" y="563"/>
                    <a:pt x="3356" y="451"/>
                  </a:cubicBezTo>
                  <a:cubicBezTo>
                    <a:pt x="3260" y="339"/>
                    <a:pt x="3112" y="286"/>
                    <a:pt x="2967" y="258"/>
                  </a:cubicBezTo>
                  <a:cubicBezTo>
                    <a:pt x="2863" y="238"/>
                    <a:pt x="2757" y="228"/>
                    <a:pt x="2652" y="228"/>
                  </a:cubicBezTo>
                  <a:cubicBezTo>
                    <a:pt x="2489" y="228"/>
                    <a:pt x="2327" y="251"/>
                    <a:pt x="2170" y="299"/>
                  </a:cubicBezTo>
                  <a:cubicBezTo>
                    <a:pt x="2092" y="324"/>
                    <a:pt x="2014" y="355"/>
                    <a:pt x="1933" y="355"/>
                  </a:cubicBezTo>
                  <a:cubicBezTo>
                    <a:pt x="1928" y="355"/>
                    <a:pt x="1923" y="355"/>
                    <a:pt x="1918" y="354"/>
                  </a:cubicBezTo>
                  <a:cubicBezTo>
                    <a:pt x="1830" y="348"/>
                    <a:pt x="1738" y="293"/>
                    <a:pt x="1727" y="205"/>
                  </a:cubicBezTo>
                  <a:cubicBezTo>
                    <a:pt x="1720" y="159"/>
                    <a:pt x="1738" y="106"/>
                    <a:pt x="1713" y="67"/>
                  </a:cubicBezTo>
                  <a:cubicBezTo>
                    <a:pt x="1691" y="31"/>
                    <a:pt x="1650" y="20"/>
                    <a:pt x="1610" y="14"/>
                  </a:cubicBezTo>
                  <a:cubicBezTo>
                    <a:pt x="1556" y="5"/>
                    <a:pt x="1502" y="0"/>
                    <a:pt x="1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2236250" y="821925"/>
              <a:ext cx="125525" cy="43400"/>
            </a:xfrm>
            <a:custGeom>
              <a:avLst/>
              <a:gdLst/>
              <a:ahLst/>
              <a:cxnLst/>
              <a:rect l="l" t="t" r="r" b="b"/>
              <a:pathLst>
                <a:path w="5021" h="1736" extrusionOk="0">
                  <a:moveTo>
                    <a:pt x="2392" y="0"/>
                  </a:moveTo>
                  <a:cubicBezTo>
                    <a:pt x="1371" y="0"/>
                    <a:pt x="510" y="348"/>
                    <a:pt x="330" y="456"/>
                  </a:cubicBezTo>
                  <a:lnTo>
                    <a:pt x="0" y="1470"/>
                  </a:lnTo>
                  <a:lnTo>
                    <a:pt x="1902" y="1736"/>
                  </a:lnTo>
                  <a:cubicBezTo>
                    <a:pt x="1902" y="1736"/>
                    <a:pt x="5021" y="1009"/>
                    <a:pt x="4779" y="776"/>
                  </a:cubicBezTo>
                  <a:cubicBezTo>
                    <a:pt x="4537" y="543"/>
                    <a:pt x="3949" y="122"/>
                    <a:pt x="2767" y="16"/>
                  </a:cubicBezTo>
                  <a:cubicBezTo>
                    <a:pt x="2641" y="5"/>
                    <a:pt x="2515" y="0"/>
                    <a:pt x="23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2213025" y="835600"/>
              <a:ext cx="173450" cy="159750"/>
            </a:xfrm>
            <a:custGeom>
              <a:avLst/>
              <a:gdLst/>
              <a:ahLst/>
              <a:cxnLst/>
              <a:rect l="l" t="t" r="r" b="b"/>
              <a:pathLst>
                <a:path w="6938" h="6390" extrusionOk="0">
                  <a:moveTo>
                    <a:pt x="1417" y="1"/>
                  </a:moveTo>
                  <a:cubicBezTo>
                    <a:pt x="1230" y="137"/>
                    <a:pt x="1072" y="308"/>
                    <a:pt x="953" y="506"/>
                  </a:cubicBezTo>
                  <a:cubicBezTo>
                    <a:pt x="753" y="829"/>
                    <a:pt x="641" y="1198"/>
                    <a:pt x="529" y="1560"/>
                  </a:cubicBezTo>
                  <a:lnTo>
                    <a:pt x="281" y="2364"/>
                  </a:lnTo>
                  <a:cubicBezTo>
                    <a:pt x="193" y="2649"/>
                    <a:pt x="106" y="2935"/>
                    <a:pt x="59" y="3229"/>
                  </a:cubicBezTo>
                  <a:cubicBezTo>
                    <a:pt x="0" y="3607"/>
                    <a:pt x="9" y="3989"/>
                    <a:pt x="20" y="4371"/>
                  </a:cubicBezTo>
                  <a:lnTo>
                    <a:pt x="70" y="6390"/>
                  </a:lnTo>
                  <a:cubicBezTo>
                    <a:pt x="1559" y="5726"/>
                    <a:pt x="3166" y="5388"/>
                    <a:pt x="4782" y="5388"/>
                  </a:cubicBezTo>
                  <a:cubicBezTo>
                    <a:pt x="5409" y="5388"/>
                    <a:pt x="6038" y="5439"/>
                    <a:pt x="6661" y="5542"/>
                  </a:cubicBezTo>
                  <a:lnTo>
                    <a:pt x="6646" y="5320"/>
                  </a:lnTo>
                  <a:lnTo>
                    <a:pt x="6646" y="5320"/>
                  </a:lnTo>
                  <a:cubicBezTo>
                    <a:pt x="6654" y="5331"/>
                    <a:pt x="6667" y="5338"/>
                    <a:pt x="6680" y="5338"/>
                  </a:cubicBezTo>
                  <a:cubicBezTo>
                    <a:pt x="6685" y="5338"/>
                    <a:pt x="6689" y="5337"/>
                    <a:pt x="6694" y="5335"/>
                  </a:cubicBezTo>
                  <a:cubicBezTo>
                    <a:pt x="6725" y="5318"/>
                    <a:pt x="6734" y="5280"/>
                    <a:pt x="6738" y="5245"/>
                  </a:cubicBezTo>
                  <a:cubicBezTo>
                    <a:pt x="6938" y="3559"/>
                    <a:pt x="6696" y="1756"/>
                    <a:pt x="5699" y="383"/>
                  </a:cubicBezTo>
                  <a:cubicBezTo>
                    <a:pt x="5633" y="293"/>
                    <a:pt x="5563" y="205"/>
                    <a:pt x="5488" y="124"/>
                  </a:cubicBezTo>
                  <a:cubicBezTo>
                    <a:pt x="5330" y="181"/>
                    <a:pt x="5174" y="234"/>
                    <a:pt x="5036" y="282"/>
                  </a:cubicBezTo>
                  <a:cubicBezTo>
                    <a:pt x="4564" y="449"/>
                    <a:pt x="4072" y="543"/>
                    <a:pt x="3571" y="559"/>
                  </a:cubicBezTo>
                  <a:cubicBezTo>
                    <a:pt x="3541" y="559"/>
                    <a:pt x="3510" y="560"/>
                    <a:pt x="3480" y="560"/>
                  </a:cubicBezTo>
                  <a:cubicBezTo>
                    <a:pt x="2752" y="560"/>
                    <a:pt x="2045" y="359"/>
                    <a:pt x="1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2338300" y="837750"/>
              <a:ext cx="71250" cy="91175"/>
            </a:xfrm>
            <a:custGeom>
              <a:avLst/>
              <a:gdLst/>
              <a:ahLst/>
              <a:cxnLst/>
              <a:rect l="l" t="t" r="r" b="b"/>
              <a:pathLst>
                <a:path w="2850" h="3647" extrusionOk="0">
                  <a:moveTo>
                    <a:pt x="574" y="1"/>
                  </a:moveTo>
                  <a:cubicBezTo>
                    <a:pt x="383" y="75"/>
                    <a:pt x="192" y="137"/>
                    <a:pt x="25" y="196"/>
                  </a:cubicBezTo>
                  <a:lnTo>
                    <a:pt x="1" y="203"/>
                  </a:lnTo>
                  <a:lnTo>
                    <a:pt x="47" y="842"/>
                  </a:lnTo>
                  <a:lnTo>
                    <a:pt x="1420" y="3646"/>
                  </a:lnTo>
                  <a:lnTo>
                    <a:pt x="2849" y="3358"/>
                  </a:lnTo>
                  <a:cubicBezTo>
                    <a:pt x="2849" y="3358"/>
                    <a:pt x="2364" y="1858"/>
                    <a:pt x="1725" y="1103"/>
                  </a:cubicBezTo>
                  <a:cubicBezTo>
                    <a:pt x="1395" y="719"/>
                    <a:pt x="941" y="310"/>
                    <a:pt x="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2166900" y="833300"/>
              <a:ext cx="114500" cy="64550"/>
            </a:xfrm>
            <a:custGeom>
              <a:avLst/>
              <a:gdLst/>
              <a:ahLst/>
              <a:cxnLst/>
              <a:rect l="l" t="t" r="r" b="b"/>
              <a:pathLst>
                <a:path w="4580" h="2582" extrusionOk="0">
                  <a:moveTo>
                    <a:pt x="3104" y="1"/>
                  </a:moveTo>
                  <a:cubicBezTo>
                    <a:pt x="5" y="1725"/>
                    <a:pt x="0" y="2581"/>
                    <a:pt x="0" y="2581"/>
                  </a:cubicBezTo>
                  <a:cubicBezTo>
                    <a:pt x="0" y="2581"/>
                    <a:pt x="516" y="2181"/>
                    <a:pt x="1575" y="1982"/>
                  </a:cubicBezTo>
                  <a:cubicBezTo>
                    <a:pt x="1722" y="1954"/>
                    <a:pt x="1866" y="1942"/>
                    <a:pt x="2003" y="1942"/>
                  </a:cubicBezTo>
                  <a:cubicBezTo>
                    <a:pt x="2852" y="1942"/>
                    <a:pt x="3481" y="2403"/>
                    <a:pt x="3521" y="2454"/>
                  </a:cubicBezTo>
                  <a:cubicBezTo>
                    <a:pt x="3521" y="2454"/>
                    <a:pt x="3967" y="1920"/>
                    <a:pt x="4202" y="1692"/>
                  </a:cubicBezTo>
                  <a:cubicBezTo>
                    <a:pt x="4329" y="1573"/>
                    <a:pt x="4520" y="1061"/>
                    <a:pt x="4579" y="580"/>
                  </a:cubicBezTo>
                  <a:cubicBezTo>
                    <a:pt x="4057" y="482"/>
                    <a:pt x="3556" y="284"/>
                    <a:pt x="3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2390400" y="1077975"/>
              <a:ext cx="99150" cy="19175"/>
            </a:xfrm>
            <a:custGeom>
              <a:avLst/>
              <a:gdLst/>
              <a:ahLst/>
              <a:cxnLst/>
              <a:rect l="l" t="t" r="r" b="b"/>
              <a:pathLst>
                <a:path w="3966" h="767" extrusionOk="0">
                  <a:moveTo>
                    <a:pt x="2223" y="0"/>
                  </a:moveTo>
                  <a:cubicBezTo>
                    <a:pt x="2028" y="0"/>
                    <a:pt x="1832" y="13"/>
                    <a:pt x="1637" y="39"/>
                  </a:cubicBezTo>
                  <a:lnTo>
                    <a:pt x="1" y="408"/>
                  </a:lnTo>
                  <a:lnTo>
                    <a:pt x="2535" y="687"/>
                  </a:lnTo>
                  <a:cubicBezTo>
                    <a:pt x="2885" y="724"/>
                    <a:pt x="3234" y="764"/>
                    <a:pt x="3585" y="766"/>
                  </a:cubicBezTo>
                  <a:cubicBezTo>
                    <a:pt x="3671" y="766"/>
                    <a:pt x="3759" y="766"/>
                    <a:pt x="3844" y="762"/>
                  </a:cubicBezTo>
                  <a:cubicBezTo>
                    <a:pt x="3884" y="628"/>
                    <a:pt x="3921" y="492"/>
                    <a:pt x="3965" y="358"/>
                  </a:cubicBezTo>
                  <a:cubicBezTo>
                    <a:pt x="3412" y="121"/>
                    <a:pt x="2820" y="0"/>
                    <a:pt x="2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2099375" y="947400"/>
              <a:ext cx="341525" cy="172275"/>
            </a:xfrm>
            <a:custGeom>
              <a:avLst/>
              <a:gdLst/>
              <a:ahLst/>
              <a:cxnLst/>
              <a:rect l="l" t="t" r="r" b="b"/>
              <a:pathLst>
                <a:path w="13661" h="6891" extrusionOk="0">
                  <a:moveTo>
                    <a:pt x="9496" y="0"/>
                  </a:moveTo>
                  <a:cubicBezTo>
                    <a:pt x="9358" y="2"/>
                    <a:pt x="9222" y="5"/>
                    <a:pt x="9083" y="11"/>
                  </a:cubicBezTo>
                  <a:cubicBezTo>
                    <a:pt x="7834" y="57"/>
                    <a:pt x="6648" y="501"/>
                    <a:pt x="5420" y="685"/>
                  </a:cubicBezTo>
                  <a:cubicBezTo>
                    <a:pt x="4691" y="1112"/>
                    <a:pt x="3938" y="1498"/>
                    <a:pt x="3165" y="1838"/>
                  </a:cubicBezTo>
                  <a:cubicBezTo>
                    <a:pt x="2563" y="2102"/>
                    <a:pt x="1948" y="2341"/>
                    <a:pt x="1403" y="2706"/>
                  </a:cubicBezTo>
                  <a:cubicBezTo>
                    <a:pt x="859" y="3070"/>
                    <a:pt x="382" y="3582"/>
                    <a:pt x="204" y="4212"/>
                  </a:cubicBezTo>
                  <a:cubicBezTo>
                    <a:pt x="0" y="4946"/>
                    <a:pt x="250" y="5787"/>
                    <a:pt x="828" y="6286"/>
                  </a:cubicBezTo>
                  <a:cubicBezTo>
                    <a:pt x="1263" y="6661"/>
                    <a:pt x="1843" y="6837"/>
                    <a:pt x="2416" y="6879"/>
                  </a:cubicBezTo>
                  <a:cubicBezTo>
                    <a:pt x="2526" y="6887"/>
                    <a:pt x="2635" y="6890"/>
                    <a:pt x="2745" y="6890"/>
                  </a:cubicBezTo>
                  <a:cubicBezTo>
                    <a:pt x="3210" y="6890"/>
                    <a:pt x="3675" y="6826"/>
                    <a:pt x="4135" y="6760"/>
                  </a:cubicBezTo>
                  <a:lnTo>
                    <a:pt x="7515" y="6281"/>
                  </a:lnTo>
                  <a:cubicBezTo>
                    <a:pt x="8961" y="6078"/>
                    <a:pt x="10414" y="5873"/>
                    <a:pt x="11872" y="5873"/>
                  </a:cubicBezTo>
                  <a:cubicBezTo>
                    <a:pt x="12113" y="5873"/>
                    <a:pt x="12354" y="5878"/>
                    <a:pt x="12595" y="5890"/>
                  </a:cubicBezTo>
                  <a:cubicBezTo>
                    <a:pt x="12661" y="5894"/>
                    <a:pt x="12727" y="5898"/>
                    <a:pt x="12793" y="5898"/>
                  </a:cubicBezTo>
                  <a:cubicBezTo>
                    <a:pt x="12886" y="5898"/>
                    <a:pt x="12979" y="5890"/>
                    <a:pt x="13067" y="5862"/>
                  </a:cubicBezTo>
                  <a:cubicBezTo>
                    <a:pt x="13315" y="5776"/>
                    <a:pt x="13489" y="5552"/>
                    <a:pt x="13507" y="5291"/>
                  </a:cubicBezTo>
                  <a:cubicBezTo>
                    <a:pt x="12962" y="4968"/>
                    <a:pt x="12393" y="4687"/>
                    <a:pt x="11804" y="4450"/>
                  </a:cubicBezTo>
                  <a:cubicBezTo>
                    <a:pt x="12549" y="3646"/>
                    <a:pt x="13660" y="2025"/>
                    <a:pt x="11921" y="835"/>
                  </a:cubicBezTo>
                  <a:cubicBezTo>
                    <a:pt x="11163" y="319"/>
                    <a:pt x="10318" y="79"/>
                    <a:pt x="9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2309375" y="947350"/>
              <a:ext cx="163150" cy="105375"/>
            </a:xfrm>
            <a:custGeom>
              <a:avLst/>
              <a:gdLst/>
              <a:ahLst/>
              <a:cxnLst/>
              <a:rect l="l" t="t" r="r" b="b"/>
              <a:pathLst>
                <a:path w="6526" h="4215" extrusionOk="0">
                  <a:moveTo>
                    <a:pt x="1329" y="0"/>
                  </a:moveTo>
                  <a:cubicBezTo>
                    <a:pt x="1112" y="0"/>
                    <a:pt x="897" y="5"/>
                    <a:pt x="683" y="13"/>
                  </a:cubicBezTo>
                  <a:cubicBezTo>
                    <a:pt x="490" y="20"/>
                    <a:pt x="301" y="37"/>
                    <a:pt x="110" y="59"/>
                  </a:cubicBezTo>
                  <a:cubicBezTo>
                    <a:pt x="0" y="723"/>
                    <a:pt x="1924" y="3690"/>
                    <a:pt x="1924" y="3690"/>
                  </a:cubicBezTo>
                  <a:lnTo>
                    <a:pt x="4896" y="4214"/>
                  </a:lnTo>
                  <a:cubicBezTo>
                    <a:pt x="4896" y="4214"/>
                    <a:pt x="6525" y="3020"/>
                    <a:pt x="5346" y="1634"/>
                  </a:cubicBezTo>
                  <a:cubicBezTo>
                    <a:pt x="4700" y="879"/>
                    <a:pt x="4186" y="457"/>
                    <a:pt x="3848" y="231"/>
                  </a:cubicBezTo>
                  <a:cubicBezTo>
                    <a:pt x="3517" y="191"/>
                    <a:pt x="3183" y="127"/>
                    <a:pt x="2860" y="88"/>
                  </a:cubicBezTo>
                  <a:cubicBezTo>
                    <a:pt x="2358" y="26"/>
                    <a:pt x="1841" y="0"/>
                    <a:pt x="1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2305650" y="957725"/>
              <a:ext cx="10950" cy="71700"/>
            </a:xfrm>
            <a:custGeom>
              <a:avLst/>
              <a:gdLst/>
              <a:ahLst/>
              <a:cxnLst/>
              <a:rect l="l" t="t" r="r" b="b"/>
              <a:pathLst>
                <a:path w="438" h="2868" extrusionOk="0">
                  <a:moveTo>
                    <a:pt x="49" y="1"/>
                  </a:moveTo>
                  <a:cubicBezTo>
                    <a:pt x="28" y="1"/>
                    <a:pt x="7" y="16"/>
                    <a:pt x="7" y="46"/>
                  </a:cubicBezTo>
                  <a:cubicBezTo>
                    <a:pt x="0" y="562"/>
                    <a:pt x="68" y="1089"/>
                    <a:pt x="123" y="1601"/>
                  </a:cubicBezTo>
                  <a:cubicBezTo>
                    <a:pt x="147" y="1838"/>
                    <a:pt x="180" y="2073"/>
                    <a:pt x="215" y="2308"/>
                  </a:cubicBezTo>
                  <a:cubicBezTo>
                    <a:pt x="235" y="2433"/>
                    <a:pt x="255" y="2556"/>
                    <a:pt x="277" y="2682"/>
                  </a:cubicBezTo>
                  <a:cubicBezTo>
                    <a:pt x="292" y="2765"/>
                    <a:pt x="290" y="2833"/>
                    <a:pt x="371" y="2866"/>
                  </a:cubicBezTo>
                  <a:cubicBezTo>
                    <a:pt x="375" y="2867"/>
                    <a:pt x="379" y="2868"/>
                    <a:pt x="383" y="2868"/>
                  </a:cubicBezTo>
                  <a:cubicBezTo>
                    <a:pt x="394" y="2868"/>
                    <a:pt x="404" y="2863"/>
                    <a:pt x="411" y="2855"/>
                  </a:cubicBezTo>
                  <a:cubicBezTo>
                    <a:pt x="428" y="2842"/>
                    <a:pt x="437" y="2820"/>
                    <a:pt x="435" y="2798"/>
                  </a:cubicBezTo>
                  <a:cubicBezTo>
                    <a:pt x="435" y="2789"/>
                    <a:pt x="428" y="2778"/>
                    <a:pt x="420" y="2774"/>
                  </a:cubicBezTo>
                  <a:lnTo>
                    <a:pt x="406" y="2767"/>
                  </a:lnTo>
                  <a:cubicBezTo>
                    <a:pt x="404" y="2766"/>
                    <a:pt x="401" y="2765"/>
                    <a:pt x="399" y="2764"/>
                  </a:cubicBezTo>
                  <a:lnTo>
                    <a:pt x="399" y="2764"/>
                  </a:lnTo>
                  <a:cubicBezTo>
                    <a:pt x="403" y="2745"/>
                    <a:pt x="400" y="2725"/>
                    <a:pt x="391" y="2706"/>
                  </a:cubicBezTo>
                  <a:cubicBezTo>
                    <a:pt x="387" y="2677"/>
                    <a:pt x="382" y="2653"/>
                    <a:pt x="378" y="2625"/>
                  </a:cubicBezTo>
                  <a:cubicBezTo>
                    <a:pt x="369" y="2572"/>
                    <a:pt x="362" y="2519"/>
                    <a:pt x="354" y="2466"/>
                  </a:cubicBezTo>
                  <a:cubicBezTo>
                    <a:pt x="334" y="2350"/>
                    <a:pt x="316" y="2236"/>
                    <a:pt x="299" y="2119"/>
                  </a:cubicBezTo>
                  <a:cubicBezTo>
                    <a:pt x="264" y="1884"/>
                    <a:pt x="233" y="1649"/>
                    <a:pt x="204" y="1414"/>
                  </a:cubicBezTo>
                  <a:cubicBezTo>
                    <a:pt x="149" y="960"/>
                    <a:pt x="141" y="501"/>
                    <a:pt x="97" y="46"/>
                  </a:cubicBezTo>
                  <a:cubicBezTo>
                    <a:pt x="95" y="16"/>
                    <a:pt x="72" y="1"/>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2214150" y="1003300"/>
              <a:ext cx="168100" cy="39025"/>
            </a:xfrm>
            <a:custGeom>
              <a:avLst/>
              <a:gdLst/>
              <a:ahLst/>
              <a:cxnLst/>
              <a:rect l="l" t="t" r="r" b="b"/>
              <a:pathLst>
                <a:path w="6724" h="1561" extrusionOk="0">
                  <a:moveTo>
                    <a:pt x="4563" y="1"/>
                  </a:moveTo>
                  <a:cubicBezTo>
                    <a:pt x="4028" y="1"/>
                    <a:pt x="3493" y="31"/>
                    <a:pt x="2966" y="116"/>
                  </a:cubicBezTo>
                  <a:cubicBezTo>
                    <a:pt x="1916" y="283"/>
                    <a:pt x="897" y="674"/>
                    <a:pt x="87" y="1373"/>
                  </a:cubicBezTo>
                  <a:cubicBezTo>
                    <a:pt x="1" y="1448"/>
                    <a:pt x="81" y="1561"/>
                    <a:pt x="173" y="1561"/>
                  </a:cubicBezTo>
                  <a:cubicBezTo>
                    <a:pt x="198" y="1561"/>
                    <a:pt x="224" y="1553"/>
                    <a:pt x="247" y="1533"/>
                  </a:cubicBezTo>
                  <a:cubicBezTo>
                    <a:pt x="1033" y="850"/>
                    <a:pt x="2037" y="485"/>
                    <a:pt x="3056" y="327"/>
                  </a:cubicBezTo>
                  <a:cubicBezTo>
                    <a:pt x="3555" y="250"/>
                    <a:pt x="4062" y="224"/>
                    <a:pt x="4569" y="224"/>
                  </a:cubicBezTo>
                  <a:cubicBezTo>
                    <a:pt x="4651" y="224"/>
                    <a:pt x="4733" y="225"/>
                    <a:pt x="4815" y="226"/>
                  </a:cubicBezTo>
                  <a:cubicBezTo>
                    <a:pt x="5299" y="233"/>
                    <a:pt x="5797" y="299"/>
                    <a:pt x="6284" y="299"/>
                  </a:cubicBezTo>
                  <a:cubicBezTo>
                    <a:pt x="6394" y="299"/>
                    <a:pt x="6503" y="296"/>
                    <a:pt x="6612" y="288"/>
                  </a:cubicBezTo>
                  <a:cubicBezTo>
                    <a:pt x="6693" y="281"/>
                    <a:pt x="6724" y="156"/>
                    <a:pt x="6632" y="134"/>
                  </a:cubicBezTo>
                  <a:lnTo>
                    <a:pt x="6632" y="134"/>
                  </a:lnTo>
                  <a:lnTo>
                    <a:pt x="6632" y="136"/>
                  </a:lnTo>
                  <a:cubicBezTo>
                    <a:pt x="6039" y="2"/>
                    <a:pt x="5382" y="11"/>
                    <a:pt x="4778" y="2"/>
                  </a:cubicBezTo>
                  <a:cubicBezTo>
                    <a:pt x="4706" y="1"/>
                    <a:pt x="4635" y="1"/>
                    <a:pt x="4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2265900" y="979375"/>
              <a:ext cx="76100" cy="4175"/>
            </a:xfrm>
            <a:custGeom>
              <a:avLst/>
              <a:gdLst/>
              <a:ahLst/>
              <a:cxnLst/>
              <a:rect l="l" t="t" r="r" b="b"/>
              <a:pathLst>
                <a:path w="3044" h="167" extrusionOk="0">
                  <a:moveTo>
                    <a:pt x="2632" y="1"/>
                  </a:moveTo>
                  <a:cubicBezTo>
                    <a:pt x="1759" y="1"/>
                    <a:pt x="886" y="46"/>
                    <a:pt x="18" y="140"/>
                  </a:cubicBezTo>
                  <a:cubicBezTo>
                    <a:pt x="0" y="140"/>
                    <a:pt x="0" y="166"/>
                    <a:pt x="18" y="166"/>
                  </a:cubicBezTo>
                  <a:cubicBezTo>
                    <a:pt x="518" y="147"/>
                    <a:pt x="1019" y="111"/>
                    <a:pt x="1518" y="92"/>
                  </a:cubicBezTo>
                  <a:cubicBezTo>
                    <a:pt x="2018" y="74"/>
                    <a:pt x="2521" y="65"/>
                    <a:pt x="3020" y="37"/>
                  </a:cubicBezTo>
                  <a:cubicBezTo>
                    <a:pt x="3044" y="37"/>
                    <a:pt x="3044" y="4"/>
                    <a:pt x="3020" y="4"/>
                  </a:cubicBezTo>
                  <a:cubicBezTo>
                    <a:pt x="2891" y="2"/>
                    <a:pt x="2761" y="1"/>
                    <a:pt x="2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2304375" y="971725"/>
              <a:ext cx="21600" cy="1625"/>
            </a:xfrm>
            <a:custGeom>
              <a:avLst/>
              <a:gdLst/>
              <a:ahLst/>
              <a:cxnLst/>
              <a:rect l="l" t="t" r="r" b="b"/>
              <a:pathLst>
                <a:path w="864" h="65" extrusionOk="0">
                  <a:moveTo>
                    <a:pt x="848" y="0"/>
                  </a:moveTo>
                  <a:cubicBezTo>
                    <a:pt x="712" y="0"/>
                    <a:pt x="574" y="7"/>
                    <a:pt x="438" y="9"/>
                  </a:cubicBezTo>
                  <a:cubicBezTo>
                    <a:pt x="299" y="9"/>
                    <a:pt x="163" y="7"/>
                    <a:pt x="25" y="5"/>
                  </a:cubicBezTo>
                  <a:cubicBezTo>
                    <a:pt x="7" y="5"/>
                    <a:pt x="1" y="35"/>
                    <a:pt x="20" y="37"/>
                  </a:cubicBezTo>
                  <a:cubicBezTo>
                    <a:pt x="145" y="55"/>
                    <a:pt x="269" y="64"/>
                    <a:pt x="396" y="64"/>
                  </a:cubicBezTo>
                  <a:cubicBezTo>
                    <a:pt x="410" y="64"/>
                    <a:pt x="424" y="64"/>
                    <a:pt x="438" y="64"/>
                  </a:cubicBezTo>
                  <a:cubicBezTo>
                    <a:pt x="576" y="64"/>
                    <a:pt x="714" y="51"/>
                    <a:pt x="851" y="24"/>
                  </a:cubicBezTo>
                  <a:cubicBezTo>
                    <a:pt x="864" y="20"/>
                    <a:pt x="861" y="0"/>
                    <a:pt x="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2293125" y="962225"/>
              <a:ext cx="19950" cy="45550"/>
            </a:xfrm>
            <a:custGeom>
              <a:avLst/>
              <a:gdLst/>
              <a:ahLst/>
              <a:cxnLst/>
              <a:rect l="l" t="t" r="r" b="b"/>
              <a:pathLst>
                <a:path w="798" h="1822" extrusionOk="0">
                  <a:moveTo>
                    <a:pt x="142" y="1"/>
                  </a:moveTo>
                  <a:cubicBezTo>
                    <a:pt x="120" y="1"/>
                    <a:pt x="99" y="13"/>
                    <a:pt x="93" y="42"/>
                  </a:cubicBezTo>
                  <a:cubicBezTo>
                    <a:pt x="5" y="433"/>
                    <a:pt x="0" y="837"/>
                    <a:pt x="82" y="1228"/>
                  </a:cubicBezTo>
                  <a:cubicBezTo>
                    <a:pt x="112" y="1377"/>
                    <a:pt x="152" y="1535"/>
                    <a:pt x="262" y="1645"/>
                  </a:cubicBezTo>
                  <a:cubicBezTo>
                    <a:pt x="387" y="1770"/>
                    <a:pt x="567" y="1759"/>
                    <a:pt x="723" y="1819"/>
                  </a:cubicBezTo>
                  <a:cubicBezTo>
                    <a:pt x="728" y="1820"/>
                    <a:pt x="732" y="1821"/>
                    <a:pt x="737" y="1821"/>
                  </a:cubicBezTo>
                  <a:cubicBezTo>
                    <a:pt x="777" y="1821"/>
                    <a:pt x="798" y="1757"/>
                    <a:pt x="758" y="1735"/>
                  </a:cubicBezTo>
                  <a:cubicBezTo>
                    <a:pt x="626" y="1663"/>
                    <a:pt x="446" y="1685"/>
                    <a:pt x="336" y="1570"/>
                  </a:cubicBezTo>
                  <a:cubicBezTo>
                    <a:pt x="235" y="1463"/>
                    <a:pt x="207" y="1292"/>
                    <a:pt x="180" y="1151"/>
                  </a:cubicBezTo>
                  <a:cubicBezTo>
                    <a:pt x="119" y="793"/>
                    <a:pt x="126" y="426"/>
                    <a:pt x="202" y="73"/>
                  </a:cubicBezTo>
                  <a:cubicBezTo>
                    <a:pt x="212" y="29"/>
                    <a:pt x="176"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2166525" y="1037000"/>
              <a:ext cx="188000" cy="23300"/>
            </a:xfrm>
            <a:custGeom>
              <a:avLst/>
              <a:gdLst/>
              <a:ahLst/>
              <a:cxnLst/>
              <a:rect l="l" t="t" r="r" b="b"/>
              <a:pathLst>
                <a:path w="7520" h="932" extrusionOk="0">
                  <a:moveTo>
                    <a:pt x="1072" y="0"/>
                  </a:moveTo>
                  <a:cubicBezTo>
                    <a:pt x="758" y="0"/>
                    <a:pt x="443" y="17"/>
                    <a:pt x="127" y="55"/>
                  </a:cubicBezTo>
                  <a:cubicBezTo>
                    <a:pt x="9" y="70"/>
                    <a:pt x="0" y="253"/>
                    <a:pt x="121" y="253"/>
                  </a:cubicBezTo>
                  <a:cubicBezTo>
                    <a:pt x="123" y="253"/>
                    <a:pt x="125" y="253"/>
                    <a:pt x="127" y="253"/>
                  </a:cubicBezTo>
                  <a:cubicBezTo>
                    <a:pt x="433" y="238"/>
                    <a:pt x="738" y="227"/>
                    <a:pt x="1043" y="227"/>
                  </a:cubicBezTo>
                  <a:cubicBezTo>
                    <a:pt x="1356" y="227"/>
                    <a:pt x="1668" y="238"/>
                    <a:pt x="1981" y="266"/>
                  </a:cubicBezTo>
                  <a:cubicBezTo>
                    <a:pt x="2613" y="321"/>
                    <a:pt x="3231" y="446"/>
                    <a:pt x="3850" y="582"/>
                  </a:cubicBezTo>
                  <a:cubicBezTo>
                    <a:pt x="5056" y="848"/>
                    <a:pt x="6248" y="929"/>
                    <a:pt x="7478" y="932"/>
                  </a:cubicBezTo>
                  <a:cubicBezTo>
                    <a:pt x="7520" y="932"/>
                    <a:pt x="7517" y="872"/>
                    <a:pt x="7478" y="870"/>
                  </a:cubicBezTo>
                  <a:cubicBezTo>
                    <a:pt x="6863" y="815"/>
                    <a:pt x="6244" y="767"/>
                    <a:pt x="5631" y="694"/>
                  </a:cubicBezTo>
                  <a:cubicBezTo>
                    <a:pt x="5001" y="620"/>
                    <a:pt x="4384" y="488"/>
                    <a:pt x="3764" y="347"/>
                  </a:cubicBezTo>
                  <a:cubicBezTo>
                    <a:pt x="2879" y="144"/>
                    <a:pt x="197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2316775" y="901200"/>
              <a:ext cx="24675" cy="11400"/>
            </a:xfrm>
            <a:custGeom>
              <a:avLst/>
              <a:gdLst/>
              <a:ahLst/>
              <a:cxnLst/>
              <a:rect l="l" t="t" r="r" b="b"/>
              <a:pathLst>
                <a:path w="987" h="456" extrusionOk="0">
                  <a:moveTo>
                    <a:pt x="174" y="0"/>
                  </a:moveTo>
                  <a:cubicBezTo>
                    <a:pt x="133" y="0"/>
                    <a:pt x="92" y="1"/>
                    <a:pt x="51" y="1"/>
                  </a:cubicBezTo>
                  <a:cubicBezTo>
                    <a:pt x="29" y="1"/>
                    <a:pt x="1" y="8"/>
                    <a:pt x="1" y="30"/>
                  </a:cubicBezTo>
                  <a:cubicBezTo>
                    <a:pt x="1" y="43"/>
                    <a:pt x="12" y="54"/>
                    <a:pt x="21" y="63"/>
                  </a:cubicBezTo>
                  <a:cubicBezTo>
                    <a:pt x="234" y="225"/>
                    <a:pt x="524" y="230"/>
                    <a:pt x="783" y="302"/>
                  </a:cubicBezTo>
                  <a:cubicBezTo>
                    <a:pt x="831" y="311"/>
                    <a:pt x="877" y="335"/>
                    <a:pt x="912" y="370"/>
                  </a:cubicBezTo>
                  <a:lnTo>
                    <a:pt x="930" y="456"/>
                  </a:lnTo>
                  <a:cubicBezTo>
                    <a:pt x="987" y="350"/>
                    <a:pt x="954" y="221"/>
                    <a:pt x="906" y="111"/>
                  </a:cubicBezTo>
                  <a:cubicBezTo>
                    <a:pt x="897" y="85"/>
                    <a:pt x="882" y="61"/>
                    <a:pt x="857" y="43"/>
                  </a:cubicBezTo>
                  <a:cubicBezTo>
                    <a:pt x="840" y="34"/>
                    <a:pt x="818" y="30"/>
                    <a:pt x="798" y="30"/>
                  </a:cubicBezTo>
                  <a:cubicBezTo>
                    <a:pt x="591" y="10"/>
                    <a:pt x="382" y="0"/>
                    <a:pt x="1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2306025" y="902000"/>
              <a:ext cx="34350" cy="11950"/>
            </a:xfrm>
            <a:custGeom>
              <a:avLst/>
              <a:gdLst/>
              <a:ahLst/>
              <a:cxnLst/>
              <a:rect l="l" t="t" r="r" b="b"/>
              <a:pathLst>
                <a:path w="1374" h="478" extrusionOk="0">
                  <a:moveTo>
                    <a:pt x="22" y="0"/>
                  </a:moveTo>
                  <a:lnTo>
                    <a:pt x="22" y="0"/>
                  </a:lnTo>
                  <a:cubicBezTo>
                    <a:pt x="0" y="51"/>
                    <a:pt x="9" y="110"/>
                    <a:pt x="44" y="152"/>
                  </a:cubicBezTo>
                  <a:cubicBezTo>
                    <a:pt x="82" y="191"/>
                    <a:pt x="126" y="224"/>
                    <a:pt x="174" y="244"/>
                  </a:cubicBezTo>
                  <a:cubicBezTo>
                    <a:pt x="481" y="398"/>
                    <a:pt x="818" y="478"/>
                    <a:pt x="1160" y="478"/>
                  </a:cubicBezTo>
                  <a:cubicBezTo>
                    <a:pt x="1201" y="478"/>
                    <a:pt x="1243" y="477"/>
                    <a:pt x="1285" y="474"/>
                  </a:cubicBezTo>
                  <a:lnTo>
                    <a:pt x="1373" y="441"/>
                  </a:lnTo>
                  <a:cubicBezTo>
                    <a:pt x="1325" y="406"/>
                    <a:pt x="1272" y="382"/>
                    <a:pt x="1213" y="369"/>
                  </a:cubicBezTo>
                  <a:cubicBezTo>
                    <a:pt x="916" y="288"/>
                    <a:pt x="602" y="253"/>
                    <a:pt x="323" y="123"/>
                  </a:cubicBezTo>
                  <a:cubicBezTo>
                    <a:pt x="224" y="77"/>
                    <a:pt x="130" y="20"/>
                    <a:pt x="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2305425" y="909075"/>
              <a:ext cx="32075" cy="11900"/>
            </a:xfrm>
            <a:custGeom>
              <a:avLst/>
              <a:gdLst/>
              <a:ahLst/>
              <a:cxnLst/>
              <a:rect l="l" t="t" r="r" b="b"/>
              <a:pathLst>
                <a:path w="1283" h="476" extrusionOk="0">
                  <a:moveTo>
                    <a:pt x="80" y="1"/>
                  </a:moveTo>
                  <a:cubicBezTo>
                    <a:pt x="57" y="1"/>
                    <a:pt x="35" y="8"/>
                    <a:pt x="20" y="27"/>
                  </a:cubicBezTo>
                  <a:cubicBezTo>
                    <a:pt x="0" y="55"/>
                    <a:pt x="0" y="93"/>
                    <a:pt x="20" y="121"/>
                  </a:cubicBezTo>
                  <a:cubicBezTo>
                    <a:pt x="40" y="147"/>
                    <a:pt x="66" y="172"/>
                    <a:pt x="97" y="187"/>
                  </a:cubicBezTo>
                  <a:cubicBezTo>
                    <a:pt x="366" y="362"/>
                    <a:pt x="683" y="475"/>
                    <a:pt x="1003" y="475"/>
                  </a:cubicBezTo>
                  <a:cubicBezTo>
                    <a:pt x="1040" y="475"/>
                    <a:pt x="1078" y="474"/>
                    <a:pt x="1116" y="470"/>
                  </a:cubicBezTo>
                  <a:cubicBezTo>
                    <a:pt x="1147" y="470"/>
                    <a:pt x="1175" y="462"/>
                    <a:pt x="1202" y="446"/>
                  </a:cubicBezTo>
                  <a:cubicBezTo>
                    <a:pt x="1226" y="429"/>
                    <a:pt x="1232" y="393"/>
                    <a:pt x="1217" y="367"/>
                  </a:cubicBezTo>
                  <a:lnTo>
                    <a:pt x="1283" y="336"/>
                  </a:lnTo>
                  <a:cubicBezTo>
                    <a:pt x="1153" y="303"/>
                    <a:pt x="1019" y="312"/>
                    <a:pt x="888" y="297"/>
                  </a:cubicBezTo>
                  <a:cubicBezTo>
                    <a:pt x="635" y="264"/>
                    <a:pt x="404" y="139"/>
                    <a:pt x="174" y="27"/>
                  </a:cubicBezTo>
                  <a:cubicBezTo>
                    <a:pt x="145" y="13"/>
                    <a:pt x="111"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2308375" y="915550"/>
              <a:ext cx="24900" cy="11825"/>
            </a:xfrm>
            <a:custGeom>
              <a:avLst/>
              <a:gdLst/>
              <a:ahLst/>
              <a:cxnLst/>
              <a:rect l="l" t="t" r="r" b="b"/>
              <a:pathLst>
                <a:path w="996" h="473" extrusionOk="0">
                  <a:moveTo>
                    <a:pt x="52" y="1"/>
                  </a:moveTo>
                  <a:cubicBezTo>
                    <a:pt x="48" y="1"/>
                    <a:pt x="43" y="2"/>
                    <a:pt x="38" y="5"/>
                  </a:cubicBezTo>
                  <a:cubicBezTo>
                    <a:pt x="27" y="9"/>
                    <a:pt x="21" y="18"/>
                    <a:pt x="16" y="29"/>
                  </a:cubicBezTo>
                  <a:cubicBezTo>
                    <a:pt x="1" y="77"/>
                    <a:pt x="7" y="132"/>
                    <a:pt x="38" y="174"/>
                  </a:cubicBezTo>
                  <a:cubicBezTo>
                    <a:pt x="67" y="214"/>
                    <a:pt x="106" y="249"/>
                    <a:pt x="150" y="275"/>
                  </a:cubicBezTo>
                  <a:cubicBezTo>
                    <a:pt x="350" y="405"/>
                    <a:pt x="582" y="473"/>
                    <a:pt x="817" y="473"/>
                  </a:cubicBezTo>
                  <a:cubicBezTo>
                    <a:pt x="876" y="473"/>
                    <a:pt x="936" y="468"/>
                    <a:pt x="996" y="459"/>
                  </a:cubicBezTo>
                  <a:lnTo>
                    <a:pt x="965" y="431"/>
                  </a:lnTo>
                  <a:lnTo>
                    <a:pt x="919" y="411"/>
                  </a:lnTo>
                  <a:cubicBezTo>
                    <a:pt x="618" y="354"/>
                    <a:pt x="308" y="257"/>
                    <a:pt x="100" y="31"/>
                  </a:cubicBezTo>
                  <a:cubicBezTo>
                    <a:pt x="88" y="17"/>
                    <a:pt x="70"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2319650" y="904600"/>
              <a:ext cx="23075" cy="26300"/>
            </a:xfrm>
            <a:custGeom>
              <a:avLst/>
              <a:gdLst/>
              <a:ahLst/>
              <a:cxnLst/>
              <a:rect l="l" t="t" r="r" b="b"/>
              <a:pathLst>
                <a:path w="923" h="1052" extrusionOk="0">
                  <a:moveTo>
                    <a:pt x="698" y="1"/>
                  </a:moveTo>
                  <a:cubicBezTo>
                    <a:pt x="696" y="1"/>
                    <a:pt x="694" y="1"/>
                    <a:pt x="692" y="1"/>
                  </a:cubicBezTo>
                  <a:cubicBezTo>
                    <a:pt x="683" y="4"/>
                    <a:pt x="677" y="10"/>
                    <a:pt x="672" y="17"/>
                  </a:cubicBezTo>
                  <a:cubicBezTo>
                    <a:pt x="556" y="144"/>
                    <a:pt x="450" y="278"/>
                    <a:pt x="354" y="421"/>
                  </a:cubicBezTo>
                  <a:lnTo>
                    <a:pt x="0" y="873"/>
                  </a:lnTo>
                  <a:cubicBezTo>
                    <a:pt x="132" y="946"/>
                    <a:pt x="268" y="1005"/>
                    <a:pt x="409" y="1051"/>
                  </a:cubicBezTo>
                  <a:cubicBezTo>
                    <a:pt x="468" y="1018"/>
                    <a:pt x="525" y="979"/>
                    <a:pt x="576" y="935"/>
                  </a:cubicBezTo>
                  <a:cubicBezTo>
                    <a:pt x="718" y="810"/>
                    <a:pt x="821" y="656"/>
                    <a:pt x="920" y="498"/>
                  </a:cubicBezTo>
                  <a:cubicBezTo>
                    <a:pt x="923" y="432"/>
                    <a:pt x="920" y="368"/>
                    <a:pt x="914" y="305"/>
                  </a:cubicBezTo>
                  <a:cubicBezTo>
                    <a:pt x="896" y="184"/>
                    <a:pt x="826" y="76"/>
                    <a:pt x="723" y="10"/>
                  </a:cubicBezTo>
                  <a:cubicBezTo>
                    <a:pt x="715" y="5"/>
                    <a:pt x="707" y="1"/>
                    <a:pt x="6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2438950" y="1077125"/>
              <a:ext cx="60925" cy="23025"/>
            </a:xfrm>
            <a:custGeom>
              <a:avLst/>
              <a:gdLst/>
              <a:ahLst/>
              <a:cxnLst/>
              <a:rect l="l" t="t" r="r" b="b"/>
              <a:pathLst>
                <a:path w="2437" h="921" extrusionOk="0">
                  <a:moveTo>
                    <a:pt x="268" y="0"/>
                  </a:moveTo>
                  <a:cubicBezTo>
                    <a:pt x="210" y="0"/>
                    <a:pt x="167" y="14"/>
                    <a:pt x="167" y="14"/>
                  </a:cubicBezTo>
                  <a:cubicBezTo>
                    <a:pt x="258" y="23"/>
                    <a:pt x="344" y="32"/>
                    <a:pt x="428" y="41"/>
                  </a:cubicBezTo>
                  <a:lnTo>
                    <a:pt x="428" y="41"/>
                  </a:lnTo>
                  <a:cubicBezTo>
                    <a:pt x="373" y="9"/>
                    <a:pt x="316" y="0"/>
                    <a:pt x="268" y="0"/>
                  </a:cubicBezTo>
                  <a:close/>
                  <a:moveTo>
                    <a:pt x="428" y="41"/>
                  </a:moveTo>
                  <a:cubicBezTo>
                    <a:pt x="487" y="76"/>
                    <a:pt x="543" y="139"/>
                    <a:pt x="576" y="249"/>
                  </a:cubicBezTo>
                  <a:cubicBezTo>
                    <a:pt x="677" y="581"/>
                    <a:pt x="0" y="655"/>
                    <a:pt x="0" y="655"/>
                  </a:cubicBezTo>
                  <a:cubicBezTo>
                    <a:pt x="0" y="655"/>
                    <a:pt x="1133" y="921"/>
                    <a:pt x="1823" y="921"/>
                  </a:cubicBezTo>
                  <a:cubicBezTo>
                    <a:pt x="2103" y="921"/>
                    <a:pt x="2310" y="877"/>
                    <a:pt x="2339" y="754"/>
                  </a:cubicBezTo>
                  <a:cubicBezTo>
                    <a:pt x="2436" y="346"/>
                    <a:pt x="2315" y="242"/>
                    <a:pt x="428" y="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2204500" y="1076025"/>
              <a:ext cx="116600" cy="48900"/>
            </a:xfrm>
            <a:custGeom>
              <a:avLst/>
              <a:gdLst/>
              <a:ahLst/>
              <a:cxnLst/>
              <a:rect l="l" t="t" r="r" b="b"/>
              <a:pathLst>
                <a:path w="4664" h="1956" extrusionOk="0">
                  <a:moveTo>
                    <a:pt x="3433" y="1"/>
                  </a:moveTo>
                  <a:lnTo>
                    <a:pt x="1097" y="1020"/>
                  </a:lnTo>
                  <a:cubicBezTo>
                    <a:pt x="776" y="1160"/>
                    <a:pt x="453" y="1301"/>
                    <a:pt x="148" y="1472"/>
                  </a:cubicBezTo>
                  <a:cubicBezTo>
                    <a:pt x="97" y="1501"/>
                    <a:pt x="49" y="1529"/>
                    <a:pt x="1" y="1560"/>
                  </a:cubicBezTo>
                  <a:cubicBezTo>
                    <a:pt x="25" y="1615"/>
                    <a:pt x="49" y="1670"/>
                    <a:pt x="71" y="1727"/>
                  </a:cubicBezTo>
                  <a:cubicBezTo>
                    <a:pt x="97" y="1795"/>
                    <a:pt x="126" y="1863"/>
                    <a:pt x="148" y="1931"/>
                  </a:cubicBezTo>
                  <a:cubicBezTo>
                    <a:pt x="234" y="1931"/>
                    <a:pt x="317" y="1940"/>
                    <a:pt x="400" y="1955"/>
                  </a:cubicBezTo>
                  <a:cubicBezTo>
                    <a:pt x="1055" y="1821"/>
                    <a:pt x="1668" y="1540"/>
                    <a:pt x="2199" y="1136"/>
                  </a:cubicBezTo>
                  <a:lnTo>
                    <a:pt x="4663" y="783"/>
                  </a:lnTo>
                  <a:lnTo>
                    <a:pt x="34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2190500" y="1095575"/>
              <a:ext cx="59500" cy="33925"/>
            </a:xfrm>
            <a:custGeom>
              <a:avLst/>
              <a:gdLst/>
              <a:ahLst/>
              <a:cxnLst/>
              <a:rect l="l" t="t" r="r" b="b"/>
              <a:pathLst>
                <a:path w="2380" h="1357" extrusionOk="0">
                  <a:moveTo>
                    <a:pt x="2379" y="638"/>
                  </a:moveTo>
                  <a:lnTo>
                    <a:pt x="2379" y="638"/>
                  </a:lnTo>
                  <a:cubicBezTo>
                    <a:pt x="2296" y="675"/>
                    <a:pt x="2216" y="710"/>
                    <a:pt x="2139" y="744"/>
                  </a:cubicBezTo>
                  <a:lnTo>
                    <a:pt x="2139" y="744"/>
                  </a:lnTo>
                  <a:cubicBezTo>
                    <a:pt x="2140" y="744"/>
                    <a:pt x="2142" y="744"/>
                    <a:pt x="2143" y="744"/>
                  </a:cubicBezTo>
                  <a:cubicBezTo>
                    <a:pt x="2283" y="744"/>
                    <a:pt x="2379" y="638"/>
                    <a:pt x="2379" y="638"/>
                  </a:cubicBezTo>
                  <a:close/>
                  <a:moveTo>
                    <a:pt x="2203" y="1"/>
                  </a:moveTo>
                  <a:cubicBezTo>
                    <a:pt x="2203" y="1"/>
                    <a:pt x="1" y="660"/>
                    <a:pt x="126" y="1079"/>
                  </a:cubicBezTo>
                  <a:cubicBezTo>
                    <a:pt x="177" y="1252"/>
                    <a:pt x="236" y="1356"/>
                    <a:pt x="427" y="1356"/>
                  </a:cubicBezTo>
                  <a:cubicBezTo>
                    <a:pt x="678" y="1356"/>
                    <a:pt x="1156" y="1178"/>
                    <a:pt x="2139" y="744"/>
                  </a:cubicBezTo>
                  <a:lnTo>
                    <a:pt x="2139" y="744"/>
                  </a:lnTo>
                  <a:cubicBezTo>
                    <a:pt x="2070" y="743"/>
                    <a:pt x="1991" y="716"/>
                    <a:pt x="1907" y="638"/>
                  </a:cubicBezTo>
                  <a:cubicBezTo>
                    <a:pt x="1652" y="398"/>
                    <a:pt x="2203" y="1"/>
                    <a:pt x="2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2281275" y="973325"/>
              <a:ext cx="231925" cy="131550"/>
            </a:xfrm>
            <a:custGeom>
              <a:avLst/>
              <a:gdLst/>
              <a:ahLst/>
              <a:cxnLst/>
              <a:rect l="l" t="t" r="r" b="b"/>
              <a:pathLst>
                <a:path w="9277" h="5262" extrusionOk="0">
                  <a:moveTo>
                    <a:pt x="7728" y="0"/>
                  </a:moveTo>
                  <a:cubicBezTo>
                    <a:pt x="7244" y="0"/>
                    <a:pt x="6719" y="194"/>
                    <a:pt x="6316" y="342"/>
                  </a:cubicBezTo>
                  <a:cubicBezTo>
                    <a:pt x="4001" y="1203"/>
                    <a:pt x="1908" y="2596"/>
                    <a:pt x="0" y="4162"/>
                  </a:cubicBezTo>
                  <a:cubicBezTo>
                    <a:pt x="154" y="4476"/>
                    <a:pt x="310" y="4790"/>
                    <a:pt x="466" y="5104"/>
                  </a:cubicBezTo>
                  <a:cubicBezTo>
                    <a:pt x="485" y="5150"/>
                    <a:pt x="514" y="5192"/>
                    <a:pt x="551" y="5225"/>
                  </a:cubicBezTo>
                  <a:cubicBezTo>
                    <a:pt x="591" y="5253"/>
                    <a:pt x="640" y="5262"/>
                    <a:pt x="690" y="5262"/>
                  </a:cubicBezTo>
                  <a:cubicBezTo>
                    <a:pt x="720" y="5262"/>
                    <a:pt x="751" y="5259"/>
                    <a:pt x="780" y="5255"/>
                  </a:cubicBezTo>
                  <a:lnTo>
                    <a:pt x="3876" y="4897"/>
                  </a:lnTo>
                  <a:cubicBezTo>
                    <a:pt x="4779" y="4794"/>
                    <a:pt x="5688" y="4686"/>
                    <a:pt x="6549" y="4403"/>
                  </a:cubicBezTo>
                  <a:cubicBezTo>
                    <a:pt x="7410" y="4120"/>
                    <a:pt x="8233" y="3641"/>
                    <a:pt x="8776" y="2914"/>
                  </a:cubicBezTo>
                  <a:cubicBezTo>
                    <a:pt x="9039" y="2563"/>
                    <a:pt x="9235" y="2148"/>
                    <a:pt x="9255" y="1708"/>
                  </a:cubicBezTo>
                  <a:cubicBezTo>
                    <a:pt x="9277" y="1175"/>
                    <a:pt x="8967" y="696"/>
                    <a:pt x="8587" y="320"/>
                  </a:cubicBezTo>
                  <a:cubicBezTo>
                    <a:pt x="8349" y="84"/>
                    <a:pt x="8047" y="0"/>
                    <a:pt x="7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2251075" y="904525"/>
              <a:ext cx="41200" cy="31225"/>
            </a:xfrm>
            <a:custGeom>
              <a:avLst/>
              <a:gdLst/>
              <a:ahLst/>
              <a:cxnLst/>
              <a:rect l="l" t="t" r="r" b="b"/>
              <a:pathLst>
                <a:path w="1648" h="1249" extrusionOk="0">
                  <a:moveTo>
                    <a:pt x="1136" y="0"/>
                  </a:moveTo>
                  <a:cubicBezTo>
                    <a:pt x="887" y="0"/>
                    <a:pt x="637" y="13"/>
                    <a:pt x="391" y="42"/>
                  </a:cubicBezTo>
                  <a:cubicBezTo>
                    <a:pt x="369" y="42"/>
                    <a:pt x="347" y="48"/>
                    <a:pt x="330" y="59"/>
                  </a:cubicBezTo>
                  <a:lnTo>
                    <a:pt x="279" y="226"/>
                  </a:lnTo>
                  <a:lnTo>
                    <a:pt x="235" y="365"/>
                  </a:lnTo>
                  <a:lnTo>
                    <a:pt x="165" y="593"/>
                  </a:lnTo>
                  <a:lnTo>
                    <a:pt x="75" y="890"/>
                  </a:lnTo>
                  <a:cubicBezTo>
                    <a:pt x="66" y="900"/>
                    <a:pt x="59" y="914"/>
                    <a:pt x="57" y="927"/>
                  </a:cubicBezTo>
                  <a:cubicBezTo>
                    <a:pt x="55" y="936"/>
                    <a:pt x="53" y="944"/>
                    <a:pt x="55" y="955"/>
                  </a:cubicBezTo>
                  <a:lnTo>
                    <a:pt x="0" y="1124"/>
                  </a:lnTo>
                  <a:cubicBezTo>
                    <a:pt x="44" y="1103"/>
                    <a:pt x="88" y="1078"/>
                    <a:pt x="130" y="1052"/>
                  </a:cubicBezTo>
                  <a:lnTo>
                    <a:pt x="156" y="1070"/>
                  </a:lnTo>
                  <a:lnTo>
                    <a:pt x="402" y="1210"/>
                  </a:lnTo>
                  <a:cubicBezTo>
                    <a:pt x="428" y="1230"/>
                    <a:pt x="459" y="1243"/>
                    <a:pt x="492" y="1247"/>
                  </a:cubicBezTo>
                  <a:cubicBezTo>
                    <a:pt x="498" y="1248"/>
                    <a:pt x="503" y="1248"/>
                    <a:pt x="509" y="1248"/>
                  </a:cubicBezTo>
                  <a:cubicBezTo>
                    <a:pt x="536" y="1248"/>
                    <a:pt x="563" y="1243"/>
                    <a:pt x="589" y="1234"/>
                  </a:cubicBezTo>
                  <a:cubicBezTo>
                    <a:pt x="764" y="1177"/>
                    <a:pt x="933" y="1100"/>
                    <a:pt x="1092" y="1008"/>
                  </a:cubicBezTo>
                  <a:lnTo>
                    <a:pt x="1078" y="993"/>
                  </a:lnTo>
                  <a:lnTo>
                    <a:pt x="1076" y="988"/>
                  </a:lnTo>
                  <a:cubicBezTo>
                    <a:pt x="1188" y="955"/>
                    <a:pt x="1294" y="905"/>
                    <a:pt x="1392" y="839"/>
                  </a:cubicBezTo>
                  <a:cubicBezTo>
                    <a:pt x="1434" y="813"/>
                    <a:pt x="1472" y="777"/>
                    <a:pt x="1502" y="736"/>
                  </a:cubicBezTo>
                  <a:cubicBezTo>
                    <a:pt x="1531" y="692"/>
                    <a:pt x="1537" y="639"/>
                    <a:pt x="1520" y="591"/>
                  </a:cubicBezTo>
                  <a:cubicBezTo>
                    <a:pt x="1515" y="580"/>
                    <a:pt x="1507" y="571"/>
                    <a:pt x="1498" y="567"/>
                  </a:cubicBezTo>
                  <a:cubicBezTo>
                    <a:pt x="1494" y="565"/>
                    <a:pt x="1490" y="564"/>
                    <a:pt x="1485" y="564"/>
                  </a:cubicBezTo>
                  <a:cubicBezTo>
                    <a:pt x="1467" y="564"/>
                    <a:pt x="1449" y="581"/>
                    <a:pt x="1436" y="595"/>
                  </a:cubicBezTo>
                  <a:cubicBezTo>
                    <a:pt x="1318" y="731"/>
                    <a:pt x="1162" y="821"/>
                    <a:pt x="993" y="887"/>
                  </a:cubicBezTo>
                  <a:lnTo>
                    <a:pt x="898" y="771"/>
                  </a:lnTo>
                  <a:cubicBezTo>
                    <a:pt x="1133" y="720"/>
                    <a:pt x="1357" y="626"/>
                    <a:pt x="1555" y="490"/>
                  </a:cubicBezTo>
                  <a:cubicBezTo>
                    <a:pt x="1584" y="472"/>
                    <a:pt x="1610" y="450"/>
                    <a:pt x="1627" y="422"/>
                  </a:cubicBezTo>
                  <a:cubicBezTo>
                    <a:pt x="1647" y="393"/>
                    <a:pt x="1647" y="356"/>
                    <a:pt x="1627" y="327"/>
                  </a:cubicBezTo>
                  <a:cubicBezTo>
                    <a:pt x="1613" y="309"/>
                    <a:pt x="1593" y="302"/>
                    <a:pt x="1571" y="302"/>
                  </a:cubicBezTo>
                  <a:cubicBezTo>
                    <a:pt x="1539" y="302"/>
                    <a:pt x="1503" y="316"/>
                    <a:pt x="1474" y="332"/>
                  </a:cubicBezTo>
                  <a:cubicBezTo>
                    <a:pt x="1250" y="448"/>
                    <a:pt x="1024" y="578"/>
                    <a:pt x="773" y="615"/>
                  </a:cubicBezTo>
                  <a:lnTo>
                    <a:pt x="731" y="562"/>
                  </a:lnTo>
                  <a:cubicBezTo>
                    <a:pt x="716" y="543"/>
                    <a:pt x="705" y="525"/>
                    <a:pt x="690" y="507"/>
                  </a:cubicBezTo>
                  <a:lnTo>
                    <a:pt x="685" y="503"/>
                  </a:lnTo>
                  <a:cubicBezTo>
                    <a:pt x="953" y="472"/>
                    <a:pt x="1210" y="393"/>
                    <a:pt x="1447" y="268"/>
                  </a:cubicBezTo>
                  <a:cubicBezTo>
                    <a:pt x="1498" y="246"/>
                    <a:pt x="1540" y="213"/>
                    <a:pt x="1575" y="171"/>
                  </a:cubicBezTo>
                  <a:cubicBezTo>
                    <a:pt x="1610" y="127"/>
                    <a:pt x="1619" y="70"/>
                    <a:pt x="1595" y="20"/>
                  </a:cubicBezTo>
                  <a:lnTo>
                    <a:pt x="1595" y="20"/>
                  </a:lnTo>
                  <a:cubicBezTo>
                    <a:pt x="1489" y="42"/>
                    <a:pt x="1395" y="101"/>
                    <a:pt x="1298" y="149"/>
                  </a:cubicBezTo>
                  <a:cubicBezTo>
                    <a:pt x="1074" y="259"/>
                    <a:pt x="826" y="308"/>
                    <a:pt x="582" y="369"/>
                  </a:cubicBezTo>
                  <a:cubicBezTo>
                    <a:pt x="560" y="340"/>
                    <a:pt x="536" y="314"/>
                    <a:pt x="512" y="288"/>
                  </a:cubicBezTo>
                  <a:cubicBezTo>
                    <a:pt x="740" y="233"/>
                    <a:pt x="984" y="202"/>
                    <a:pt x="1166" y="59"/>
                  </a:cubicBezTo>
                  <a:cubicBezTo>
                    <a:pt x="1177" y="51"/>
                    <a:pt x="1186" y="40"/>
                    <a:pt x="1188" y="26"/>
                  </a:cubicBezTo>
                  <a:cubicBezTo>
                    <a:pt x="1186" y="4"/>
                    <a:pt x="1157"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2391625" y="908150"/>
              <a:ext cx="68875" cy="88025"/>
            </a:xfrm>
            <a:custGeom>
              <a:avLst/>
              <a:gdLst/>
              <a:ahLst/>
              <a:cxnLst/>
              <a:rect l="l" t="t" r="r" b="b"/>
              <a:pathLst>
                <a:path w="2755" h="3521" extrusionOk="0">
                  <a:moveTo>
                    <a:pt x="2366" y="0"/>
                  </a:moveTo>
                  <a:cubicBezTo>
                    <a:pt x="2366" y="0"/>
                    <a:pt x="861" y="1594"/>
                    <a:pt x="470" y="2091"/>
                  </a:cubicBezTo>
                  <a:cubicBezTo>
                    <a:pt x="396" y="2187"/>
                    <a:pt x="207" y="2506"/>
                    <a:pt x="183" y="2620"/>
                  </a:cubicBezTo>
                  <a:cubicBezTo>
                    <a:pt x="125" y="2881"/>
                    <a:pt x="0" y="3314"/>
                    <a:pt x="464" y="3463"/>
                  </a:cubicBezTo>
                  <a:cubicBezTo>
                    <a:pt x="536" y="3503"/>
                    <a:pt x="607" y="3520"/>
                    <a:pt x="675" y="3520"/>
                  </a:cubicBezTo>
                  <a:cubicBezTo>
                    <a:pt x="987" y="3520"/>
                    <a:pt x="1250" y="3164"/>
                    <a:pt x="1393" y="2980"/>
                  </a:cubicBezTo>
                  <a:cubicBezTo>
                    <a:pt x="1393" y="2980"/>
                    <a:pt x="2680" y="1004"/>
                    <a:pt x="2754" y="145"/>
                  </a:cubicBezTo>
                  <a:cubicBezTo>
                    <a:pt x="2638" y="64"/>
                    <a:pt x="2504" y="13"/>
                    <a:pt x="23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2184125" y="912150"/>
              <a:ext cx="234050" cy="163000"/>
            </a:xfrm>
            <a:custGeom>
              <a:avLst/>
              <a:gdLst/>
              <a:ahLst/>
              <a:cxnLst/>
              <a:rect l="l" t="t" r="r" b="b"/>
              <a:pathLst>
                <a:path w="9362" h="6520" extrusionOk="0">
                  <a:moveTo>
                    <a:pt x="5593" y="0"/>
                  </a:moveTo>
                  <a:cubicBezTo>
                    <a:pt x="4662" y="0"/>
                    <a:pt x="3734" y="117"/>
                    <a:pt x="2810" y="235"/>
                  </a:cubicBezTo>
                  <a:lnTo>
                    <a:pt x="245" y="1364"/>
                  </a:lnTo>
                  <a:cubicBezTo>
                    <a:pt x="120" y="2063"/>
                    <a:pt x="1" y="2816"/>
                    <a:pt x="306" y="3457"/>
                  </a:cubicBezTo>
                  <a:cubicBezTo>
                    <a:pt x="438" y="3732"/>
                    <a:pt x="638" y="3967"/>
                    <a:pt x="838" y="4197"/>
                  </a:cubicBezTo>
                  <a:cubicBezTo>
                    <a:pt x="1207" y="4628"/>
                    <a:pt x="1578" y="5058"/>
                    <a:pt x="1967" y="5471"/>
                  </a:cubicBezTo>
                  <a:cubicBezTo>
                    <a:pt x="2278" y="5803"/>
                    <a:pt x="2612" y="6130"/>
                    <a:pt x="3021" y="6325"/>
                  </a:cubicBezTo>
                  <a:cubicBezTo>
                    <a:pt x="3302" y="6458"/>
                    <a:pt x="3609" y="6520"/>
                    <a:pt x="3919" y="6520"/>
                  </a:cubicBezTo>
                  <a:cubicBezTo>
                    <a:pt x="4307" y="6520"/>
                    <a:pt x="4698" y="6422"/>
                    <a:pt x="5043" y="6242"/>
                  </a:cubicBezTo>
                  <a:cubicBezTo>
                    <a:pt x="5665" y="5919"/>
                    <a:pt x="6141" y="5357"/>
                    <a:pt x="6445" y="4720"/>
                  </a:cubicBezTo>
                  <a:cubicBezTo>
                    <a:pt x="6636" y="4318"/>
                    <a:pt x="6765" y="3877"/>
                    <a:pt x="7051" y="3536"/>
                  </a:cubicBezTo>
                  <a:cubicBezTo>
                    <a:pt x="7334" y="3194"/>
                    <a:pt x="7753" y="2987"/>
                    <a:pt x="8120" y="2728"/>
                  </a:cubicBezTo>
                  <a:cubicBezTo>
                    <a:pt x="8551" y="2425"/>
                    <a:pt x="8924" y="2045"/>
                    <a:pt x="9216" y="1608"/>
                  </a:cubicBezTo>
                  <a:cubicBezTo>
                    <a:pt x="9284" y="1505"/>
                    <a:pt x="9352" y="1393"/>
                    <a:pt x="9354" y="1270"/>
                  </a:cubicBezTo>
                  <a:cubicBezTo>
                    <a:pt x="9361" y="1022"/>
                    <a:pt x="9126" y="841"/>
                    <a:pt x="8909" y="725"/>
                  </a:cubicBezTo>
                  <a:cubicBezTo>
                    <a:pt x="7993" y="233"/>
                    <a:pt x="6943" y="35"/>
                    <a:pt x="5906" y="5"/>
                  </a:cubicBezTo>
                  <a:cubicBezTo>
                    <a:pt x="5802" y="2"/>
                    <a:pt x="5697" y="0"/>
                    <a:pt x="5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2187425" y="869950"/>
              <a:ext cx="231950" cy="179525"/>
            </a:xfrm>
            <a:custGeom>
              <a:avLst/>
              <a:gdLst/>
              <a:ahLst/>
              <a:cxnLst/>
              <a:rect l="l" t="t" r="r" b="b"/>
              <a:pathLst>
                <a:path w="9278" h="7181" extrusionOk="0">
                  <a:moveTo>
                    <a:pt x="6325" y="0"/>
                  </a:moveTo>
                  <a:cubicBezTo>
                    <a:pt x="6257" y="0"/>
                    <a:pt x="6189" y="6"/>
                    <a:pt x="6119" y="19"/>
                  </a:cubicBezTo>
                  <a:cubicBezTo>
                    <a:pt x="5408" y="149"/>
                    <a:pt x="4922" y="973"/>
                    <a:pt x="4204" y="973"/>
                  </a:cubicBezTo>
                  <a:cubicBezTo>
                    <a:pt x="4194" y="973"/>
                    <a:pt x="4185" y="973"/>
                    <a:pt x="4176" y="972"/>
                  </a:cubicBezTo>
                  <a:lnTo>
                    <a:pt x="4176" y="972"/>
                  </a:lnTo>
                  <a:lnTo>
                    <a:pt x="4747" y="1010"/>
                  </a:lnTo>
                  <a:lnTo>
                    <a:pt x="4094" y="997"/>
                  </a:lnTo>
                  <a:cubicBezTo>
                    <a:pt x="3890" y="992"/>
                    <a:pt x="3686" y="988"/>
                    <a:pt x="3481" y="988"/>
                  </a:cubicBezTo>
                  <a:cubicBezTo>
                    <a:pt x="3067" y="988"/>
                    <a:pt x="2653" y="1006"/>
                    <a:pt x="2247" y="1084"/>
                  </a:cubicBezTo>
                  <a:cubicBezTo>
                    <a:pt x="1639" y="1199"/>
                    <a:pt x="1042" y="1449"/>
                    <a:pt x="616" y="1897"/>
                  </a:cubicBezTo>
                  <a:cubicBezTo>
                    <a:pt x="229" y="2301"/>
                    <a:pt x="1" y="2892"/>
                    <a:pt x="152" y="3430"/>
                  </a:cubicBezTo>
                  <a:cubicBezTo>
                    <a:pt x="229" y="3704"/>
                    <a:pt x="394" y="3946"/>
                    <a:pt x="559" y="4179"/>
                  </a:cubicBezTo>
                  <a:lnTo>
                    <a:pt x="1463" y="5477"/>
                  </a:lnTo>
                  <a:cubicBezTo>
                    <a:pt x="1821" y="5988"/>
                    <a:pt x="2197" y="6515"/>
                    <a:pt x="2742" y="6814"/>
                  </a:cubicBezTo>
                  <a:cubicBezTo>
                    <a:pt x="3236" y="7084"/>
                    <a:pt x="3815" y="7139"/>
                    <a:pt x="4376" y="7170"/>
                  </a:cubicBezTo>
                  <a:cubicBezTo>
                    <a:pt x="4479" y="7175"/>
                    <a:pt x="4583" y="7180"/>
                    <a:pt x="4686" y="7180"/>
                  </a:cubicBezTo>
                  <a:cubicBezTo>
                    <a:pt x="4871" y="7180"/>
                    <a:pt x="5053" y="7165"/>
                    <a:pt x="5228" y="7108"/>
                  </a:cubicBezTo>
                  <a:cubicBezTo>
                    <a:pt x="5529" y="7010"/>
                    <a:pt x="5781" y="6801"/>
                    <a:pt x="6014" y="6584"/>
                  </a:cubicBezTo>
                  <a:cubicBezTo>
                    <a:pt x="6275" y="6335"/>
                    <a:pt x="6523" y="6070"/>
                    <a:pt x="6692" y="5751"/>
                  </a:cubicBezTo>
                  <a:cubicBezTo>
                    <a:pt x="6919" y="5327"/>
                    <a:pt x="7000" y="4818"/>
                    <a:pt x="7316" y="4455"/>
                  </a:cubicBezTo>
                  <a:cubicBezTo>
                    <a:pt x="7597" y="4135"/>
                    <a:pt x="8019" y="3981"/>
                    <a:pt x="8397" y="3783"/>
                  </a:cubicBezTo>
                  <a:cubicBezTo>
                    <a:pt x="8774" y="3586"/>
                    <a:pt x="9154" y="3285"/>
                    <a:pt x="9211" y="2861"/>
                  </a:cubicBezTo>
                  <a:cubicBezTo>
                    <a:pt x="9277" y="2385"/>
                    <a:pt x="8915" y="1967"/>
                    <a:pt x="8579" y="1622"/>
                  </a:cubicBezTo>
                  <a:cubicBezTo>
                    <a:pt x="8357" y="1394"/>
                    <a:pt x="8133" y="1166"/>
                    <a:pt x="7909" y="935"/>
                  </a:cubicBezTo>
                  <a:cubicBezTo>
                    <a:pt x="7471" y="485"/>
                    <a:pt x="6931" y="0"/>
                    <a:pt x="6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2270175" y="922850"/>
              <a:ext cx="55525" cy="63250"/>
            </a:xfrm>
            <a:custGeom>
              <a:avLst/>
              <a:gdLst/>
              <a:ahLst/>
              <a:cxnLst/>
              <a:rect l="l" t="t" r="r" b="b"/>
              <a:pathLst>
                <a:path w="2221" h="2530" extrusionOk="0">
                  <a:moveTo>
                    <a:pt x="299" y="1"/>
                  </a:moveTo>
                  <a:lnTo>
                    <a:pt x="339" y="86"/>
                  </a:lnTo>
                  <a:cubicBezTo>
                    <a:pt x="260" y="113"/>
                    <a:pt x="176" y="141"/>
                    <a:pt x="110" y="196"/>
                  </a:cubicBezTo>
                  <a:cubicBezTo>
                    <a:pt x="44" y="251"/>
                    <a:pt x="0" y="339"/>
                    <a:pt x="25" y="422"/>
                  </a:cubicBezTo>
                  <a:cubicBezTo>
                    <a:pt x="49" y="503"/>
                    <a:pt x="128" y="554"/>
                    <a:pt x="189" y="613"/>
                  </a:cubicBezTo>
                  <a:cubicBezTo>
                    <a:pt x="426" y="846"/>
                    <a:pt x="393" y="1248"/>
                    <a:pt x="587" y="1520"/>
                  </a:cubicBezTo>
                  <a:cubicBezTo>
                    <a:pt x="749" y="1749"/>
                    <a:pt x="1039" y="1841"/>
                    <a:pt x="1281" y="1986"/>
                  </a:cubicBezTo>
                  <a:cubicBezTo>
                    <a:pt x="1402" y="2058"/>
                    <a:pt x="1514" y="2148"/>
                    <a:pt x="1610" y="2249"/>
                  </a:cubicBezTo>
                  <a:cubicBezTo>
                    <a:pt x="1698" y="2339"/>
                    <a:pt x="1777" y="2441"/>
                    <a:pt x="1889" y="2498"/>
                  </a:cubicBezTo>
                  <a:cubicBezTo>
                    <a:pt x="1931" y="2519"/>
                    <a:pt x="1980" y="2530"/>
                    <a:pt x="2029" y="2530"/>
                  </a:cubicBezTo>
                  <a:cubicBezTo>
                    <a:pt x="2107" y="2530"/>
                    <a:pt x="2183" y="2500"/>
                    <a:pt x="2221" y="2434"/>
                  </a:cubicBezTo>
                  <a:cubicBezTo>
                    <a:pt x="1542" y="1650"/>
                    <a:pt x="903" y="840"/>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2348625" y="840975"/>
              <a:ext cx="167150" cy="92725"/>
            </a:xfrm>
            <a:custGeom>
              <a:avLst/>
              <a:gdLst/>
              <a:ahLst/>
              <a:cxnLst/>
              <a:rect l="l" t="t" r="r" b="b"/>
              <a:pathLst>
                <a:path w="6686" h="3709" extrusionOk="0">
                  <a:moveTo>
                    <a:pt x="6322" y="0"/>
                  </a:moveTo>
                  <a:cubicBezTo>
                    <a:pt x="6163" y="0"/>
                    <a:pt x="6015" y="78"/>
                    <a:pt x="5875" y="153"/>
                  </a:cubicBezTo>
                  <a:cubicBezTo>
                    <a:pt x="3978" y="1172"/>
                    <a:pt x="2015" y="2061"/>
                    <a:pt x="1" y="2821"/>
                  </a:cubicBezTo>
                  <a:lnTo>
                    <a:pt x="638" y="3708"/>
                  </a:lnTo>
                  <a:cubicBezTo>
                    <a:pt x="1433" y="2957"/>
                    <a:pt x="2537" y="2650"/>
                    <a:pt x="3504" y="2131"/>
                  </a:cubicBezTo>
                  <a:cubicBezTo>
                    <a:pt x="4575" y="1558"/>
                    <a:pt x="5506" y="708"/>
                    <a:pt x="6657" y="320"/>
                  </a:cubicBezTo>
                  <a:cubicBezTo>
                    <a:pt x="6686" y="155"/>
                    <a:pt x="6515" y="12"/>
                    <a:pt x="6348" y="1"/>
                  </a:cubicBezTo>
                  <a:cubicBezTo>
                    <a:pt x="6339" y="1"/>
                    <a:pt x="6331" y="0"/>
                    <a:pt x="6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2480500" y="837825"/>
              <a:ext cx="37600" cy="25925"/>
            </a:xfrm>
            <a:custGeom>
              <a:avLst/>
              <a:gdLst/>
              <a:ahLst/>
              <a:cxnLst/>
              <a:rect l="l" t="t" r="r" b="b"/>
              <a:pathLst>
                <a:path w="1504" h="1037" extrusionOk="0">
                  <a:moveTo>
                    <a:pt x="1098" y="0"/>
                  </a:moveTo>
                  <a:cubicBezTo>
                    <a:pt x="1018" y="0"/>
                    <a:pt x="937" y="24"/>
                    <a:pt x="860" y="46"/>
                  </a:cubicBezTo>
                  <a:lnTo>
                    <a:pt x="1" y="307"/>
                  </a:lnTo>
                  <a:cubicBezTo>
                    <a:pt x="98" y="538"/>
                    <a:pt x="284" y="718"/>
                    <a:pt x="469" y="891"/>
                  </a:cubicBezTo>
                  <a:cubicBezTo>
                    <a:pt x="506" y="927"/>
                    <a:pt x="546" y="962"/>
                    <a:pt x="587" y="995"/>
                  </a:cubicBezTo>
                  <a:lnTo>
                    <a:pt x="607" y="1036"/>
                  </a:lnTo>
                  <a:cubicBezTo>
                    <a:pt x="792" y="922"/>
                    <a:pt x="1027" y="911"/>
                    <a:pt x="1213" y="801"/>
                  </a:cubicBezTo>
                  <a:cubicBezTo>
                    <a:pt x="1341" y="724"/>
                    <a:pt x="1439" y="604"/>
                    <a:pt x="1490" y="463"/>
                  </a:cubicBezTo>
                  <a:cubicBezTo>
                    <a:pt x="1499" y="437"/>
                    <a:pt x="1503" y="410"/>
                    <a:pt x="1503" y="382"/>
                  </a:cubicBezTo>
                  <a:cubicBezTo>
                    <a:pt x="1496" y="360"/>
                    <a:pt x="1490" y="338"/>
                    <a:pt x="1477" y="318"/>
                  </a:cubicBezTo>
                  <a:cubicBezTo>
                    <a:pt x="1413" y="197"/>
                    <a:pt x="1338" y="66"/>
                    <a:pt x="1211" y="19"/>
                  </a:cubicBezTo>
                  <a:cubicBezTo>
                    <a:pt x="1174" y="6"/>
                    <a:pt x="1137" y="0"/>
                    <a:pt x="1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0"/>
            <p:cNvSpPr/>
            <p:nvPr/>
          </p:nvSpPr>
          <p:spPr>
            <a:xfrm>
              <a:off x="2321650" y="911475"/>
              <a:ext cx="45225" cy="33600"/>
            </a:xfrm>
            <a:custGeom>
              <a:avLst/>
              <a:gdLst/>
              <a:ahLst/>
              <a:cxnLst/>
              <a:rect l="l" t="t" r="r" b="b"/>
              <a:pathLst>
                <a:path w="1809" h="1344" extrusionOk="0">
                  <a:moveTo>
                    <a:pt x="1031" y="1"/>
                  </a:moveTo>
                  <a:cubicBezTo>
                    <a:pt x="699" y="1"/>
                    <a:pt x="385" y="181"/>
                    <a:pt x="151" y="420"/>
                  </a:cubicBezTo>
                  <a:cubicBezTo>
                    <a:pt x="111" y="456"/>
                    <a:pt x="80" y="499"/>
                    <a:pt x="56" y="546"/>
                  </a:cubicBezTo>
                  <a:cubicBezTo>
                    <a:pt x="28" y="614"/>
                    <a:pt x="52" y="693"/>
                    <a:pt x="43" y="770"/>
                  </a:cubicBezTo>
                  <a:cubicBezTo>
                    <a:pt x="0" y="1227"/>
                    <a:pt x="535" y="1343"/>
                    <a:pt x="862" y="1343"/>
                  </a:cubicBezTo>
                  <a:cubicBezTo>
                    <a:pt x="919" y="1343"/>
                    <a:pt x="969" y="1340"/>
                    <a:pt x="1009" y="1334"/>
                  </a:cubicBezTo>
                  <a:cubicBezTo>
                    <a:pt x="1249" y="1297"/>
                    <a:pt x="1471" y="1189"/>
                    <a:pt x="1646" y="1022"/>
                  </a:cubicBezTo>
                  <a:cubicBezTo>
                    <a:pt x="1701" y="972"/>
                    <a:pt x="1745" y="912"/>
                    <a:pt x="1776" y="844"/>
                  </a:cubicBezTo>
                  <a:cubicBezTo>
                    <a:pt x="1802" y="772"/>
                    <a:pt x="1809" y="695"/>
                    <a:pt x="1798" y="620"/>
                  </a:cubicBezTo>
                  <a:cubicBezTo>
                    <a:pt x="1750" y="269"/>
                    <a:pt x="1403" y="14"/>
                    <a:pt x="1060" y="1"/>
                  </a:cubicBezTo>
                  <a:cubicBezTo>
                    <a:pt x="1050" y="1"/>
                    <a:pt x="1041" y="1"/>
                    <a:pt x="1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0"/>
            <p:cNvSpPr/>
            <p:nvPr/>
          </p:nvSpPr>
          <p:spPr>
            <a:xfrm>
              <a:off x="2285875" y="846400"/>
              <a:ext cx="207150" cy="96800"/>
            </a:xfrm>
            <a:custGeom>
              <a:avLst/>
              <a:gdLst/>
              <a:ahLst/>
              <a:cxnLst/>
              <a:rect l="l" t="t" r="r" b="b"/>
              <a:pathLst>
                <a:path w="8286" h="3872" extrusionOk="0">
                  <a:moveTo>
                    <a:pt x="8258" y="1"/>
                  </a:moveTo>
                  <a:cubicBezTo>
                    <a:pt x="8255" y="1"/>
                    <a:pt x="8252" y="1"/>
                    <a:pt x="8249" y="4"/>
                  </a:cubicBezTo>
                  <a:cubicBezTo>
                    <a:pt x="6901" y="865"/>
                    <a:pt x="5480" y="1583"/>
                    <a:pt x="4008" y="2206"/>
                  </a:cubicBezTo>
                  <a:cubicBezTo>
                    <a:pt x="2941" y="2659"/>
                    <a:pt x="1867" y="3092"/>
                    <a:pt x="793" y="3524"/>
                  </a:cubicBezTo>
                  <a:cubicBezTo>
                    <a:pt x="536" y="3627"/>
                    <a:pt x="279" y="3731"/>
                    <a:pt x="20" y="3834"/>
                  </a:cubicBezTo>
                  <a:cubicBezTo>
                    <a:pt x="1" y="3842"/>
                    <a:pt x="7" y="3870"/>
                    <a:pt x="24" y="3870"/>
                  </a:cubicBezTo>
                  <a:cubicBezTo>
                    <a:pt x="27" y="3870"/>
                    <a:pt x="29" y="3870"/>
                    <a:pt x="31" y="3869"/>
                  </a:cubicBezTo>
                  <a:lnTo>
                    <a:pt x="31" y="3871"/>
                  </a:lnTo>
                  <a:cubicBezTo>
                    <a:pt x="732" y="3592"/>
                    <a:pt x="1432" y="3309"/>
                    <a:pt x="2131" y="3023"/>
                  </a:cubicBezTo>
                  <a:cubicBezTo>
                    <a:pt x="3330" y="2534"/>
                    <a:pt x="4540" y="2055"/>
                    <a:pt x="5702" y="1482"/>
                  </a:cubicBezTo>
                  <a:cubicBezTo>
                    <a:pt x="6585" y="1049"/>
                    <a:pt x="7441" y="566"/>
                    <a:pt x="8267" y="34"/>
                  </a:cubicBezTo>
                  <a:cubicBezTo>
                    <a:pt x="8285" y="24"/>
                    <a:pt x="8273" y="1"/>
                    <a:pt x="82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2296050" y="852175"/>
              <a:ext cx="202750" cy="108800"/>
            </a:xfrm>
            <a:custGeom>
              <a:avLst/>
              <a:gdLst/>
              <a:ahLst/>
              <a:cxnLst/>
              <a:rect l="l" t="t" r="r" b="b"/>
              <a:pathLst>
                <a:path w="8110" h="4352" extrusionOk="0">
                  <a:moveTo>
                    <a:pt x="8081" y="1"/>
                  </a:moveTo>
                  <a:cubicBezTo>
                    <a:pt x="8079" y="1"/>
                    <a:pt x="8076" y="2"/>
                    <a:pt x="8073" y="3"/>
                  </a:cubicBezTo>
                  <a:cubicBezTo>
                    <a:pt x="6019" y="1200"/>
                    <a:pt x="3922" y="2316"/>
                    <a:pt x="1818" y="3418"/>
                  </a:cubicBezTo>
                  <a:cubicBezTo>
                    <a:pt x="1225" y="3728"/>
                    <a:pt x="626" y="4031"/>
                    <a:pt x="20" y="4317"/>
                  </a:cubicBezTo>
                  <a:cubicBezTo>
                    <a:pt x="1" y="4326"/>
                    <a:pt x="13" y="4352"/>
                    <a:pt x="30" y="4352"/>
                  </a:cubicBezTo>
                  <a:cubicBezTo>
                    <a:pt x="33" y="4352"/>
                    <a:pt x="36" y="4351"/>
                    <a:pt x="39" y="4350"/>
                  </a:cubicBezTo>
                  <a:cubicBezTo>
                    <a:pt x="1111" y="3844"/>
                    <a:pt x="2154" y="3284"/>
                    <a:pt x="3197" y="2729"/>
                  </a:cubicBezTo>
                  <a:cubicBezTo>
                    <a:pt x="4245" y="2169"/>
                    <a:pt x="5297" y="1615"/>
                    <a:pt x="6338" y="1036"/>
                  </a:cubicBezTo>
                  <a:cubicBezTo>
                    <a:pt x="6924" y="708"/>
                    <a:pt x="7511" y="374"/>
                    <a:pt x="8090" y="36"/>
                  </a:cubicBezTo>
                  <a:cubicBezTo>
                    <a:pt x="8109" y="25"/>
                    <a:pt x="8098" y="1"/>
                    <a:pt x="8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2291775" y="903425"/>
              <a:ext cx="104675" cy="52175"/>
            </a:xfrm>
            <a:custGeom>
              <a:avLst/>
              <a:gdLst/>
              <a:ahLst/>
              <a:cxnLst/>
              <a:rect l="l" t="t" r="r" b="b"/>
              <a:pathLst>
                <a:path w="4187" h="2087" extrusionOk="0">
                  <a:moveTo>
                    <a:pt x="4159" y="0"/>
                  </a:moveTo>
                  <a:cubicBezTo>
                    <a:pt x="4156" y="0"/>
                    <a:pt x="4153" y="1"/>
                    <a:pt x="4150" y="2"/>
                  </a:cubicBezTo>
                  <a:lnTo>
                    <a:pt x="19" y="2051"/>
                  </a:lnTo>
                  <a:cubicBezTo>
                    <a:pt x="0" y="2061"/>
                    <a:pt x="11" y="2086"/>
                    <a:pt x="28" y="2086"/>
                  </a:cubicBezTo>
                  <a:cubicBezTo>
                    <a:pt x="31" y="2086"/>
                    <a:pt x="34" y="2086"/>
                    <a:pt x="37" y="2084"/>
                  </a:cubicBezTo>
                  <a:lnTo>
                    <a:pt x="4168" y="33"/>
                  </a:lnTo>
                  <a:cubicBezTo>
                    <a:pt x="4187" y="26"/>
                    <a:pt x="4176" y="0"/>
                    <a:pt x="4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2398275" y="851425"/>
              <a:ext cx="102600" cy="50875"/>
            </a:xfrm>
            <a:custGeom>
              <a:avLst/>
              <a:gdLst/>
              <a:ahLst/>
              <a:cxnLst/>
              <a:rect l="l" t="t" r="r" b="b"/>
              <a:pathLst>
                <a:path w="4104" h="2035" extrusionOk="0">
                  <a:moveTo>
                    <a:pt x="4076" y="0"/>
                  </a:moveTo>
                  <a:cubicBezTo>
                    <a:pt x="4073" y="0"/>
                    <a:pt x="4070" y="1"/>
                    <a:pt x="4067" y="3"/>
                  </a:cubicBezTo>
                  <a:cubicBezTo>
                    <a:pt x="3057" y="475"/>
                    <a:pt x="2053" y="960"/>
                    <a:pt x="1056" y="1459"/>
                  </a:cubicBezTo>
                  <a:cubicBezTo>
                    <a:pt x="707" y="1634"/>
                    <a:pt x="360" y="1812"/>
                    <a:pt x="18" y="1999"/>
                  </a:cubicBezTo>
                  <a:cubicBezTo>
                    <a:pt x="1" y="2008"/>
                    <a:pt x="11" y="2034"/>
                    <a:pt x="29" y="2034"/>
                  </a:cubicBezTo>
                  <a:cubicBezTo>
                    <a:pt x="31" y="2034"/>
                    <a:pt x="34" y="2033"/>
                    <a:pt x="37" y="2032"/>
                  </a:cubicBezTo>
                  <a:cubicBezTo>
                    <a:pt x="1245" y="1375"/>
                    <a:pt x="2493" y="787"/>
                    <a:pt x="3736" y="198"/>
                  </a:cubicBezTo>
                  <a:cubicBezTo>
                    <a:pt x="3852" y="143"/>
                    <a:pt x="3969" y="88"/>
                    <a:pt x="4085" y="33"/>
                  </a:cubicBezTo>
                  <a:cubicBezTo>
                    <a:pt x="4104" y="26"/>
                    <a:pt x="4093" y="0"/>
                    <a:pt x="4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2289500" y="844600"/>
              <a:ext cx="208300" cy="105100"/>
            </a:xfrm>
            <a:custGeom>
              <a:avLst/>
              <a:gdLst/>
              <a:ahLst/>
              <a:cxnLst/>
              <a:rect l="l" t="t" r="r" b="b"/>
              <a:pathLst>
                <a:path w="8332" h="4204" extrusionOk="0">
                  <a:moveTo>
                    <a:pt x="8305" y="0"/>
                  </a:moveTo>
                  <a:cubicBezTo>
                    <a:pt x="8302" y="0"/>
                    <a:pt x="8299" y="1"/>
                    <a:pt x="8295" y="3"/>
                  </a:cubicBezTo>
                  <a:cubicBezTo>
                    <a:pt x="7402" y="631"/>
                    <a:pt x="6457" y="1187"/>
                    <a:pt x="5473" y="1664"/>
                  </a:cubicBezTo>
                  <a:cubicBezTo>
                    <a:pt x="5089" y="1850"/>
                    <a:pt x="4700" y="2028"/>
                    <a:pt x="4312" y="2206"/>
                  </a:cubicBezTo>
                  <a:cubicBezTo>
                    <a:pt x="3723" y="2478"/>
                    <a:pt x="3132" y="2748"/>
                    <a:pt x="2541" y="3019"/>
                  </a:cubicBezTo>
                  <a:lnTo>
                    <a:pt x="879" y="3781"/>
                  </a:lnTo>
                  <a:lnTo>
                    <a:pt x="310" y="4040"/>
                  </a:lnTo>
                  <a:lnTo>
                    <a:pt x="128" y="4121"/>
                  </a:lnTo>
                  <a:cubicBezTo>
                    <a:pt x="95" y="4132"/>
                    <a:pt x="62" y="4147"/>
                    <a:pt x="33" y="4165"/>
                  </a:cubicBezTo>
                  <a:cubicBezTo>
                    <a:pt x="29" y="4167"/>
                    <a:pt x="25" y="4167"/>
                    <a:pt x="20" y="4169"/>
                  </a:cubicBezTo>
                  <a:cubicBezTo>
                    <a:pt x="1" y="4179"/>
                    <a:pt x="14" y="4204"/>
                    <a:pt x="32" y="4204"/>
                  </a:cubicBezTo>
                  <a:cubicBezTo>
                    <a:pt x="35" y="4204"/>
                    <a:pt x="37" y="4203"/>
                    <a:pt x="40" y="4202"/>
                  </a:cubicBezTo>
                  <a:lnTo>
                    <a:pt x="38" y="4202"/>
                  </a:lnTo>
                  <a:lnTo>
                    <a:pt x="732" y="3886"/>
                  </a:lnTo>
                  <a:lnTo>
                    <a:pt x="2333" y="3155"/>
                  </a:lnTo>
                  <a:cubicBezTo>
                    <a:pt x="2932" y="2880"/>
                    <a:pt x="3530" y="2606"/>
                    <a:pt x="4129" y="2331"/>
                  </a:cubicBezTo>
                  <a:cubicBezTo>
                    <a:pt x="4555" y="2136"/>
                    <a:pt x="4981" y="1940"/>
                    <a:pt x="5405" y="1738"/>
                  </a:cubicBezTo>
                  <a:cubicBezTo>
                    <a:pt x="6290" y="1317"/>
                    <a:pt x="7142" y="829"/>
                    <a:pt x="7957" y="282"/>
                  </a:cubicBezTo>
                  <a:cubicBezTo>
                    <a:pt x="8078" y="201"/>
                    <a:pt x="8197" y="120"/>
                    <a:pt x="8315" y="36"/>
                  </a:cubicBezTo>
                  <a:cubicBezTo>
                    <a:pt x="8332" y="25"/>
                    <a:pt x="8320" y="0"/>
                    <a:pt x="8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2283850" y="846300"/>
              <a:ext cx="210325" cy="93125"/>
            </a:xfrm>
            <a:custGeom>
              <a:avLst/>
              <a:gdLst/>
              <a:ahLst/>
              <a:cxnLst/>
              <a:rect l="l" t="t" r="r" b="b"/>
              <a:pathLst>
                <a:path w="8413" h="3725" extrusionOk="0">
                  <a:moveTo>
                    <a:pt x="8387" y="0"/>
                  </a:moveTo>
                  <a:cubicBezTo>
                    <a:pt x="8383" y="0"/>
                    <a:pt x="8380" y="1"/>
                    <a:pt x="8376" y="3"/>
                  </a:cubicBezTo>
                  <a:cubicBezTo>
                    <a:pt x="7357" y="592"/>
                    <a:pt x="6301" y="1110"/>
                    <a:pt x="5227" y="1587"/>
                  </a:cubicBezTo>
                  <a:cubicBezTo>
                    <a:pt x="4142" y="2070"/>
                    <a:pt x="3040" y="2509"/>
                    <a:pt x="1933" y="2942"/>
                  </a:cubicBezTo>
                  <a:cubicBezTo>
                    <a:pt x="1296" y="3192"/>
                    <a:pt x="657" y="3440"/>
                    <a:pt x="20" y="3686"/>
                  </a:cubicBezTo>
                  <a:cubicBezTo>
                    <a:pt x="0" y="3694"/>
                    <a:pt x="7" y="3725"/>
                    <a:pt x="24" y="3725"/>
                  </a:cubicBezTo>
                  <a:cubicBezTo>
                    <a:pt x="27" y="3725"/>
                    <a:pt x="29" y="3725"/>
                    <a:pt x="31" y="3724"/>
                  </a:cubicBezTo>
                  <a:cubicBezTo>
                    <a:pt x="1153" y="3287"/>
                    <a:pt x="2280" y="2854"/>
                    <a:pt x="3398" y="2402"/>
                  </a:cubicBezTo>
                  <a:cubicBezTo>
                    <a:pt x="4483" y="1962"/>
                    <a:pt x="5561" y="1499"/>
                    <a:pt x="6613" y="983"/>
                  </a:cubicBezTo>
                  <a:cubicBezTo>
                    <a:pt x="7217" y="686"/>
                    <a:pt x="7812" y="372"/>
                    <a:pt x="8396" y="36"/>
                  </a:cubicBezTo>
                  <a:cubicBezTo>
                    <a:pt x="8413" y="25"/>
                    <a:pt x="8403" y="0"/>
                    <a:pt x="8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2279125" y="935175"/>
              <a:ext cx="24275" cy="29525"/>
            </a:xfrm>
            <a:custGeom>
              <a:avLst/>
              <a:gdLst/>
              <a:ahLst/>
              <a:cxnLst/>
              <a:rect l="l" t="t" r="r" b="b"/>
              <a:pathLst>
                <a:path w="971" h="1181" extrusionOk="0">
                  <a:moveTo>
                    <a:pt x="91" y="1"/>
                  </a:moveTo>
                  <a:cubicBezTo>
                    <a:pt x="69" y="1"/>
                    <a:pt x="48" y="9"/>
                    <a:pt x="33" y="26"/>
                  </a:cubicBezTo>
                  <a:lnTo>
                    <a:pt x="0" y="57"/>
                  </a:lnTo>
                  <a:cubicBezTo>
                    <a:pt x="323" y="342"/>
                    <a:pt x="479" y="770"/>
                    <a:pt x="758" y="1098"/>
                  </a:cubicBezTo>
                  <a:cubicBezTo>
                    <a:pt x="789" y="1133"/>
                    <a:pt x="824" y="1170"/>
                    <a:pt x="870" y="1179"/>
                  </a:cubicBezTo>
                  <a:cubicBezTo>
                    <a:pt x="875" y="1180"/>
                    <a:pt x="879" y="1180"/>
                    <a:pt x="884" y="1180"/>
                  </a:cubicBezTo>
                  <a:cubicBezTo>
                    <a:pt x="926" y="1180"/>
                    <a:pt x="971" y="1146"/>
                    <a:pt x="967" y="1106"/>
                  </a:cubicBezTo>
                  <a:cubicBezTo>
                    <a:pt x="962" y="1087"/>
                    <a:pt x="951" y="1067"/>
                    <a:pt x="938" y="1054"/>
                  </a:cubicBezTo>
                  <a:cubicBezTo>
                    <a:pt x="692" y="729"/>
                    <a:pt x="446" y="406"/>
                    <a:pt x="200" y="81"/>
                  </a:cubicBezTo>
                  <a:cubicBezTo>
                    <a:pt x="180" y="52"/>
                    <a:pt x="156" y="28"/>
                    <a:pt x="128" y="10"/>
                  </a:cubicBezTo>
                  <a:cubicBezTo>
                    <a:pt x="116" y="4"/>
                    <a:pt x="103" y="1"/>
                    <a:pt x="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2485575" y="841275"/>
              <a:ext cx="21150" cy="8425"/>
            </a:xfrm>
            <a:custGeom>
              <a:avLst/>
              <a:gdLst/>
              <a:ahLst/>
              <a:cxnLst/>
              <a:rect l="l" t="t" r="r" b="b"/>
              <a:pathLst>
                <a:path w="846" h="337" extrusionOk="0">
                  <a:moveTo>
                    <a:pt x="827" y="0"/>
                  </a:moveTo>
                  <a:cubicBezTo>
                    <a:pt x="824" y="0"/>
                    <a:pt x="822" y="1"/>
                    <a:pt x="819" y="2"/>
                  </a:cubicBezTo>
                  <a:cubicBezTo>
                    <a:pt x="781" y="31"/>
                    <a:pt x="741" y="58"/>
                    <a:pt x="700" y="83"/>
                  </a:cubicBezTo>
                  <a:lnTo>
                    <a:pt x="700" y="83"/>
                  </a:lnTo>
                  <a:lnTo>
                    <a:pt x="140" y="260"/>
                  </a:lnTo>
                  <a:lnTo>
                    <a:pt x="140" y="260"/>
                  </a:lnTo>
                  <a:cubicBezTo>
                    <a:pt x="139" y="261"/>
                    <a:pt x="138" y="261"/>
                    <a:pt x="136" y="261"/>
                  </a:cubicBezTo>
                  <a:cubicBezTo>
                    <a:pt x="135" y="262"/>
                    <a:pt x="134" y="262"/>
                    <a:pt x="133" y="263"/>
                  </a:cubicBezTo>
                  <a:lnTo>
                    <a:pt x="133" y="263"/>
                  </a:lnTo>
                  <a:lnTo>
                    <a:pt x="20" y="299"/>
                  </a:lnTo>
                  <a:cubicBezTo>
                    <a:pt x="1" y="305"/>
                    <a:pt x="2" y="336"/>
                    <a:pt x="22" y="336"/>
                  </a:cubicBezTo>
                  <a:cubicBezTo>
                    <a:pt x="23" y="336"/>
                    <a:pt x="23" y="336"/>
                    <a:pt x="24" y="336"/>
                  </a:cubicBezTo>
                  <a:cubicBezTo>
                    <a:pt x="26" y="336"/>
                    <a:pt x="28" y="336"/>
                    <a:pt x="31" y="336"/>
                  </a:cubicBezTo>
                  <a:lnTo>
                    <a:pt x="31" y="336"/>
                  </a:lnTo>
                  <a:lnTo>
                    <a:pt x="31" y="336"/>
                  </a:lnTo>
                  <a:lnTo>
                    <a:pt x="33" y="335"/>
                  </a:lnTo>
                  <a:lnTo>
                    <a:pt x="33" y="335"/>
                  </a:lnTo>
                  <a:cubicBezTo>
                    <a:pt x="257" y="317"/>
                    <a:pt x="475" y="252"/>
                    <a:pt x="670" y="143"/>
                  </a:cubicBezTo>
                  <a:lnTo>
                    <a:pt x="670" y="143"/>
                  </a:lnTo>
                  <a:cubicBezTo>
                    <a:pt x="702" y="131"/>
                    <a:pt x="734" y="118"/>
                    <a:pt x="766" y="105"/>
                  </a:cubicBezTo>
                  <a:cubicBezTo>
                    <a:pt x="806" y="88"/>
                    <a:pt x="845" y="66"/>
                    <a:pt x="845" y="20"/>
                  </a:cubicBezTo>
                  <a:cubicBezTo>
                    <a:pt x="845" y="8"/>
                    <a:pt x="836" y="0"/>
                    <a:pt x="8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2493600" y="847250"/>
              <a:ext cx="21000" cy="9100"/>
            </a:xfrm>
            <a:custGeom>
              <a:avLst/>
              <a:gdLst/>
              <a:ahLst/>
              <a:cxnLst/>
              <a:rect l="l" t="t" r="r" b="b"/>
              <a:pathLst>
                <a:path w="840" h="364" extrusionOk="0">
                  <a:moveTo>
                    <a:pt x="812" y="0"/>
                  </a:moveTo>
                  <a:cubicBezTo>
                    <a:pt x="811" y="0"/>
                    <a:pt x="809" y="0"/>
                    <a:pt x="808" y="0"/>
                  </a:cubicBezTo>
                  <a:cubicBezTo>
                    <a:pt x="662" y="45"/>
                    <a:pt x="519" y="93"/>
                    <a:pt x="378" y="148"/>
                  </a:cubicBezTo>
                  <a:lnTo>
                    <a:pt x="378" y="148"/>
                  </a:lnTo>
                  <a:cubicBezTo>
                    <a:pt x="282" y="172"/>
                    <a:pt x="186" y="199"/>
                    <a:pt x="92" y="229"/>
                  </a:cubicBezTo>
                  <a:cubicBezTo>
                    <a:pt x="72" y="235"/>
                    <a:pt x="77" y="265"/>
                    <a:pt x="95" y="265"/>
                  </a:cubicBezTo>
                  <a:cubicBezTo>
                    <a:pt x="97" y="265"/>
                    <a:pt x="99" y="265"/>
                    <a:pt x="101" y="264"/>
                  </a:cubicBezTo>
                  <a:cubicBezTo>
                    <a:pt x="115" y="260"/>
                    <a:pt x="128" y="255"/>
                    <a:pt x="142" y="251"/>
                  </a:cubicBezTo>
                  <a:lnTo>
                    <a:pt x="142" y="251"/>
                  </a:lnTo>
                  <a:cubicBezTo>
                    <a:pt x="141" y="255"/>
                    <a:pt x="142" y="260"/>
                    <a:pt x="144" y="265"/>
                  </a:cubicBezTo>
                  <a:lnTo>
                    <a:pt x="144" y="265"/>
                  </a:lnTo>
                  <a:cubicBezTo>
                    <a:pt x="101" y="284"/>
                    <a:pt x="58" y="304"/>
                    <a:pt x="17" y="328"/>
                  </a:cubicBezTo>
                  <a:cubicBezTo>
                    <a:pt x="1" y="338"/>
                    <a:pt x="9" y="363"/>
                    <a:pt x="28" y="363"/>
                  </a:cubicBezTo>
                  <a:cubicBezTo>
                    <a:pt x="29" y="363"/>
                    <a:pt x="31" y="363"/>
                    <a:pt x="33" y="363"/>
                  </a:cubicBezTo>
                  <a:cubicBezTo>
                    <a:pt x="278" y="288"/>
                    <a:pt x="520" y="203"/>
                    <a:pt x="757" y="106"/>
                  </a:cubicBezTo>
                  <a:cubicBezTo>
                    <a:pt x="779" y="100"/>
                    <a:pt x="772" y="73"/>
                    <a:pt x="755" y="71"/>
                  </a:cubicBezTo>
                  <a:lnTo>
                    <a:pt x="755" y="71"/>
                  </a:lnTo>
                  <a:cubicBezTo>
                    <a:pt x="777" y="60"/>
                    <a:pt x="799" y="48"/>
                    <a:pt x="821" y="36"/>
                  </a:cubicBezTo>
                  <a:cubicBezTo>
                    <a:pt x="839" y="25"/>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2166125" y="877525"/>
              <a:ext cx="148925" cy="56725"/>
            </a:xfrm>
            <a:custGeom>
              <a:avLst/>
              <a:gdLst/>
              <a:ahLst/>
              <a:cxnLst/>
              <a:rect l="l" t="t" r="r" b="b"/>
              <a:pathLst>
                <a:path w="5957" h="2269" extrusionOk="0">
                  <a:moveTo>
                    <a:pt x="1510" y="1"/>
                  </a:moveTo>
                  <a:cubicBezTo>
                    <a:pt x="1239" y="1"/>
                    <a:pt x="970" y="42"/>
                    <a:pt x="717" y="138"/>
                  </a:cubicBezTo>
                  <a:cubicBezTo>
                    <a:pt x="361" y="274"/>
                    <a:pt x="16" y="568"/>
                    <a:pt x="9" y="944"/>
                  </a:cubicBezTo>
                  <a:cubicBezTo>
                    <a:pt x="1" y="1394"/>
                    <a:pt x="464" y="1708"/>
                    <a:pt x="897" y="1857"/>
                  </a:cubicBezTo>
                  <a:cubicBezTo>
                    <a:pt x="1448" y="2046"/>
                    <a:pt x="2034" y="2112"/>
                    <a:pt x="2614" y="2176"/>
                  </a:cubicBezTo>
                  <a:cubicBezTo>
                    <a:pt x="3310" y="2255"/>
                    <a:pt x="5107" y="2268"/>
                    <a:pt x="5755" y="2268"/>
                  </a:cubicBezTo>
                  <a:cubicBezTo>
                    <a:pt x="5827" y="2215"/>
                    <a:pt x="5895" y="2156"/>
                    <a:pt x="5957" y="2090"/>
                  </a:cubicBezTo>
                  <a:lnTo>
                    <a:pt x="5906" y="1847"/>
                  </a:lnTo>
                  <a:lnTo>
                    <a:pt x="3864" y="786"/>
                  </a:lnTo>
                  <a:cubicBezTo>
                    <a:pt x="3376" y="529"/>
                    <a:pt x="2884" y="270"/>
                    <a:pt x="2353" y="123"/>
                  </a:cubicBezTo>
                  <a:cubicBezTo>
                    <a:pt x="2080" y="46"/>
                    <a:pt x="1794" y="1"/>
                    <a:pt x="1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2458375" y="873725"/>
              <a:ext cx="15950" cy="34100"/>
            </a:xfrm>
            <a:custGeom>
              <a:avLst/>
              <a:gdLst/>
              <a:ahLst/>
              <a:cxnLst/>
              <a:rect l="l" t="t" r="r" b="b"/>
              <a:pathLst>
                <a:path w="638" h="1364" extrusionOk="0">
                  <a:moveTo>
                    <a:pt x="71" y="1"/>
                  </a:moveTo>
                  <a:cubicBezTo>
                    <a:pt x="56" y="1"/>
                    <a:pt x="42" y="3"/>
                    <a:pt x="27" y="7"/>
                  </a:cubicBezTo>
                  <a:cubicBezTo>
                    <a:pt x="1" y="72"/>
                    <a:pt x="58" y="143"/>
                    <a:pt x="117" y="180"/>
                  </a:cubicBezTo>
                  <a:cubicBezTo>
                    <a:pt x="177" y="217"/>
                    <a:pt x="249" y="244"/>
                    <a:pt x="282" y="307"/>
                  </a:cubicBezTo>
                  <a:cubicBezTo>
                    <a:pt x="317" y="373"/>
                    <a:pt x="295" y="455"/>
                    <a:pt x="273" y="527"/>
                  </a:cubicBezTo>
                  <a:lnTo>
                    <a:pt x="108" y="1054"/>
                  </a:lnTo>
                  <a:lnTo>
                    <a:pt x="155" y="1364"/>
                  </a:lnTo>
                  <a:cubicBezTo>
                    <a:pt x="275" y="1054"/>
                    <a:pt x="423" y="755"/>
                    <a:pt x="594" y="470"/>
                  </a:cubicBezTo>
                  <a:cubicBezTo>
                    <a:pt x="616" y="435"/>
                    <a:pt x="638" y="395"/>
                    <a:pt x="631" y="354"/>
                  </a:cubicBezTo>
                  <a:cubicBezTo>
                    <a:pt x="625" y="301"/>
                    <a:pt x="574" y="268"/>
                    <a:pt x="530" y="239"/>
                  </a:cubicBezTo>
                  <a:cubicBezTo>
                    <a:pt x="438" y="182"/>
                    <a:pt x="348" y="127"/>
                    <a:pt x="256" y="70"/>
                  </a:cubicBezTo>
                  <a:cubicBezTo>
                    <a:pt x="198" y="36"/>
                    <a:pt x="135"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2443550" y="883875"/>
              <a:ext cx="14750" cy="34600"/>
            </a:xfrm>
            <a:custGeom>
              <a:avLst/>
              <a:gdLst/>
              <a:ahLst/>
              <a:cxnLst/>
              <a:rect l="l" t="t" r="r" b="b"/>
              <a:pathLst>
                <a:path w="590" h="1384" extrusionOk="0">
                  <a:moveTo>
                    <a:pt x="34" y="1"/>
                  </a:moveTo>
                  <a:cubicBezTo>
                    <a:pt x="24" y="1"/>
                    <a:pt x="14" y="4"/>
                    <a:pt x="7" y="13"/>
                  </a:cubicBezTo>
                  <a:cubicBezTo>
                    <a:pt x="1" y="90"/>
                    <a:pt x="71" y="154"/>
                    <a:pt x="141" y="189"/>
                  </a:cubicBezTo>
                  <a:cubicBezTo>
                    <a:pt x="212" y="227"/>
                    <a:pt x="293" y="255"/>
                    <a:pt x="332" y="321"/>
                  </a:cubicBezTo>
                  <a:cubicBezTo>
                    <a:pt x="394" y="420"/>
                    <a:pt x="343" y="545"/>
                    <a:pt x="291" y="648"/>
                  </a:cubicBezTo>
                  <a:cubicBezTo>
                    <a:pt x="273" y="688"/>
                    <a:pt x="249" y="725"/>
                    <a:pt x="218" y="758"/>
                  </a:cubicBezTo>
                  <a:cubicBezTo>
                    <a:pt x="174" y="804"/>
                    <a:pt x="104" y="828"/>
                    <a:pt x="80" y="890"/>
                  </a:cubicBezTo>
                  <a:cubicBezTo>
                    <a:pt x="51" y="956"/>
                    <a:pt x="95" y="1030"/>
                    <a:pt x="144" y="1085"/>
                  </a:cubicBezTo>
                  <a:cubicBezTo>
                    <a:pt x="185" y="1131"/>
                    <a:pt x="231" y="1171"/>
                    <a:pt x="282" y="1208"/>
                  </a:cubicBezTo>
                  <a:lnTo>
                    <a:pt x="284" y="1384"/>
                  </a:lnTo>
                  <a:cubicBezTo>
                    <a:pt x="348" y="1017"/>
                    <a:pt x="589" y="675"/>
                    <a:pt x="539" y="306"/>
                  </a:cubicBezTo>
                  <a:cubicBezTo>
                    <a:pt x="539" y="275"/>
                    <a:pt x="528" y="244"/>
                    <a:pt x="508" y="220"/>
                  </a:cubicBezTo>
                  <a:cubicBezTo>
                    <a:pt x="493" y="207"/>
                    <a:pt x="475" y="194"/>
                    <a:pt x="455" y="187"/>
                  </a:cubicBezTo>
                  <a:lnTo>
                    <a:pt x="80" y="13"/>
                  </a:lnTo>
                  <a:cubicBezTo>
                    <a:pt x="66" y="7"/>
                    <a:pt x="49" y="1"/>
                    <a:pt x="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2445875" y="866750"/>
              <a:ext cx="16275" cy="50975"/>
            </a:xfrm>
            <a:custGeom>
              <a:avLst/>
              <a:gdLst/>
              <a:ahLst/>
              <a:cxnLst/>
              <a:rect l="l" t="t" r="r" b="b"/>
              <a:pathLst>
                <a:path w="651" h="2039" extrusionOk="0">
                  <a:moveTo>
                    <a:pt x="46" y="1"/>
                  </a:moveTo>
                  <a:cubicBezTo>
                    <a:pt x="31" y="1"/>
                    <a:pt x="15" y="3"/>
                    <a:pt x="0" y="9"/>
                  </a:cubicBezTo>
                  <a:cubicBezTo>
                    <a:pt x="33" y="220"/>
                    <a:pt x="154" y="409"/>
                    <a:pt x="330" y="529"/>
                  </a:cubicBezTo>
                  <a:cubicBezTo>
                    <a:pt x="373" y="558"/>
                    <a:pt x="420" y="586"/>
                    <a:pt x="446" y="630"/>
                  </a:cubicBezTo>
                  <a:cubicBezTo>
                    <a:pt x="466" y="677"/>
                    <a:pt x="470" y="727"/>
                    <a:pt x="464" y="778"/>
                  </a:cubicBezTo>
                  <a:cubicBezTo>
                    <a:pt x="444" y="1100"/>
                    <a:pt x="393" y="1421"/>
                    <a:pt x="316" y="1737"/>
                  </a:cubicBezTo>
                  <a:lnTo>
                    <a:pt x="424" y="2038"/>
                  </a:lnTo>
                  <a:cubicBezTo>
                    <a:pt x="536" y="1647"/>
                    <a:pt x="611" y="1248"/>
                    <a:pt x="641" y="843"/>
                  </a:cubicBezTo>
                  <a:cubicBezTo>
                    <a:pt x="648" y="758"/>
                    <a:pt x="650" y="663"/>
                    <a:pt x="615" y="589"/>
                  </a:cubicBezTo>
                  <a:cubicBezTo>
                    <a:pt x="578" y="514"/>
                    <a:pt x="507" y="461"/>
                    <a:pt x="444" y="406"/>
                  </a:cubicBezTo>
                  <a:cubicBezTo>
                    <a:pt x="362" y="334"/>
                    <a:pt x="292" y="250"/>
                    <a:pt x="233" y="160"/>
                  </a:cubicBezTo>
                  <a:cubicBezTo>
                    <a:pt x="209" y="114"/>
                    <a:pt x="178" y="75"/>
                    <a:pt x="141" y="40"/>
                  </a:cubicBezTo>
                  <a:cubicBezTo>
                    <a:pt x="115" y="14"/>
                    <a:pt x="81" y="1"/>
                    <a:pt x="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2448950" y="885775"/>
              <a:ext cx="23350" cy="32700"/>
            </a:xfrm>
            <a:custGeom>
              <a:avLst/>
              <a:gdLst/>
              <a:ahLst/>
              <a:cxnLst/>
              <a:rect l="l" t="t" r="r" b="b"/>
              <a:pathLst>
                <a:path w="934" h="1308" extrusionOk="0">
                  <a:moveTo>
                    <a:pt x="504" y="1"/>
                  </a:moveTo>
                  <a:cubicBezTo>
                    <a:pt x="476" y="1"/>
                    <a:pt x="449" y="5"/>
                    <a:pt x="424" y="19"/>
                  </a:cubicBezTo>
                  <a:cubicBezTo>
                    <a:pt x="380" y="45"/>
                    <a:pt x="347" y="85"/>
                    <a:pt x="325" y="131"/>
                  </a:cubicBezTo>
                  <a:cubicBezTo>
                    <a:pt x="138" y="467"/>
                    <a:pt x="55" y="851"/>
                    <a:pt x="4" y="1233"/>
                  </a:cubicBezTo>
                  <a:cubicBezTo>
                    <a:pt x="0" y="1262"/>
                    <a:pt x="0" y="1293"/>
                    <a:pt x="24" y="1308"/>
                  </a:cubicBezTo>
                  <a:lnTo>
                    <a:pt x="468" y="1101"/>
                  </a:lnTo>
                  <a:cubicBezTo>
                    <a:pt x="593" y="746"/>
                    <a:pt x="749" y="401"/>
                    <a:pt x="933" y="74"/>
                  </a:cubicBezTo>
                  <a:lnTo>
                    <a:pt x="600" y="12"/>
                  </a:lnTo>
                  <a:cubicBezTo>
                    <a:pt x="568" y="6"/>
                    <a:pt x="536" y="1"/>
                    <a:pt x="5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2281800" y="806725"/>
              <a:ext cx="40725" cy="32250"/>
            </a:xfrm>
            <a:custGeom>
              <a:avLst/>
              <a:gdLst/>
              <a:ahLst/>
              <a:cxnLst/>
              <a:rect l="l" t="t" r="r" b="b"/>
              <a:pathLst>
                <a:path w="1629" h="1290" extrusionOk="0">
                  <a:moveTo>
                    <a:pt x="508" y="1"/>
                  </a:moveTo>
                  <a:lnTo>
                    <a:pt x="491" y="47"/>
                  </a:lnTo>
                  <a:lnTo>
                    <a:pt x="473" y="91"/>
                  </a:lnTo>
                  <a:lnTo>
                    <a:pt x="1" y="1290"/>
                  </a:lnTo>
                  <a:lnTo>
                    <a:pt x="1529" y="941"/>
                  </a:lnTo>
                  <a:cubicBezTo>
                    <a:pt x="1527" y="921"/>
                    <a:pt x="1540" y="822"/>
                    <a:pt x="1558" y="701"/>
                  </a:cubicBezTo>
                  <a:cubicBezTo>
                    <a:pt x="1569" y="611"/>
                    <a:pt x="1584" y="512"/>
                    <a:pt x="1598" y="427"/>
                  </a:cubicBezTo>
                  <a:cubicBezTo>
                    <a:pt x="1615" y="313"/>
                    <a:pt x="1628" y="223"/>
                    <a:pt x="1628" y="223"/>
                  </a:cubicBezTo>
                  <a:lnTo>
                    <a:pt x="5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2293350" y="807950"/>
              <a:ext cx="28400" cy="16325"/>
            </a:xfrm>
            <a:custGeom>
              <a:avLst/>
              <a:gdLst/>
              <a:ahLst/>
              <a:cxnLst/>
              <a:rect l="l" t="t" r="r" b="b"/>
              <a:pathLst>
                <a:path w="1136" h="653" extrusionOk="0">
                  <a:moveTo>
                    <a:pt x="31" y="0"/>
                  </a:moveTo>
                  <a:cubicBezTo>
                    <a:pt x="7" y="0"/>
                    <a:pt x="0" y="15"/>
                    <a:pt x="11" y="42"/>
                  </a:cubicBezTo>
                  <a:cubicBezTo>
                    <a:pt x="57" y="165"/>
                    <a:pt x="428" y="507"/>
                    <a:pt x="1096" y="652"/>
                  </a:cubicBezTo>
                  <a:cubicBezTo>
                    <a:pt x="1109" y="562"/>
                    <a:pt x="1125" y="463"/>
                    <a:pt x="1136" y="378"/>
                  </a:cubicBezTo>
                  <a:cubicBezTo>
                    <a:pt x="934" y="373"/>
                    <a:pt x="475" y="253"/>
                    <a:pt x="130" y="40"/>
                  </a:cubicBezTo>
                  <a:cubicBezTo>
                    <a:pt x="99" y="20"/>
                    <a:pt x="66" y="4"/>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2272375" y="712850"/>
              <a:ext cx="90175" cy="103975"/>
            </a:xfrm>
            <a:custGeom>
              <a:avLst/>
              <a:gdLst/>
              <a:ahLst/>
              <a:cxnLst/>
              <a:rect l="l" t="t" r="r" b="b"/>
              <a:pathLst>
                <a:path w="3607" h="4159" extrusionOk="0">
                  <a:moveTo>
                    <a:pt x="1728" y="1"/>
                  </a:moveTo>
                  <a:cubicBezTo>
                    <a:pt x="1139" y="1"/>
                    <a:pt x="574" y="399"/>
                    <a:pt x="301" y="931"/>
                  </a:cubicBezTo>
                  <a:cubicBezTo>
                    <a:pt x="0" y="1518"/>
                    <a:pt x="13" y="2227"/>
                    <a:pt x="202" y="2857"/>
                  </a:cubicBezTo>
                  <a:cubicBezTo>
                    <a:pt x="369" y="3409"/>
                    <a:pt x="699" y="3844"/>
                    <a:pt x="1259" y="3971"/>
                  </a:cubicBezTo>
                  <a:cubicBezTo>
                    <a:pt x="1588" y="4100"/>
                    <a:pt x="1855" y="4158"/>
                    <a:pt x="2074" y="4158"/>
                  </a:cubicBezTo>
                  <a:cubicBezTo>
                    <a:pt x="3164" y="4158"/>
                    <a:pt x="3041" y="2713"/>
                    <a:pt x="3400" y="1500"/>
                  </a:cubicBezTo>
                  <a:cubicBezTo>
                    <a:pt x="3606" y="1076"/>
                    <a:pt x="3303" y="835"/>
                    <a:pt x="3042" y="615"/>
                  </a:cubicBezTo>
                  <a:cubicBezTo>
                    <a:pt x="2710" y="336"/>
                    <a:pt x="2339" y="75"/>
                    <a:pt x="1909" y="13"/>
                  </a:cubicBezTo>
                  <a:cubicBezTo>
                    <a:pt x="1849" y="5"/>
                    <a:pt x="1788" y="1"/>
                    <a:pt x="17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2323425" y="773325"/>
              <a:ext cx="17375" cy="23225"/>
            </a:xfrm>
            <a:custGeom>
              <a:avLst/>
              <a:gdLst/>
              <a:ahLst/>
              <a:cxnLst/>
              <a:rect l="l" t="t" r="r" b="b"/>
              <a:pathLst>
                <a:path w="695" h="929" extrusionOk="0">
                  <a:moveTo>
                    <a:pt x="559" y="0"/>
                  </a:moveTo>
                  <a:cubicBezTo>
                    <a:pt x="548" y="0"/>
                    <a:pt x="537" y="5"/>
                    <a:pt x="528" y="17"/>
                  </a:cubicBezTo>
                  <a:cubicBezTo>
                    <a:pt x="488" y="72"/>
                    <a:pt x="460" y="135"/>
                    <a:pt x="442" y="201"/>
                  </a:cubicBezTo>
                  <a:cubicBezTo>
                    <a:pt x="425" y="263"/>
                    <a:pt x="416" y="329"/>
                    <a:pt x="418" y="392"/>
                  </a:cubicBezTo>
                  <a:cubicBezTo>
                    <a:pt x="422" y="505"/>
                    <a:pt x="453" y="614"/>
                    <a:pt x="509" y="710"/>
                  </a:cubicBezTo>
                  <a:lnTo>
                    <a:pt x="509" y="710"/>
                  </a:lnTo>
                  <a:cubicBezTo>
                    <a:pt x="497" y="715"/>
                    <a:pt x="484" y="719"/>
                    <a:pt x="471" y="722"/>
                  </a:cubicBezTo>
                  <a:cubicBezTo>
                    <a:pt x="427" y="735"/>
                    <a:pt x="378" y="742"/>
                    <a:pt x="332" y="744"/>
                  </a:cubicBezTo>
                  <a:cubicBezTo>
                    <a:pt x="312" y="745"/>
                    <a:pt x="293" y="745"/>
                    <a:pt x="273" y="745"/>
                  </a:cubicBezTo>
                  <a:cubicBezTo>
                    <a:pt x="245" y="745"/>
                    <a:pt x="218" y="744"/>
                    <a:pt x="190" y="742"/>
                  </a:cubicBezTo>
                  <a:cubicBezTo>
                    <a:pt x="180" y="741"/>
                    <a:pt x="170" y="740"/>
                    <a:pt x="160" y="740"/>
                  </a:cubicBezTo>
                  <a:cubicBezTo>
                    <a:pt x="117" y="740"/>
                    <a:pt x="75" y="748"/>
                    <a:pt x="36" y="768"/>
                  </a:cubicBezTo>
                  <a:cubicBezTo>
                    <a:pt x="1" y="783"/>
                    <a:pt x="3" y="832"/>
                    <a:pt x="25" y="856"/>
                  </a:cubicBezTo>
                  <a:cubicBezTo>
                    <a:pt x="75" y="911"/>
                    <a:pt x="148" y="929"/>
                    <a:pt x="224" y="929"/>
                  </a:cubicBezTo>
                  <a:cubicBezTo>
                    <a:pt x="289" y="929"/>
                    <a:pt x="356" y="916"/>
                    <a:pt x="411" y="904"/>
                  </a:cubicBezTo>
                  <a:cubicBezTo>
                    <a:pt x="471" y="891"/>
                    <a:pt x="528" y="873"/>
                    <a:pt x="583" y="847"/>
                  </a:cubicBezTo>
                  <a:cubicBezTo>
                    <a:pt x="631" y="821"/>
                    <a:pt x="695" y="761"/>
                    <a:pt x="677" y="700"/>
                  </a:cubicBezTo>
                  <a:cubicBezTo>
                    <a:pt x="664" y="669"/>
                    <a:pt x="649" y="643"/>
                    <a:pt x="629" y="619"/>
                  </a:cubicBezTo>
                  <a:cubicBezTo>
                    <a:pt x="618" y="599"/>
                    <a:pt x="607" y="577"/>
                    <a:pt x="598" y="557"/>
                  </a:cubicBezTo>
                  <a:cubicBezTo>
                    <a:pt x="578" y="504"/>
                    <a:pt x="565" y="447"/>
                    <a:pt x="561" y="392"/>
                  </a:cubicBezTo>
                  <a:cubicBezTo>
                    <a:pt x="558" y="340"/>
                    <a:pt x="561" y="287"/>
                    <a:pt x="572" y="236"/>
                  </a:cubicBezTo>
                  <a:cubicBezTo>
                    <a:pt x="583" y="177"/>
                    <a:pt x="618" y="113"/>
                    <a:pt x="613" y="52"/>
                  </a:cubicBezTo>
                  <a:cubicBezTo>
                    <a:pt x="612" y="25"/>
                    <a:pt x="585" y="0"/>
                    <a:pt x="5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2319575" y="775550"/>
              <a:ext cx="6575" cy="5075"/>
            </a:xfrm>
            <a:custGeom>
              <a:avLst/>
              <a:gdLst/>
              <a:ahLst/>
              <a:cxnLst/>
              <a:rect l="l" t="t" r="r" b="b"/>
              <a:pathLst>
                <a:path w="263" h="203" extrusionOk="0">
                  <a:moveTo>
                    <a:pt x="131" y="0"/>
                  </a:moveTo>
                  <a:cubicBezTo>
                    <a:pt x="1" y="0"/>
                    <a:pt x="1" y="202"/>
                    <a:pt x="131" y="202"/>
                  </a:cubicBezTo>
                  <a:cubicBezTo>
                    <a:pt x="262" y="202"/>
                    <a:pt x="2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2340900" y="776800"/>
              <a:ext cx="7150" cy="5575"/>
            </a:xfrm>
            <a:custGeom>
              <a:avLst/>
              <a:gdLst/>
              <a:ahLst/>
              <a:cxnLst/>
              <a:rect l="l" t="t" r="r" b="b"/>
              <a:pathLst>
                <a:path w="286" h="223" extrusionOk="0">
                  <a:moveTo>
                    <a:pt x="143" y="1"/>
                  </a:moveTo>
                  <a:cubicBezTo>
                    <a:pt x="0" y="1"/>
                    <a:pt x="0" y="223"/>
                    <a:pt x="143" y="223"/>
                  </a:cubicBezTo>
                  <a:cubicBezTo>
                    <a:pt x="286" y="223"/>
                    <a:pt x="286"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2314250" y="761275"/>
              <a:ext cx="18375" cy="5925"/>
            </a:xfrm>
            <a:custGeom>
              <a:avLst/>
              <a:gdLst/>
              <a:ahLst/>
              <a:cxnLst/>
              <a:rect l="l" t="t" r="r" b="b"/>
              <a:pathLst>
                <a:path w="735" h="237" extrusionOk="0">
                  <a:moveTo>
                    <a:pt x="131" y="0"/>
                  </a:moveTo>
                  <a:cubicBezTo>
                    <a:pt x="108" y="0"/>
                    <a:pt x="86" y="3"/>
                    <a:pt x="65" y="7"/>
                  </a:cubicBezTo>
                  <a:cubicBezTo>
                    <a:pt x="36" y="16"/>
                    <a:pt x="1" y="44"/>
                    <a:pt x="12" y="77"/>
                  </a:cubicBezTo>
                  <a:lnTo>
                    <a:pt x="14" y="77"/>
                  </a:lnTo>
                  <a:cubicBezTo>
                    <a:pt x="36" y="141"/>
                    <a:pt x="124" y="156"/>
                    <a:pt x="181" y="172"/>
                  </a:cubicBezTo>
                  <a:cubicBezTo>
                    <a:pt x="245" y="187"/>
                    <a:pt x="311" y="200"/>
                    <a:pt x="376" y="209"/>
                  </a:cubicBezTo>
                  <a:cubicBezTo>
                    <a:pt x="442" y="220"/>
                    <a:pt x="508" y="229"/>
                    <a:pt x="574" y="235"/>
                  </a:cubicBezTo>
                  <a:cubicBezTo>
                    <a:pt x="581" y="236"/>
                    <a:pt x="587" y="236"/>
                    <a:pt x="594" y="236"/>
                  </a:cubicBezTo>
                  <a:cubicBezTo>
                    <a:pt x="626" y="236"/>
                    <a:pt x="657" y="228"/>
                    <a:pt x="684" y="211"/>
                  </a:cubicBezTo>
                  <a:cubicBezTo>
                    <a:pt x="712" y="196"/>
                    <a:pt x="734" y="176"/>
                    <a:pt x="728" y="141"/>
                  </a:cubicBezTo>
                  <a:cubicBezTo>
                    <a:pt x="723" y="114"/>
                    <a:pt x="688" y="86"/>
                    <a:pt x="666" y="73"/>
                  </a:cubicBezTo>
                  <a:cubicBezTo>
                    <a:pt x="631" y="53"/>
                    <a:pt x="589" y="42"/>
                    <a:pt x="550" y="42"/>
                  </a:cubicBezTo>
                  <a:cubicBezTo>
                    <a:pt x="486" y="33"/>
                    <a:pt x="425" y="27"/>
                    <a:pt x="363" y="18"/>
                  </a:cubicBezTo>
                  <a:cubicBezTo>
                    <a:pt x="300" y="9"/>
                    <a:pt x="234" y="5"/>
                    <a:pt x="168" y="2"/>
                  </a:cubicBezTo>
                  <a:cubicBezTo>
                    <a:pt x="155" y="1"/>
                    <a:pt x="143"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2340725" y="764750"/>
              <a:ext cx="13200" cy="6075"/>
            </a:xfrm>
            <a:custGeom>
              <a:avLst/>
              <a:gdLst/>
              <a:ahLst/>
              <a:cxnLst/>
              <a:rect l="l" t="t" r="r" b="b"/>
              <a:pathLst>
                <a:path w="528" h="243" extrusionOk="0">
                  <a:moveTo>
                    <a:pt x="135" y="1"/>
                  </a:moveTo>
                  <a:cubicBezTo>
                    <a:pt x="101" y="1"/>
                    <a:pt x="67" y="10"/>
                    <a:pt x="38" y="26"/>
                  </a:cubicBezTo>
                  <a:cubicBezTo>
                    <a:pt x="0" y="50"/>
                    <a:pt x="0" y="105"/>
                    <a:pt x="38" y="129"/>
                  </a:cubicBezTo>
                  <a:lnTo>
                    <a:pt x="38" y="127"/>
                  </a:lnTo>
                  <a:cubicBezTo>
                    <a:pt x="69" y="145"/>
                    <a:pt x="101" y="156"/>
                    <a:pt x="134" y="158"/>
                  </a:cubicBezTo>
                  <a:cubicBezTo>
                    <a:pt x="165" y="162"/>
                    <a:pt x="196" y="167"/>
                    <a:pt x="227" y="175"/>
                  </a:cubicBezTo>
                  <a:cubicBezTo>
                    <a:pt x="257" y="182"/>
                    <a:pt x="288" y="191"/>
                    <a:pt x="317" y="202"/>
                  </a:cubicBezTo>
                  <a:cubicBezTo>
                    <a:pt x="332" y="208"/>
                    <a:pt x="347" y="213"/>
                    <a:pt x="363" y="219"/>
                  </a:cubicBezTo>
                  <a:cubicBezTo>
                    <a:pt x="366" y="221"/>
                    <a:pt x="371" y="223"/>
                    <a:pt x="376" y="224"/>
                  </a:cubicBezTo>
                  <a:lnTo>
                    <a:pt x="376" y="224"/>
                  </a:lnTo>
                  <a:cubicBezTo>
                    <a:pt x="381" y="227"/>
                    <a:pt x="389" y="230"/>
                    <a:pt x="391" y="230"/>
                  </a:cubicBezTo>
                  <a:cubicBezTo>
                    <a:pt x="405" y="238"/>
                    <a:pt x="420" y="242"/>
                    <a:pt x="435" y="242"/>
                  </a:cubicBezTo>
                  <a:cubicBezTo>
                    <a:pt x="463" y="242"/>
                    <a:pt x="492" y="228"/>
                    <a:pt x="508" y="202"/>
                  </a:cubicBezTo>
                  <a:cubicBezTo>
                    <a:pt x="528" y="162"/>
                    <a:pt x="521" y="103"/>
                    <a:pt x="477" y="83"/>
                  </a:cubicBezTo>
                  <a:cubicBezTo>
                    <a:pt x="411" y="52"/>
                    <a:pt x="341" y="30"/>
                    <a:pt x="271" y="17"/>
                  </a:cubicBezTo>
                  <a:cubicBezTo>
                    <a:pt x="233" y="8"/>
                    <a:pt x="194" y="4"/>
                    <a:pt x="156" y="2"/>
                  </a:cubicBezTo>
                  <a:cubicBezTo>
                    <a:pt x="149" y="1"/>
                    <a:pt x="142"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2319025" y="799600"/>
              <a:ext cx="12725" cy="4475"/>
            </a:xfrm>
            <a:custGeom>
              <a:avLst/>
              <a:gdLst/>
              <a:ahLst/>
              <a:cxnLst/>
              <a:rect l="l" t="t" r="r" b="b"/>
              <a:pathLst>
                <a:path w="509" h="179" extrusionOk="0">
                  <a:moveTo>
                    <a:pt x="62" y="0"/>
                  </a:moveTo>
                  <a:cubicBezTo>
                    <a:pt x="54" y="0"/>
                    <a:pt x="43" y="2"/>
                    <a:pt x="34" y="5"/>
                  </a:cubicBezTo>
                  <a:cubicBezTo>
                    <a:pt x="12" y="11"/>
                    <a:pt x="1" y="38"/>
                    <a:pt x="12" y="57"/>
                  </a:cubicBezTo>
                  <a:cubicBezTo>
                    <a:pt x="16" y="66"/>
                    <a:pt x="21" y="75"/>
                    <a:pt x="27" y="84"/>
                  </a:cubicBezTo>
                  <a:cubicBezTo>
                    <a:pt x="36" y="90"/>
                    <a:pt x="45" y="97"/>
                    <a:pt x="56" y="103"/>
                  </a:cubicBezTo>
                  <a:cubicBezTo>
                    <a:pt x="73" y="112"/>
                    <a:pt x="91" y="119"/>
                    <a:pt x="111" y="128"/>
                  </a:cubicBezTo>
                  <a:cubicBezTo>
                    <a:pt x="144" y="139"/>
                    <a:pt x="179" y="150"/>
                    <a:pt x="214" y="156"/>
                  </a:cubicBezTo>
                  <a:cubicBezTo>
                    <a:pt x="254" y="163"/>
                    <a:pt x="291" y="169"/>
                    <a:pt x="330" y="174"/>
                  </a:cubicBezTo>
                  <a:cubicBezTo>
                    <a:pt x="349" y="177"/>
                    <a:pt x="367" y="178"/>
                    <a:pt x="385" y="178"/>
                  </a:cubicBezTo>
                  <a:cubicBezTo>
                    <a:pt x="407" y="178"/>
                    <a:pt x="428" y="176"/>
                    <a:pt x="449" y="171"/>
                  </a:cubicBezTo>
                  <a:cubicBezTo>
                    <a:pt x="508" y="158"/>
                    <a:pt x="508" y="75"/>
                    <a:pt x="449" y="64"/>
                  </a:cubicBezTo>
                  <a:cubicBezTo>
                    <a:pt x="412" y="55"/>
                    <a:pt x="374" y="53"/>
                    <a:pt x="337" y="53"/>
                  </a:cubicBezTo>
                  <a:cubicBezTo>
                    <a:pt x="306" y="49"/>
                    <a:pt x="273" y="44"/>
                    <a:pt x="243" y="40"/>
                  </a:cubicBezTo>
                  <a:cubicBezTo>
                    <a:pt x="210" y="33"/>
                    <a:pt x="174" y="24"/>
                    <a:pt x="142" y="16"/>
                  </a:cubicBezTo>
                  <a:cubicBezTo>
                    <a:pt x="124" y="11"/>
                    <a:pt x="109" y="5"/>
                    <a:pt x="91" y="2"/>
                  </a:cubicBezTo>
                  <a:cubicBezTo>
                    <a:pt x="82" y="0"/>
                    <a:pt x="73"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2305250" y="898475"/>
              <a:ext cx="39775" cy="39950"/>
            </a:xfrm>
            <a:custGeom>
              <a:avLst/>
              <a:gdLst/>
              <a:ahLst/>
              <a:cxnLst/>
              <a:rect l="l" t="t" r="r" b="b"/>
              <a:pathLst>
                <a:path w="1591" h="1598" extrusionOk="0">
                  <a:moveTo>
                    <a:pt x="868" y="0"/>
                  </a:moveTo>
                  <a:cubicBezTo>
                    <a:pt x="831" y="3"/>
                    <a:pt x="802" y="31"/>
                    <a:pt x="776" y="60"/>
                  </a:cubicBezTo>
                  <a:lnTo>
                    <a:pt x="1" y="879"/>
                  </a:lnTo>
                  <a:cubicBezTo>
                    <a:pt x="1" y="879"/>
                    <a:pt x="14" y="1428"/>
                    <a:pt x="105" y="1428"/>
                  </a:cubicBezTo>
                  <a:cubicBezTo>
                    <a:pt x="105" y="1428"/>
                    <a:pt x="106" y="1428"/>
                    <a:pt x="106" y="1428"/>
                  </a:cubicBezTo>
                  <a:cubicBezTo>
                    <a:pt x="387" y="1408"/>
                    <a:pt x="628" y="1195"/>
                    <a:pt x="803" y="1195"/>
                  </a:cubicBezTo>
                  <a:cubicBezTo>
                    <a:pt x="845" y="1195"/>
                    <a:pt x="883" y="1207"/>
                    <a:pt x="917" y="1237"/>
                  </a:cubicBezTo>
                  <a:cubicBezTo>
                    <a:pt x="1025" y="1306"/>
                    <a:pt x="1060" y="1597"/>
                    <a:pt x="1177" y="1597"/>
                  </a:cubicBezTo>
                  <a:cubicBezTo>
                    <a:pt x="1183" y="1597"/>
                    <a:pt x="1189" y="1597"/>
                    <a:pt x="1195" y="1595"/>
                  </a:cubicBezTo>
                  <a:cubicBezTo>
                    <a:pt x="1290" y="1380"/>
                    <a:pt x="1248" y="1070"/>
                    <a:pt x="855" y="949"/>
                  </a:cubicBezTo>
                  <a:lnTo>
                    <a:pt x="1591" y="473"/>
                  </a:lnTo>
                  <a:cubicBezTo>
                    <a:pt x="1393" y="299"/>
                    <a:pt x="1178" y="148"/>
                    <a:pt x="947" y="25"/>
                  </a:cubicBezTo>
                  <a:cubicBezTo>
                    <a:pt x="923" y="9"/>
                    <a:pt x="897" y="0"/>
                    <a:pt x="8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2320325" y="910600"/>
              <a:ext cx="22850" cy="27075"/>
            </a:xfrm>
            <a:custGeom>
              <a:avLst/>
              <a:gdLst/>
              <a:ahLst/>
              <a:cxnLst/>
              <a:rect l="l" t="t" r="r" b="b"/>
              <a:pathLst>
                <a:path w="914" h="1083" extrusionOk="0">
                  <a:moveTo>
                    <a:pt x="410" y="1"/>
                  </a:moveTo>
                  <a:lnTo>
                    <a:pt x="162" y="214"/>
                  </a:lnTo>
                  <a:cubicBezTo>
                    <a:pt x="162" y="214"/>
                    <a:pt x="1" y="572"/>
                    <a:pt x="152" y="572"/>
                  </a:cubicBezTo>
                  <a:cubicBezTo>
                    <a:pt x="176" y="572"/>
                    <a:pt x="207" y="563"/>
                    <a:pt x="248" y="543"/>
                  </a:cubicBezTo>
                  <a:cubicBezTo>
                    <a:pt x="278" y="528"/>
                    <a:pt x="308" y="521"/>
                    <a:pt x="336" y="521"/>
                  </a:cubicBezTo>
                  <a:cubicBezTo>
                    <a:pt x="589" y="521"/>
                    <a:pt x="759" y="1064"/>
                    <a:pt x="759" y="1064"/>
                  </a:cubicBezTo>
                  <a:cubicBezTo>
                    <a:pt x="771" y="1077"/>
                    <a:pt x="784" y="1083"/>
                    <a:pt x="797" y="1083"/>
                  </a:cubicBezTo>
                  <a:cubicBezTo>
                    <a:pt x="847" y="1083"/>
                    <a:pt x="900" y="998"/>
                    <a:pt x="902" y="932"/>
                  </a:cubicBezTo>
                  <a:cubicBezTo>
                    <a:pt x="913" y="556"/>
                    <a:pt x="726" y="203"/>
                    <a:pt x="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2328600" y="907750"/>
              <a:ext cx="21375" cy="26400"/>
            </a:xfrm>
            <a:custGeom>
              <a:avLst/>
              <a:gdLst/>
              <a:ahLst/>
              <a:cxnLst/>
              <a:rect l="l" t="t" r="r" b="b"/>
              <a:pathLst>
                <a:path w="855" h="1056" extrusionOk="0">
                  <a:moveTo>
                    <a:pt x="261" y="1"/>
                  </a:moveTo>
                  <a:lnTo>
                    <a:pt x="0" y="104"/>
                  </a:lnTo>
                  <a:lnTo>
                    <a:pt x="7" y="334"/>
                  </a:lnTo>
                  <a:cubicBezTo>
                    <a:pt x="7" y="334"/>
                    <a:pt x="435" y="826"/>
                    <a:pt x="492" y="978"/>
                  </a:cubicBezTo>
                  <a:cubicBezTo>
                    <a:pt x="515" y="1038"/>
                    <a:pt x="540" y="1056"/>
                    <a:pt x="564" y="1056"/>
                  </a:cubicBezTo>
                  <a:cubicBezTo>
                    <a:pt x="599" y="1056"/>
                    <a:pt x="628" y="1013"/>
                    <a:pt x="628" y="1013"/>
                  </a:cubicBezTo>
                  <a:cubicBezTo>
                    <a:pt x="854" y="747"/>
                    <a:pt x="808" y="295"/>
                    <a:pt x="534" y="80"/>
                  </a:cubicBezTo>
                  <a:lnTo>
                    <a:pt x="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2326725" y="898500"/>
              <a:ext cx="33025" cy="22875"/>
            </a:xfrm>
            <a:custGeom>
              <a:avLst/>
              <a:gdLst/>
              <a:ahLst/>
              <a:cxnLst/>
              <a:rect l="l" t="t" r="r" b="b"/>
              <a:pathLst>
                <a:path w="1321" h="915" extrusionOk="0">
                  <a:moveTo>
                    <a:pt x="155" y="0"/>
                  </a:moveTo>
                  <a:cubicBezTo>
                    <a:pt x="141" y="0"/>
                    <a:pt x="128" y="1"/>
                    <a:pt x="115" y="2"/>
                  </a:cubicBezTo>
                  <a:cubicBezTo>
                    <a:pt x="49" y="8"/>
                    <a:pt x="0" y="153"/>
                    <a:pt x="3" y="188"/>
                  </a:cubicBezTo>
                  <a:cubicBezTo>
                    <a:pt x="5" y="221"/>
                    <a:pt x="459" y="575"/>
                    <a:pt x="459" y="575"/>
                  </a:cubicBezTo>
                  <a:cubicBezTo>
                    <a:pt x="487" y="571"/>
                    <a:pt x="513" y="569"/>
                    <a:pt x="539" y="569"/>
                  </a:cubicBezTo>
                  <a:cubicBezTo>
                    <a:pt x="892" y="569"/>
                    <a:pt x="1129" y="915"/>
                    <a:pt x="1223" y="915"/>
                  </a:cubicBezTo>
                  <a:cubicBezTo>
                    <a:pt x="1232" y="915"/>
                    <a:pt x="1239" y="911"/>
                    <a:pt x="1246" y="904"/>
                  </a:cubicBezTo>
                  <a:cubicBezTo>
                    <a:pt x="1320" y="816"/>
                    <a:pt x="1048" y="421"/>
                    <a:pt x="833" y="281"/>
                  </a:cubicBezTo>
                  <a:cubicBezTo>
                    <a:pt x="629" y="147"/>
                    <a:pt x="397" y="0"/>
                    <a:pt x="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0"/>
            <p:cNvSpPr/>
            <p:nvPr/>
          </p:nvSpPr>
          <p:spPr>
            <a:xfrm>
              <a:off x="2311900" y="712725"/>
              <a:ext cx="63225" cy="52025"/>
            </a:xfrm>
            <a:custGeom>
              <a:avLst/>
              <a:gdLst/>
              <a:ahLst/>
              <a:cxnLst/>
              <a:rect l="l" t="t" r="r" b="b"/>
              <a:pathLst>
                <a:path w="2529" h="2081" extrusionOk="0">
                  <a:moveTo>
                    <a:pt x="414" y="0"/>
                  </a:moveTo>
                  <a:cubicBezTo>
                    <a:pt x="273" y="0"/>
                    <a:pt x="133" y="22"/>
                    <a:pt x="0" y="71"/>
                  </a:cubicBezTo>
                  <a:lnTo>
                    <a:pt x="993" y="827"/>
                  </a:lnTo>
                  <a:cubicBezTo>
                    <a:pt x="1068" y="813"/>
                    <a:pt x="1149" y="803"/>
                    <a:pt x="1229" y="803"/>
                  </a:cubicBezTo>
                  <a:cubicBezTo>
                    <a:pt x="1375" y="803"/>
                    <a:pt x="1515" y="839"/>
                    <a:pt x="1597" y="963"/>
                  </a:cubicBezTo>
                  <a:cubicBezTo>
                    <a:pt x="1632" y="1022"/>
                    <a:pt x="1659" y="1086"/>
                    <a:pt x="1676" y="1154"/>
                  </a:cubicBezTo>
                  <a:cubicBezTo>
                    <a:pt x="1788" y="1505"/>
                    <a:pt x="1962" y="1857"/>
                    <a:pt x="2256" y="2050"/>
                  </a:cubicBezTo>
                  <a:cubicBezTo>
                    <a:pt x="2280" y="2067"/>
                    <a:pt x="2306" y="2078"/>
                    <a:pt x="2335" y="2081"/>
                  </a:cubicBezTo>
                  <a:cubicBezTo>
                    <a:pt x="2366" y="2081"/>
                    <a:pt x="2392" y="2067"/>
                    <a:pt x="2412" y="2048"/>
                  </a:cubicBezTo>
                  <a:cubicBezTo>
                    <a:pt x="2528" y="1938"/>
                    <a:pt x="2476" y="1731"/>
                    <a:pt x="2412" y="1576"/>
                  </a:cubicBezTo>
                  <a:cubicBezTo>
                    <a:pt x="2333" y="1376"/>
                    <a:pt x="2252" y="1174"/>
                    <a:pt x="2170" y="972"/>
                  </a:cubicBezTo>
                  <a:cubicBezTo>
                    <a:pt x="2124" y="853"/>
                    <a:pt x="2074" y="734"/>
                    <a:pt x="1995" y="640"/>
                  </a:cubicBezTo>
                  <a:cubicBezTo>
                    <a:pt x="1902" y="535"/>
                    <a:pt x="1779" y="471"/>
                    <a:pt x="1659" y="409"/>
                  </a:cubicBezTo>
                  <a:cubicBezTo>
                    <a:pt x="1397" y="275"/>
                    <a:pt x="1134" y="141"/>
                    <a:pt x="853" y="65"/>
                  </a:cubicBezTo>
                  <a:cubicBezTo>
                    <a:pt x="710" y="24"/>
                    <a:pt x="561" y="0"/>
                    <a:pt x="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0"/>
            <p:cNvSpPr/>
            <p:nvPr/>
          </p:nvSpPr>
          <p:spPr>
            <a:xfrm>
              <a:off x="2333700" y="731900"/>
              <a:ext cx="125" cy="150"/>
            </a:xfrm>
            <a:custGeom>
              <a:avLst/>
              <a:gdLst/>
              <a:ahLst/>
              <a:cxnLst/>
              <a:rect l="l" t="t" r="r" b="b"/>
              <a:pathLst>
                <a:path w="5" h="6" extrusionOk="0">
                  <a:moveTo>
                    <a:pt x="3" y="0"/>
                  </a:moveTo>
                  <a:cubicBezTo>
                    <a:pt x="0" y="0"/>
                    <a:pt x="0" y="5"/>
                    <a:pt x="3" y="5"/>
                  </a:cubicBezTo>
                  <a:cubicBezTo>
                    <a:pt x="3" y="5"/>
                    <a:pt x="3" y="5"/>
                    <a:pt x="3" y="5"/>
                  </a:cubicBezTo>
                  <a:cubicBezTo>
                    <a:pt x="5" y="5"/>
                    <a:pt x="4"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2184850" y="701150"/>
              <a:ext cx="151900" cy="177450"/>
            </a:xfrm>
            <a:custGeom>
              <a:avLst/>
              <a:gdLst/>
              <a:ahLst/>
              <a:cxnLst/>
              <a:rect l="l" t="t" r="r" b="b"/>
              <a:pathLst>
                <a:path w="6076" h="7098" extrusionOk="0">
                  <a:moveTo>
                    <a:pt x="4822" y="0"/>
                  </a:moveTo>
                  <a:cubicBezTo>
                    <a:pt x="4769" y="0"/>
                    <a:pt x="4715" y="10"/>
                    <a:pt x="4663" y="31"/>
                  </a:cubicBezTo>
                  <a:cubicBezTo>
                    <a:pt x="4454" y="115"/>
                    <a:pt x="4320" y="372"/>
                    <a:pt x="4096" y="372"/>
                  </a:cubicBezTo>
                  <a:cubicBezTo>
                    <a:pt x="3982" y="369"/>
                    <a:pt x="3881" y="299"/>
                    <a:pt x="3771" y="275"/>
                  </a:cubicBezTo>
                  <a:cubicBezTo>
                    <a:pt x="3744" y="269"/>
                    <a:pt x="3717" y="267"/>
                    <a:pt x="3690" y="267"/>
                  </a:cubicBezTo>
                  <a:cubicBezTo>
                    <a:pt x="3489" y="267"/>
                    <a:pt x="3299" y="417"/>
                    <a:pt x="3187" y="593"/>
                  </a:cubicBezTo>
                  <a:cubicBezTo>
                    <a:pt x="3088" y="745"/>
                    <a:pt x="3011" y="934"/>
                    <a:pt x="2845" y="995"/>
                  </a:cubicBezTo>
                  <a:cubicBezTo>
                    <a:pt x="2786" y="1017"/>
                    <a:pt x="2724" y="1021"/>
                    <a:pt x="2663" y="1021"/>
                  </a:cubicBezTo>
                  <a:cubicBezTo>
                    <a:pt x="2630" y="1021"/>
                    <a:pt x="2598" y="1020"/>
                    <a:pt x="2566" y="1020"/>
                  </a:cubicBezTo>
                  <a:cubicBezTo>
                    <a:pt x="2559" y="1019"/>
                    <a:pt x="2552" y="1019"/>
                    <a:pt x="2545" y="1019"/>
                  </a:cubicBezTo>
                  <a:cubicBezTo>
                    <a:pt x="2411" y="1019"/>
                    <a:pt x="2274" y="1040"/>
                    <a:pt x="2157" y="1107"/>
                  </a:cubicBezTo>
                  <a:cubicBezTo>
                    <a:pt x="2036" y="1178"/>
                    <a:pt x="1944" y="1312"/>
                    <a:pt x="1955" y="1452"/>
                  </a:cubicBezTo>
                  <a:cubicBezTo>
                    <a:pt x="1966" y="1628"/>
                    <a:pt x="2120" y="1753"/>
                    <a:pt x="2234" y="1887"/>
                  </a:cubicBezTo>
                  <a:cubicBezTo>
                    <a:pt x="2348" y="2021"/>
                    <a:pt x="2419" y="2245"/>
                    <a:pt x="2285" y="2357"/>
                  </a:cubicBezTo>
                  <a:cubicBezTo>
                    <a:pt x="2229" y="2404"/>
                    <a:pt x="2156" y="2415"/>
                    <a:pt x="2081" y="2415"/>
                  </a:cubicBezTo>
                  <a:cubicBezTo>
                    <a:pt x="2041" y="2415"/>
                    <a:pt x="2001" y="2412"/>
                    <a:pt x="1962" y="2410"/>
                  </a:cubicBezTo>
                  <a:cubicBezTo>
                    <a:pt x="1943" y="2409"/>
                    <a:pt x="1924" y="2409"/>
                    <a:pt x="1906" y="2409"/>
                  </a:cubicBezTo>
                  <a:cubicBezTo>
                    <a:pt x="1710" y="2409"/>
                    <a:pt x="1510" y="2452"/>
                    <a:pt x="1360" y="2574"/>
                  </a:cubicBezTo>
                  <a:cubicBezTo>
                    <a:pt x="1121" y="2772"/>
                    <a:pt x="1066" y="3119"/>
                    <a:pt x="1096" y="3429"/>
                  </a:cubicBezTo>
                  <a:cubicBezTo>
                    <a:pt x="1118" y="3653"/>
                    <a:pt x="1167" y="3907"/>
                    <a:pt x="1026" y="4083"/>
                  </a:cubicBezTo>
                  <a:cubicBezTo>
                    <a:pt x="864" y="4290"/>
                    <a:pt x="543" y="4268"/>
                    <a:pt x="328" y="4417"/>
                  </a:cubicBezTo>
                  <a:cubicBezTo>
                    <a:pt x="1" y="4645"/>
                    <a:pt x="55" y="5144"/>
                    <a:pt x="422" y="5298"/>
                  </a:cubicBezTo>
                  <a:cubicBezTo>
                    <a:pt x="499" y="5331"/>
                    <a:pt x="585" y="5344"/>
                    <a:pt x="657" y="5383"/>
                  </a:cubicBezTo>
                  <a:cubicBezTo>
                    <a:pt x="732" y="5423"/>
                    <a:pt x="791" y="5506"/>
                    <a:pt x="769" y="5585"/>
                  </a:cubicBezTo>
                  <a:cubicBezTo>
                    <a:pt x="741" y="5691"/>
                    <a:pt x="607" y="5717"/>
                    <a:pt x="532" y="5794"/>
                  </a:cubicBezTo>
                  <a:cubicBezTo>
                    <a:pt x="433" y="5899"/>
                    <a:pt x="466" y="6079"/>
                    <a:pt x="567" y="6178"/>
                  </a:cubicBezTo>
                  <a:cubicBezTo>
                    <a:pt x="668" y="6279"/>
                    <a:pt x="815" y="6314"/>
                    <a:pt x="956" y="6332"/>
                  </a:cubicBezTo>
                  <a:cubicBezTo>
                    <a:pt x="1032" y="6340"/>
                    <a:pt x="1109" y="6345"/>
                    <a:pt x="1185" y="6345"/>
                  </a:cubicBezTo>
                  <a:cubicBezTo>
                    <a:pt x="1289" y="6345"/>
                    <a:pt x="1394" y="6337"/>
                    <a:pt x="1496" y="6319"/>
                  </a:cubicBezTo>
                  <a:cubicBezTo>
                    <a:pt x="1550" y="6311"/>
                    <a:pt x="1610" y="6302"/>
                    <a:pt x="1667" y="6302"/>
                  </a:cubicBezTo>
                  <a:cubicBezTo>
                    <a:pt x="1746" y="6302"/>
                    <a:pt x="1820" y="6319"/>
                    <a:pt x="1867" y="6380"/>
                  </a:cubicBezTo>
                  <a:cubicBezTo>
                    <a:pt x="1929" y="6464"/>
                    <a:pt x="1902" y="6582"/>
                    <a:pt x="1935" y="6681"/>
                  </a:cubicBezTo>
                  <a:cubicBezTo>
                    <a:pt x="1966" y="6762"/>
                    <a:pt x="2028" y="6831"/>
                    <a:pt x="2109" y="6863"/>
                  </a:cubicBezTo>
                  <a:cubicBezTo>
                    <a:pt x="2166" y="6889"/>
                    <a:pt x="2225" y="6900"/>
                    <a:pt x="2285" y="6900"/>
                  </a:cubicBezTo>
                  <a:cubicBezTo>
                    <a:pt x="2454" y="6900"/>
                    <a:pt x="2631" y="6815"/>
                    <a:pt x="2790" y="6736"/>
                  </a:cubicBezTo>
                  <a:cubicBezTo>
                    <a:pt x="2928" y="6668"/>
                    <a:pt x="3088" y="6604"/>
                    <a:pt x="3237" y="6604"/>
                  </a:cubicBezTo>
                  <a:cubicBezTo>
                    <a:pt x="3318" y="6604"/>
                    <a:pt x="3396" y="6623"/>
                    <a:pt x="3466" y="6670"/>
                  </a:cubicBezTo>
                  <a:cubicBezTo>
                    <a:pt x="3576" y="6745"/>
                    <a:pt x="3635" y="6874"/>
                    <a:pt x="3734" y="6967"/>
                  </a:cubicBezTo>
                  <a:cubicBezTo>
                    <a:pt x="3829" y="7053"/>
                    <a:pt x="3950" y="7098"/>
                    <a:pt x="4072" y="7098"/>
                  </a:cubicBezTo>
                  <a:cubicBezTo>
                    <a:pt x="4155" y="7098"/>
                    <a:pt x="4238" y="7078"/>
                    <a:pt x="4314" y="7037"/>
                  </a:cubicBezTo>
                  <a:cubicBezTo>
                    <a:pt x="4360" y="7011"/>
                    <a:pt x="4399" y="6975"/>
                    <a:pt x="4430" y="6932"/>
                  </a:cubicBezTo>
                  <a:cubicBezTo>
                    <a:pt x="4492" y="6831"/>
                    <a:pt x="4470" y="6703"/>
                    <a:pt x="4474" y="6585"/>
                  </a:cubicBezTo>
                  <a:cubicBezTo>
                    <a:pt x="4485" y="6345"/>
                    <a:pt x="4610" y="6123"/>
                    <a:pt x="4808" y="5989"/>
                  </a:cubicBezTo>
                  <a:cubicBezTo>
                    <a:pt x="4896" y="5932"/>
                    <a:pt x="4997" y="5893"/>
                    <a:pt x="5067" y="5814"/>
                  </a:cubicBezTo>
                  <a:cubicBezTo>
                    <a:pt x="5159" y="5710"/>
                    <a:pt x="5179" y="5555"/>
                    <a:pt x="5142" y="5421"/>
                  </a:cubicBezTo>
                  <a:cubicBezTo>
                    <a:pt x="5102" y="5287"/>
                    <a:pt x="5012" y="5175"/>
                    <a:pt x="4907" y="5080"/>
                  </a:cubicBezTo>
                  <a:cubicBezTo>
                    <a:pt x="4812" y="4995"/>
                    <a:pt x="4694" y="4911"/>
                    <a:pt x="4674" y="4784"/>
                  </a:cubicBezTo>
                  <a:cubicBezTo>
                    <a:pt x="4634" y="4525"/>
                    <a:pt x="5014" y="4382"/>
                    <a:pt x="5052" y="4123"/>
                  </a:cubicBezTo>
                  <a:cubicBezTo>
                    <a:pt x="5089" y="3870"/>
                    <a:pt x="4795" y="3708"/>
                    <a:pt x="4672" y="3486"/>
                  </a:cubicBezTo>
                  <a:cubicBezTo>
                    <a:pt x="4566" y="3293"/>
                    <a:pt x="4597" y="3042"/>
                    <a:pt x="4718" y="2860"/>
                  </a:cubicBezTo>
                  <a:cubicBezTo>
                    <a:pt x="4839" y="2675"/>
                    <a:pt x="5036" y="2552"/>
                    <a:pt x="5247" y="2489"/>
                  </a:cubicBezTo>
                  <a:cubicBezTo>
                    <a:pt x="5313" y="2469"/>
                    <a:pt x="5386" y="2454"/>
                    <a:pt x="5434" y="2405"/>
                  </a:cubicBezTo>
                  <a:cubicBezTo>
                    <a:pt x="5535" y="2309"/>
                    <a:pt x="5504" y="2137"/>
                    <a:pt x="5434" y="2017"/>
                  </a:cubicBezTo>
                  <a:cubicBezTo>
                    <a:pt x="5366" y="1894"/>
                    <a:pt x="5267" y="1782"/>
                    <a:pt x="5254" y="1643"/>
                  </a:cubicBezTo>
                  <a:cubicBezTo>
                    <a:pt x="5234" y="1463"/>
                    <a:pt x="5375" y="1292"/>
                    <a:pt x="5548" y="1237"/>
                  </a:cubicBezTo>
                  <a:cubicBezTo>
                    <a:pt x="5602" y="1219"/>
                    <a:pt x="5659" y="1212"/>
                    <a:pt x="5716" y="1212"/>
                  </a:cubicBezTo>
                  <a:cubicBezTo>
                    <a:pt x="5838" y="1212"/>
                    <a:pt x="5961" y="1248"/>
                    <a:pt x="6071" y="1305"/>
                  </a:cubicBezTo>
                  <a:lnTo>
                    <a:pt x="6075" y="967"/>
                  </a:lnTo>
                  <a:cubicBezTo>
                    <a:pt x="5866" y="705"/>
                    <a:pt x="5629" y="466"/>
                    <a:pt x="5370" y="253"/>
                  </a:cubicBezTo>
                  <a:cubicBezTo>
                    <a:pt x="5212" y="124"/>
                    <a:pt x="5016" y="0"/>
                    <a:pt x="4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2715450" y="735550"/>
              <a:ext cx="104875" cy="96425"/>
            </a:xfrm>
            <a:custGeom>
              <a:avLst/>
              <a:gdLst/>
              <a:ahLst/>
              <a:cxnLst/>
              <a:rect l="l" t="t" r="r" b="b"/>
              <a:pathLst>
                <a:path w="4195" h="3857" extrusionOk="0">
                  <a:moveTo>
                    <a:pt x="1988" y="0"/>
                  </a:moveTo>
                  <a:cubicBezTo>
                    <a:pt x="1491" y="0"/>
                    <a:pt x="1147" y="94"/>
                    <a:pt x="1147" y="94"/>
                  </a:cubicBezTo>
                  <a:lnTo>
                    <a:pt x="1147" y="832"/>
                  </a:lnTo>
                  <a:cubicBezTo>
                    <a:pt x="1147" y="1396"/>
                    <a:pt x="1134" y="2011"/>
                    <a:pt x="776" y="2450"/>
                  </a:cubicBezTo>
                  <a:cubicBezTo>
                    <a:pt x="620" y="2641"/>
                    <a:pt x="407" y="2784"/>
                    <a:pt x="251" y="2977"/>
                  </a:cubicBezTo>
                  <a:cubicBezTo>
                    <a:pt x="95" y="3171"/>
                    <a:pt x="0" y="3452"/>
                    <a:pt x="125" y="3665"/>
                  </a:cubicBezTo>
                  <a:cubicBezTo>
                    <a:pt x="221" y="3573"/>
                    <a:pt x="355" y="3536"/>
                    <a:pt x="490" y="3536"/>
                  </a:cubicBezTo>
                  <a:cubicBezTo>
                    <a:pt x="549" y="3536"/>
                    <a:pt x="607" y="3543"/>
                    <a:pt x="664" y="3555"/>
                  </a:cubicBezTo>
                  <a:cubicBezTo>
                    <a:pt x="850" y="3597"/>
                    <a:pt x="1019" y="3689"/>
                    <a:pt x="1202" y="3750"/>
                  </a:cubicBezTo>
                  <a:cubicBezTo>
                    <a:pt x="1412" y="3824"/>
                    <a:pt x="1632" y="3856"/>
                    <a:pt x="1855" y="3856"/>
                  </a:cubicBezTo>
                  <a:cubicBezTo>
                    <a:pt x="2164" y="3856"/>
                    <a:pt x="2477" y="3793"/>
                    <a:pt x="2770" y="3691"/>
                  </a:cubicBezTo>
                  <a:cubicBezTo>
                    <a:pt x="3273" y="3515"/>
                    <a:pt x="4021" y="3458"/>
                    <a:pt x="4182" y="2949"/>
                  </a:cubicBezTo>
                  <a:cubicBezTo>
                    <a:pt x="4195" y="2905"/>
                    <a:pt x="4083" y="478"/>
                    <a:pt x="3075" y="162"/>
                  </a:cubicBezTo>
                  <a:cubicBezTo>
                    <a:pt x="2683" y="38"/>
                    <a:pt x="2304" y="0"/>
                    <a:pt x="1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2563075" y="1089100"/>
              <a:ext cx="75975" cy="17525"/>
            </a:xfrm>
            <a:custGeom>
              <a:avLst/>
              <a:gdLst/>
              <a:ahLst/>
              <a:cxnLst/>
              <a:rect l="l" t="t" r="r" b="b"/>
              <a:pathLst>
                <a:path w="3039" h="701" extrusionOk="0">
                  <a:moveTo>
                    <a:pt x="1620" y="1"/>
                  </a:moveTo>
                  <a:cubicBezTo>
                    <a:pt x="1518" y="51"/>
                    <a:pt x="1494" y="225"/>
                    <a:pt x="873" y="323"/>
                  </a:cubicBezTo>
                  <a:cubicBezTo>
                    <a:pt x="249" y="424"/>
                    <a:pt x="1" y="473"/>
                    <a:pt x="150" y="598"/>
                  </a:cubicBezTo>
                  <a:cubicBezTo>
                    <a:pt x="258" y="688"/>
                    <a:pt x="1714" y="701"/>
                    <a:pt x="2516" y="701"/>
                  </a:cubicBezTo>
                  <a:cubicBezTo>
                    <a:pt x="2826" y="701"/>
                    <a:pt x="3038" y="699"/>
                    <a:pt x="3038" y="699"/>
                  </a:cubicBezTo>
                  <a:lnTo>
                    <a:pt x="2788" y="51"/>
                  </a:lnTo>
                  <a:lnTo>
                    <a:pt x="1718" y="27"/>
                  </a:lnTo>
                  <a:lnTo>
                    <a:pt x="1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2584875" y="932050"/>
              <a:ext cx="60375" cy="160100"/>
            </a:xfrm>
            <a:custGeom>
              <a:avLst/>
              <a:gdLst/>
              <a:ahLst/>
              <a:cxnLst/>
              <a:rect l="l" t="t" r="r" b="b"/>
              <a:pathLst>
                <a:path w="2415" h="6404" extrusionOk="0">
                  <a:moveTo>
                    <a:pt x="1028" y="1"/>
                  </a:moveTo>
                  <a:cubicBezTo>
                    <a:pt x="802" y="1"/>
                    <a:pt x="470" y="39"/>
                    <a:pt x="396" y="256"/>
                  </a:cubicBezTo>
                  <a:lnTo>
                    <a:pt x="394" y="254"/>
                  </a:lnTo>
                  <a:cubicBezTo>
                    <a:pt x="1" y="1480"/>
                    <a:pt x="124" y="2600"/>
                    <a:pt x="324" y="3570"/>
                  </a:cubicBezTo>
                  <a:cubicBezTo>
                    <a:pt x="523" y="4541"/>
                    <a:pt x="846" y="6307"/>
                    <a:pt x="846" y="6307"/>
                  </a:cubicBezTo>
                  <a:lnTo>
                    <a:pt x="1725" y="6403"/>
                  </a:lnTo>
                  <a:cubicBezTo>
                    <a:pt x="1725" y="6403"/>
                    <a:pt x="2414" y="5064"/>
                    <a:pt x="2116" y="3197"/>
                  </a:cubicBezTo>
                  <a:cubicBezTo>
                    <a:pt x="1817" y="1330"/>
                    <a:pt x="1244" y="13"/>
                    <a:pt x="1244" y="13"/>
                  </a:cubicBezTo>
                  <a:cubicBezTo>
                    <a:pt x="1244" y="13"/>
                    <a:pt x="1152"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2594325" y="905450"/>
              <a:ext cx="179300" cy="169450"/>
            </a:xfrm>
            <a:custGeom>
              <a:avLst/>
              <a:gdLst/>
              <a:ahLst/>
              <a:cxnLst/>
              <a:rect l="l" t="t" r="r" b="b"/>
              <a:pathLst>
                <a:path w="7172" h="6778" extrusionOk="0">
                  <a:moveTo>
                    <a:pt x="1376" y="0"/>
                  </a:moveTo>
                  <a:cubicBezTo>
                    <a:pt x="1334" y="0"/>
                    <a:pt x="1293" y="2"/>
                    <a:pt x="1252" y="5"/>
                  </a:cubicBezTo>
                  <a:cubicBezTo>
                    <a:pt x="591" y="60"/>
                    <a:pt x="1" y="657"/>
                    <a:pt x="16" y="1318"/>
                  </a:cubicBezTo>
                  <a:cubicBezTo>
                    <a:pt x="25" y="1632"/>
                    <a:pt x="150" y="1929"/>
                    <a:pt x="282" y="2212"/>
                  </a:cubicBezTo>
                  <a:cubicBezTo>
                    <a:pt x="484" y="2651"/>
                    <a:pt x="703" y="3084"/>
                    <a:pt x="978" y="3483"/>
                  </a:cubicBezTo>
                  <a:cubicBezTo>
                    <a:pt x="1228" y="3850"/>
                    <a:pt x="1527" y="4184"/>
                    <a:pt x="1821" y="4518"/>
                  </a:cubicBezTo>
                  <a:lnTo>
                    <a:pt x="2616" y="5414"/>
                  </a:lnTo>
                  <a:cubicBezTo>
                    <a:pt x="3080" y="5934"/>
                    <a:pt x="3561" y="6470"/>
                    <a:pt x="4186" y="6778"/>
                  </a:cubicBezTo>
                  <a:lnTo>
                    <a:pt x="7171" y="3088"/>
                  </a:lnTo>
                  <a:cubicBezTo>
                    <a:pt x="6275" y="2407"/>
                    <a:pt x="5458" y="1615"/>
                    <a:pt x="4496" y="1033"/>
                  </a:cubicBezTo>
                  <a:cubicBezTo>
                    <a:pt x="3679" y="538"/>
                    <a:pt x="2777" y="202"/>
                    <a:pt x="1837" y="47"/>
                  </a:cubicBezTo>
                  <a:cubicBezTo>
                    <a:pt x="1684" y="21"/>
                    <a:pt x="1529" y="0"/>
                    <a:pt x="13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2609475" y="908950"/>
              <a:ext cx="164150" cy="165950"/>
            </a:xfrm>
            <a:custGeom>
              <a:avLst/>
              <a:gdLst/>
              <a:ahLst/>
              <a:cxnLst/>
              <a:rect l="l" t="t" r="r" b="b"/>
              <a:pathLst>
                <a:path w="6566" h="6638" extrusionOk="0">
                  <a:moveTo>
                    <a:pt x="1696" y="1"/>
                  </a:moveTo>
                  <a:cubicBezTo>
                    <a:pt x="1253" y="980"/>
                    <a:pt x="695" y="1907"/>
                    <a:pt x="1" y="2729"/>
                  </a:cubicBezTo>
                  <a:cubicBezTo>
                    <a:pt x="113" y="2939"/>
                    <a:pt x="236" y="3146"/>
                    <a:pt x="372" y="3343"/>
                  </a:cubicBezTo>
                  <a:cubicBezTo>
                    <a:pt x="622" y="3710"/>
                    <a:pt x="921" y="4044"/>
                    <a:pt x="1215" y="4378"/>
                  </a:cubicBezTo>
                  <a:lnTo>
                    <a:pt x="2012" y="5274"/>
                  </a:lnTo>
                  <a:cubicBezTo>
                    <a:pt x="2476" y="5794"/>
                    <a:pt x="2955" y="6330"/>
                    <a:pt x="3583" y="6638"/>
                  </a:cubicBezTo>
                  <a:lnTo>
                    <a:pt x="6565" y="2948"/>
                  </a:lnTo>
                  <a:cubicBezTo>
                    <a:pt x="5669" y="2267"/>
                    <a:pt x="4852" y="1475"/>
                    <a:pt x="3890" y="893"/>
                  </a:cubicBezTo>
                  <a:cubicBezTo>
                    <a:pt x="3209" y="482"/>
                    <a:pt x="2469" y="181"/>
                    <a:pt x="1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2631650" y="1063950"/>
              <a:ext cx="292625" cy="58250"/>
            </a:xfrm>
            <a:custGeom>
              <a:avLst/>
              <a:gdLst/>
              <a:ahLst/>
              <a:cxnLst/>
              <a:rect l="l" t="t" r="r" b="b"/>
              <a:pathLst>
                <a:path w="11705" h="2330" extrusionOk="0">
                  <a:moveTo>
                    <a:pt x="6173" y="1"/>
                  </a:moveTo>
                  <a:cubicBezTo>
                    <a:pt x="5360" y="1"/>
                    <a:pt x="4556" y="108"/>
                    <a:pt x="3774" y="370"/>
                  </a:cubicBezTo>
                  <a:lnTo>
                    <a:pt x="1" y="1441"/>
                  </a:lnTo>
                  <a:cubicBezTo>
                    <a:pt x="232" y="1942"/>
                    <a:pt x="866" y="2080"/>
                    <a:pt x="1413" y="2140"/>
                  </a:cubicBezTo>
                  <a:cubicBezTo>
                    <a:pt x="2555" y="2267"/>
                    <a:pt x="3701" y="2330"/>
                    <a:pt x="4846" y="2330"/>
                  </a:cubicBezTo>
                  <a:cubicBezTo>
                    <a:pt x="7132" y="2330"/>
                    <a:pt x="9414" y="2078"/>
                    <a:pt x="11652" y="1578"/>
                  </a:cubicBezTo>
                  <a:cubicBezTo>
                    <a:pt x="11704" y="1404"/>
                    <a:pt x="11685" y="1217"/>
                    <a:pt x="11595" y="1061"/>
                  </a:cubicBezTo>
                  <a:cubicBezTo>
                    <a:pt x="9837" y="531"/>
                    <a:pt x="7982" y="1"/>
                    <a:pt x="6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2627000" y="970025"/>
              <a:ext cx="276075" cy="143325"/>
            </a:xfrm>
            <a:custGeom>
              <a:avLst/>
              <a:gdLst/>
              <a:ahLst/>
              <a:cxnLst/>
              <a:rect l="l" t="t" r="r" b="b"/>
              <a:pathLst>
                <a:path w="11043" h="5733" extrusionOk="0">
                  <a:moveTo>
                    <a:pt x="6931" y="0"/>
                  </a:moveTo>
                  <a:lnTo>
                    <a:pt x="6378" y="158"/>
                  </a:lnTo>
                  <a:cubicBezTo>
                    <a:pt x="6445" y="150"/>
                    <a:pt x="6512" y="142"/>
                    <a:pt x="6579" y="134"/>
                  </a:cubicBezTo>
                  <a:lnTo>
                    <a:pt x="6579" y="134"/>
                  </a:lnTo>
                  <a:cubicBezTo>
                    <a:pt x="4553" y="908"/>
                    <a:pt x="2502" y="1748"/>
                    <a:pt x="925" y="3226"/>
                  </a:cubicBezTo>
                  <a:cubicBezTo>
                    <a:pt x="450" y="3670"/>
                    <a:pt x="0" y="4239"/>
                    <a:pt x="38" y="4884"/>
                  </a:cubicBezTo>
                  <a:cubicBezTo>
                    <a:pt x="49" y="5064"/>
                    <a:pt x="103" y="5249"/>
                    <a:pt x="226" y="5378"/>
                  </a:cubicBezTo>
                  <a:cubicBezTo>
                    <a:pt x="413" y="5578"/>
                    <a:pt x="712" y="5611"/>
                    <a:pt x="984" y="5633"/>
                  </a:cubicBezTo>
                  <a:cubicBezTo>
                    <a:pt x="1622" y="5685"/>
                    <a:pt x="2262" y="5733"/>
                    <a:pt x="2902" y="5733"/>
                  </a:cubicBezTo>
                  <a:cubicBezTo>
                    <a:pt x="3163" y="5733"/>
                    <a:pt x="3424" y="5725"/>
                    <a:pt x="3685" y="5706"/>
                  </a:cubicBezTo>
                  <a:cubicBezTo>
                    <a:pt x="5469" y="5576"/>
                    <a:pt x="7173" y="4941"/>
                    <a:pt x="8824" y="4256"/>
                  </a:cubicBezTo>
                  <a:cubicBezTo>
                    <a:pt x="9582" y="3942"/>
                    <a:pt x="10412" y="3540"/>
                    <a:pt x="10693" y="2772"/>
                  </a:cubicBezTo>
                  <a:cubicBezTo>
                    <a:pt x="11043" y="1816"/>
                    <a:pt x="10320" y="738"/>
                    <a:pt x="9384" y="336"/>
                  </a:cubicBezTo>
                  <a:cubicBezTo>
                    <a:pt x="8881" y="121"/>
                    <a:pt x="8340" y="50"/>
                    <a:pt x="7790" y="50"/>
                  </a:cubicBezTo>
                  <a:cubicBezTo>
                    <a:pt x="7388" y="50"/>
                    <a:pt x="6980" y="88"/>
                    <a:pt x="6579" y="134"/>
                  </a:cubicBezTo>
                  <a:lnTo>
                    <a:pt x="6579" y="134"/>
                  </a:lnTo>
                  <a:cubicBezTo>
                    <a:pt x="6696" y="89"/>
                    <a:pt x="6814" y="45"/>
                    <a:pt x="69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2786425" y="970025"/>
              <a:ext cx="13825" cy="4025"/>
            </a:xfrm>
            <a:custGeom>
              <a:avLst/>
              <a:gdLst/>
              <a:ahLst/>
              <a:cxnLst/>
              <a:rect l="l" t="t" r="r" b="b"/>
              <a:pathLst>
                <a:path w="553" h="161" extrusionOk="0">
                  <a:moveTo>
                    <a:pt x="552" y="0"/>
                  </a:moveTo>
                  <a:lnTo>
                    <a:pt x="1" y="160"/>
                  </a:lnTo>
                  <a:lnTo>
                    <a:pt x="194" y="136"/>
                  </a:lnTo>
                  <a:lnTo>
                    <a:pt x="5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2654875" y="971300"/>
              <a:ext cx="248200" cy="141550"/>
            </a:xfrm>
            <a:custGeom>
              <a:avLst/>
              <a:gdLst/>
              <a:ahLst/>
              <a:cxnLst/>
              <a:rect l="l" t="t" r="r" b="b"/>
              <a:pathLst>
                <a:path w="9928" h="5662" extrusionOk="0">
                  <a:moveTo>
                    <a:pt x="6675" y="0"/>
                  </a:moveTo>
                  <a:cubicBezTo>
                    <a:pt x="6269" y="0"/>
                    <a:pt x="5859" y="39"/>
                    <a:pt x="5456" y="85"/>
                  </a:cubicBezTo>
                  <a:cubicBezTo>
                    <a:pt x="3513" y="828"/>
                    <a:pt x="1549" y="1634"/>
                    <a:pt x="1" y="3004"/>
                  </a:cubicBezTo>
                  <a:cubicBezTo>
                    <a:pt x="587" y="3441"/>
                    <a:pt x="1128" y="3937"/>
                    <a:pt x="1615" y="4484"/>
                  </a:cubicBezTo>
                  <a:cubicBezTo>
                    <a:pt x="1938" y="4844"/>
                    <a:pt x="2234" y="5235"/>
                    <a:pt x="2467" y="5661"/>
                  </a:cubicBezTo>
                  <a:cubicBezTo>
                    <a:pt x="2502" y="5659"/>
                    <a:pt x="2535" y="5659"/>
                    <a:pt x="2570" y="5655"/>
                  </a:cubicBezTo>
                  <a:cubicBezTo>
                    <a:pt x="4356" y="5525"/>
                    <a:pt x="6058" y="4890"/>
                    <a:pt x="7709" y="4207"/>
                  </a:cubicBezTo>
                  <a:cubicBezTo>
                    <a:pt x="8469" y="3893"/>
                    <a:pt x="9297" y="3491"/>
                    <a:pt x="9581" y="2721"/>
                  </a:cubicBezTo>
                  <a:cubicBezTo>
                    <a:pt x="9928" y="1767"/>
                    <a:pt x="9205" y="687"/>
                    <a:pt x="8269" y="287"/>
                  </a:cubicBezTo>
                  <a:cubicBezTo>
                    <a:pt x="7766" y="71"/>
                    <a:pt x="7225" y="0"/>
                    <a:pt x="6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2617825" y="789675"/>
              <a:ext cx="163375" cy="144750"/>
            </a:xfrm>
            <a:custGeom>
              <a:avLst/>
              <a:gdLst/>
              <a:ahLst/>
              <a:cxnLst/>
              <a:rect l="l" t="t" r="r" b="b"/>
              <a:pathLst>
                <a:path w="6535" h="5790" extrusionOk="0">
                  <a:moveTo>
                    <a:pt x="1300" y="1"/>
                  </a:moveTo>
                  <a:cubicBezTo>
                    <a:pt x="1122" y="1"/>
                    <a:pt x="954" y="43"/>
                    <a:pt x="868" y="189"/>
                  </a:cubicBezTo>
                  <a:cubicBezTo>
                    <a:pt x="839" y="241"/>
                    <a:pt x="820" y="294"/>
                    <a:pt x="807" y="351"/>
                  </a:cubicBezTo>
                  <a:cubicBezTo>
                    <a:pt x="541" y="1348"/>
                    <a:pt x="315" y="2356"/>
                    <a:pt x="128" y="3371"/>
                  </a:cubicBezTo>
                  <a:cubicBezTo>
                    <a:pt x="62" y="3731"/>
                    <a:pt x="1" y="4096"/>
                    <a:pt x="38" y="4458"/>
                  </a:cubicBezTo>
                  <a:cubicBezTo>
                    <a:pt x="75" y="4820"/>
                    <a:pt x="222" y="5187"/>
                    <a:pt x="508" y="5413"/>
                  </a:cubicBezTo>
                  <a:cubicBezTo>
                    <a:pt x="684" y="5549"/>
                    <a:pt x="897" y="5628"/>
                    <a:pt x="1112" y="5683"/>
                  </a:cubicBezTo>
                  <a:cubicBezTo>
                    <a:pt x="1403" y="5757"/>
                    <a:pt x="1698" y="5790"/>
                    <a:pt x="1994" y="5790"/>
                  </a:cubicBezTo>
                  <a:cubicBezTo>
                    <a:pt x="2997" y="5790"/>
                    <a:pt x="4007" y="5410"/>
                    <a:pt x="4920" y="4952"/>
                  </a:cubicBezTo>
                  <a:cubicBezTo>
                    <a:pt x="5495" y="4660"/>
                    <a:pt x="6064" y="4333"/>
                    <a:pt x="6534" y="3889"/>
                  </a:cubicBezTo>
                  <a:cubicBezTo>
                    <a:pt x="6523" y="3858"/>
                    <a:pt x="6514" y="3828"/>
                    <a:pt x="6506" y="3799"/>
                  </a:cubicBezTo>
                  <a:cubicBezTo>
                    <a:pt x="6405" y="3487"/>
                    <a:pt x="6293" y="3178"/>
                    <a:pt x="6174" y="2872"/>
                  </a:cubicBezTo>
                  <a:cubicBezTo>
                    <a:pt x="6110" y="2710"/>
                    <a:pt x="6047" y="2530"/>
                    <a:pt x="5972" y="2356"/>
                  </a:cubicBezTo>
                  <a:cubicBezTo>
                    <a:pt x="3918" y="2734"/>
                    <a:pt x="1650" y="3568"/>
                    <a:pt x="1650" y="3568"/>
                  </a:cubicBezTo>
                  <a:cubicBezTo>
                    <a:pt x="1650" y="3568"/>
                    <a:pt x="1410" y="905"/>
                    <a:pt x="1571" y="26"/>
                  </a:cubicBezTo>
                  <a:cubicBezTo>
                    <a:pt x="1485" y="12"/>
                    <a:pt x="1391" y="1"/>
                    <a:pt x="1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2626050" y="750400"/>
              <a:ext cx="32275" cy="52725"/>
            </a:xfrm>
            <a:custGeom>
              <a:avLst/>
              <a:gdLst/>
              <a:ahLst/>
              <a:cxnLst/>
              <a:rect l="l" t="t" r="r" b="b"/>
              <a:pathLst>
                <a:path w="1291" h="2109" extrusionOk="0">
                  <a:moveTo>
                    <a:pt x="1016" y="0"/>
                  </a:moveTo>
                  <a:cubicBezTo>
                    <a:pt x="1016" y="0"/>
                    <a:pt x="150" y="1667"/>
                    <a:pt x="117" y="1757"/>
                  </a:cubicBezTo>
                  <a:cubicBezTo>
                    <a:pt x="1" y="2089"/>
                    <a:pt x="704" y="2109"/>
                    <a:pt x="704" y="2109"/>
                  </a:cubicBezTo>
                  <a:lnTo>
                    <a:pt x="1290" y="80"/>
                  </a:lnTo>
                  <a:lnTo>
                    <a:pt x="10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2632875" y="698725"/>
              <a:ext cx="61500" cy="61475"/>
            </a:xfrm>
            <a:custGeom>
              <a:avLst/>
              <a:gdLst/>
              <a:ahLst/>
              <a:cxnLst/>
              <a:rect l="l" t="t" r="r" b="b"/>
              <a:pathLst>
                <a:path w="2460" h="2459" extrusionOk="0">
                  <a:moveTo>
                    <a:pt x="1230" y="1"/>
                  </a:moveTo>
                  <a:cubicBezTo>
                    <a:pt x="551" y="1"/>
                    <a:pt x="0" y="550"/>
                    <a:pt x="0" y="1229"/>
                  </a:cubicBezTo>
                  <a:cubicBezTo>
                    <a:pt x="0" y="1909"/>
                    <a:pt x="551" y="2458"/>
                    <a:pt x="1230" y="2458"/>
                  </a:cubicBezTo>
                  <a:cubicBezTo>
                    <a:pt x="1909" y="2458"/>
                    <a:pt x="2460" y="1909"/>
                    <a:pt x="2460" y="1229"/>
                  </a:cubicBezTo>
                  <a:cubicBezTo>
                    <a:pt x="2460" y="550"/>
                    <a:pt x="1909" y="1"/>
                    <a:pt x="1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2639025" y="757650"/>
              <a:ext cx="20725" cy="41575"/>
            </a:xfrm>
            <a:custGeom>
              <a:avLst/>
              <a:gdLst/>
              <a:ahLst/>
              <a:cxnLst/>
              <a:rect l="l" t="t" r="r" b="b"/>
              <a:pathLst>
                <a:path w="829" h="1663" extrusionOk="0">
                  <a:moveTo>
                    <a:pt x="141" y="1"/>
                  </a:moveTo>
                  <a:cubicBezTo>
                    <a:pt x="106" y="1"/>
                    <a:pt x="73" y="38"/>
                    <a:pt x="60" y="75"/>
                  </a:cubicBezTo>
                  <a:cubicBezTo>
                    <a:pt x="0" y="240"/>
                    <a:pt x="128" y="429"/>
                    <a:pt x="295" y="483"/>
                  </a:cubicBezTo>
                  <a:cubicBezTo>
                    <a:pt x="319" y="492"/>
                    <a:pt x="352" y="503"/>
                    <a:pt x="358" y="530"/>
                  </a:cubicBezTo>
                  <a:cubicBezTo>
                    <a:pt x="360" y="552"/>
                    <a:pt x="354" y="571"/>
                    <a:pt x="341" y="589"/>
                  </a:cubicBezTo>
                  <a:cubicBezTo>
                    <a:pt x="185" y="852"/>
                    <a:pt x="193" y="1180"/>
                    <a:pt x="360" y="1437"/>
                  </a:cubicBezTo>
                  <a:cubicBezTo>
                    <a:pt x="360" y="1437"/>
                    <a:pt x="435" y="1663"/>
                    <a:pt x="531" y="1663"/>
                  </a:cubicBezTo>
                  <a:cubicBezTo>
                    <a:pt x="564" y="1663"/>
                    <a:pt x="599" y="1635"/>
                    <a:pt x="635" y="1562"/>
                  </a:cubicBezTo>
                  <a:cubicBezTo>
                    <a:pt x="771" y="1276"/>
                    <a:pt x="696" y="1114"/>
                    <a:pt x="677" y="1022"/>
                  </a:cubicBezTo>
                  <a:cubicBezTo>
                    <a:pt x="657" y="923"/>
                    <a:pt x="648" y="822"/>
                    <a:pt x="679" y="725"/>
                  </a:cubicBezTo>
                  <a:cubicBezTo>
                    <a:pt x="714" y="631"/>
                    <a:pt x="760" y="538"/>
                    <a:pt x="815" y="453"/>
                  </a:cubicBezTo>
                  <a:cubicBezTo>
                    <a:pt x="824" y="442"/>
                    <a:pt x="828" y="426"/>
                    <a:pt x="826" y="411"/>
                  </a:cubicBezTo>
                  <a:cubicBezTo>
                    <a:pt x="824" y="391"/>
                    <a:pt x="804" y="380"/>
                    <a:pt x="786" y="369"/>
                  </a:cubicBezTo>
                  <a:cubicBezTo>
                    <a:pt x="584" y="268"/>
                    <a:pt x="343" y="222"/>
                    <a:pt x="202" y="44"/>
                  </a:cubicBezTo>
                  <a:cubicBezTo>
                    <a:pt x="191" y="29"/>
                    <a:pt x="178" y="16"/>
                    <a:pt x="161" y="5"/>
                  </a:cubicBezTo>
                  <a:cubicBezTo>
                    <a:pt x="154" y="2"/>
                    <a:pt x="148" y="1"/>
                    <a:pt x="1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2636925" y="761150"/>
              <a:ext cx="6400" cy="13275"/>
            </a:xfrm>
            <a:custGeom>
              <a:avLst/>
              <a:gdLst/>
              <a:ahLst/>
              <a:cxnLst/>
              <a:rect l="l" t="t" r="r" b="b"/>
              <a:pathLst>
                <a:path w="256" h="531" extrusionOk="0">
                  <a:moveTo>
                    <a:pt x="194" y="1"/>
                  </a:moveTo>
                  <a:cubicBezTo>
                    <a:pt x="168" y="1"/>
                    <a:pt x="141" y="3"/>
                    <a:pt x="115" y="10"/>
                  </a:cubicBezTo>
                  <a:cubicBezTo>
                    <a:pt x="67" y="18"/>
                    <a:pt x="29" y="51"/>
                    <a:pt x="10" y="95"/>
                  </a:cubicBezTo>
                  <a:cubicBezTo>
                    <a:pt x="3" y="122"/>
                    <a:pt x="1" y="150"/>
                    <a:pt x="5" y="177"/>
                  </a:cubicBezTo>
                  <a:cubicBezTo>
                    <a:pt x="18" y="291"/>
                    <a:pt x="58" y="398"/>
                    <a:pt x="124" y="493"/>
                  </a:cubicBezTo>
                  <a:cubicBezTo>
                    <a:pt x="133" y="510"/>
                    <a:pt x="148" y="524"/>
                    <a:pt x="168" y="530"/>
                  </a:cubicBezTo>
                  <a:cubicBezTo>
                    <a:pt x="171" y="531"/>
                    <a:pt x="174" y="531"/>
                    <a:pt x="177" y="531"/>
                  </a:cubicBezTo>
                  <a:cubicBezTo>
                    <a:pt x="199" y="531"/>
                    <a:pt x="219" y="516"/>
                    <a:pt x="229" y="493"/>
                  </a:cubicBezTo>
                  <a:cubicBezTo>
                    <a:pt x="236" y="469"/>
                    <a:pt x="238" y="442"/>
                    <a:pt x="234" y="416"/>
                  </a:cubicBezTo>
                  <a:cubicBezTo>
                    <a:pt x="216" y="289"/>
                    <a:pt x="170" y="166"/>
                    <a:pt x="102" y="58"/>
                  </a:cubicBezTo>
                  <a:lnTo>
                    <a:pt x="256" y="5"/>
                  </a:lnTo>
                  <a:cubicBezTo>
                    <a:pt x="235" y="2"/>
                    <a:pt x="215" y="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2632825" y="767925"/>
              <a:ext cx="9725" cy="13200"/>
            </a:xfrm>
            <a:custGeom>
              <a:avLst/>
              <a:gdLst/>
              <a:ahLst/>
              <a:cxnLst/>
              <a:rect l="l" t="t" r="r" b="b"/>
              <a:pathLst>
                <a:path w="389" h="528" extrusionOk="0">
                  <a:moveTo>
                    <a:pt x="75" y="0"/>
                  </a:moveTo>
                  <a:cubicBezTo>
                    <a:pt x="31" y="2"/>
                    <a:pt x="0" y="51"/>
                    <a:pt x="2" y="94"/>
                  </a:cubicBezTo>
                  <a:cubicBezTo>
                    <a:pt x="9" y="138"/>
                    <a:pt x="24" y="180"/>
                    <a:pt x="53" y="215"/>
                  </a:cubicBezTo>
                  <a:cubicBezTo>
                    <a:pt x="110" y="314"/>
                    <a:pt x="178" y="409"/>
                    <a:pt x="255" y="492"/>
                  </a:cubicBezTo>
                  <a:cubicBezTo>
                    <a:pt x="270" y="510"/>
                    <a:pt x="290" y="521"/>
                    <a:pt x="310" y="527"/>
                  </a:cubicBezTo>
                  <a:cubicBezTo>
                    <a:pt x="347" y="527"/>
                    <a:pt x="378" y="501"/>
                    <a:pt x="384" y="466"/>
                  </a:cubicBezTo>
                  <a:cubicBezTo>
                    <a:pt x="389" y="430"/>
                    <a:pt x="384" y="395"/>
                    <a:pt x="371" y="362"/>
                  </a:cubicBezTo>
                  <a:cubicBezTo>
                    <a:pt x="332" y="250"/>
                    <a:pt x="279" y="143"/>
                    <a:pt x="213" y="44"/>
                  </a:cubicBezTo>
                  <a:lnTo>
                    <a:pt x="152" y="7"/>
                  </a:lnTo>
                  <a:cubicBezTo>
                    <a:pt x="146" y="9"/>
                    <a:pt x="141" y="9"/>
                    <a:pt x="135" y="9"/>
                  </a:cubicBezTo>
                  <a:cubicBezTo>
                    <a:pt x="116" y="9"/>
                    <a:pt x="95" y="0"/>
                    <a:pt x="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2628200" y="774125"/>
              <a:ext cx="12925" cy="8225"/>
            </a:xfrm>
            <a:custGeom>
              <a:avLst/>
              <a:gdLst/>
              <a:ahLst/>
              <a:cxnLst/>
              <a:rect l="l" t="t" r="r" b="b"/>
              <a:pathLst>
                <a:path w="517" h="329" extrusionOk="0">
                  <a:moveTo>
                    <a:pt x="271" y="0"/>
                  </a:moveTo>
                  <a:cubicBezTo>
                    <a:pt x="252" y="10"/>
                    <a:pt x="232" y="13"/>
                    <a:pt x="212" y="13"/>
                  </a:cubicBezTo>
                  <a:cubicBezTo>
                    <a:pt x="185" y="13"/>
                    <a:pt x="157" y="8"/>
                    <a:pt x="130" y="7"/>
                  </a:cubicBezTo>
                  <a:cubicBezTo>
                    <a:pt x="127" y="7"/>
                    <a:pt x="124" y="7"/>
                    <a:pt x="121" y="7"/>
                  </a:cubicBezTo>
                  <a:cubicBezTo>
                    <a:pt x="75" y="7"/>
                    <a:pt x="22" y="23"/>
                    <a:pt x="12" y="66"/>
                  </a:cubicBezTo>
                  <a:cubicBezTo>
                    <a:pt x="1" y="112"/>
                    <a:pt x="49" y="154"/>
                    <a:pt x="91" y="180"/>
                  </a:cubicBezTo>
                  <a:cubicBezTo>
                    <a:pt x="167" y="226"/>
                    <a:pt x="247" y="268"/>
                    <a:pt x="328" y="305"/>
                  </a:cubicBezTo>
                  <a:cubicBezTo>
                    <a:pt x="355" y="318"/>
                    <a:pt x="389" y="328"/>
                    <a:pt x="419" y="328"/>
                  </a:cubicBezTo>
                  <a:cubicBezTo>
                    <a:pt x="446" y="328"/>
                    <a:pt x="470" y="320"/>
                    <a:pt x="484" y="297"/>
                  </a:cubicBezTo>
                  <a:cubicBezTo>
                    <a:pt x="517" y="235"/>
                    <a:pt x="438" y="171"/>
                    <a:pt x="433" y="103"/>
                  </a:cubicBezTo>
                  <a:lnTo>
                    <a:pt x="2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2630675" y="779725"/>
              <a:ext cx="4700" cy="12400"/>
            </a:xfrm>
            <a:custGeom>
              <a:avLst/>
              <a:gdLst/>
              <a:ahLst/>
              <a:cxnLst/>
              <a:rect l="l" t="t" r="r" b="b"/>
              <a:pathLst>
                <a:path w="188" h="496" extrusionOk="0">
                  <a:moveTo>
                    <a:pt x="40" y="0"/>
                  </a:moveTo>
                  <a:cubicBezTo>
                    <a:pt x="3" y="132"/>
                    <a:pt x="0" y="273"/>
                    <a:pt x="36" y="404"/>
                  </a:cubicBezTo>
                  <a:cubicBezTo>
                    <a:pt x="40" y="428"/>
                    <a:pt x="51" y="453"/>
                    <a:pt x="66" y="472"/>
                  </a:cubicBezTo>
                  <a:cubicBezTo>
                    <a:pt x="78" y="487"/>
                    <a:pt x="96" y="496"/>
                    <a:pt x="115" y="496"/>
                  </a:cubicBezTo>
                  <a:cubicBezTo>
                    <a:pt x="121" y="496"/>
                    <a:pt x="128" y="494"/>
                    <a:pt x="134" y="492"/>
                  </a:cubicBezTo>
                  <a:cubicBezTo>
                    <a:pt x="161" y="479"/>
                    <a:pt x="172" y="444"/>
                    <a:pt x="174" y="411"/>
                  </a:cubicBezTo>
                  <a:cubicBezTo>
                    <a:pt x="187" y="277"/>
                    <a:pt x="181" y="139"/>
                    <a:pt x="150" y="7"/>
                  </a:cubicBezTo>
                  <a:lnTo>
                    <a:pt x="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2684050" y="760975"/>
              <a:ext cx="6725" cy="5350"/>
            </a:xfrm>
            <a:custGeom>
              <a:avLst/>
              <a:gdLst/>
              <a:ahLst/>
              <a:cxnLst/>
              <a:rect l="l" t="t" r="r" b="b"/>
              <a:pathLst>
                <a:path w="269" h="214" extrusionOk="0">
                  <a:moveTo>
                    <a:pt x="55" y="23"/>
                  </a:moveTo>
                  <a:lnTo>
                    <a:pt x="53" y="25"/>
                  </a:lnTo>
                  <a:cubicBezTo>
                    <a:pt x="52" y="26"/>
                    <a:pt x="52" y="26"/>
                    <a:pt x="52" y="26"/>
                  </a:cubicBezTo>
                  <a:lnTo>
                    <a:pt x="52" y="26"/>
                  </a:lnTo>
                  <a:lnTo>
                    <a:pt x="55" y="23"/>
                  </a:lnTo>
                  <a:close/>
                  <a:moveTo>
                    <a:pt x="31" y="41"/>
                  </a:moveTo>
                  <a:cubicBezTo>
                    <a:pt x="26" y="45"/>
                    <a:pt x="20" y="54"/>
                    <a:pt x="15" y="61"/>
                  </a:cubicBezTo>
                  <a:lnTo>
                    <a:pt x="31" y="41"/>
                  </a:lnTo>
                  <a:close/>
                  <a:moveTo>
                    <a:pt x="113" y="0"/>
                  </a:moveTo>
                  <a:cubicBezTo>
                    <a:pt x="104" y="0"/>
                    <a:pt x="95" y="1"/>
                    <a:pt x="86" y="3"/>
                  </a:cubicBezTo>
                  <a:cubicBezTo>
                    <a:pt x="68" y="10"/>
                    <a:pt x="51" y="19"/>
                    <a:pt x="40" y="32"/>
                  </a:cubicBezTo>
                  <a:lnTo>
                    <a:pt x="40" y="32"/>
                  </a:lnTo>
                  <a:cubicBezTo>
                    <a:pt x="37" y="35"/>
                    <a:pt x="34" y="38"/>
                    <a:pt x="31" y="41"/>
                  </a:cubicBezTo>
                  <a:cubicBezTo>
                    <a:pt x="31" y="41"/>
                    <a:pt x="31" y="41"/>
                    <a:pt x="31" y="41"/>
                  </a:cubicBezTo>
                  <a:lnTo>
                    <a:pt x="31" y="41"/>
                  </a:lnTo>
                  <a:cubicBezTo>
                    <a:pt x="31" y="43"/>
                    <a:pt x="29" y="43"/>
                    <a:pt x="29" y="45"/>
                  </a:cubicBezTo>
                  <a:cubicBezTo>
                    <a:pt x="18" y="56"/>
                    <a:pt x="9" y="69"/>
                    <a:pt x="4" y="85"/>
                  </a:cubicBezTo>
                  <a:cubicBezTo>
                    <a:pt x="0" y="100"/>
                    <a:pt x="0" y="115"/>
                    <a:pt x="4" y="131"/>
                  </a:cubicBezTo>
                  <a:cubicBezTo>
                    <a:pt x="9" y="140"/>
                    <a:pt x="11" y="146"/>
                    <a:pt x="15" y="155"/>
                  </a:cubicBezTo>
                  <a:cubicBezTo>
                    <a:pt x="15" y="155"/>
                    <a:pt x="15" y="155"/>
                    <a:pt x="15" y="157"/>
                  </a:cubicBezTo>
                  <a:cubicBezTo>
                    <a:pt x="18" y="159"/>
                    <a:pt x="20" y="164"/>
                    <a:pt x="24" y="168"/>
                  </a:cubicBezTo>
                  <a:cubicBezTo>
                    <a:pt x="26" y="175"/>
                    <a:pt x="33" y="181"/>
                    <a:pt x="40" y="186"/>
                  </a:cubicBezTo>
                  <a:lnTo>
                    <a:pt x="51" y="192"/>
                  </a:lnTo>
                  <a:cubicBezTo>
                    <a:pt x="62" y="199"/>
                    <a:pt x="73" y="203"/>
                    <a:pt x="86" y="208"/>
                  </a:cubicBezTo>
                  <a:cubicBezTo>
                    <a:pt x="98" y="211"/>
                    <a:pt x="110" y="213"/>
                    <a:pt x="121" y="213"/>
                  </a:cubicBezTo>
                  <a:cubicBezTo>
                    <a:pt x="233" y="213"/>
                    <a:pt x="269" y="34"/>
                    <a:pt x="141" y="3"/>
                  </a:cubicBezTo>
                  <a:cubicBezTo>
                    <a:pt x="132" y="1"/>
                    <a:pt x="123" y="0"/>
                    <a:pt x="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2684825" y="742050"/>
              <a:ext cx="6925" cy="21050"/>
            </a:xfrm>
            <a:custGeom>
              <a:avLst/>
              <a:gdLst/>
              <a:ahLst/>
              <a:cxnLst/>
              <a:rect l="l" t="t" r="r" b="b"/>
              <a:pathLst>
                <a:path w="277" h="842" extrusionOk="0">
                  <a:moveTo>
                    <a:pt x="257" y="0"/>
                  </a:moveTo>
                  <a:cubicBezTo>
                    <a:pt x="252" y="0"/>
                    <a:pt x="246" y="4"/>
                    <a:pt x="244" y="9"/>
                  </a:cubicBezTo>
                  <a:cubicBezTo>
                    <a:pt x="224" y="82"/>
                    <a:pt x="211" y="159"/>
                    <a:pt x="204" y="233"/>
                  </a:cubicBezTo>
                  <a:cubicBezTo>
                    <a:pt x="193" y="306"/>
                    <a:pt x="180" y="381"/>
                    <a:pt x="162" y="451"/>
                  </a:cubicBezTo>
                  <a:cubicBezTo>
                    <a:pt x="145" y="517"/>
                    <a:pt x="123" y="583"/>
                    <a:pt x="94" y="646"/>
                  </a:cubicBezTo>
                  <a:cubicBezTo>
                    <a:pt x="81" y="675"/>
                    <a:pt x="66" y="706"/>
                    <a:pt x="50" y="734"/>
                  </a:cubicBezTo>
                  <a:cubicBezTo>
                    <a:pt x="31" y="760"/>
                    <a:pt x="15" y="789"/>
                    <a:pt x="2" y="822"/>
                  </a:cubicBezTo>
                  <a:cubicBezTo>
                    <a:pt x="0" y="832"/>
                    <a:pt x="8" y="842"/>
                    <a:pt x="18" y="842"/>
                  </a:cubicBezTo>
                  <a:cubicBezTo>
                    <a:pt x="21" y="842"/>
                    <a:pt x="23" y="841"/>
                    <a:pt x="26" y="840"/>
                  </a:cubicBezTo>
                  <a:cubicBezTo>
                    <a:pt x="81" y="811"/>
                    <a:pt x="125" y="732"/>
                    <a:pt x="151" y="679"/>
                  </a:cubicBezTo>
                  <a:cubicBezTo>
                    <a:pt x="184" y="613"/>
                    <a:pt x="208" y="545"/>
                    <a:pt x="226" y="475"/>
                  </a:cubicBezTo>
                  <a:cubicBezTo>
                    <a:pt x="246" y="398"/>
                    <a:pt x="259" y="321"/>
                    <a:pt x="268" y="242"/>
                  </a:cubicBezTo>
                  <a:cubicBezTo>
                    <a:pt x="277" y="165"/>
                    <a:pt x="277" y="86"/>
                    <a:pt x="268" y="9"/>
                  </a:cubicBezTo>
                  <a:cubicBezTo>
                    <a:pt x="267" y="3"/>
                    <a:pt x="262" y="0"/>
                    <a:pt x="2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2619700" y="733775"/>
              <a:ext cx="5025" cy="5025"/>
            </a:xfrm>
            <a:custGeom>
              <a:avLst/>
              <a:gdLst/>
              <a:ahLst/>
              <a:cxnLst/>
              <a:rect l="l" t="t" r="r" b="b"/>
              <a:pathLst>
                <a:path w="201" h="201" extrusionOk="0">
                  <a:moveTo>
                    <a:pt x="99" y="0"/>
                  </a:moveTo>
                  <a:cubicBezTo>
                    <a:pt x="86" y="0"/>
                    <a:pt x="73" y="2"/>
                    <a:pt x="62" y="9"/>
                  </a:cubicBezTo>
                  <a:cubicBezTo>
                    <a:pt x="24" y="24"/>
                    <a:pt x="0" y="59"/>
                    <a:pt x="0" y="99"/>
                  </a:cubicBezTo>
                  <a:lnTo>
                    <a:pt x="2" y="127"/>
                  </a:lnTo>
                  <a:cubicBezTo>
                    <a:pt x="7" y="143"/>
                    <a:pt x="16" y="158"/>
                    <a:pt x="29" y="171"/>
                  </a:cubicBezTo>
                  <a:lnTo>
                    <a:pt x="48" y="187"/>
                  </a:lnTo>
                  <a:cubicBezTo>
                    <a:pt x="64" y="195"/>
                    <a:pt x="81" y="200"/>
                    <a:pt x="99" y="200"/>
                  </a:cubicBezTo>
                  <a:cubicBezTo>
                    <a:pt x="101" y="200"/>
                    <a:pt x="104" y="200"/>
                    <a:pt x="106" y="200"/>
                  </a:cubicBezTo>
                  <a:cubicBezTo>
                    <a:pt x="117" y="200"/>
                    <a:pt x="128" y="197"/>
                    <a:pt x="139" y="193"/>
                  </a:cubicBezTo>
                  <a:cubicBezTo>
                    <a:pt x="150" y="189"/>
                    <a:pt x="161" y="180"/>
                    <a:pt x="169" y="171"/>
                  </a:cubicBezTo>
                  <a:cubicBezTo>
                    <a:pt x="178" y="163"/>
                    <a:pt x="187" y="152"/>
                    <a:pt x="191" y="138"/>
                  </a:cubicBezTo>
                  <a:cubicBezTo>
                    <a:pt x="196" y="127"/>
                    <a:pt x="200" y="114"/>
                    <a:pt x="198" y="101"/>
                  </a:cubicBezTo>
                  <a:lnTo>
                    <a:pt x="196" y="72"/>
                  </a:lnTo>
                  <a:cubicBezTo>
                    <a:pt x="191" y="57"/>
                    <a:pt x="182" y="42"/>
                    <a:pt x="169" y="29"/>
                  </a:cubicBezTo>
                  <a:lnTo>
                    <a:pt x="150" y="13"/>
                  </a:lnTo>
                  <a:cubicBezTo>
                    <a:pt x="134" y="4"/>
                    <a:pt x="117"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2641500" y="750225"/>
              <a:ext cx="5825" cy="5300"/>
            </a:xfrm>
            <a:custGeom>
              <a:avLst/>
              <a:gdLst/>
              <a:ahLst/>
              <a:cxnLst/>
              <a:rect l="l" t="t" r="r" b="b"/>
              <a:pathLst>
                <a:path w="233" h="212" extrusionOk="0">
                  <a:moveTo>
                    <a:pt x="125" y="1"/>
                  </a:moveTo>
                  <a:lnTo>
                    <a:pt x="105" y="3"/>
                  </a:lnTo>
                  <a:cubicBezTo>
                    <a:pt x="77" y="3"/>
                    <a:pt x="53" y="14"/>
                    <a:pt x="33" y="34"/>
                  </a:cubicBezTo>
                  <a:cubicBezTo>
                    <a:pt x="22" y="43"/>
                    <a:pt x="15" y="54"/>
                    <a:pt x="11" y="67"/>
                  </a:cubicBezTo>
                  <a:cubicBezTo>
                    <a:pt x="4" y="78"/>
                    <a:pt x="0" y="93"/>
                    <a:pt x="2" y="106"/>
                  </a:cubicBezTo>
                  <a:lnTo>
                    <a:pt x="4" y="135"/>
                  </a:lnTo>
                  <a:cubicBezTo>
                    <a:pt x="11" y="150"/>
                    <a:pt x="20" y="168"/>
                    <a:pt x="33" y="179"/>
                  </a:cubicBezTo>
                  <a:lnTo>
                    <a:pt x="53" y="196"/>
                  </a:lnTo>
                  <a:cubicBezTo>
                    <a:pt x="70" y="205"/>
                    <a:pt x="88" y="209"/>
                    <a:pt x="105" y="209"/>
                  </a:cubicBezTo>
                  <a:lnTo>
                    <a:pt x="125" y="212"/>
                  </a:lnTo>
                  <a:cubicBezTo>
                    <a:pt x="154" y="212"/>
                    <a:pt x="180" y="201"/>
                    <a:pt x="200" y="181"/>
                  </a:cubicBezTo>
                  <a:cubicBezTo>
                    <a:pt x="211" y="172"/>
                    <a:pt x="217" y="159"/>
                    <a:pt x="222" y="148"/>
                  </a:cubicBezTo>
                  <a:cubicBezTo>
                    <a:pt x="228" y="135"/>
                    <a:pt x="233" y="119"/>
                    <a:pt x="231" y="106"/>
                  </a:cubicBezTo>
                  <a:lnTo>
                    <a:pt x="228" y="78"/>
                  </a:lnTo>
                  <a:cubicBezTo>
                    <a:pt x="222" y="60"/>
                    <a:pt x="213" y="45"/>
                    <a:pt x="200" y="32"/>
                  </a:cubicBezTo>
                  <a:lnTo>
                    <a:pt x="178" y="16"/>
                  </a:lnTo>
                  <a:cubicBezTo>
                    <a:pt x="163" y="5"/>
                    <a:pt x="145" y="1"/>
                    <a:pt x="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2662400" y="761075"/>
              <a:ext cx="5625" cy="5325"/>
            </a:xfrm>
            <a:custGeom>
              <a:avLst/>
              <a:gdLst/>
              <a:ahLst/>
              <a:cxnLst/>
              <a:rect l="l" t="t" r="r" b="b"/>
              <a:pathLst>
                <a:path w="225" h="213" extrusionOk="0">
                  <a:moveTo>
                    <a:pt x="104" y="0"/>
                  </a:moveTo>
                  <a:cubicBezTo>
                    <a:pt x="96" y="0"/>
                    <a:pt x="88" y="1"/>
                    <a:pt x="80" y="4"/>
                  </a:cubicBezTo>
                  <a:lnTo>
                    <a:pt x="54" y="15"/>
                  </a:lnTo>
                  <a:cubicBezTo>
                    <a:pt x="38" y="24"/>
                    <a:pt x="25" y="37"/>
                    <a:pt x="16" y="52"/>
                  </a:cubicBezTo>
                  <a:lnTo>
                    <a:pt x="5" y="79"/>
                  </a:lnTo>
                  <a:cubicBezTo>
                    <a:pt x="1" y="92"/>
                    <a:pt x="1" y="107"/>
                    <a:pt x="3" y="120"/>
                  </a:cubicBezTo>
                  <a:cubicBezTo>
                    <a:pt x="3" y="133"/>
                    <a:pt x="7" y="149"/>
                    <a:pt x="16" y="160"/>
                  </a:cubicBezTo>
                  <a:lnTo>
                    <a:pt x="32" y="182"/>
                  </a:lnTo>
                  <a:cubicBezTo>
                    <a:pt x="43" y="191"/>
                    <a:pt x="54" y="199"/>
                    <a:pt x="67" y="204"/>
                  </a:cubicBezTo>
                  <a:cubicBezTo>
                    <a:pt x="80" y="210"/>
                    <a:pt x="93" y="213"/>
                    <a:pt x="108" y="213"/>
                  </a:cubicBezTo>
                  <a:cubicBezTo>
                    <a:pt x="135" y="210"/>
                    <a:pt x="161" y="199"/>
                    <a:pt x="183" y="182"/>
                  </a:cubicBezTo>
                  <a:lnTo>
                    <a:pt x="198" y="160"/>
                  </a:lnTo>
                  <a:cubicBezTo>
                    <a:pt x="204" y="148"/>
                    <a:pt x="209" y="137"/>
                    <a:pt x="212" y="126"/>
                  </a:cubicBezTo>
                  <a:lnTo>
                    <a:pt x="212" y="126"/>
                  </a:lnTo>
                  <a:cubicBezTo>
                    <a:pt x="212" y="124"/>
                    <a:pt x="213" y="122"/>
                    <a:pt x="214" y="120"/>
                  </a:cubicBezTo>
                  <a:cubicBezTo>
                    <a:pt x="218" y="114"/>
                    <a:pt x="220" y="109"/>
                    <a:pt x="223" y="103"/>
                  </a:cubicBezTo>
                  <a:cubicBezTo>
                    <a:pt x="223" y="96"/>
                    <a:pt x="223" y="92"/>
                    <a:pt x="225" y="85"/>
                  </a:cubicBezTo>
                  <a:cubicBezTo>
                    <a:pt x="225" y="76"/>
                    <a:pt x="223" y="68"/>
                    <a:pt x="218" y="61"/>
                  </a:cubicBezTo>
                  <a:cubicBezTo>
                    <a:pt x="216" y="52"/>
                    <a:pt x="212" y="46"/>
                    <a:pt x="205" y="39"/>
                  </a:cubicBezTo>
                  <a:cubicBezTo>
                    <a:pt x="201" y="35"/>
                    <a:pt x="196" y="32"/>
                    <a:pt x="192" y="28"/>
                  </a:cubicBezTo>
                  <a:lnTo>
                    <a:pt x="187" y="28"/>
                  </a:lnTo>
                  <a:lnTo>
                    <a:pt x="170" y="21"/>
                  </a:lnTo>
                  <a:lnTo>
                    <a:pt x="169" y="21"/>
                  </a:lnTo>
                  <a:lnTo>
                    <a:pt x="161" y="15"/>
                  </a:lnTo>
                  <a:cubicBezTo>
                    <a:pt x="148" y="6"/>
                    <a:pt x="135" y="2"/>
                    <a:pt x="122" y="2"/>
                  </a:cubicBezTo>
                  <a:cubicBezTo>
                    <a:pt x="116" y="1"/>
                    <a:pt x="110"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2621150" y="718225"/>
              <a:ext cx="13225" cy="15850"/>
            </a:xfrm>
            <a:custGeom>
              <a:avLst/>
              <a:gdLst/>
              <a:ahLst/>
              <a:cxnLst/>
              <a:rect l="l" t="t" r="r" b="b"/>
              <a:pathLst>
                <a:path w="529" h="634" extrusionOk="0">
                  <a:moveTo>
                    <a:pt x="500" y="1"/>
                  </a:moveTo>
                  <a:cubicBezTo>
                    <a:pt x="498" y="1"/>
                    <a:pt x="495" y="1"/>
                    <a:pt x="491" y="3"/>
                  </a:cubicBezTo>
                  <a:cubicBezTo>
                    <a:pt x="432" y="25"/>
                    <a:pt x="381" y="75"/>
                    <a:pt x="337" y="115"/>
                  </a:cubicBezTo>
                  <a:cubicBezTo>
                    <a:pt x="289" y="161"/>
                    <a:pt x="245" y="207"/>
                    <a:pt x="206" y="260"/>
                  </a:cubicBezTo>
                  <a:cubicBezTo>
                    <a:pt x="127" y="361"/>
                    <a:pt x="61" y="473"/>
                    <a:pt x="10" y="593"/>
                  </a:cubicBezTo>
                  <a:cubicBezTo>
                    <a:pt x="1" y="617"/>
                    <a:pt x="21" y="633"/>
                    <a:pt x="42" y="633"/>
                  </a:cubicBezTo>
                  <a:cubicBezTo>
                    <a:pt x="55" y="633"/>
                    <a:pt x="69" y="627"/>
                    <a:pt x="76" y="611"/>
                  </a:cubicBezTo>
                  <a:cubicBezTo>
                    <a:pt x="122" y="499"/>
                    <a:pt x="186" y="396"/>
                    <a:pt x="261" y="301"/>
                  </a:cubicBezTo>
                  <a:cubicBezTo>
                    <a:pt x="298" y="255"/>
                    <a:pt x="337" y="211"/>
                    <a:pt x="379" y="170"/>
                  </a:cubicBezTo>
                  <a:cubicBezTo>
                    <a:pt x="401" y="150"/>
                    <a:pt x="425" y="128"/>
                    <a:pt x="447" y="108"/>
                  </a:cubicBezTo>
                  <a:cubicBezTo>
                    <a:pt x="474" y="91"/>
                    <a:pt x="496" y="69"/>
                    <a:pt x="515" y="47"/>
                  </a:cubicBezTo>
                  <a:cubicBezTo>
                    <a:pt x="529" y="31"/>
                    <a:pt x="52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2621550" y="725100"/>
              <a:ext cx="27400" cy="9500"/>
            </a:xfrm>
            <a:custGeom>
              <a:avLst/>
              <a:gdLst/>
              <a:ahLst/>
              <a:cxnLst/>
              <a:rect l="l" t="t" r="r" b="b"/>
              <a:pathLst>
                <a:path w="1096" h="380" extrusionOk="0">
                  <a:moveTo>
                    <a:pt x="1039" y="1"/>
                  </a:moveTo>
                  <a:cubicBezTo>
                    <a:pt x="1033" y="1"/>
                    <a:pt x="1028" y="2"/>
                    <a:pt x="1022" y="4"/>
                  </a:cubicBezTo>
                  <a:cubicBezTo>
                    <a:pt x="862" y="83"/>
                    <a:pt x="699" y="154"/>
                    <a:pt x="532" y="217"/>
                  </a:cubicBezTo>
                  <a:cubicBezTo>
                    <a:pt x="368" y="270"/>
                    <a:pt x="199" y="310"/>
                    <a:pt x="27" y="334"/>
                  </a:cubicBezTo>
                  <a:cubicBezTo>
                    <a:pt x="1" y="338"/>
                    <a:pt x="10" y="378"/>
                    <a:pt x="34" y="378"/>
                  </a:cubicBezTo>
                  <a:cubicBezTo>
                    <a:pt x="54" y="379"/>
                    <a:pt x="74" y="380"/>
                    <a:pt x="94" y="380"/>
                  </a:cubicBezTo>
                  <a:cubicBezTo>
                    <a:pt x="254" y="380"/>
                    <a:pt x="411" y="336"/>
                    <a:pt x="559" y="283"/>
                  </a:cubicBezTo>
                  <a:cubicBezTo>
                    <a:pt x="730" y="220"/>
                    <a:pt x="897" y="147"/>
                    <a:pt x="1059" y="66"/>
                  </a:cubicBezTo>
                  <a:cubicBezTo>
                    <a:pt x="1095" y="49"/>
                    <a:pt x="1072" y="1"/>
                    <a:pt x="1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2642575" y="725475"/>
              <a:ext cx="5875" cy="28200"/>
            </a:xfrm>
            <a:custGeom>
              <a:avLst/>
              <a:gdLst/>
              <a:ahLst/>
              <a:cxnLst/>
              <a:rect l="l" t="t" r="r" b="b"/>
              <a:pathLst>
                <a:path w="235" h="1128" extrusionOk="0">
                  <a:moveTo>
                    <a:pt x="203" y="1"/>
                  </a:moveTo>
                  <a:cubicBezTo>
                    <a:pt x="190" y="1"/>
                    <a:pt x="177" y="8"/>
                    <a:pt x="174" y="22"/>
                  </a:cubicBezTo>
                  <a:lnTo>
                    <a:pt x="174" y="20"/>
                  </a:lnTo>
                  <a:cubicBezTo>
                    <a:pt x="135" y="216"/>
                    <a:pt x="71" y="402"/>
                    <a:pt x="34" y="598"/>
                  </a:cubicBezTo>
                  <a:cubicBezTo>
                    <a:pt x="14" y="690"/>
                    <a:pt x="5" y="784"/>
                    <a:pt x="5" y="881"/>
                  </a:cubicBezTo>
                  <a:cubicBezTo>
                    <a:pt x="5" y="951"/>
                    <a:pt x="1" y="1077"/>
                    <a:pt x="62" y="1123"/>
                  </a:cubicBezTo>
                  <a:cubicBezTo>
                    <a:pt x="67" y="1126"/>
                    <a:pt x="72" y="1127"/>
                    <a:pt x="77" y="1127"/>
                  </a:cubicBezTo>
                  <a:cubicBezTo>
                    <a:pt x="87" y="1127"/>
                    <a:pt x="96" y="1122"/>
                    <a:pt x="102" y="1112"/>
                  </a:cubicBezTo>
                  <a:cubicBezTo>
                    <a:pt x="120" y="1077"/>
                    <a:pt x="109" y="1046"/>
                    <a:pt x="104" y="1008"/>
                  </a:cubicBezTo>
                  <a:cubicBezTo>
                    <a:pt x="95" y="958"/>
                    <a:pt x="93" y="910"/>
                    <a:pt x="93" y="859"/>
                  </a:cubicBezTo>
                  <a:cubicBezTo>
                    <a:pt x="98" y="762"/>
                    <a:pt x="109" y="666"/>
                    <a:pt x="128" y="571"/>
                  </a:cubicBezTo>
                  <a:cubicBezTo>
                    <a:pt x="163" y="389"/>
                    <a:pt x="214" y="213"/>
                    <a:pt x="234" y="29"/>
                  </a:cubicBezTo>
                  <a:cubicBezTo>
                    <a:pt x="235" y="11"/>
                    <a:pt x="219"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2642600" y="737050"/>
              <a:ext cx="19825" cy="16325"/>
            </a:xfrm>
            <a:custGeom>
              <a:avLst/>
              <a:gdLst/>
              <a:ahLst/>
              <a:cxnLst/>
              <a:rect l="l" t="t" r="r" b="b"/>
              <a:pathLst>
                <a:path w="793" h="653" extrusionOk="0">
                  <a:moveTo>
                    <a:pt x="763" y="1"/>
                  </a:moveTo>
                  <a:cubicBezTo>
                    <a:pt x="730" y="1"/>
                    <a:pt x="709" y="32"/>
                    <a:pt x="685" y="53"/>
                  </a:cubicBezTo>
                  <a:cubicBezTo>
                    <a:pt x="657" y="82"/>
                    <a:pt x="630" y="111"/>
                    <a:pt x="600" y="137"/>
                  </a:cubicBezTo>
                  <a:cubicBezTo>
                    <a:pt x="542" y="194"/>
                    <a:pt x="481" y="249"/>
                    <a:pt x="419" y="302"/>
                  </a:cubicBezTo>
                  <a:cubicBezTo>
                    <a:pt x="358" y="354"/>
                    <a:pt x="296" y="403"/>
                    <a:pt x="235" y="451"/>
                  </a:cubicBezTo>
                  <a:cubicBezTo>
                    <a:pt x="169" y="506"/>
                    <a:pt x="101" y="554"/>
                    <a:pt x="29" y="598"/>
                  </a:cubicBezTo>
                  <a:cubicBezTo>
                    <a:pt x="0" y="613"/>
                    <a:pt x="19" y="652"/>
                    <a:pt x="45" y="652"/>
                  </a:cubicBezTo>
                  <a:cubicBezTo>
                    <a:pt x="50" y="652"/>
                    <a:pt x="55" y="651"/>
                    <a:pt x="59" y="649"/>
                  </a:cubicBezTo>
                  <a:lnTo>
                    <a:pt x="61" y="646"/>
                  </a:lnTo>
                  <a:cubicBezTo>
                    <a:pt x="206" y="574"/>
                    <a:pt x="336" y="464"/>
                    <a:pt x="461" y="361"/>
                  </a:cubicBezTo>
                  <a:cubicBezTo>
                    <a:pt x="523" y="308"/>
                    <a:pt x="584" y="253"/>
                    <a:pt x="643" y="198"/>
                  </a:cubicBezTo>
                  <a:cubicBezTo>
                    <a:pt x="672" y="170"/>
                    <a:pt x="701" y="144"/>
                    <a:pt x="729" y="115"/>
                  </a:cubicBezTo>
                  <a:cubicBezTo>
                    <a:pt x="758" y="89"/>
                    <a:pt x="793" y="60"/>
                    <a:pt x="788" y="23"/>
                  </a:cubicBezTo>
                  <a:cubicBezTo>
                    <a:pt x="788" y="12"/>
                    <a:pt x="777" y="3"/>
                    <a:pt x="766" y="1"/>
                  </a:cubicBezTo>
                  <a:cubicBezTo>
                    <a:pt x="765" y="1"/>
                    <a:pt x="764" y="1"/>
                    <a:pt x="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2661200" y="736525"/>
              <a:ext cx="4175" cy="26950"/>
            </a:xfrm>
            <a:custGeom>
              <a:avLst/>
              <a:gdLst/>
              <a:ahLst/>
              <a:cxnLst/>
              <a:rect l="l" t="t" r="r" b="b"/>
              <a:pathLst>
                <a:path w="167" h="1078" extrusionOk="0">
                  <a:moveTo>
                    <a:pt x="56" y="1"/>
                  </a:moveTo>
                  <a:cubicBezTo>
                    <a:pt x="49" y="1"/>
                    <a:pt x="42" y="5"/>
                    <a:pt x="40" y="15"/>
                  </a:cubicBezTo>
                  <a:cubicBezTo>
                    <a:pt x="11" y="189"/>
                    <a:pt x="0" y="367"/>
                    <a:pt x="11" y="542"/>
                  </a:cubicBezTo>
                  <a:cubicBezTo>
                    <a:pt x="20" y="714"/>
                    <a:pt x="38" y="894"/>
                    <a:pt x="97" y="1056"/>
                  </a:cubicBezTo>
                  <a:cubicBezTo>
                    <a:pt x="103" y="1071"/>
                    <a:pt x="116" y="1077"/>
                    <a:pt x="128" y="1077"/>
                  </a:cubicBezTo>
                  <a:cubicBezTo>
                    <a:pt x="148" y="1077"/>
                    <a:pt x="167" y="1062"/>
                    <a:pt x="163" y="1036"/>
                  </a:cubicBezTo>
                  <a:cubicBezTo>
                    <a:pt x="137" y="869"/>
                    <a:pt x="104" y="705"/>
                    <a:pt x="95" y="533"/>
                  </a:cubicBezTo>
                  <a:cubicBezTo>
                    <a:pt x="88" y="360"/>
                    <a:pt x="95" y="191"/>
                    <a:pt x="80" y="22"/>
                  </a:cubicBezTo>
                  <a:cubicBezTo>
                    <a:pt x="78" y="9"/>
                    <a:pt x="67" y="1"/>
                    <a:pt x="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2665200" y="741400"/>
              <a:ext cx="12850" cy="21525"/>
            </a:xfrm>
            <a:custGeom>
              <a:avLst/>
              <a:gdLst/>
              <a:ahLst/>
              <a:cxnLst/>
              <a:rect l="l" t="t" r="r" b="b"/>
              <a:pathLst>
                <a:path w="514" h="861" extrusionOk="0">
                  <a:moveTo>
                    <a:pt x="476" y="0"/>
                  </a:moveTo>
                  <a:cubicBezTo>
                    <a:pt x="468" y="0"/>
                    <a:pt x="460" y="5"/>
                    <a:pt x="455" y="16"/>
                  </a:cubicBezTo>
                  <a:cubicBezTo>
                    <a:pt x="422" y="84"/>
                    <a:pt x="405" y="158"/>
                    <a:pt x="374" y="229"/>
                  </a:cubicBezTo>
                  <a:cubicBezTo>
                    <a:pt x="346" y="297"/>
                    <a:pt x="308" y="374"/>
                    <a:pt x="271" y="444"/>
                  </a:cubicBezTo>
                  <a:cubicBezTo>
                    <a:pt x="236" y="512"/>
                    <a:pt x="196" y="578"/>
                    <a:pt x="152" y="642"/>
                  </a:cubicBezTo>
                  <a:cubicBezTo>
                    <a:pt x="108" y="710"/>
                    <a:pt x="60" y="776"/>
                    <a:pt x="7" y="839"/>
                  </a:cubicBezTo>
                  <a:cubicBezTo>
                    <a:pt x="1" y="849"/>
                    <a:pt x="8" y="861"/>
                    <a:pt x="17" y="861"/>
                  </a:cubicBezTo>
                  <a:cubicBezTo>
                    <a:pt x="19" y="861"/>
                    <a:pt x="22" y="859"/>
                    <a:pt x="25" y="857"/>
                  </a:cubicBezTo>
                  <a:lnTo>
                    <a:pt x="25" y="859"/>
                  </a:lnTo>
                  <a:cubicBezTo>
                    <a:pt x="80" y="800"/>
                    <a:pt x="135" y="747"/>
                    <a:pt x="183" y="683"/>
                  </a:cubicBezTo>
                  <a:cubicBezTo>
                    <a:pt x="231" y="620"/>
                    <a:pt x="278" y="552"/>
                    <a:pt x="319" y="481"/>
                  </a:cubicBezTo>
                  <a:cubicBezTo>
                    <a:pt x="359" y="413"/>
                    <a:pt x="396" y="343"/>
                    <a:pt x="427" y="270"/>
                  </a:cubicBezTo>
                  <a:cubicBezTo>
                    <a:pt x="464" y="196"/>
                    <a:pt x="491" y="119"/>
                    <a:pt x="510" y="40"/>
                  </a:cubicBezTo>
                  <a:cubicBezTo>
                    <a:pt x="513" y="19"/>
                    <a:pt x="493"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2676675" y="741150"/>
              <a:ext cx="9525" cy="21875"/>
            </a:xfrm>
            <a:custGeom>
              <a:avLst/>
              <a:gdLst/>
              <a:ahLst/>
              <a:cxnLst/>
              <a:rect l="l" t="t" r="r" b="b"/>
              <a:pathLst>
                <a:path w="381" h="875" extrusionOk="0">
                  <a:moveTo>
                    <a:pt x="59" y="0"/>
                  </a:moveTo>
                  <a:cubicBezTo>
                    <a:pt x="52" y="0"/>
                    <a:pt x="46" y="3"/>
                    <a:pt x="43" y="10"/>
                  </a:cubicBezTo>
                  <a:lnTo>
                    <a:pt x="43" y="12"/>
                  </a:lnTo>
                  <a:cubicBezTo>
                    <a:pt x="1" y="85"/>
                    <a:pt x="12" y="182"/>
                    <a:pt x="32" y="261"/>
                  </a:cubicBezTo>
                  <a:cubicBezTo>
                    <a:pt x="51" y="348"/>
                    <a:pt x="93" y="432"/>
                    <a:pt x="124" y="518"/>
                  </a:cubicBezTo>
                  <a:cubicBezTo>
                    <a:pt x="163" y="632"/>
                    <a:pt x="192" y="834"/>
                    <a:pt x="328" y="873"/>
                  </a:cubicBezTo>
                  <a:cubicBezTo>
                    <a:pt x="331" y="874"/>
                    <a:pt x="334" y="875"/>
                    <a:pt x="337" y="875"/>
                  </a:cubicBezTo>
                  <a:cubicBezTo>
                    <a:pt x="365" y="875"/>
                    <a:pt x="381" y="838"/>
                    <a:pt x="361" y="818"/>
                  </a:cubicBezTo>
                  <a:cubicBezTo>
                    <a:pt x="339" y="799"/>
                    <a:pt x="319" y="777"/>
                    <a:pt x="302" y="753"/>
                  </a:cubicBezTo>
                  <a:cubicBezTo>
                    <a:pt x="289" y="726"/>
                    <a:pt x="275" y="700"/>
                    <a:pt x="267" y="671"/>
                  </a:cubicBezTo>
                  <a:cubicBezTo>
                    <a:pt x="247" y="608"/>
                    <a:pt x="231" y="542"/>
                    <a:pt x="207" y="478"/>
                  </a:cubicBezTo>
                  <a:cubicBezTo>
                    <a:pt x="179" y="406"/>
                    <a:pt x="146" y="333"/>
                    <a:pt x="119" y="258"/>
                  </a:cubicBezTo>
                  <a:cubicBezTo>
                    <a:pt x="108" y="219"/>
                    <a:pt x="97" y="182"/>
                    <a:pt x="91" y="142"/>
                  </a:cubicBezTo>
                  <a:cubicBezTo>
                    <a:pt x="84" y="103"/>
                    <a:pt x="84" y="61"/>
                    <a:pt x="80" y="21"/>
                  </a:cubicBezTo>
                  <a:cubicBezTo>
                    <a:pt x="80" y="8"/>
                    <a:pt x="69" y="0"/>
                    <a:pt x="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2636800" y="712300"/>
              <a:ext cx="56100" cy="29000"/>
            </a:xfrm>
            <a:custGeom>
              <a:avLst/>
              <a:gdLst/>
              <a:ahLst/>
              <a:cxnLst/>
              <a:rect l="l" t="t" r="r" b="b"/>
              <a:pathLst>
                <a:path w="2244" h="1160" extrusionOk="0">
                  <a:moveTo>
                    <a:pt x="35" y="1"/>
                  </a:moveTo>
                  <a:cubicBezTo>
                    <a:pt x="18" y="1"/>
                    <a:pt x="1" y="15"/>
                    <a:pt x="8" y="33"/>
                  </a:cubicBezTo>
                  <a:cubicBezTo>
                    <a:pt x="144" y="407"/>
                    <a:pt x="487" y="642"/>
                    <a:pt x="832" y="806"/>
                  </a:cubicBezTo>
                  <a:cubicBezTo>
                    <a:pt x="1217" y="993"/>
                    <a:pt x="1653" y="1160"/>
                    <a:pt x="2088" y="1160"/>
                  </a:cubicBezTo>
                  <a:cubicBezTo>
                    <a:pt x="2114" y="1160"/>
                    <a:pt x="2141" y="1159"/>
                    <a:pt x="2167" y="1158"/>
                  </a:cubicBezTo>
                  <a:cubicBezTo>
                    <a:pt x="2241" y="1155"/>
                    <a:pt x="2244" y="1041"/>
                    <a:pt x="2167" y="1041"/>
                  </a:cubicBezTo>
                  <a:cubicBezTo>
                    <a:pt x="1725" y="1041"/>
                    <a:pt x="1299" y="903"/>
                    <a:pt x="902" y="718"/>
                  </a:cubicBezTo>
                  <a:cubicBezTo>
                    <a:pt x="561" y="558"/>
                    <a:pt x="254" y="339"/>
                    <a:pt x="58" y="13"/>
                  </a:cubicBezTo>
                  <a:cubicBezTo>
                    <a:pt x="53" y="4"/>
                    <a:pt x="44" y="1"/>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2646775" y="703750"/>
              <a:ext cx="46575" cy="21975"/>
            </a:xfrm>
            <a:custGeom>
              <a:avLst/>
              <a:gdLst/>
              <a:ahLst/>
              <a:cxnLst/>
              <a:rect l="l" t="t" r="r" b="b"/>
              <a:pathLst>
                <a:path w="1863" h="879" extrusionOk="0">
                  <a:moveTo>
                    <a:pt x="9" y="0"/>
                  </a:moveTo>
                  <a:cubicBezTo>
                    <a:pt x="4" y="0"/>
                    <a:pt x="1" y="6"/>
                    <a:pt x="4" y="11"/>
                  </a:cubicBezTo>
                  <a:cubicBezTo>
                    <a:pt x="195" y="285"/>
                    <a:pt x="516" y="494"/>
                    <a:pt x="812" y="641"/>
                  </a:cubicBezTo>
                  <a:cubicBezTo>
                    <a:pt x="968" y="718"/>
                    <a:pt x="1133" y="779"/>
                    <a:pt x="1302" y="821"/>
                  </a:cubicBezTo>
                  <a:cubicBezTo>
                    <a:pt x="1386" y="841"/>
                    <a:pt x="1471" y="856"/>
                    <a:pt x="1557" y="865"/>
                  </a:cubicBezTo>
                  <a:cubicBezTo>
                    <a:pt x="1607" y="870"/>
                    <a:pt x="1663" y="879"/>
                    <a:pt x="1718" y="879"/>
                  </a:cubicBezTo>
                  <a:cubicBezTo>
                    <a:pt x="1757" y="879"/>
                    <a:pt x="1795" y="874"/>
                    <a:pt x="1829" y="861"/>
                  </a:cubicBezTo>
                  <a:cubicBezTo>
                    <a:pt x="1862" y="850"/>
                    <a:pt x="1862" y="801"/>
                    <a:pt x="1829" y="793"/>
                  </a:cubicBezTo>
                  <a:cubicBezTo>
                    <a:pt x="1790" y="779"/>
                    <a:pt x="1746" y="776"/>
                    <a:pt x="1703" y="776"/>
                  </a:cubicBezTo>
                  <a:cubicBezTo>
                    <a:pt x="1683" y="776"/>
                    <a:pt x="1662" y="777"/>
                    <a:pt x="1642" y="777"/>
                  </a:cubicBezTo>
                  <a:cubicBezTo>
                    <a:pt x="1624" y="777"/>
                    <a:pt x="1607" y="776"/>
                    <a:pt x="1590" y="775"/>
                  </a:cubicBezTo>
                  <a:cubicBezTo>
                    <a:pt x="1495" y="766"/>
                    <a:pt x="1401" y="751"/>
                    <a:pt x="1309" y="729"/>
                  </a:cubicBezTo>
                  <a:cubicBezTo>
                    <a:pt x="1142" y="689"/>
                    <a:pt x="982" y="628"/>
                    <a:pt x="828" y="551"/>
                  </a:cubicBezTo>
                  <a:cubicBezTo>
                    <a:pt x="685" y="478"/>
                    <a:pt x="549" y="395"/>
                    <a:pt x="422" y="301"/>
                  </a:cubicBezTo>
                  <a:cubicBezTo>
                    <a:pt x="283" y="202"/>
                    <a:pt x="158" y="90"/>
                    <a:pt x="13" y="2"/>
                  </a:cubicBezTo>
                  <a:cubicBezTo>
                    <a:pt x="12" y="1"/>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2631500" y="710975"/>
              <a:ext cx="12550" cy="9750"/>
            </a:xfrm>
            <a:custGeom>
              <a:avLst/>
              <a:gdLst/>
              <a:ahLst/>
              <a:cxnLst/>
              <a:rect l="l" t="t" r="r" b="b"/>
              <a:pathLst>
                <a:path w="502" h="390" extrusionOk="0">
                  <a:moveTo>
                    <a:pt x="251" y="1"/>
                  </a:moveTo>
                  <a:cubicBezTo>
                    <a:pt x="0" y="1"/>
                    <a:pt x="0" y="389"/>
                    <a:pt x="251" y="389"/>
                  </a:cubicBezTo>
                  <a:cubicBezTo>
                    <a:pt x="501" y="389"/>
                    <a:pt x="501"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2647250" y="722075"/>
              <a:ext cx="10300" cy="7975"/>
            </a:xfrm>
            <a:custGeom>
              <a:avLst/>
              <a:gdLst/>
              <a:ahLst/>
              <a:cxnLst/>
              <a:rect l="l" t="t" r="r" b="b"/>
              <a:pathLst>
                <a:path w="412" h="319" extrusionOk="0">
                  <a:moveTo>
                    <a:pt x="207" y="0"/>
                  </a:moveTo>
                  <a:cubicBezTo>
                    <a:pt x="1" y="0"/>
                    <a:pt x="3" y="319"/>
                    <a:pt x="207" y="319"/>
                  </a:cubicBezTo>
                  <a:cubicBezTo>
                    <a:pt x="411" y="319"/>
                    <a:pt x="411"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2658900" y="729700"/>
              <a:ext cx="9525" cy="7375"/>
            </a:xfrm>
            <a:custGeom>
              <a:avLst/>
              <a:gdLst/>
              <a:ahLst/>
              <a:cxnLst/>
              <a:rect l="l" t="t" r="r" b="b"/>
              <a:pathLst>
                <a:path w="381" h="295" extrusionOk="0">
                  <a:moveTo>
                    <a:pt x="189" y="0"/>
                  </a:moveTo>
                  <a:cubicBezTo>
                    <a:pt x="0" y="0"/>
                    <a:pt x="0" y="295"/>
                    <a:pt x="189" y="295"/>
                  </a:cubicBezTo>
                  <a:cubicBezTo>
                    <a:pt x="378" y="295"/>
                    <a:pt x="380" y="0"/>
                    <a:pt x="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2674975" y="735125"/>
              <a:ext cx="6900" cy="6250"/>
            </a:xfrm>
            <a:custGeom>
              <a:avLst/>
              <a:gdLst/>
              <a:ahLst/>
              <a:cxnLst/>
              <a:rect l="l" t="t" r="r" b="b"/>
              <a:pathLst>
                <a:path w="276" h="250" extrusionOk="0">
                  <a:moveTo>
                    <a:pt x="150" y="0"/>
                  </a:moveTo>
                  <a:cubicBezTo>
                    <a:pt x="129" y="0"/>
                    <a:pt x="108" y="6"/>
                    <a:pt x="89" y="18"/>
                  </a:cubicBezTo>
                  <a:lnTo>
                    <a:pt x="75" y="27"/>
                  </a:lnTo>
                  <a:cubicBezTo>
                    <a:pt x="1" y="71"/>
                    <a:pt x="1" y="179"/>
                    <a:pt x="75" y="223"/>
                  </a:cubicBezTo>
                  <a:lnTo>
                    <a:pt x="89" y="232"/>
                  </a:lnTo>
                  <a:cubicBezTo>
                    <a:pt x="108" y="244"/>
                    <a:pt x="129" y="250"/>
                    <a:pt x="150" y="250"/>
                  </a:cubicBezTo>
                  <a:cubicBezTo>
                    <a:pt x="215" y="250"/>
                    <a:pt x="275" y="194"/>
                    <a:pt x="275" y="126"/>
                  </a:cubicBezTo>
                  <a:cubicBezTo>
                    <a:pt x="275" y="56"/>
                    <a:pt x="215"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2686025" y="734525"/>
              <a:ext cx="10825" cy="8425"/>
            </a:xfrm>
            <a:custGeom>
              <a:avLst/>
              <a:gdLst/>
              <a:ahLst/>
              <a:cxnLst/>
              <a:rect l="l" t="t" r="r" b="b"/>
              <a:pathLst>
                <a:path w="433" h="337" extrusionOk="0">
                  <a:moveTo>
                    <a:pt x="218" y="1"/>
                  </a:moveTo>
                  <a:cubicBezTo>
                    <a:pt x="0" y="1"/>
                    <a:pt x="0" y="337"/>
                    <a:pt x="218" y="337"/>
                  </a:cubicBezTo>
                  <a:cubicBezTo>
                    <a:pt x="433" y="337"/>
                    <a:pt x="433" y="1"/>
                    <a:pt x="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2749050" y="844500"/>
              <a:ext cx="125475" cy="144125"/>
            </a:xfrm>
            <a:custGeom>
              <a:avLst/>
              <a:gdLst/>
              <a:ahLst/>
              <a:cxnLst/>
              <a:rect l="l" t="t" r="r" b="b"/>
              <a:pathLst>
                <a:path w="5019" h="5765" extrusionOk="0">
                  <a:moveTo>
                    <a:pt x="1721" y="1"/>
                  </a:moveTo>
                  <a:cubicBezTo>
                    <a:pt x="745" y="1"/>
                    <a:pt x="0" y="337"/>
                    <a:pt x="0" y="337"/>
                  </a:cubicBezTo>
                  <a:lnTo>
                    <a:pt x="240" y="5342"/>
                  </a:lnTo>
                  <a:cubicBezTo>
                    <a:pt x="580" y="5651"/>
                    <a:pt x="1289" y="5765"/>
                    <a:pt x="2212" y="5765"/>
                  </a:cubicBezTo>
                  <a:cubicBezTo>
                    <a:pt x="2820" y="5765"/>
                    <a:pt x="3522" y="5715"/>
                    <a:pt x="4272" y="5640"/>
                  </a:cubicBezTo>
                  <a:cubicBezTo>
                    <a:pt x="4272" y="5640"/>
                    <a:pt x="5019" y="1198"/>
                    <a:pt x="3376" y="376"/>
                  </a:cubicBezTo>
                  <a:cubicBezTo>
                    <a:pt x="2810" y="93"/>
                    <a:pt x="2234" y="1"/>
                    <a:pt x="17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2766125" y="803100"/>
              <a:ext cx="44175" cy="51375"/>
            </a:xfrm>
            <a:custGeom>
              <a:avLst/>
              <a:gdLst/>
              <a:ahLst/>
              <a:cxnLst/>
              <a:rect l="l" t="t" r="r" b="b"/>
              <a:pathLst>
                <a:path w="1767" h="2055" extrusionOk="0">
                  <a:moveTo>
                    <a:pt x="1151" y="1"/>
                  </a:moveTo>
                  <a:lnTo>
                    <a:pt x="0" y="251"/>
                  </a:lnTo>
                  <a:lnTo>
                    <a:pt x="90" y="921"/>
                  </a:lnTo>
                  <a:lnTo>
                    <a:pt x="143" y="1296"/>
                  </a:lnTo>
                  <a:lnTo>
                    <a:pt x="246" y="2054"/>
                  </a:lnTo>
                  <a:lnTo>
                    <a:pt x="1766" y="1808"/>
                  </a:lnTo>
                  <a:lnTo>
                    <a:pt x="11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2732750" y="725650"/>
              <a:ext cx="93900" cy="101650"/>
            </a:xfrm>
            <a:custGeom>
              <a:avLst/>
              <a:gdLst/>
              <a:ahLst/>
              <a:cxnLst/>
              <a:rect l="l" t="t" r="r" b="b"/>
              <a:pathLst>
                <a:path w="3756" h="4066" extrusionOk="0">
                  <a:moveTo>
                    <a:pt x="2212" y="1"/>
                  </a:moveTo>
                  <a:cubicBezTo>
                    <a:pt x="1955" y="1"/>
                    <a:pt x="1694" y="49"/>
                    <a:pt x="1443" y="108"/>
                  </a:cubicBezTo>
                  <a:cubicBezTo>
                    <a:pt x="1111" y="187"/>
                    <a:pt x="742" y="323"/>
                    <a:pt x="624" y="639"/>
                  </a:cubicBezTo>
                  <a:cubicBezTo>
                    <a:pt x="580" y="751"/>
                    <a:pt x="584" y="874"/>
                    <a:pt x="573" y="993"/>
                  </a:cubicBezTo>
                  <a:cubicBezTo>
                    <a:pt x="450" y="2425"/>
                    <a:pt x="0" y="3676"/>
                    <a:pt x="1452" y="4037"/>
                  </a:cubicBezTo>
                  <a:cubicBezTo>
                    <a:pt x="1532" y="4056"/>
                    <a:pt x="1613" y="4065"/>
                    <a:pt x="1693" y="4065"/>
                  </a:cubicBezTo>
                  <a:cubicBezTo>
                    <a:pt x="2169" y="4065"/>
                    <a:pt x="2633" y="3744"/>
                    <a:pt x="2972" y="3386"/>
                  </a:cubicBezTo>
                  <a:cubicBezTo>
                    <a:pt x="3424" y="2910"/>
                    <a:pt x="3756" y="2282"/>
                    <a:pt x="3749" y="1623"/>
                  </a:cubicBezTo>
                  <a:cubicBezTo>
                    <a:pt x="3745" y="964"/>
                    <a:pt x="3349" y="290"/>
                    <a:pt x="2726" y="79"/>
                  </a:cubicBezTo>
                  <a:cubicBezTo>
                    <a:pt x="2559" y="23"/>
                    <a:pt x="2387" y="1"/>
                    <a:pt x="22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2749100" y="777550"/>
              <a:ext cx="16600" cy="25175"/>
            </a:xfrm>
            <a:custGeom>
              <a:avLst/>
              <a:gdLst/>
              <a:ahLst/>
              <a:cxnLst/>
              <a:rect l="l" t="t" r="r" b="b"/>
              <a:pathLst>
                <a:path w="664" h="1007" extrusionOk="0">
                  <a:moveTo>
                    <a:pt x="376" y="0"/>
                  </a:moveTo>
                  <a:cubicBezTo>
                    <a:pt x="355" y="0"/>
                    <a:pt x="333" y="13"/>
                    <a:pt x="326" y="37"/>
                  </a:cubicBezTo>
                  <a:cubicBezTo>
                    <a:pt x="308" y="96"/>
                    <a:pt x="317" y="162"/>
                    <a:pt x="308" y="221"/>
                  </a:cubicBezTo>
                  <a:cubicBezTo>
                    <a:pt x="301" y="276"/>
                    <a:pt x="286" y="327"/>
                    <a:pt x="264" y="375"/>
                  </a:cubicBezTo>
                  <a:cubicBezTo>
                    <a:pt x="242" y="425"/>
                    <a:pt x="214" y="469"/>
                    <a:pt x="178" y="511"/>
                  </a:cubicBezTo>
                  <a:cubicBezTo>
                    <a:pt x="161" y="531"/>
                    <a:pt x="141" y="551"/>
                    <a:pt x="121" y="568"/>
                  </a:cubicBezTo>
                  <a:cubicBezTo>
                    <a:pt x="97" y="590"/>
                    <a:pt x="64" y="603"/>
                    <a:pt x="51" y="634"/>
                  </a:cubicBezTo>
                  <a:cubicBezTo>
                    <a:pt x="1" y="755"/>
                    <a:pt x="178" y="865"/>
                    <a:pt x="260" y="913"/>
                  </a:cubicBezTo>
                  <a:cubicBezTo>
                    <a:pt x="337" y="957"/>
                    <a:pt x="432" y="1006"/>
                    <a:pt x="523" y="1006"/>
                  </a:cubicBezTo>
                  <a:cubicBezTo>
                    <a:pt x="559" y="1006"/>
                    <a:pt x="593" y="999"/>
                    <a:pt x="626" y="981"/>
                  </a:cubicBezTo>
                  <a:cubicBezTo>
                    <a:pt x="657" y="961"/>
                    <a:pt x="664" y="920"/>
                    <a:pt x="637" y="893"/>
                  </a:cubicBezTo>
                  <a:cubicBezTo>
                    <a:pt x="567" y="827"/>
                    <a:pt x="475" y="819"/>
                    <a:pt x="387" y="786"/>
                  </a:cubicBezTo>
                  <a:cubicBezTo>
                    <a:pt x="350" y="770"/>
                    <a:pt x="312" y="753"/>
                    <a:pt x="277" y="733"/>
                  </a:cubicBezTo>
                  <a:cubicBezTo>
                    <a:pt x="263" y="724"/>
                    <a:pt x="231" y="706"/>
                    <a:pt x="211" y="688"/>
                  </a:cubicBezTo>
                  <a:lnTo>
                    <a:pt x="211" y="688"/>
                  </a:lnTo>
                  <a:cubicBezTo>
                    <a:pt x="390" y="528"/>
                    <a:pt x="489" y="278"/>
                    <a:pt x="427" y="37"/>
                  </a:cubicBezTo>
                  <a:cubicBezTo>
                    <a:pt x="419" y="13"/>
                    <a:pt x="398"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2723025" y="852675"/>
              <a:ext cx="150575" cy="106550"/>
            </a:xfrm>
            <a:custGeom>
              <a:avLst/>
              <a:gdLst/>
              <a:ahLst/>
              <a:cxnLst/>
              <a:rect l="l" t="t" r="r" b="b"/>
              <a:pathLst>
                <a:path w="6023" h="4262" extrusionOk="0">
                  <a:moveTo>
                    <a:pt x="1270" y="1"/>
                  </a:moveTo>
                  <a:lnTo>
                    <a:pt x="1270" y="1"/>
                  </a:lnTo>
                  <a:cubicBezTo>
                    <a:pt x="1270" y="1"/>
                    <a:pt x="1151" y="311"/>
                    <a:pt x="991" y="701"/>
                  </a:cubicBezTo>
                  <a:cubicBezTo>
                    <a:pt x="943" y="820"/>
                    <a:pt x="888" y="945"/>
                    <a:pt x="833" y="1070"/>
                  </a:cubicBezTo>
                  <a:cubicBezTo>
                    <a:pt x="670" y="1446"/>
                    <a:pt x="490" y="1828"/>
                    <a:pt x="347" y="2041"/>
                  </a:cubicBezTo>
                  <a:cubicBezTo>
                    <a:pt x="0" y="2564"/>
                    <a:pt x="1219" y="3857"/>
                    <a:pt x="1219" y="3857"/>
                  </a:cubicBezTo>
                  <a:cubicBezTo>
                    <a:pt x="1863" y="4140"/>
                    <a:pt x="2737" y="4262"/>
                    <a:pt x="3783" y="4262"/>
                  </a:cubicBezTo>
                  <a:cubicBezTo>
                    <a:pt x="4363" y="4262"/>
                    <a:pt x="4996" y="4224"/>
                    <a:pt x="5673" y="4156"/>
                  </a:cubicBezTo>
                  <a:cubicBezTo>
                    <a:pt x="5673" y="4156"/>
                    <a:pt x="6022" y="3185"/>
                    <a:pt x="5873" y="2092"/>
                  </a:cubicBezTo>
                  <a:cubicBezTo>
                    <a:pt x="5963" y="983"/>
                    <a:pt x="4454" y="49"/>
                    <a:pt x="4454" y="49"/>
                  </a:cubicBezTo>
                  <a:cubicBezTo>
                    <a:pt x="4454" y="49"/>
                    <a:pt x="3618" y="726"/>
                    <a:pt x="2358" y="726"/>
                  </a:cubicBezTo>
                  <a:cubicBezTo>
                    <a:pt x="2295" y="726"/>
                    <a:pt x="2231" y="725"/>
                    <a:pt x="2166" y="721"/>
                  </a:cubicBezTo>
                  <a:cubicBezTo>
                    <a:pt x="1226" y="684"/>
                    <a:pt x="1270" y="1"/>
                    <a:pt x="1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2735975" y="900675"/>
              <a:ext cx="12650" cy="9800"/>
            </a:xfrm>
            <a:custGeom>
              <a:avLst/>
              <a:gdLst/>
              <a:ahLst/>
              <a:cxnLst/>
              <a:rect l="l" t="t" r="r" b="b"/>
              <a:pathLst>
                <a:path w="506" h="392" extrusionOk="0">
                  <a:moveTo>
                    <a:pt x="253" y="0"/>
                  </a:moveTo>
                  <a:cubicBezTo>
                    <a:pt x="1" y="0"/>
                    <a:pt x="1" y="391"/>
                    <a:pt x="253" y="391"/>
                  </a:cubicBezTo>
                  <a:cubicBezTo>
                    <a:pt x="506" y="391"/>
                    <a:pt x="506" y="0"/>
                    <a:pt x="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2759500" y="902400"/>
              <a:ext cx="13400" cy="12625"/>
            </a:xfrm>
            <a:custGeom>
              <a:avLst/>
              <a:gdLst/>
              <a:ahLst/>
              <a:cxnLst/>
              <a:rect l="l" t="t" r="r" b="b"/>
              <a:pathLst>
                <a:path w="536" h="505" extrusionOk="0">
                  <a:moveTo>
                    <a:pt x="268" y="1"/>
                  </a:moveTo>
                  <a:cubicBezTo>
                    <a:pt x="135" y="1"/>
                    <a:pt x="0" y="103"/>
                    <a:pt x="6" y="252"/>
                  </a:cubicBezTo>
                  <a:cubicBezTo>
                    <a:pt x="12" y="395"/>
                    <a:pt x="139" y="505"/>
                    <a:pt x="269" y="505"/>
                  </a:cubicBezTo>
                  <a:cubicBezTo>
                    <a:pt x="328" y="505"/>
                    <a:pt x="387" y="482"/>
                    <a:pt x="437" y="430"/>
                  </a:cubicBezTo>
                  <a:lnTo>
                    <a:pt x="448" y="417"/>
                  </a:lnTo>
                  <a:cubicBezTo>
                    <a:pt x="535" y="324"/>
                    <a:pt x="535" y="177"/>
                    <a:pt x="448" y="85"/>
                  </a:cubicBezTo>
                  <a:lnTo>
                    <a:pt x="437" y="72"/>
                  </a:lnTo>
                  <a:cubicBezTo>
                    <a:pt x="390" y="23"/>
                    <a:pt x="329" y="1"/>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2789625" y="904525"/>
              <a:ext cx="12375" cy="12100"/>
            </a:xfrm>
            <a:custGeom>
              <a:avLst/>
              <a:gdLst/>
              <a:ahLst/>
              <a:cxnLst/>
              <a:rect l="l" t="t" r="r" b="b"/>
              <a:pathLst>
                <a:path w="495" h="484" extrusionOk="0">
                  <a:moveTo>
                    <a:pt x="246" y="0"/>
                  </a:moveTo>
                  <a:cubicBezTo>
                    <a:pt x="121" y="0"/>
                    <a:pt x="0" y="110"/>
                    <a:pt x="5" y="242"/>
                  </a:cubicBezTo>
                  <a:cubicBezTo>
                    <a:pt x="9" y="373"/>
                    <a:pt x="115" y="479"/>
                    <a:pt x="246" y="483"/>
                  </a:cubicBezTo>
                  <a:cubicBezTo>
                    <a:pt x="374" y="483"/>
                    <a:pt x="494" y="373"/>
                    <a:pt x="488" y="242"/>
                  </a:cubicBezTo>
                  <a:cubicBezTo>
                    <a:pt x="486" y="108"/>
                    <a:pt x="378" y="2"/>
                    <a:pt x="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2746900" y="885875"/>
              <a:ext cx="12500" cy="10750"/>
            </a:xfrm>
            <a:custGeom>
              <a:avLst/>
              <a:gdLst/>
              <a:ahLst/>
              <a:cxnLst/>
              <a:rect l="l" t="t" r="r" b="b"/>
              <a:pathLst>
                <a:path w="500" h="430" extrusionOk="0">
                  <a:moveTo>
                    <a:pt x="217" y="1"/>
                  </a:moveTo>
                  <a:cubicBezTo>
                    <a:pt x="107" y="1"/>
                    <a:pt x="1" y="86"/>
                    <a:pt x="1" y="215"/>
                  </a:cubicBezTo>
                  <a:cubicBezTo>
                    <a:pt x="3" y="333"/>
                    <a:pt x="97" y="428"/>
                    <a:pt x="214" y="430"/>
                  </a:cubicBezTo>
                  <a:cubicBezTo>
                    <a:pt x="405" y="430"/>
                    <a:pt x="499" y="199"/>
                    <a:pt x="365" y="63"/>
                  </a:cubicBezTo>
                  <a:cubicBezTo>
                    <a:pt x="322" y="20"/>
                    <a:pt x="269"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2773150" y="888700"/>
              <a:ext cx="12975" cy="10075"/>
            </a:xfrm>
            <a:custGeom>
              <a:avLst/>
              <a:gdLst/>
              <a:ahLst/>
              <a:cxnLst/>
              <a:rect l="l" t="t" r="r" b="b"/>
              <a:pathLst>
                <a:path w="519" h="403" extrusionOk="0">
                  <a:moveTo>
                    <a:pt x="260" y="1"/>
                  </a:moveTo>
                  <a:cubicBezTo>
                    <a:pt x="0" y="1"/>
                    <a:pt x="0" y="402"/>
                    <a:pt x="260" y="402"/>
                  </a:cubicBezTo>
                  <a:cubicBezTo>
                    <a:pt x="519" y="402"/>
                    <a:pt x="519" y="1"/>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2799400" y="886900"/>
              <a:ext cx="11500" cy="11225"/>
            </a:xfrm>
            <a:custGeom>
              <a:avLst/>
              <a:gdLst/>
              <a:ahLst/>
              <a:cxnLst/>
              <a:rect l="l" t="t" r="r" b="b"/>
              <a:pathLst>
                <a:path w="460" h="449" extrusionOk="0">
                  <a:moveTo>
                    <a:pt x="229" y="0"/>
                  </a:moveTo>
                  <a:cubicBezTo>
                    <a:pt x="112" y="0"/>
                    <a:pt x="0" y="103"/>
                    <a:pt x="5" y="224"/>
                  </a:cubicBezTo>
                  <a:cubicBezTo>
                    <a:pt x="7" y="347"/>
                    <a:pt x="106" y="446"/>
                    <a:pt x="229" y="448"/>
                  </a:cubicBezTo>
                  <a:cubicBezTo>
                    <a:pt x="347" y="448"/>
                    <a:pt x="459" y="345"/>
                    <a:pt x="453" y="224"/>
                  </a:cubicBezTo>
                  <a:cubicBezTo>
                    <a:pt x="450" y="101"/>
                    <a:pt x="352" y="2"/>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2756725" y="872500"/>
              <a:ext cx="14700" cy="11400"/>
            </a:xfrm>
            <a:custGeom>
              <a:avLst/>
              <a:gdLst/>
              <a:ahLst/>
              <a:cxnLst/>
              <a:rect l="l" t="t" r="r" b="b"/>
              <a:pathLst>
                <a:path w="588" h="456" extrusionOk="0">
                  <a:moveTo>
                    <a:pt x="293" y="1"/>
                  </a:moveTo>
                  <a:cubicBezTo>
                    <a:pt x="1" y="1"/>
                    <a:pt x="1" y="455"/>
                    <a:pt x="293" y="455"/>
                  </a:cubicBezTo>
                  <a:cubicBezTo>
                    <a:pt x="587" y="455"/>
                    <a:pt x="587" y="1"/>
                    <a:pt x="2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2784725" y="874200"/>
              <a:ext cx="13425" cy="10475"/>
            </a:xfrm>
            <a:custGeom>
              <a:avLst/>
              <a:gdLst/>
              <a:ahLst/>
              <a:cxnLst/>
              <a:rect l="l" t="t" r="r" b="b"/>
              <a:pathLst>
                <a:path w="537" h="419" extrusionOk="0">
                  <a:moveTo>
                    <a:pt x="269" y="1"/>
                  </a:moveTo>
                  <a:cubicBezTo>
                    <a:pt x="1" y="1"/>
                    <a:pt x="1" y="418"/>
                    <a:pt x="269" y="418"/>
                  </a:cubicBezTo>
                  <a:cubicBezTo>
                    <a:pt x="537" y="418"/>
                    <a:pt x="537"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2743825" y="870200"/>
              <a:ext cx="6400" cy="9250"/>
            </a:xfrm>
            <a:custGeom>
              <a:avLst/>
              <a:gdLst/>
              <a:ahLst/>
              <a:cxnLst/>
              <a:rect l="l" t="t" r="r" b="b"/>
              <a:pathLst>
                <a:path w="256" h="370" extrusionOk="0">
                  <a:moveTo>
                    <a:pt x="159" y="0"/>
                  </a:moveTo>
                  <a:lnTo>
                    <a:pt x="159" y="0"/>
                  </a:lnTo>
                  <a:cubicBezTo>
                    <a:pt x="111" y="119"/>
                    <a:pt x="56" y="244"/>
                    <a:pt x="1" y="369"/>
                  </a:cubicBezTo>
                  <a:cubicBezTo>
                    <a:pt x="203" y="363"/>
                    <a:pt x="255" y="128"/>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2744700" y="918275"/>
              <a:ext cx="11500" cy="10550"/>
            </a:xfrm>
            <a:custGeom>
              <a:avLst/>
              <a:gdLst/>
              <a:ahLst/>
              <a:cxnLst/>
              <a:rect l="l" t="t" r="r" b="b"/>
              <a:pathLst>
                <a:path w="460" h="422" extrusionOk="0">
                  <a:moveTo>
                    <a:pt x="230" y="1"/>
                  </a:moveTo>
                  <a:cubicBezTo>
                    <a:pt x="140" y="1"/>
                    <a:pt x="43" y="59"/>
                    <a:pt x="23" y="151"/>
                  </a:cubicBezTo>
                  <a:cubicBezTo>
                    <a:pt x="1" y="258"/>
                    <a:pt x="40" y="361"/>
                    <a:pt x="144" y="405"/>
                  </a:cubicBezTo>
                  <a:cubicBezTo>
                    <a:pt x="171" y="416"/>
                    <a:pt x="198" y="422"/>
                    <a:pt x="225" y="422"/>
                  </a:cubicBezTo>
                  <a:cubicBezTo>
                    <a:pt x="317" y="422"/>
                    <a:pt x="402" y="362"/>
                    <a:pt x="429" y="267"/>
                  </a:cubicBezTo>
                  <a:cubicBezTo>
                    <a:pt x="460" y="155"/>
                    <a:pt x="394" y="41"/>
                    <a:pt x="282" y="8"/>
                  </a:cubicBezTo>
                  <a:cubicBezTo>
                    <a:pt x="265" y="3"/>
                    <a:pt x="248" y="1"/>
                    <a:pt x="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2769350" y="922525"/>
              <a:ext cx="15575" cy="12100"/>
            </a:xfrm>
            <a:custGeom>
              <a:avLst/>
              <a:gdLst/>
              <a:ahLst/>
              <a:cxnLst/>
              <a:rect l="l" t="t" r="r" b="b"/>
              <a:pathLst>
                <a:path w="623" h="484" extrusionOk="0">
                  <a:moveTo>
                    <a:pt x="311" y="0"/>
                  </a:moveTo>
                  <a:cubicBezTo>
                    <a:pt x="1" y="0"/>
                    <a:pt x="1" y="484"/>
                    <a:pt x="311" y="484"/>
                  </a:cubicBezTo>
                  <a:cubicBezTo>
                    <a:pt x="622" y="484"/>
                    <a:pt x="622" y="0"/>
                    <a:pt x="3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2806475" y="921375"/>
              <a:ext cx="13475" cy="13150"/>
            </a:xfrm>
            <a:custGeom>
              <a:avLst/>
              <a:gdLst/>
              <a:ahLst/>
              <a:cxnLst/>
              <a:rect l="l" t="t" r="r" b="b"/>
              <a:pathLst>
                <a:path w="539" h="526" extrusionOk="0">
                  <a:moveTo>
                    <a:pt x="271" y="0"/>
                  </a:moveTo>
                  <a:cubicBezTo>
                    <a:pt x="132" y="0"/>
                    <a:pt x="1" y="121"/>
                    <a:pt x="7" y="264"/>
                  </a:cubicBezTo>
                  <a:cubicBezTo>
                    <a:pt x="9" y="407"/>
                    <a:pt x="126" y="523"/>
                    <a:pt x="271" y="525"/>
                  </a:cubicBezTo>
                  <a:cubicBezTo>
                    <a:pt x="407" y="525"/>
                    <a:pt x="539" y="404"/>
                    <a:pt x="532" y="264"/>
                  </a:cubicBezTo>
                  <a:cubicBezTo>
                    <a:pt x="530" y="119"/>
                    <a:pt x="413" y="5"/>
                    <a:pt x="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2752275" y="936025"/>
              <a:ext cx="16125" cy="12550"/>
            </a:xfrm>
            <a:custGeom>
              <a:avLst/>
              <a:gdLst/>
              <a:ahLst/>
              <a:cxnLst/>
              <a:rect l="l" t="t" r="r" b="b"/>
              <a:pathLst>
                <a:path w="645" h="502" extrusionOk="0">
                  <a:moveTo>
                    <a:pt x="322" y="1"/>
                  </a:moveTo>
                  <a:cubicBezTo>
                    <a:pt x="1" y="1"/>
                    <a:pt x="1" y="501"/>
                    <a:pt x="322" y="501"/>
                  </a:cubicBezTo>
                  <a:cubicBezTo>
                    <a:pt x="644" y="501"/>
                    <a:pt x="644" y="1"/>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2790450" y="938950"/>
              <a:ext cx="13200" cy="12850"/>
            </a:xfrm>
            <a:custGeom>
              <a:avLst/>
              <a:gdLst/>
              <a:ahLst/>
              <a:cxnLst/>
              <a:rect l="l" t="t" r="r" b="b"/>
              <a:pathLst>
                <a:path w="528" h="514" extrusionOk="0">
                  <a:moveTo>
                    <a:pt x="264" y="0"/>
                  </a:moveTo>
                  <a:cubicBezTo>
                    <a:pt x="130" y="0"/>
                    <a:pt x="0" y="119"/>
                    <a:pt x="7" y="257"/>
                  </a:cubicBezTo>
                  <a:cubicBezTo>
                    <a:pt x="9" y="398"/>
                    <a:pt x="123" y="512"/>
                    <a:pt x="264" y="514"/>
                  </a:cubicBezTo>
                  <a:cubicBezTo>
                    <a:pt x="398" y="514"/>
                    <a:pt x="527" y="398"/>
                    <a:pt x="521" y="257"/>
                  </a:cubicBezTo>
                  <a:cubicBezTo>
                    <a:pt x="519" y="116"/>
                    <a:pt x="404" y="2"/>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2824925" y="940475"/>
              <a:ext cx="15125" cy="14800"/>
            </a:xfrm>
            <a:custGeom>
              <a:avLst/>
              <a:gdLst/>
              <a:ahLst/>
              <a:cxnLst/>
              <a:rect l="l" t="t" r="r" b="b"/>
              <a:pathLst>
                <a:path w="605" h="592" extrusionOk="0">
                  <a:moveTo>
                    <a:pt x="304" y="1"/>
                  </a:moveTo>
                  <a:cubicBezTo>
                    <a:pt x="148" y="1"/>
                    <a:pt x="0" y="137"/>
                    <a:pt x="7" y="297"/>
                  </a:cubicBezTo>
                  <a:cubicBezTo>
                    <a:pt x="14" y="455"/>
                    <a:pt x="137" y="591"/>
                    <a:pt x="304" y="591"/>
                  </a:cubicBezTo>
                  <a:cubicBezTo>
                    <a:pt x="457" y="591"/>
                    <a:pt x="604" y="455"/>
                    <a:pt x="600" y="297"/>
                  </a:cubicBezTo>
                  <a:cubicBezTo>
                    <a:pt x="596" y="135"/>
                    <a:pt x="466" y="3"/>
                    <a:pt x="3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2808075" y="870700"/>
              <a:ext cx="12800" cy="12525"/>
            </a:xfrm>
            <a:custGeom>
              <a:avLst/>
              <a:gdLst/>
              <a:ahLst/>
              <a:cxnLst/>
              <a:rect l="l" t="t" r="r" b="b"/>
              <a:pathLst>
                <a:path w="512" h="501" extrusionOk="0">
                  <a:moveTo>
                    <a:pt x="255" y="0"/>
                  </a:moveTo>
                  <a:cubicBezTo>
                    <a:pt x="125" y="0"/>
                    <a:pt x="0" y="114"/>
                    <a:pt x="5" y="251"/>
                  </a:cubicBezTo>
                  <a:cubicBezTo>
                    <a:pt x="7" y="387"/>
                    <a:pt x="119" y="499"/>
                    <a:pt x="255" y="501"/>
                  </a:cubicBezTo>
                  <a:cubicBezTo>
                    <a:pt x="387" y="501"/>
                    <a:pt x="512" y="385"/>
                    <a:pt x="505" y="251"/>
                  </a:cubicBezTo>
                  <a:cubicBezTo>
                    <a:pt x="503" y="112"/>
                    <a:pt x="393" y="2"/>
                    <a:pt x="2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2782475" y="859300"/>
              <a:ext cx="124225" cy="174550"/>
            </a:xfrm>
            <a:custGeom>
              <a:avLst/>
              <a:gdLst/>
              <a:ahLst/>
              <a:cxnLst/>
              <a:rect l="l" t="t" r="r" b="b"/>
              <a:pathLst>
                <a:path w="4969" h="6982" extrusionOk="0">
                  <a:moveTo>
                    <a:pt x="2102" y="0"/>
                  </a:moveTo>
                  <a:cubicBezTo>
                    <a:pt x="1858" y="0"/>
                    <a:pt x="1642" y="94"/>
                    <a:pt x="1483" y="346"/>
                  </a:cubicBezTo>
                  <a:cubicBezTo>
                    <a:pt x="1143" y="889"/>
                    <a:pt x="1239" y="1636"/>
                    <a:pt x="1398" y="2222"/>
                  </a:cubicBezTo>
                  <a:cubicBezTo>
                    <a:pt x="1413" y="2281"/>
                    <a:pt x="1431" y="2341"/>
                    <a:pt x="1448" y="2398"/>
                  </a:cubicBezTo>
                  <a:cubicBezTo>
                    <a:pt x="2149" y="3518"/>
                    <a:pt x="2781" y="4374"/>
                    <a:pt x="2781" y="4374"/>
                  </a:cubicBezTo>
                  <a:lnTo>
                    <a:pt x="1" y="6638"/>
                  </a:lnTo>
                  <a:lnTo>
                    <a:pt x="526" y="6981"/>
                  </a:lnTo>
                  <a:cubicBezTo>
                    <a:pt x="526" y="6981"/>
                    <a:pt x="4734" y="5290"/>
                    <a:pt x="4870" y="4952"/>
                  </a:cubicBezTo>
                  <a:cubicBezTo>
                    <a:pt x="4953" y="4745"/>
                    <a:pt x="4969" y="4519"/>
                    <a:pt x="4960" y="4297"/>
                  </a:cubicBezTo>
                  <a:cubicBezTo>
                    <a:pt x="4911" y="2977"/>
                    <a:pt x="4090" y="1813"/>
                    <a:pt x="3192" y="847"/>
                  </a:cubicBezTo>
                  <a:cubicBezTo>
                    <a:pt x="2922" y="553"/>
                    <a:pt x="2634" y="278"/>
                    <a:pt x="2327" y="24"/>
                  </a:cubicBezTo>
                  <a:cubicBezTo>
                    <a:pt x="2250" y="8"/>
                    <a:pt x="2175" y="0"/>
                    <a:pt x="21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2742300" y="1020075"/>
              <a:ext cx="56950" cy="41150"/>
            </a:xfrm>
            <a:custGeom>
              <a:avLst/>
              <a:gdLst/>
              <a:ahLst/>
              <a:cxnLst/>
              <a:rect l="l" t="t" r="r" b="b"/>
              <a:pathLst>
                <a:path w="2278" h="1646" extrusionOk="0">
                  <a:moveTo>
                    <a:pt x="751" y="1"/>
                  </a:moveTo>
                  <a:lnTo>
                    <a:pt x="751" y="1"/>
                  </a:lnTo>
                  <a:cubicBezTo>
                    <a:pt x="721" y="87"/>
                    <a:pt x="740" y="183"/>
                    <a:pt x="804" y="249"/>
                  </a:cubicBezTo>
                  <a:cubicBezTo>
                    <a:pt x="868" y="313"/>
                    <a:pt x="953" y="350"/>
                    <a:pt x="1041" y="355"/>
                  </a:cubicBezTo>
                  <a:cubicBezTo>
                    <a:pt x="903" y="473"/>
                    <a:pt x="712" y="513"/>
                    <a:pt x="540" y="574"/>
                  </a:cubicBezTo>
                  <a:cubicBezTo>
                    <a:pt x="413" y="618"/>
                    <a:pt x="290" y="671"/>
                    <a:pt x="169" y="732"/>
                  </a:cubicBezTo>
                  <a:cubicBezTo>
                    <a:pt x="130" y="750"/>
                    <a:pt x="86" y="776"/>
                    <a:pt x="73" y="818"/>
                  </a:cubicBezTo>
                  <a:cubicBezTo>
                    <a:pt x="57" y="871"/>
                    <a:pt x="99" y="926"/>
                    <a:pt x="152" y="943"/>
                  </a:cubicBezTo>
                  <a:cubicBezTo>
                    <a:pt x="174" y="949"/>
                    <a:pt x="198" y="952"/>
                    <a:pt x="222" y="952"/>
                  </a:cubicBezTo>
                  <a:cubicBezTo>
                    <a:pt x="252" y="952"/>
                    <a:pt x="282" y="947"/>
                    <a:pt x="310" y="939"/>
                  </a:cubicBezTo>
                  <a:cubicBezTo>
                    <a:pt x="457" y="906"/>
                    <a:pt x="602" y="862"/>
                    <a:pt x="740" y="803"/>
                  </a:cubicBezTo>
                  <a:lnTo>
                    <a:pt x="740" y="803"/>
                  </a:lnTo>
                  <a:cubicBezTo>
                    <a:pt x="681" y="862"/>
                    <a:pt x="615" y="917"/>
                    <a:pt x="547" y="963"/>
                  </a:cubicBezTo>
                  <a:cubicBezTo>
                    <a:pt x="396" y="1060"/>
                    <a:pt x="211" y="1097"/>
                    <a:pt x="73" y="1211"/>
                  </a:cubicBezTo>
                  <a:cubicBezTo>
                    <a:pt x="35" y="1242"/>
                    <a:pt x="0" y="1288"/>
                    <a:pt x="13" y="1334"/>
                  </a:cubicBezTo>
                  <a:cubicBezTo>
                    <a:pt x="24" y="1365"/>
                    <a:pt x="51" y="1389"/>
                    <a:pt x="84" y="1393"/>
                  </a:cubicBezTo>
                  <a:cubicBezTo>
                    <a:pt x="97" y="1396"/>
                    <a:pt x="110" y="1397"/>
                    <a:pt x="123" y="1397"/>
                  </a:cubicBezTo>
                  <a:cubicBezTo>
                    <a:pt x="142" y="1397"/>
                    <a:pt x="162" y="1394"/>
                    <a:pt x="180" y="1389"/>
                  </a:cubicBezTo>
                  <a:cubicBezTo>
                    <a:pt x="407" y="1338"/>
                    <a:pt x="595" y="1189"/>
                    <a:pt x="813" y="1112"/>
                  </a:cubicBezTo>
                  <a:lnTo>
                    <a:pt x="813" y="1112"/>
                  </a:lnTo>
                  <a:lnTo>
                    <a:pt x="422" y="1516"/>
                  </a:lnTo>
                  <a:cubicBezTo>
                    <a:pt x="411" y="1525"/>
                    <a:pt x="402" y="1538"/>
                    <a:pt x="396" y="1554"/>
                  </a:cubicBezTo>
                  <a:cubicBezTo>
                    <a:pt x="378" y="1598"/>
                    <a:pt x="428" y="1646"/>
                    <a:pt x="477" y="1646"/>
                  </a:cubicBezTo>
                  <a:cubicBezTo>
                    <a:pt x="525" y="1646"/>
                    <a:pt x="569" y="1615"/>
                    <a:pt x="606" y="1587"/>
                  </a:cubicBezTo>
                  <a:lnTo>
                    <a:pt x="1111" y="1209"/>
                  </a:lnTo>
                  <a:lnTo>
                    <a:pt x="1111" y="1209"/>
                  </a:lnTo>
                  <a:cubicBezTo>
                    <a:pt x="1081" y="1330"/>
                    <a:pt x="984" y="1422"/>
                    <a:pt x="920" y="1527"/>
                  </a:cubicBezTo>
                  <a:cubicBezTo>
                    <a:pt x="905" y="1551"/>
                    <a:pt x="892" y="1582"/>
                    <a:pt x="912" y="1604"/>
                  </a:cubicBezTo>
                  <a:cubicBezTo>
                    <a:pt x="923" y="1613"/>
                    <a:pt x="934" y="1617"/>
                    <a:pt x="947" y="1620"/>
                  </a:cubicBezTo>
                  <a:cubicBezTo>
                    <a:pt x="958" y="1621"/>
                    <a:pt x="969" y="1622"/>
                    <a:pt x="980" y="1622"/>
                  </a:cubicBezTo>
                  <a:cubicBezTo>
                    <a:pt x="1060" y="1622"/>
                    <a:pt x="1138" y="1582"/>
                    <a:pt x="1199" y="1529"/>
                  </a:cubicBezTo>
                  <a:cubicBezTo>
                    <a:pt x="1267" y="1470"/>
                    <a:pt x="1322" y="1396"/>
                    <a:pt x="1388" y="1330"/>
                  </a:cubicBezTo>
                  <a:cubicBezTo>
                    <a:pt x="1447" y="1268"/>
                    <a:pt x="1516" y="1218"/>
                    <a:pt x="1581" y="1163"/>
                  </a:cubicBezTo>
                  <a:cubicBezTo>
                    <a:pt x="1869" y="919"/>
                    <a:pt x="2106" y="622"/>
                    <a:pt x="2278" y="286"/>
                  </a:cubicBezTo>
                  <a:lnTo>
                    <a:pt x="1599" y="196"/>
                  </a:lnTo>
                  <a:cubicBezTo>
                    <a:pt x="1558" y="224"/>
                    <a:pt x="1509" y="232"/>
                    <a:pt x="1458" y="232"/>
                  </a:cubicBezTo>
                  <a:cubicBezTo>
                    <a:pt x="1427" y="232"/>
                    <a:pt x="1396" y="229"/>
                    <a:pt x="1366" y="225"/>
                  </a:cubicBezTo>
                  <a:cubicBezTo>
                    <a:pt x="1149" y="190"/>
                    <a:pt x="940" y="115"/>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2921500" y="1083500"/>
              <a:ext cx="62225" cy="23375"/>
            </a:xfrm>
            <a:custGeom>
              <a:avLst/>
              <a:gdLst/>
              <a:ahLst/>
              <a:cxnLst/>
              <a:rect l="l" t="t" r="r" b="b"/>
              <a:pathLst>
                <a:path w="2489" h="935" extrusionOk="0">
                  <a:moveTo>
                    <a:pt x="497" y="1"/>
                  </a:moveTo>
                  <a:cubicBezTo>
                    <a:pt x="497" y="1"/>
                    <a:pt x="73" y="275"/>
                    <a:pt x="1" y="279"/>
                  </a:cubicBezTo>
                  <a:lnTo>
                    <a:pt x="58" y="796"/>
                  </a:lnTo>
                  <a:cubicBezTo>
                    <a:pt x="58" y="796"/>
                    <a:pt x="1549" y="934"/>
                    <a:pt x="2196" y="934"/>
                  </a:cubicBezTo>
                  <a:cubicBezTo>
                    <a:pt x="2375" y="934"/>
                    <a:pt x="2489" y="924"/>
                    <a:pt x="2489" y="897"/>
                  </a:cubicBezTo>
                  <a:cubicBezTo>
                    <a:pt x="2489" y="771"/>
                    <a:pt x="497"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2769300" y="783000"/>
              <a:ext cx="17400" cy="6325"/>
            </a:xfrm>
            <a:custGeom>
              <a:avLst/>
              <a:gdLst/>
              <a:ahLst/>
              <a:cxnLst/>
              <a:rect l="l" t="t" r="r" b="b"/>
              <a:pathLst>
                <a:path w="696" h="253" extrusionOk="0">
                  <a:moveTo>
                    <a:pt x="39" y="0"/>
                  </a:moveTo>
                  <a:cubicBezTo>
                    <a:pt x="34" y="0"/>
                    <a:pt x="28" y="1"/>
                    <a:pt x="23" y="3"/>
                  </a:cubicBezTo>
                  <a:cubicBezTo>
                    <a:pt x="14" y="5"/>
                    <a:pt x="7" y="12"/>
                    <a:pt x="5" y="21"/>
                  </a:cubicBezTo>
                  <a:lnTo>
                    <a:pt x="5" y="23"/>
                  </a:lnTo>
                  <a:cubicBezTo>
                    <a:pt x="1" y="58"/>
                    <a:pt x="29" y="89"/>
                    <a:pt x="53" y="111"/>
                  </a:cubicBezTo>
                  <a:cubicBezTo>
                    <a:pt x="80" y="137"/>
                    <a:pt x="111" y="161"/>
                    <a:pt x="141" y="183"/>
                  </a:cubicBezTo>
                  <a:cubicBezTo>
                    <a:pt x="209" y="223"/>
                    <a:pt x="286" y="245"/>
                    <a:pt x="365" y="251"/>
                  </a:cubicBezTo>
                  <a:cubicBezTo>
                    <a:pt x="373" y="252"/>
                    <a:pt x="380" y="252"/>
                    <a:pt x="388" y="252"/>
                  </a:cubicBezTo>
                  <a:cubicBezTo>
                    <a:pt x="449" y="252"/>
                    <a:pt x="510" y="236"/>
                    <a:pt x="563" y="205"/>
                  </a:cubicBezTo>
                  <a:cubicBezTo>
                    <a:pt x="592" y="188"/>
                    <a:pt x="618" y="166"/>
                    <a:pt x="640" y="139"/>
                  </a:cubicBezTo>
                  <a:cubicBezTo>
                    <a:pt x="666" y="117"/>
                    <a:pt x="684" y="89"/>
                    <a:pt x="690" y="56"/>
                  </a:cubicBezTo>
                  <a:cubicBezTo>
                    <a:pt x="696" y="33"/>
                    <a:pt x="679" y="15"/>
                    <a:pt x="658" y="15"/>
                  </a:cubicBezTo>
                  <a:cubicBezTo>
                    <a:pt x="653" y="15"/>
                    <a:pt x="647" y="16"/>
                    <a:pt x="642" y="19"/>
                  </a:cubicBezTo>
                  <a:cubicBezTo>
                    <a:pt x="620" y="32"/>
                    <a:pt x="605" y="51"/>
                    <a:pt x="583" y="67"/>
                  </a:cubicBezTo>
                  <a:cubicBezTo>
                    <a:pt x="563" y="78"/>
                    <a:pt x="539" y="87"/>
                    <a:pt x="517" y="93"/>
                  </a:cubicBezTo>
                  <a:cubicBezTo>
                    <a:pt x="473" y="107"/>
                    <a:pt x="427" y="113"/>
                    <a:pt x="381" y="113"/>
                  </a:cubicBezTo>
                  <a:cubicBezTo>
                    <a:pt x="374" y="113"/>
                    <a:pt x="367" y="113"/>
                    <a:pt x="361" y="113"/>
                  </a:cubicBezTo>
                  <a:cubicBezTo>
                    <a:pt x="302" y="106"/>
                    <a:pt x="245" y="89"/>
                    <a:pt x="192" y="65"/>
                  </a:cubicBezTo>
                  <a:cubicBezTo>
                    <a:pt x="163" y="54"/>
                    <a:pt x="137" y="40"/>
                    <a:pt x="108" y="27"/>
                  </a:cubicBezTo>
                  <a:cubicBezTo>
                    <a:pt x="91" y="17"/>
                    <a:pt x="64"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2744225" y="777850"/>
              <a:ext cx="10050" cy="5625"/>
            </a:xfrm>
            <a:custGeom>
              <a:avLst/>
              <a:gdLst/>
              <a:ahLst/>
              <a:cxnLst/>
              <a:rect l="l" t="t" r="r" b="b"/>
              <a:pathLst>
                <a:path w="402" h="225" extrusionOk="0">
                  <a:moveTo>
                    <a:pt x="351" y="79"/>
                  </a:moveTo>
                  <a:cubicBezTo>
                    <a:pt x="350" y="79"/>
                    <a:pt x="353" y="80"/>
                    <a:pt x="356" y="80"/>
                  </a:cubicBezTo>
                  <a:cubicBezTo>
                    <a:pt x="353" y="79"/>
                    <a:pt x="351" y="79"/>
                    <a:pt x="351" y="79"/>
                  </a:cubicBezTo>
                  <a:close/>
                  <a:moveTo>
                    <a:pt x="68" y="1"/>
                  </a:moveTo>
                  <a:cubicBezTo>
                    <a:pt x="40" y="1"/>
                    <a:pt x="11" y="20"/>
                    <a:pt x="4" y="51"/>
                  </a:cubicBezTo>
                  <a:lnTo>
                    <a:pt x="4" y="49"/>
                  </a:lnTo>
                  <a:lnTo>
                    <a:pt x="4" y="49"/>
                  </a:lnTo>
                  <a:cubicBezTo>
                    <a:pt x="0" y="69"/>
                    <a:pt x="2" y="91"/>
                    <a:pt x="11" y="108"/>
                  </a:cubicBezTo>
                  <a:cubicBezTo>
                    <a:pt x="13" y="113"/>
                    <a:pt x="18" y="117"/>
                    <a:pt x="20" y="124"/>
                  </a:cubicBezTo>
                  <a:cubicBezTo>
                    <a:pt x="33" y="141"/>
                    <a:pt x="48" y="159"/>
                    <a:pt x="66" y="172"/>
                  </a:cubicBezTo>
                  <a:cubicBezTo>
                    <a:pt x="90" y="187"/>
                    <a:pt x="116" y="200"/>
                    <a:pt x="143" y="209"/>
                  </a:cubicBezTo>
                  <a:cubicBezTo>
                    <a:pt x="169" y="218"/>
                    <a:pt x="198" y="225"/>
                    <a:pt x="226" y="225"/>
                  </a:cubicBezTo>
                  <a:cubicBezTo>
                    <a:pt x="260" y="225"/>
                    <a:pt x="304" y="221"/>
                    <a:pt x="329" y="197"/>
                  </a:cubicBezTo>
                  <a:lnTo>
                    <a:pt x="329" y="197"/>
                  </a:lnTo>
                  <a:cubicBezTo>
                    <a:pt x="337" y="192"/>
                    <a:pt x="345" y="188"/>
                    <a:pt x="354" y="183"/>
                  </a:cubicBezTo>
                  <a:cubicBezTo>
                    <a:pt x="362" y="176"/>
                    <a:pt x="373" y="167"/>
                    <a:pt x="380" y="156"/>
                  </a:cubicBezTo>
                  <a:lnTo>
                    <a:pt x="382" y="154"/>
                  </a:lnTo>
                  <a:cubicBezTo>
                    <a:pt x="385" y="149"/>
                    <a:pt x="387" y="144"/>
                    <a:pt x="388" y="138"/>
                  </a:cubicBezTo>
                  <a:lnTo>
                    <a:pt x="388" y="138"/>
                  </a:lnTo>
                  <a:cubicBezTo>
                    <a:pt x="388" y="138"/>
                    <a:pt x="388" y="137"/>
                    <a:pt x="389" y="137"/>
                  </a:cubicBezTo>
                  <a:cubicBezTo>
                    <a:pt x="402" y="113"/>
                    <a:pt x="384" y="82"/>
                    <a:pt x="356" y="80"/>
                  </a:cubicBezTo>
                  <a:lnTo>
                    <a:pt x="356" y="80"/>
                  </a:lnTo>
                  <a:lnTo>
                    <a:pt x="362" y="83"/>
                  </a:lnTo>
                  <a:lnTo>
                    <a:pt x="362" y="83"/>
                  </a:lnTo>
                  <a:cubicBezTo>
                    <a:pt x="352" y="79"/>
                    <a:pt x="341" y="77"/>
                    <a:pt x="330" y="77"/>
                  </a:cubicBezTo>
                  <a:cubicBezTo>
                    <a:pt x="323" y="77"/>
                    <a:pt x="316" y="78"/>
                    <a:pt x="310" y="80"/>
                  </a:cubicBezTo>
                  <a:lnTo>
                    <a:pt x="303" y="82"/>
                  </a:lnTo>
                  <a:lnTo>
                    <a:pt x="303" y="82"/>
                  </a:lnTo>
                  <a:cubicBezTo>
                    <a:pt x="299" y="82"/>
                    <a:pt x="294" y="81"/>
                    <a:pt x="292" y="81"/>
                  </a:cubicBezTo>
                  <a:lnTo>
                    <a:pt x="292" y="81"/>
                  </a:lnTo>
                  <a:cubicBezTo>
                    <a:pt x="286" y="80"/>
                    <a:pt x="279" y="79"/>
                    <a:pt x="273" y="79"/>
                  </a:cubicBezTo>
                  <a:cubicBezTo>
                    <a:pt x="270" y="79"/>
                    <a:pt x="267" y="79"/>
                    <a:pt x="264" y="80"/>
                  </a:cubicBezTo>
                  <a:lnTo>
                    <a:pt x="239" y="80"/>
                  </a:lnTo>
                  <a:lnTo>
                    <a:pt x="233" y="77"/>
                  </a:lnTo>
                  <a:lnTo>
                    <a:pt x="218" y="75"/>
                  </a:lnTo>
                  <a:cubicBezTo>
                    <a:pt x="207" y="71"/>
                    <a:pt x="198" y="69"/>
                    <a:pt x="187" y="64"/>
                  </a:cubicBezTo>
                  <a:cubicBezTo>
                    <a:pt x="186" y="64"/>
                    <a:pt x="185" y="64"/>
                    <a:pt x="184" y="64"/>
                  </a:cubicBezTo>
                  <a:lnTo>
                    <a:pt x="184" y="64"/>
                  </a:lnTo>
                  <a:cubicBezTo>
                    <a:pt x="186" y="66"/>
                    <a:pt x="190" y="68"/>
                    <a:pt x="189" y="68"/>
                  </a:cubicBezTo>
                  <a:cubicBezTo>
                    <a:pt x="189" y="68"/>
                    <a:pt x="189" y="67"/>
                    <a:pt x="187" y="66"/>
                  </a:cubicBezTo>
                  <a:lnTo>
                    <a:pt x="183" y="64"/>
                  </a:lnTo>
                  <a:lnTo>
                    <a:pt x="183" y="64"/>
                  </a:lnTo>
                  <a:cubicBezTo>
                    <a:pt x="183" y="64"/>
                    <a:pt x="183" y="64"/>
                    <a:pt x="184" y="64"/>
                  </a:cubicBezTo>
                  <a:lnTo>
                    <a:pt x="184" y="64"/>
                  </a:lnTo>
                  <a:cubicBezTo>
                    <a:pt x="182" y="63"/>
                    <a:pt x="180" y="62"/>
                    <a:pt x="180" y="62"/>
                  </a:cubicBezTo>
                  <a:lnTo>
                    <a:pt x="180" y="62"/>
                  </a:lnTo>
                  <a:lnTo>
                    <a:pt x="183" y="64"/>
                  </a:lnTo>
                  <a:lnTo>
                    <a:pt x="183" y="64"/>
                  </a:lnTo>
                  <a:cubicBezTo>
                    <a:pt x="182" y="63"/>
                    <a:pt x="181" y="63"/>
                    <a:pt x="180" y="62"/>
                  </a:cubicBezTo>
                  <a:lnTo>
                    <a:pt x="180" y="62"/>
                  </a:lnTo>
                  <a:cubicBezTo>
                    <a:pt x="180" y="62"/>
                    <a:pt x="180" y="62"/>
                    <a:pt x="180" y="62"/>
                  </a:cubicBezTo>
                  <a:lnTo>
                    <a:pt x="180" y="62"/>
                  </a:lnTo>
                  <a:lnTo>
                    <a:pt x="174" y="58"/>
                  </a:lnTo>
                  <a:cubicBezTo>
                    <a:pt x="169" y="55"/>
                    <a:pt x="165" y="53"/>
                    <a:pt x="160" y="51"/>
                  </a:cubicBezTo>
                  <a:lnTo>
                    <a:pt x="154" y="47"/>
                  </a:lnTo>
                  <a:cubicBezTo>
                    <a:pt x="152" y="45"/>
                    <a:pt x="151" y="45"/>
                    <a:pt x="151" y="45"/>
                  </a:cubicBezTo>
                  <a:lnTo>
                    <a:pt x="151" y="45"/>
                  </a:lnTo>
                  <a:cubicBezTo>
                    <a:pt x="151" y="45"/>
                    <a:pt x="154" y="47"/>
                    <a:pt x="156" y="49"/>
                  </a:cubicBezTo>
                  <a:lnTo>
                    <a:pt x="156" y="49"/>
                  </a:lnTo>
                  <a:cubicBezTo>
                    <a:pt x="149" y="45"/>
                    <a:pt x="142" y="39"/>
                    <a:pt x="136" y="31"/>
                  </a:cubicBezTo>
                  <a:lnTo>
                    <a:pt x="123" y="22"/>
                  </a:lnTo>
                  <a:cubicBezTo>
                    <a:pt x="108" y="9"/>
                    <a:pt x="88" y="3"/>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2745575" y="760975"/>
              <a:ext cx="11300" cy="5325"/>
            </a:xfrm>
            <a:custGeom>
              <a:avLst/>
              <a:gdLst/>
              <a:ahLst/>
              <a:cxnLst/>
              <a:rect l="l" t="t" r="r" b="b"/>
              <a:pathLst>
                <a:path w="452" h="213" extrusionOk="0">
                  <a:moveTo>
                    <a:pt x="193" y="0"/>
                  </a:moveTo>
                  <a:cubicBezTo>
                    <a:pt x="173" y="0"/>
                    <a:pt x="154" y="2"/>
                    <a:pt x="135" y="6"/>
                  </a:cubicBezTo>
                  <a:cubicBezTo>
                    <a:pt x="113" y="8"/>
                    <a:pt x="91" y="14"/>
                    <a:pt x="71" y="25"/>
                  </a:cubicBezTo>
                  <a:cubicBezTo>
                    <a:pt x="49" y="36"/>
                    <a:pt x="30" y="54"/>
                    <a:pt x="16" y="76"/>
                  </a:cubicBezTo>
                  <a:cubicBezTo>
                    <a:pt x="1" y="105"/>
                    <a:pt x="21" y="140"/>
                    <a:pt x="54" y="140"/>
                  </a:cubicBezTo>
                  <a:lnTo>
                    <a:pt x="56" y="140"/>
                  </a:lnTo>
                  <a:cubicBezTo>
                    <a:pt x="65" y="140"/>
                    <a:pt x="73" y="137"/>
                    <a:pt x="82" y="137"/>
                  </a:cubicBezTo>
                  <a:cubicBezTo>
                    <a:pt x="85" y="137"/>
                    <a:pt x="92" y="136"/>
                    <a:pt x="93" y="136"/>
                  </a:cubicBezTo>
                  <a:lnTo>
                    <a:pt x="93" y="136"/>
                  </a:lnTo>
                  <a:cubicBezTo>
                    <a:pt x="93" y="136"/>
                    <a:pt x="93" y="137"/>
                    <a:pt x="89" y="137"/>
                  </a:cubicBezTo>
                  <a:cubicBezTo>
                    <a:pt x="98" y="137"/>
                    <a:pt x="106" y="135"/>
                    <a:pt x="113" y="135"/>
                  </a:cubicBezTo>
                  <a:cubicBezTo>
                    <a:pt x="122" y="133"/>
                    <a:pt x="131" y="131"/>
                    <a:pt x="137" y="129"/>
                  </a:cubicBezTo>
                  <a:cubicBezTo>
                    <a:pt x="144" y="126"/>
                    <a:pt x="146" y="126"/>
                    <a:pt x="150" y="126"/>
                  </a:cubicBezTo>
                  <a:cubicBezTo>
                    <a:pt x="159" y="125"/>
                    <a:pt x="168" y="125"/>
                    <a:pt x="177" y="125"/>
                  </a:cubicBezTo>
                  <a:cubicBezTo>
                    <a:pt x="186" y="125"/>
                    <a:pt x="195" y="125"/>
                    <a:pt x="205" y="126"/>
                  </a:cubicBezTo>
                  <a:lnTo>
                    <a:pt x="212" y="126"/>
                  </a:lnTo>
                  <a:lnTo>
                    <a:pt x="229" y="129"/>
                  </a:lnTo>
                  <a:cubicBezTo>
                    <a:pt x="230" y="129"/>
                    <a:pt x="232" y="129"/>
                    <a:pt x="234" y="129"/>
                  </a:cubicBezTo>
                  <a:lnTo>
                    <a:pt x="234" y="129"/>
                  </a:lnTo>
                  <a:lnTo>
                    <a:pt x="243" y="131"/>
                  </a:lnTo>
                  <a:cubicBezTo>
                    <a:pt x="260" y="133"/>
                    <a:pt x="276" y="140"/>
                    <a:pt x="293" y="144"/>
                  </a:cubicBezTo>
                  <a:cubicBezTo>
                    <a:pt x="300" y="144"/>
                    <a:pt x="308" y="148"/>
                    <a:pt x="315" y="151"/>
                  </a:cubicBezTo>
                  <a:cubicBezTo>
                    <a:pt x="324" y="153"/>
                    <a:pt x="324" y="153"/>
                    <a:pt x="328" y="155"/>
                  </a:cubicBezTo>
                  <a:cubicBezTo>
                    <a:pt x="326" y="154"/>
                    <a:pt x="325" y="154"/>
                    <a:pt x="325" y="154"/>
                  </a:cubicBezTo>
                  <a:lnTo>
                    <a:pt x="325" y="154"/>
                  </a:lnTo>
                  <a:cubicBezTo>
                    <a:pt x="325" y="154"/>
                    <a:pt x="330" y="156"/>
                    <a:pt x="333" y="157"/>
                  </a:cubicBezTo>
                  <a:cubicBezTo>
                    <a:pt x="348" y="164"/>
                    <a:pt x="361" y="173"/>
                    <a:pt x="374" y="181"/>
                  </a:cubicBezTo>
                  <a:cubicBezTo>
                    <a:pt x="388" y="195"/>
                    <a:pt x="401" y="206"/>
                    <a:pt x="418" y="212"/>
                  </a:cubicBezTo>
                  <a:cubicBezTo>
                    <a:pt x="420" y="213"/>
                    <a:pt x="422" y="213"/>
                    <a:pt x="424" y="213"/>
                  </a:cubicBezTo>
                  <a:cubicBezTo>
                    <a:pt x="438" y="213"/>
                    <a:pt x="451" y="201"/>
                    <a:pt x="451" y="186"/>
                  </a:cubicBezTo>
                  <a:cubicBezTo>
                    <a:pt x="451" y="166"/>
                    <a:pt x="442" y="144"/>
                    <a:pt x="429" y="129"/>
                  </a:cubicBezTo>
                  <a:cubicBezTo>
                    <a:pt x="416" y="111"/>
                    <a:pt x="403" y="94"/>
                    <a:pt x="390" y="80"/>
                  </a:cubicBezTo>
                  <a:cubicBezTo>
                    <a:pt x="357" y="47"/>
                    <a:pt x="317" y="23"/>
                    <a:pt x="273" y="10"/>
                  </a:cubicBezTo>
                  <a:cubicBezTo>
                    <a:pt x="246" y="4"/>
                    <a:pt x="220"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2769675" y="764825"/>
              <a:ext cx="18875" cy="8200"/>
            </a:xfrm>
            <a:custGeom>
              <a:avLst/>
              <a:gdLst/>
              <a:ahLst/>
              <a:cxnLst/>
              <a:rect l="l" t="t" r="r" b="b"/>
              <a:pathLst>
                <a:path w="755" h="328" extrusionOk="0">
                  <a:moveTo>
                    <a:pt x="328" y="1"/>
                  </a:moveTo>
                  <a:cubicBezTo>
                    <a:pt x="226" y="1"/>
                    <a:pt x="125" y="29"/>
                    <a:pt x="36" y="82"/>
                  </a:cubicBezTo>
                  <a:cubicBezTo>
                    <a:pt x="0" y="108"/>
                    <a:pt x="7" y="177"/>
                    <a:pt x="56" y="177"/>
                  </a:cubicBezTo>
                  <a:cubicBezTo>
                    <a:pt x="57" y="177"/>
                    <a:pt x="59" y="177"/>
                    <a:pt x="60" y="177"/>
                  </a:cubicBezTo>
                  <a:cubicBezTo>
                    <a:pt x="141" y="171"/>
                    <a:pt x="221" y="156"/>
                    <a:pt x="301" y="156"/>
                  </a:cubicBezTo>
                  <a:cubicBezTo>
                    <a:pt x="339" y="156"/>
                    <a:pt x="376" y="159"/>
                    <a:pt x="414" y="168"/>
                  </a:cubicBezTo>
                  <a:cubicBezTo>
                    <a:pt x="458" y="179"/>
                    <a:pt x="502" y="199"/>
                    <a:pt x="539" y="225"/>
                  </a:cubicBezTo>
                  <a:cubicBezTo>
                    <a:pt x="577" y="251"/>
                    <a:pt x="612" y="308"/>
                    <a:pt x="662" y="324"/>
                  </a:cubicBezTo>
                  <a:cubicBezTo>
                    <a:pt x="669" y="326"/>
                    <a:pt x="676" y="327"/>
                    <a:pt x="683" y="327"/>
                  </a:cubicBezTo>
                  <a:cubicBezTo>
                    <a:pt x="719" y="327"/>
                    <a:pt x="742" y="294"/>
                    <a:pt x="746" y="260"/>
                  </a:cubicBezTo>
                  <a:cubicBezTo>
                    <a:pt x="754" y="192"/>
                    <a:pt x="675" y="126"/>
                    <a:pt x="629" y="91"/>
                  </a:cubicBezTo>
                  <a:cubicBezTo>
                    <a:pt x="577" y="56"/>
                    <a:pt x="519" y="30"/>
                    <a:pt x="460" y="16"/>
                  </a:cubicBezTo>
                  <a:cubicBezTo>
                    <a:pt x="416" y="6"/>
                    <a:pt x="372"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2757175" y="802350"/>
              <a:ext cx="19625" cy="11175"/>
            </a:xfrm>
            <a:custGeom>
              <a:avLst/>
              <a:gdLst/>
              <a:ahLst/>
              <a:cxnLst/>
              <a:rect l="l" t="t" r="r" b="b"/>
              <a:pathLst>
                <a:path w="785" h="447" extrusionOk="0">
                  <a:moveTo>
                    <a:pt x="784" y="0"/>
                  </a:moveTo>
                  <a:lnTo>
                    <a:pt x="784" y="0"/>
                  </a:lnTo>
                  <a:cubicBezTo>
                    <a:pt x="624" y="114"/>
                    <a:pt x="435" y="173"/>
                    <a:pt x="244" y="173"/>
                  </a:cubicBezTo>
                  <a:cubicBezTo>
                    <a:pt x="162" y="173"/>
                    <a:pt x="80" y="162"/>
                    <a:pt x="0" y="141"/>
                  </a:cubicBezTo>
                  <a:lnTo>
                    <a:pt x="0" y="141"/>
                  </a:lnTo>
                  <a:lnTo>
                    <a:pt x="40" y="171"/>
                  </a:lnTo>
                  <a:cubicBezTo>
                    <a:pt x="44" y="277"/>
                    <a:pt x="108" y="373"/>
                    <a:pt x="205" y="417"/>
                  </a:cubicBezTo>
                  <a:cubicBezTo>
                    <a:pt x="233" y="430"/>
                    <a:pt x="264" y="439"/>
                    <a:pt x="297" y="444"/>
                  </a:cubicBezTo>
                  <a:cubicBezTo>
                    <a:pt x="312" y="445"/>
                    <a:pt x="328" y="446"/>
                    <a:pt x="343" y="446"/>
                  </a:cubicBezTo>
                  <a:cubicBezTo>
                    <a:pt x="420" y="446"/>
                    <a:pt x="494" y="424"/>
                    <a:pt x="558" y="380"/>
                  </a:cubicBezTo>
                  <a:cubicBezTo>
                    <a:pt x="681" y="294"/>
                    <a:pt x="736" y="143"/>
                    <a:pt x="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2768375" y="818375"/>
              <a:ext cx="30325" cy="17150"/>
            </a:xfrm>
            <a:custGeom>
              <a:avLst/>
              <a:gdLst/>
              <a:ahLst/>
              <a:cxnLst/>
              <a:rect l="l" t="t" r="r" b="b"/>
              <a:pathLst>
                <a:path w="1213" h="686" extrusionOk="0">
                  <a:moveTo>
                    <a:pt x="1060" y="1"/>
                  </a:moveTo>
                  <a:cubicBezTo>
                    <a:pt x="1040" y="1"/>
                    <a:pt x="1010" y="13"/>
                    <a:pt x="971" y="40"/>
                  </a:cubicBezTo>
                  <a:cubicBezTo>
                    <a:pt x="694" y="235"/>
                    <a:pt x="341" y="312"/>
                    <a:pt x="73" y="312"/>
                  </a:cubicBezTo>
                  <a:cubicBezTo>
                    <a:pt x="48" y="312"/>
                    <a:pt x="24" y="311"/>
                    <a:pt x="0" y="310"/>
                  </a:cubicBezTo>
                  <a:lnTo>
                    <a:pt x="0" y="310"/>
                  </a:lnTo>
                  <a:lnTo>
                    <a:pt x="53" y="685"/>
                  </a:lnTo>
                  <a:cubicBezTo>
                    <a:pt x="871" y="656"/>
                    <a:pt x="1212" y="1"/>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2730825" y="722250"/>
              <a:ext cx="90775" cy="44600"/>
            </a:xfrm>
            <a:custGeom>
              <a:avLst/>
              <a:gdLst/>
              <a:ahLst/>
              <a:cxnLst/>
              <a:rect l="l" t="t" r="r" b="b"/>
              <a:pathLst>
                <a:path w="3631" h="1784" extrusionOk="0">
                  <a:moveTo>
                    <a:pt x="933" y="0"/>
                  </a:moveTo>
                  <a:cubicBezTo>
                    <a:pt x="881" y="0"/>
                    <a:pt x="829" y="3"/>
                    <a:pt x="778" y="9"/>
                  </a:cubicBezTo>
                  <a:cubicBezTo>
                    <a:pt x="538" y="35"/>
                    <a:pt x="292" y="143"/>
                    <a:pt x="167" y="349"/>
                  </a:cubicBezTo>
                  <a:cubicBezTo>
                    <a:pt x="0" y="624"/>
                    <a:pt x="108" y="1008"/>
                    <a:pt x="352" y="1216"/>
                  </a:cubicBezTo>
                  <a:cubicBezTo>
                    <a:pt x="389" y="1252"/>
                    <a:pt x="433" y="1276"/>
                    <a:pt x="483" y="1287"/>
                  </a:cubicBezTo>
                  <a:cubicBezTo>
                    <a:pt x="491" y="1288"/>
                    <a:pt x="499" y="1289"/>
                    <a:pt x="507" y="1289"/>
                  </a:cubicBezTo>
                  <a:cubicBezTo>
                    <a:pt x="549" y="1289"/>
                    <a:pt x="588" y="1265"/>
                    <a:pt x="609" y="1227"/>
                  </a:cubicBezTo>
                  <a:cubicBezTo>
                    <a:pt x="615" y="1201"/>
                    <a:pt x="617" y="1175"/>
                    <a:pt x="613" y="1151"/>
                  </a:cubicBezTo>
                  <a:cubicBezTo>
                    <a:pt x="604" y="1052"/>
                    <a:pt x="584" y="957"/>
                    <a:pt x="556" y="865"/>
                  </a:cubicBezTo>
                  <a:cubicBezTo>
                    <a:pt x="549" y="850"/>
                    <a:pt x="547" y="834"/>
                    <a:pt x="551" y="819"/>
                  </a:cubicBezTo>
                  <a:cubicBezTo>
                    <a:pt x="560" y="802"/>
                    <a:pt x="577" y="792"/>
                    <a:pt x="595" y="792"/>
                  </a:cubicBezTo>
                  <a:cubicBezTo>
                    <a:pt x="604" y="792"/>
                    <a:pt x="615" y="795"/>
                    <a:pt x="624" y="801"/>
                  </a:cubicBezTo>
                  <a:cubicBezTo>
                    <a:pt x="646" y="817"/>
                    <a:pt x="663" y="841"/>
                    <a:pt x="674" y="867"/>
                  </a:cubicBezTo>
                  <a:cubicBezTo>
                    <a:pt x="841" y="1184"/>
                    <a:pt x="1122" y="1423"/>
                    <a:pt x="1463" y="1537"/>
                  </a:cubicBezTo>
                  <a:cubicBezTo>
                    <a:pt x="1484" y="1545"/>
                    <a:pt x="1507" y="1551"/>
                    <a:pt x="1530" y="1551"/>
                  </a:cubicBezTo>
                  <a:cubicBezTo>
                    <a:pt x="1551" y="1551"/>
                    <a:pt x="1570" y="1546"/>
                    <a:pt x="1586" y="1533"/>
                  </a:cubicBezTo>
                  <a:cubicBezTo>
                    <a:pt x="1623" y="1495"/>
                    <a:pt x="1603" y="1432"/>
                    <a:pt x="1581" y="1383"/>
                  </a:cubicBezTo>
                  <a:lnTo>
                    <a:pt x="1437" y="1072"/>
                  </a:lnTo>
                  <a:cubicBezTo>
                    <a:pt x="1448" y="1058"/>
                    <a:pt x="1466" y="1051"/>
                    <a:pt x="1484" y="1051"/>
                  </a:cubicBezTo>
                  <a:cubicBezTo>
                    <a:pt x="1504" y="1051"/>
                    <a:pt x="1524" y="1058"/>
                    <a:pt x="1540" y="1069"/>
                  </a:cubicBezTo>
                  <a:cubicBezTo>
                    <a:pt x="1570" y="1093"/>
                    <a:pt x="1592" y="1124"/>
                    <a:pt x="1610" y="1159"/>
                  </a:cubicBezTo>
                  <a:cubicBezTo>
                    <a:pt x="1775" y="1438"/>
                    <a:pt x="2076" y="1614"/>
                    <a:pt x="2390" y="1700"/>
                  </a:cubicBezTo>
                  <a:cubicBezTo>
                    <a:pt x="2702" y="1783"/>
                    <a:pt x="3031" y="1783"/>
                    <a:pt x="3354" y="1783"/>
                  </a:cubicBezTo>
                  <a:cubicBezTo>
                    <a:pt x="3354" y="1783"/>
                    <a:pt x="3630" y="1473"/>
                    <a:pt x="3369" y="815"/>
                  </a:cubicBezTo>
                  <a:cubicBezTo>
                    <a:pt x="3108" y="156"/>
                    <a:pt x="2636" y="92"/>
                    <a:pt x="2598" y="83"/>
                  </a:cubicBezTo>
                  <a:cubicBezTo>
                    <a:pt x="2484" y="54"/>
                    <a:pt x="2367" y="46"/>
                    <a:pt x="2249" y="46"/>
                  </a:cubicBezTo>
                  <a:cubicBezTo>
                    <a:pt x="2070" y="46"/>
                    <a:pt x="1887" y="66"/>
                    <a:pt x="1707" y="66"/>
                  </a:cubicBezTo>
                  <a:cubicBezTo>
                    <a:pt x="1638" y="66"/>
                    <a:pt x="1569" y="63"/>
                    <a:pt x="1500" y="55"/>
                  </a:cubicBezTo>
                  <a:cubicBezTo>
                    <a:pt x="1311" y="32"/>
                    <a:pt x="1121"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2777100" y="725525"/>
              <a:ext cx="88025" cy="115550"/>
            </a:xfrm>
            <a:custGeom>
              <a:avLst/>
              <a:gdLst/>
              <a:ahLst/>
              <a:cxnLst/>
              <a:rect l="l" t="t" r="r" b="b"/>
              <a:pathLst>
                <a:path w="3521" h="4622" extrusionOk="0">
                  <a:moveTo>
                    <a:pt x="872" y="1"/>
                  </a:moveTo>
                  <a:cubicBezTo>
                    <a:pt x="835" y="1"/>
                    <a:pt x="798" y="1"/>
                    <a:pt x="760" y="3"/>
                  </a:cubicBezTo>
                  <a:lnTo>
                    <a:pt x="1072" y="1533"/>
                  </a:lnTo>
                  <a:lnTo>
                    <a:pt x="934" y="2517"/>
                  </a:lnTo>
                  <a:cubicBezTo>
                    <a:pt x="934" y="2517"/>
                    <a:pt x="1012" y="2284"/>
                    <a:pt x="1205" y="2284"/>
                  </a:cubicBezTo>
                  <a:cubicBezTo>
                    <a:pt x="1256" y="2284"/>
                    <a:pt x="1314" y="2300"/>
                    <a:pt x="1382" y="2342"/>
                  </a:cubicBezTo>
                  <a:cubicBezTo>
                    <a:pt x="1707" y="2542"/>
                    <a:pt x="1358" y="2952"/>
                    <a:pt x="1195" y="3014"/>
                  </a:cubicBezTo>
                  <a:cubicBezTo>
                    <a:pt x="1035" y="3077"/>
                    <a:pt x="897" y="3872"/>
                    <a:pt x="486" y="4171"/>
                  </a:cubicBezTo>
                  <a:cubicBezTo>
                    <a:pt x="75" y="4470"/>
                    <a:pt x="1" y="4533"/>
                    <a:pt x="38" y="4533"/>
                  </a:cubicBezTo>
                  <a:cubicBezTo>
                    <a:pt x="61" y="4533"/>
                    <a:pt x="158" y="4621"/>
                    <a:pt x="364" y="4621"/>
                  </a:cubicBezTo>
                  <a:cubicBezTo>
                    <a:pt x="495" y="4621"/>
                    <a:pt x="670" y="4586"/>
                    <a:pt x="897" y="4470"/>
                  </a:cubicBezTo>
                  <a:cubicBezTo>
                    <a:pt x="1363" y="4231"/>
                    <a:pt x="1505" y="4096"/>
                    <a:pt x="1714" y="4096"/>
                  </a:cubicBezTo>
                  <a:cubicBezTo>
                    <a:pt x="1767" y="4096"/>
                    <a:pt x="1824" y="4105"/>
                    <a:pt x="1891" y="4123"/>
                  </a:cubicBezTo>
                  <a:cubicBezTo>
                    <a:pt x="2153" y="4189"/>
                    <a:pt x="2398" y="4360"/>
                    <a:pt x="2662" y="4360"/>
                  </a:cubicBezTo>
                  <a:cubicBezTo>
                    <a:pt x="2739" y="4360"/>
                    <a:pt x="2818" y="4346"/>
                    <a:pt x="2900" y="4309"/>
                  </a:cubicBezTo>
                  <a:cubicBezTo>
                    <a:pt x="3115" y="4213"/>
                    <a:pt x="3299" y="4063"/>
                    <a:pt x="3435" y="3872"/>
                  </a:cubicBezTo>
                  <a:cubicBezTo>
                    <a:pt x="3435" y="3872"/>
                    <a:pt x="3521"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60"/>
          <p:cNvGrpSpPr/>
          <p:nvPr/>
        </p:nvGrpSpPr>
        <p:grpSpPr>
          <a:xfrm>
            <a:off x="4507912" y="539988"/>
            <a:ext cx="890185" cy="675108"/>
            <a:chOff x="4725044" y="4077175"/>
            <a:chExt cx="398900" cy="347475"/>
          </a:xfrm>
        </p:grpSpPr>
        <p:sp>
          <p:nvSpPr>
            <p:cNvPr id="2112" name="Google Shape;2112;p60"/>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60"/>
          <p:cNvGrpSpPr/>
          <p:nvPr/>
        </p:nvGrpSpPr>
        <p:grpSpPr>
          <a:xfrm>
            <a:off x="8346380" y="3016088"/>
            <a:ext cx="621817" cy="501781"/>
            <a:chOff x="7514750" y="4210883"/>
            <a:chExt cx="953999" cy="769838"/>
          </a:xfrm>
        </p:grpSpPr>
        <p:sp>
          <p:nvSpPr>
            <p:cNvPr id="2120" name="Google Shape;2120;p60"/>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60"/>
          <p:cNvGrpSpPr/>
          <p:nvPr/>
        </p:nvGrpSpPr>
        <p:grpSpPr>
          <a:xfrm>
            <a:off x="90319" y="2537234"/>
            <a:ext cx="1266586" cy="2012166"/>
            <a:chOff x="5283050" y="4042750"/>
            <a:chExt cx="399000" cy="595950"/>
          </a:xfrm>
        </p:grpSpPr>
        <p:sp>
          <p:nvSpPr>
            <p:cNvPr id="2128" name="Google Shape;2128;p60"/>
            <p:cNvSpPr/>
            <p:nvPr/>
          </p:nvSpPr>
          <p:spPr>
            <a:xfrm>
              <a:off x="5283050" y="4042750"/>
              <a:ext cx="399000" cy="344900"/>
            </a:xfrm>
            <a:custGeom>
              <a:avLst/>
              <a:gdLst/>
              <a:ahLst/>
              <a:cxnLst/>
              <a:rect l="l" t="t" r="r" b="b"/>
              <a:pathLst>
                <a:path w="15960" h="13796" extrusionOk="0">
                  <a:moveTo>
                    <a:pt x="8041" y="0"/>
                  </a:moveTo>
                  <a:cubicBezTo>
                    <a:pt x="6475" y="0"/>
                    <a:pt x="4915" y="432"/>
                    <a:pt x="3622" y="1312"/>
                  </a:cubicBezTo>
                  <a:cubicBezTo>
                    <a:pt x="1300" y="2891"/>
                    <a:pt x="0" y="5920"/>
                    <a:pt x="633" y="8656"/>
                  </a:cubicBezTo>
                  <a:cubicBezTo>
                    <a:pt x="1259" y="11376"/>
                    <a:pt x="3849" y="13561"/>
                    <a:pt x="6636" y="13561"/>
                  </a:cubicBezTo>
                  <a:cubicBezTo>
                    <a:pt x="6655" y="13561"/>
                    <a:pt x="6675" y="13561"/>
                    <a:pt x="6694" y="13560"/>
                  </a:cubicBezTo>
                  <a:lnTo>
                    <a:pt x="4984" y="12908"/>
                  </a:lnTo>
                  <a:lnTo>
                    <a:pt x="4984" y="12908"/>
                  </a:lnTo>
                  <a:cubicBezTo>
                    <a:pt x="6366" y="13418"/>
                    <a:pt x="7864" y="13796"/>
                    <a:pt x="9308" y="13796"/>
                  </a:cubicBezTo>
                  <a:cubicBezTo>
                    <a:pt x="10436" y="13796"/>
                    <a:pt x="11532" y="13565"/>
                    <a:pt x="12514" y="12987"/>
                  </a:cubicBezTo>
                  <a:cubicBezTo>
                    <a:pt x="15162" y="11426"/>
                    <a:pt x="15960" y="7754"/>
                    <a:pt x="15026" y="4822"/>
                  </a:cubicBezTo>
                  <a:cubicBezTo>
                    <a:pt x="14664" y="3680"/>
                    <a:pt x="14071" y="2588"/>
                    <a:pt x="13175" y="1793"/>
                  </a:cubicBezTo>
                  <a:cubicBezTo>
                    <a:pt x="12722" y="1389"/>
                    <a:pt x="12202" y="1071"/>
                    <a:pt x="11655" y="809"/>
                  </a:cubicBezTo>
                  <a:cubicBezTo>
                    <a:pt x="10533" y="273"/>
                    <a:pt x="9285" y="0"/>
                    <a:pt x="8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5478275" y="4137575"/>
              <a:ext cx="15450" cy="501125"/>
            </a:xfrm>
            <a:custGeom>
              <a:avLst/>
              <a:gdLst/>
              <a:ahLst/>
              <a:cxnLst/>
              <a:rect l="l" t="t" r="r" b="b"/>
              <a:pathLst>
                <a:path w="618" h="20045" extrusionOk="0">
                  <a:moveTo>
                    <a:pt x="154" y="1"/>
                  </a:moveTo>
                  <a:cubicBezTo>
                    <a:pt x="98" y="1"/>
                    <a:pt x="42" y="39"/>
                    <a:pt x="38" y="115"/>
                  </a:cubicBezTo>
                  <a:lnTo>
                    <a:pt x="38" y="117"/>
                  </a:lnTo>
                  <a:cubicBezTo>
                    <a:pt x="1" y="763"/>
                    <a:pt x="16" y="1418"/>
                    <a:pt x="14" y="2063"/>
                  </a:cubicBezTo>
                  <a:cubicBezTo>
                    <a:pt x="12" y="2705"/>
                    <a:pt x="18" y="3344"/>
                    <a:pt x="20" y="3985"/>
                  </a:cubicBezTo>
                  <a:cubicBezTo>
                    <a:pt x="25" y="5274"/>
                    <a:pt x="40" y="6561"/>
                    <a:pt x="53" y="7850"/>
                  </a:cubicBezTo>
                  <a:lnTo>
                    <a:pt x="130" y="15559"/>
                  </a:lnTo>
                  <a:cubicBezTo>
                    <a:pt x="137" y="16277"/>
                    <a:pt x="146" y="16997"/>
                    <a:pt x="152" y="17717"/>
                  </a:cubicBezTo>
                  <a:cubicBezTo>
                    <a:pt x="154" y="18073"/>
                    <a:pt x="159" y="18429"/>
                    <a:pt x="159" y="18785"/>
                  </a:cubicBezTo>
                  <a:cubicBezTo>
                    <a:pt x="159" y="19158"/>
                    <a:pt x="143" y="19531"/>
                    <a:pt x="198" y="19903"/>
                  </a:cubicBezTo>
                  <a:cubicBezTo>
                    <a:pt x="210" y="19989"/>
                    <a:pt x="308" y="20045"/>
                    <a:pt x="390" y="20045"/>
                  </a:cubicBezTo>
                  <a:cubicBezTo>
                    <a:pt x="397" y="20045"/>
                    <a:pt x="404" y="20044"/>
                    <a:pt x="411" y="20043"/>
                  </a:cubicBezTo>
                  <a:cubicBezTo>
                    <a:pt x="515" y="20028"/>
                    <a:pt x="567" y="19949"/>
                    <a:pt x="580" y="19850"/>
                  </a:cubicBezTo>
                  <a:cubicBezTo>
                    <a:pt x="618" y="19531"/>
                    <a:pt x="596" y="19211"/>
                    <a:pt x="589" y="18890"/>
                  </a:cubicBezTo>
                  <a:cubicBezTo>
                    <a:pt x="583" y="18567"/>
                    <a:pt x="576" y="18249"/>
                    <a:pt x="572" y="17928"/>
                  </a:cubicBezTo>
                  <a:cubicBezTo>
                    <a:pt x="563" y="17287"/>
                    <a:pt x="554" y="16648"/>
                    <a:pt x="545" y="16009"/>
                  </a:cubicBezTo>
                  <a:lnTo>
                    <a:pt x="495" y="12141"/>
                  </a:lnTo>
                  <a:cubicBezTo>
                    <a:pt x="460" y="9574"/>
                    <a:pt x="442" y="7005"/>
                    <a:pt x="392" y="4435"/>
                  </a:cubicBezTo>
                  <a:cubicBezTo>
                    <a:pt x="376" y="3724"/>
                    <a:pt x="363" y="3012"/>
                    <a:pt x="348" y="2303"/>
                  </a:cubicBezTo>
                  <a:cubicBezTo>
                    <a:pt x="334" y="1576"/>
                    <a:pt x="334" y="840"/>
                    <a:pt x="275" y="115"/>
                  </a:cubicBezTo>
                  <a:cubicBezTo>
                    <a:pt x="269" y="39"/>
                    <a:pt x="211"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5390175" y="4217750"/>
              <a:ext cx="220175" cy="141200"/>
            </a:xfrm>
            <a:custGeom>
              <a:avLst/>
              <a:gdLst/>
              <a:ahLst/>
              <a:cxnLst/>
              <a:rect l="l" t="t" r="r" b="b"/>
              <a:pathLst>
                <a:path w="8807" h="5648" extrusionOk="0">
                  <a:moveTo>
                    <a:pt x="8503" y="0"/>
                  </a:moveTo>
                  <a:cubicBezTo>
                    <a:pt x="8453" y="0"/>
                    <a:pt x="8404" y="19"/>
                    <a:pt x="8365" y="62"/>
                  </a:cubicBezTo>
                  <a:cubicBezTo>
                    <a:pt x="8062" y="394"/>
                    <a:pt x="7790" y="756"/>
                    <a:pt x="7506" y="1103"/>
                  </a:cubicBezTo>
                  <a:lnTo>
                    <a:pt x="6654" y="2148"/>
                  </a:lnTo>
                  <a:lnTo>
                    <a:pt x="4950" y="4241"/>
                  </a:lnTo>
                  <a:cubicBezTo>
                    <a:pt x="4708" y="4538"/>
                    <a:pt x="4482" y="4885"/>
                    <a:pt x="4162" y="5102"/>
                  </a:cubicBezTo>
                  <a:cubicBezTo>
                    <a:pt x="4055" y="5177"/>
                    <a:pt x="3922" y="5253"/>
                    <a:pt x="3787" y="5253"/>
                  </a:cubicBezTo>
                  <a:cubicBezTo>
                    <a:pt x="3775" y="5253"/>
                    <a:pt x="3763" y="5253"/>
                    <a:pt x="3751" y="5251"/>
                  </a:cubicBezTo>
                  <a:cubicBezTo>
                    <a:pt x="3588" y="5234"/>
                    <a:pt x="3498" y="5093"/>
                    <a:pt x="3417" y="4968"/>
                  </a:cubicBezTo>
                  <a:cubicBezTo>
                    <a:pt x="2916" y="4202"/>
                    <a:pt x="2422" y="3433"/>
                    <a:pt x="1919" y="2669"/>
                  </a:cubicBezTo>
                  <a:cubicBezTo>
                    <a:pt x="1361" y="1812"/>
                    <a:pt x="817" y="943"/>
                    <a:pt x="200" y="128"/>
                  </a:cubicBezTo>
                  <a:cubicBezTo>
                    <a:pt x="178" y="99"/>
                    <a:pt x="148" y="87"/>
                    <a:pt x="120" y="87"/>
                  </a:cubicBezTo>
                  <a:cubicBezTo>
                    <a:pt x="58" y="87"/>
                    <a:pt x="1" y="146"/>
                    <a:pt x="42" y="220"/>
                  </a:cubicBezTo>
                  <a:lnTo>
                    <a:pt x="42" y="222"/>
                  </a:lnTo>
                  <a:cubicBezTo>
                    <a:pt x="492" y="1068"/>
                    <a:pt x="1017" y="1872"/>
                    <a:pt x="1524" y="2684"/>
                  </a:cubicBezTo>
                  <a:cubicBezTo>
                    <a:pt x="2031" y="3497"/>
                    <a:pt x="2541" y="4309"/>
                    <a:pt x="3055" y="5120"/>
                  </a:cubicBezTo>
                  <a:cubicBezTo>
                    <a:pt x="3158" y="5284"/>
                    <a:pt x="3266" y="5458"/>
                    <a:pt x="3441" y="5557"/>
                  </a:cubicBezTo>
                  <a:cubicBezTo>
                    <a:pt x="3551" y="5617"/>
                    <a:pt x="3673" y="5648"/>
                    <a:pt x="3796" y="5648"/>
                  </a:cubicBezTo>
                  <a:cubicBezTo>
                    <a:pt x="3848" y="5648"/>
                    <a:pt x="3901" y="5642"/>
                    <a:pt x="3953" y="5631"/>
                  </a:cubicBezTo>
                  <a:cubicBezTo>
                    <a:pt x="4309" y="5563"/>
                    <a:pt x="4621" y="5284"/>
                    <a:pt x="4851" y="5016"/>
                  </a:cubicBezTo>
                  <a:cubicBezTo>
                    <a:pt x="5468" y="4298"/>
                    <a:pt x="6055" y="3554"/>
                    <a:pt x="6656" y="2820"/>
                  </a:cubicBezTo>
                  <a:lnTo>
                    <a:pt x="7664" y="1595"/>
                  </a:lnTo>
                  <a:cubicBezTo>
                    <a:pt x="8009" y="1173"/>
                    <a:pt x="8378" y="760"/>
                    <a:pt x="8699" y="319"/>
                  </a:cubicBezTo>
                  <a:cubicBezTo>
                    <a:pt x="8806" y="172"/>
                    <a:pt x="8653" y="0"/>
                    <a:pt x="8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5430325" y="4165850"/>
              <a:ext cx="85525" cy="68950"/>
            </a:xfrm>
            <a:custGeom>
              <a:avLst/>
              <a:gdLst/>
              <a:ahLst/>
              <a:cxnLst/>
              <a:rect l="l" t="t" r="r" b="b"/>
              <a:pathLst>
                <a:path w="3421" h="2758" extrusionOk="0">
                  <a:moveTo>
                    <a:pt x="107" y="1"/>
                  </a:moveTo>
                  <a:cubicBezTo>
                    <a:pt x="51" y="1"/>
                    <a:pt x="0" y="59"/>
                    <a:pt x="37" y="120"/>
                  </a:cubicBezTo>
                  <a:lnTo>
                    <a:pt x="37" y="122"/>
                  </a:lnTo>
                  <a:cubicBezTo>
                    <a:pt x="72" y="183"/>
                    <a:pt x="91" y="247"/>
                    <a:pt x="129" y="306"/>
                  </a:cubicBezTo>
                  <a:cubicBezTo>
                    <a:pt x="166" y="366"/>
                    <a:pt x="208" y="418"/>
                    <a:pt x="245" y="475"/>
                  </a:cubicBezTo>
                  <a:cubicBezTo>
                    <a:pt x="313" y="576"/>
                    <a:pt x="379" y="675"/>
                    <a:pt x="452" y="772"/>
                  </a:cubicBezTo>
                  <a:cubicBezTo>
                    <a:pt x="608" y="981"/>
                    <a:pt x="763" y="1187"/>
                    <a:pt x="919" y="1393"/>
                  </a:cubicBezTo>
                  <a:cubicBezTo>
                    <a:pt x="1229" y="1811"/>
                    <a:pt x="1523" y="2237"/>
                    <a:pt x="1831" y="2654"/>
                  </a:cubicBezTo>
                  <a:cubicBezTo>
                    <a:pt x="1874" y="2713"/>
                    <a:pt x="1950" y="2757"/>
                    <a:pt x="2024" y="2757"/>
                  </a:cubicBezTo>
                  <a:cubicBezTo>
                    <a:pt x="2072" y="2757"/>
                    <a:pt x="2118" y="2739"/>
                    <a:pt x="2154" y="2696"/>
                  </a:cubicBezTo>
                  <a:lnTo>
                    <a:pt x="2813" y="1910"/>
                  </a:lnTo>
                  <a:lnTo>
                    <a:pt x="3133" y="1525"/>
                  </a:lnTo>
                  <a:cubicBezTo>
                    <a:pt x="3188" y="1457"/>
                    <a:pt x="3247" y="1391"/>
                    <a:pt x="3302" y="1323"/>
                  </a:cubicBezTo>
                  <a:cubicBezTo>
                    <a:pt x="3357" y="1255"/>
                    <a:pt x="3368" y="1174"/>
                    <a:pt x="3392" y="1093"/>
                  </a:cubicBezTo>
                  <a:cubicBezTo>
                    <a:pt x="3420" y="991"/>
                    <a:pt x="3339" y="914"/>
                    <a:pt x="3251" y="914"/>
                  </a:cubicBezTo>
                  <a:cubicBezTo>
                    <a:pt x="3228" y="914"/>
                    <a:pt x="3205" y="919"/>
                    <a:pt x="3184" y="930"/>
                  </a:cubicBezTo>
                  <a:cubicBezTo>
                    <a:pt x="3100" y="972"/>
                    <a:pt x="3037" y="998"/>
                    <a:pt x="2973" y="1068"/>
                  </a:cubicBezTo>
                  <a:cubicBezTo>
                    <a:pt x="2920" y="1128"/>
                    <a:pt x="2872" y="1189"/>
                    <a:pt x="2821" y="1251"/>
                  </a:cubicBezTo>
                  <a:lnTo>
                    <a:pt x="2503" y="1635"/>
                  </a:lnTo>
                  <a:lnTo>
                    <a:pt x="2017" y="2220"/>
                  </a:lnTo>
                  <a:lnTo>
                    <a:pt x="2017" y="2220"/>
                  </a:lnTo>
                  <a:cubicBezTo>
                    <a:pt x="1754" y="1875"/>
                    <a:pt x="1480" y="1538"/>
                    <a:pt x="1212" y="1200"/>
                  </a:cubicBezTo>
                  <a:cubicBezTo>
                    <a:pt x="1049" y="996"/>
                    <a:pt x="886" y="794"/>
                    <a:pt x="722" y="596"/>
                  </a:cubicBezTo>
                  <a:cubicBezTo>
                    <a:pt x="638" y="495"/>
                    <a:pt x="553" y="401"/>
                    <a:pt x="463" y="306"/>
                  </a:cubicBezTo>
                  <a:cubicBezTo>
                    <a:pt x="414" y="256"/>
                    <a:pt x="370" y="203"/>
                    <a:pt x="322" y="155"/>
                  </a:cubicBezTo>
                  <a:cubicBezTo>
                    <a:pt x="274" y="104"/>
                    <a:pt x="214" y="71"/>
                    <a:pt x="162" y="23"/>
                  </a:cubicBezTo>
                  <a:cubicBezTo>
                    <a:pt x="145" y="7"/>
                    <a:pt x="126"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5373400" y="4126775"/>
              <a:ext cx="7775" cy="6000"/>
            </a:xfrm>
            <a:custGeom>
              <a:avLst/>
              <a:gdLst/>
              <a:ahLst/>
              <a:cxnLst/>
              <a:rect l="l" t="t" r="r" b="b"/>
              <a:pathLst>
                <a:path w="311" h="240" extrusionOk="0">
                  <a:moveTo>
                    <a:pt x="157" y="0"/>
                  </a:moveTo>
                  <a:cubicBezTo>
                    <a:pt x="1" y="0"/>
                    <a:pt x="1" y="240"/>
                    <a:pt x="157" y="240"/>
                  </a:cubicBezTo>
                  <a:cubicBezTo>
                    <a:pt x="311" y="240"/>
                    <a:pt x="311"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5396525" y="4104525"/>
              <a:ext cx="9025" cy="9000"/>
            </a:xfrm>
            <a:custGeom>
              <a:avLst/>
              <a:gdLst/>
              <a:ahLst/>
              <a:cxnLst/>
              <a:rect l="l" t="t" r="r" b="b"/>
              <a:pathLst>
                <a:path w="361" h="360" extrusionOk="0">
                  <a:moveTo>
                    <a:pt x="157" y="1"/>
                  </a:moveTo>
                  <a:lnTo>
                    <a:pt x="115" y="8"/>
                  </a:lnTo>
                  <a:cubicBezTo>
                    <a:pt x="88" y="14"/>
                    <a:pt x="66" y="27"/>
                    <a:pt x="47" y="47"/>
                  </a:cubicBezTo>
                  <a:cubicBezTo>
                    <a:pt x="31" y="60"/>
                    <a:pt x="20" y="78"/>
                    <a:pt x="14" y="98"/>
                  </a:cubicBezTo>
                  <a:cubicBezTo>
                    <a:pt x="5" y="115"/>
                    <a:pt x="1" y="137"/>
                    <a:pt x="1" y="157"/>
                  </a:cubicBezTo>
                  <a:cubicBezTo>
                    <a:pt x="1" y="212"/>
                    <a:pt x="29" y="262"/>
                    <a:pt x="77" y="291"/>
                  </a:cubicBezTo>
                  <a:lnTo>
                    <a:pt x="143" y="339"/>
                  </a:lnTo>
                  <a:lnTo>
                    <a:pt x="178" y="355"/>
                  </a:lnTo>
                  <a:cubicBezTo>
                    <a:pt x="188" y="358"/>
                    <a:pt x="198" y="360"/>
                    <a:pt x="209" y="360"/>
                  </a:cubicBezTo>
                  <a:cubicBezTo>
                    <a:pt x="218" y="360"/>
                    <a:pt x="227" y="359"/>
                    <a:pt x="236" y="357"/>
                  </a:cubicBezTo>
                  <a:cubicBezTo>
                    <a:pt x="249" y="357"/>
                    <a:pt x="260" y="355"/>
                    <a:pt x="271" y="348"/>
                  </a:cubicBezTo>
                  <a:cubicBezTo>
                    <a:pt x="288" y="341"/>
                    <a:pt x="304" y="330"/>
                    <a:pt x="317" y="317"/>
                  </a:cubicBezTo>
                  <a:lnTo>
                    <a:pt x="339" y="289"/>
                  </a:lnTo>
                  <a:lnTo>
                    <a:pt x="354" y="256"/>
                  </a:lnTo>
                  <a:cubicBezTo>
                    <a:pt x="359" y="236"/>
                    <a:pt x="361" y="216"/>
                    <a:pt x="356" y="199"/>
                  </a:cubicBezTo>
                  <a:cubicBezTo>
                    <a:pt x="356" y="179"/>
                    <a:pt x="350" y="161"/>
                    <a:pt x="339" y="146"/>
                  </a:cubicBezTo>
                  <a:lnTo>
                    <a:pt x="290" y="78"/>
                  </a:lnTo>
                  <a:cubicBezTo>
                    <a:pt x="262" y="32"/>
                    <a:pt x="211"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5400650" y="4150700"/>
              <a:ext cx="10225" cy="7950"/>
            </a:xfrm>
            <a:custGeom>
              <a:avLst/>
              <a:gdLst/>
              <a:ahLst/>
              <a:cxnLst/>
              <a:rect l="l" t="t" r="r" b="b"/>
              <a:pathLst>
                <a:path w="409" h="318" extrusionOk="0">
                  <a:moveTo>
                    <a:pt x="205" y="1"/>
                  </a:moveTo>
                  <a:cubicBezTo>
                    <a:pt x="0" y="1"/>
                    <a:pt x="0" y="317"/>
                    <a:pt x="205" y="317"/>
                  </a:cubicBezTo>
                  <a:cubicBezTo>
                    <a:pt x="409" y="317"/>
                    <a:pt x="40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5600500" y="4299225"/>
              <a:ext cx="12375" cy="9625"/>
            </a:xfrm>
            <a:custGeom>
              <a:avLst/>
              <a:gdLst/>
              <a:ahLst/>
              <a:cxnLst/>
              <a:rect l="l" t="t" r="r" b="b"/>
              <a:pathLst>
                <a:path w="495" h="385" extrusionOk="0">
                  <a:moveTo>
                    <a:pt x="246" y="1"/>
                  </a:moveTo>
                  <a:cubicBezTo>
                    <a:pt x="0" y="1"/>
                    <a:pt x="0" y="385"/>
                    <a:pt x="246" y="385"/>
                  </a:cubicBezTo>
                  <a:cubicBezTo>
                    <a:pt x="494" y="385"/>
                    <a:pt x="494" y="1"/>
                    <a:pt x="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909;p60">
            <a:extLst>
              <a:ext uri="{FF2B5EF4-FFF2-40B4-BE49-F238E27FC236}">
                <a16:creationId xmlns:a16="http://schemas.microsoft.com/office/drawing/2014/main" id="{98E5BDA5-610B-1D35-47F7-230CDE31E65B}"/>
              </a:ext>
            </a:extLst>
          </p:cNvPr>
          <p:cNvSpPr txBox="1">
            <a:spLocks/>
          </p:cNvSpPr>
          <p:nvPr/>
        </p:nvSpPr>
        <p:spPr>
          <a:xfrm>
            <a:off x="6246677" y="3305247"/>
            <a:ext cx="2150090" cy="57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1pPr>
            <a:lvl2pPr marL="914400" marR="0" lvl="1"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2pPr>
            <a:lvl3pPr marL="1371600" marR="0" lvl="2"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3pPr>
            <a:lvl4pPr marL="1828800" marR="0" lvl="3"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4pPr>
            <a:lvl5pPr marL="2286000" marR="0" lvl="4"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5pPr>
            <a:lvl6pPr marL="2743200" marR="0" lvl="5"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6pPr>
            <a:lvl7pPr marL="3200400" marR="0" lvl="6"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7pPr>
            <a:lvl8pPr marL="3657600" marR="0" lvl="7"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8pPr>
            <a:lvl9pPr marL="4114800" marR="0" lvl="8" indent="-317500" algn="ctr" rtl="0">
              <a:lnSpc>
                <a:spcPct val="100000"/>
              </a:lnSpc>
              <a:spcBef>
                <a:spcPts val="0"/>
              </a:spcBef>
              <a:spcAft>
                <a:spcPts val="0"/>
              </a:spcAft>
              <a:buClr>
                <a:schemeClr val="accent4"/>
              </a:buClr>
              <a:buSzPts val="1400"/>
              <a:buFont typeface="Josefin Slab"/>
              <a:buNone/>
              <a:defRPr sz="1400" b="0" i="0" u="none" strike="noStrike" cap="none">
                <a:solidFill>
                  <a:schemeClr val="accent4"/>
                </a:solidFill>
                <a:latin typeface="Josefin Slab"/>
                <a:ea typeface="Josefin Slab"/>
                <a:cs typeface="Josefin Slab"/>
                <a:sym typeface="Josefin Slab"/>
              </a:defRPr>
            </a:lvl9pPr>
          </a:lstStyle>
          <a:p>
            <a:pPr marL="0" indent="0"/>
            <a:r>
              <a:rPr lang="he-IL" sz="4400" dirty="0" err="1">
                <a:latin typeface="Comix No2 CLM" panose="02000603000000000000" pitchFamily="2" charset="-79"/>
                <a:cs typeface="Comix No2 CLM" panose="02000603000000000000" pitchFamily="2" charset="-79"/>
              </a:rPr>
              <a:t>לשותפ.ה</a:t>
            </a:r>
            <a:endParaRPr lang="he-IL" sz="4400" dirty="0">
              <a:latin typeface="Comix No2 CLM" panose="02000603000000000000" pitchFamily="2" charset="-79"/>
              <a:cs typeface="Comix No2 CLM" panose="02000603000000000000" pitchFamily="2" charset="-79"/>
            </a:endParaRPr>
          </a:p>
        </p:txBody>
      </p:sp>
      <p:pic>
        <p:nvPicPr>
          <p:cNvPr id="2" name="תמונה 1" descr="תמונה שמכילה טקסט&#10;&#10;התיאור נוצר באופן אוטומטי">
            <a:extLst>
              <a:ext uri="{FF2B5EF4-FFF2-40B4-BE49-F238E27FC236}">
                <a16:creationId xmlns:a16="http://schemas.microsoft.com/office/drawing/2014/main" id="{AEE5F989-9962-702A-960A-9EF31200159B}"/>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871878" y="98009"/>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29"/>
        <p:cNvGrpSpPr/>
        <p:nvPr/>
      </p:nvGrpSpPr>
      <p:grpSpPr>
        <a:xfrm>
          <a:off x="0" y="0"/>
          <a:ext cx="0" cy="0"/>
          <a:chOff x="0" y="0"/>
          <a:chExt cx="0" cy="0"/>
        </a:xfrm>
      </p:grpSpPr>
      <p:sp>
        <p:nvSpPr>
          <p:cNvPr id="2330" name="Google Shape;2330;p65"/>
          <p:cNvSpPr txBox="1">
            <a:spLocks noGrp="1"/>
          </p:cNvSpPr>
          <p:nvPr>
            <p:ph type="title"/>
          </p:nvPr>
        </p:nvSpPr>
        <p:spPr>
          <a:xfrm>
            <a:off x="664310" y="84413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5400" b="1" dirty="0">
                <a:latin typeface="Comix No2 CLM" panose="02000603000000000000" pitchFamily="2" charset="-79"/>
                <a:cs typeface="Comix No2 CLM" panose="02000603000000000000" pitchFamily="2" charset="-79"/>
              </a:rPr>
              <a:t>עקרונות ההכלה</a:t>
            </a:r>
            <a:endParaRPr sz="5400" b="1" dirty="0">
              <a:latin typeface="Comix No2 CLM" panose="02000603000000000000" pitchFamily="2" charset="-79"/>
              <a:cs typeface="Comix No2 CLM" panose="02000603000000000000" pitchFamily="2" charset="-79"/>
            </a:endParaRPr>
          </a:p>
        </p:txBody>
      </p:sp>
      <p:sp>
        <p:nvSpPr>
          <p:cNvPr id="2331" name="Google Shape;2331;p65"/>
          <p:cNvSpPr/>
          <p:nvPr/>
        </p:nvSpPr>
        <p:spPr>
          <a:xfrm>
            <a:off x="3564838" y="2246867"/>
            <a:ext cx="2014332" cy="1887913"/>
          </a:xfrm>
          <a:custGeom>
            <a:avLst/>
            <a:gdLst/>
            <a:ahLst/>
            <a:cxnLst/>
            <a:rect l="l" t="t" r="r" b="b"/>
            <a:pathLst>
              <a:path w="221416" h="207520" extrusionOk="0">
                <a:moveTo>
                  <a:pt x="121075" y="16475"/>
                </a:moveTo>
                <a:cubicBezTo>
                  <a:pt x="121520" y="16475"/>
                  <a:pt x="121974" y="16530"/>
                  <a:pt x="122430" y="16648"/>
                </a:cubicBezTo>
                <a:cubicBezTo>
                  <a:pt x="206076" y="39802"/>
                  <a:pt x="199901" y="109845"/>
                  <a:pt x="196042" y="130781"/>
                </a:cubicBezTo>
                <a:cubicBezTo>
                  <a:pt x="195579" y="133251"/>
                  <a:pt x="193387" y="134980"/>
                  <a:pt x="190998" y="134980"/>
                </a:cubicBezTo>
                <a:cubicBezTo>
                  <a:pt x="190400" y="134980"/>
                  <a:pt x="189791" y="134872"/>
                  <a:pt x="189192" y="134640"/>
                </a:cubicBezTo>
                <a:lnTo>
                  <a:pt x="120790" y="109942"/>
                </a:lnTo>
                <a:cubicBezTo>
                  <a:pt x="118764" y="109170"/>
                  <a:pt x="117317" y="107240"/>
                  <a:pt x="117317" y="105118"/>
                </a:cubicBezTo>
                <a:lnTo>
                  <a:pt x="115870" y="21761"/>
                </a:lnTo>
                <a:cubicBezTo>
                  <a:pt x="115786" y="18757"/>
                  <a:pt x="118229" y="16475"/>
                  <a:pt x="121075" y="16475"/>
                </a:cubicBezTo>
                <a:close/>
                <a:moveTo>
                  <a:pt x="103759" y="14045"/>
                </a:moveTo>
                <a:cubicBezTo>
                  <a:pt x="105999" y="14045"/>
                  <a:pt x="107915" y="16005"/>
                  <a:pt x="107669" y="18384"/>
                </a:cubicBezTo>
                <a:lnTo>
                  <a:pt x="97925" y="112257"/>
                </a:lnTo>
                <a:cubicBezTo>
                  <a:pt x="97828" y="113608"/>
                  <a:pt x="96960" y="114766"/>
                  <a:pt x="95706" y="115345"/>
                </a:cubicBezTo>
                <a:lnTo>
                  <a:pt x="32899" y="145060"/>
                </a:lnTo>
                <a:cubicBezTo>
                  <a:pt x="32386" y="145304"/>
                  <a:pt x="31841" y="145419"/>
                  <a:pt x="31302" y="145419"/>
                </a:cubicBezTo>
                <a:cubicBezTo>
                  <a:pt x="29713" y="145419"/>
                  <a:pt x="28169" y="144425"/>
                  <a:pt x="27593" y="142841"/>
                </a:cubicBezTo>
                <a:cubicBezTo>
                  <a:pt x="20839" y="124703"/>
                  <a:pt x="0" y="48968"/>
                  <a:pt x="102556" y="14236"/>
                </a:cubicBezTo>
                <a:cubicBezTo>
                  <a:pt x="102960" y="14106"/>
                  <a:pt x="103365" y="14045"/>
                  <a:pt x="103759" y="14045"/>
                </a:cubicBezTo>
                <a:close/>
                <a:moveTo>
                  <a:pt x="120905" y="125413"/>
                </a:moveTo>
                <a:cubicBezTo>
                  <a:pt x="121344" y="125413"/>
                  <a:pt x="121793" y="125493"/>
                  <a:pt x="122237" y="125668"/>
                </a:cubicBezTo>
                <a:lnTo>
                  <a:pt x="177133" y="147568"/>
                </a:lnTo>
                <a:cubicBezTo>
                  <a:pt x="179255" y="148436"/>
                  <a:pt x="180124" y="151138"/>
                  <a:pt x="178869" y="153164"/>
                </a:cubicBezTo>
                <a:cubicBezTo>
                  <a:pt x="174046" y="160593"/>
                  <a:pt x="160539" y="176608"/>
                  <a:pt x="131595" y="183554"/>
                </a:cubicBezTo>
                <a:cubicBezTo>
                  <a:pt x="131303" y="183621"/>
                  <a:pt x="131013" y="183652"/>
                  <a:pt x="130729" y="183652"/>
                </a:cubicBezTo>
                <a:cubicBezTo>
                  <a:pt x="128947" y="183652"/>
                  <a:pt x="127394" y="182407"/>
                  <a:pt x="127061" y="180660"/>
                </a:cubicBezTo>
                <a:lnTo>
                  <a:pt x="117220" y="129913"/>
                </a:lnTo>
                <a:cubicBezTo>
                  <a:pt x="116737" y="127494"/>
                  <a:pt x="118678" y="125413"/>
                  <a:pt x="120905" y="125413"/>
                </a:cubicBezTo>
                <a:close/>
                <a:moveTo>
                  <a:pt x="99333" y="128129"/>
                </a:moveTo>
                <a:cubicBezTo>
                  <a:pt x="101590" y="128129"/>
                  <a:pt x="103721" y="129790"/>
                  <a:pt x="104003" y="132325"/>
                </a:cubicBezTo>
                <a:lnTo>
                  <a:pt x="109213" y="183361"/>
                </a:lnTo>
                <a:cubicBezTo>
                  <a:pt x="109502" y="185484"/>
                  <a:pt x="108151" y="187510"/>
                  <a:pt x="106125" y="188185"/>
                </a:cubicBezTo>
                <a:cubicBezTo>
                  <a:pt x="99993" y="190190"/>
                  <a:pt x="94415" y="191049"/>
                  <a:pt x="89356" y="191049"/>
                </a:cubicBezTo>
                <a:cubicBezTo>
                  <a:pt x="65683" y="191049"/>
                  <a:pt x="53400" y="172237"/>
                  <a:pt x="49107" y="163969"/>
                </a:cubicBezTo>
                <a:cubicBezTo>
                  <a:pt x="48046" y="161847"/>
                  <a:pt x="48721" y="159242"/>
                  <a:pt x="50747" y="157988"/>
                </a:cubicBezTo>
                <a:lnTo>
                  <a:pt x="96864" y="128851"/>
                </a:lnTo>
                <a:cubicBezTo>
                  <a:pt x="97645" y="128356"/>
                  <a:pt x="98498" y="128129"/>
                  <a:pt x="99333" y="128129"/>
                </a:cubicBezTo>
                <a:close/>
                <a:moveTo>
                  <a:pt x="109020" y="0"/>
                </a:moveTo>
                <a:cubicBezTo>
                  <a:pt x="55229" y="0"/>
                  <a:pt x="9611" y="41402"/>
                  <a:pt x="5210" y="96049"/>
                </a:cubicBezTo>
                <a:cubicBezTo>
                  <a:pt x="675" y="153453"/>
                  <a:pt x="35214" y="202561"/>
                  <a:pt x="92715" y="207192"/>
                </a:cubicBezTo>
                <a:cubicBezTo>
                  <a:pt x="95498" y="207411"/>
                  <a:pt x="98293" y="207519"/>
                  <a:pt x="101092" y="207519"/>
                </a:cubicBezTo>
                <a:cubicBezTo>
                  <a:pt x="156018" y="207519"/>
                  <a:pt x="212567" y="165913"/>
                  <a:pt x="216882" y="111293"/>
                </a:cubicBezTo>
                <a:cubicBezTo>
                  <a:pt x="221416" y="53792"/>
                  <a:pt x="175010" y="4877"/>
                  <a:pt x="117510" y="343"/>
                </a:cubicBezTo>
                <a:cubicBezTo>
                  <a:pt x="114661" y="113"/>
                  <a:pt x="111829" y="0"/>
                  <a:pt x="109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txBox="1"/>
          <p:nvPr/>
        </p:nvSpPr>
        <p:spPr>
          <a:xfrm flipH="1">
            <a:off x="780044" y="2352950"/>
            <a:ext cx="2246400" cy="577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he-IL" dirty="0">
                <a:solidFill>
                  <a:schemeClr val="accent4"/>
                </a:solidFill>
                <a:latin typeface="Comix No2 CLM" panose="02000603000000000000" pitchFamily="2" charset="-79"/>
                <a:ea typeface="Josefin Slab"/>
                <a:cs typeface="Comix No2 CLM" panose="02000603000000000000" pitchFamily="2" charset="-79"/>
                <a:sym typeface="Josefin Slab"/>
              </a:rPr>
              <a:t>לכל אדם הזכות הבסיסית להיות חלק, להיות שותף משמעותי. </a:t>
            </a:r>
            <a:endParaRPr lang="en-US" dirty="0">
              <a:solidFill>
                <a:schemeClr val="accent4"/>
              </a:solidFill>
              <a:latin typeface="Comix No2 CLM" panose="02000603000000000000" pitchFamily="2" charset="-79"/>
              <a:ea typeface="Josefin Slab"/>
              <a:cs typeface="Comix No2 CLM" panose="02000603000000000000" pitchFamily="2" charset="-79"/>
              <a:sym typeface="Josefin Slab"/>
            </a:endParaRPr>
          </a:p>
        </p:txBody>
      </p:sp>
      <p:sp>
        <p:nvSpPr>
          <p:cNvPr id="2333" name="Google Shape;2333;p65"/>
          <p:cNvSpPr txBox="1"/>
          <p:nvPr/>
        </p:nvSpPr>
        <p:spPr>
          <a:xfrm flipH="1">
            <a:off x="831065" y="1988932"/>
            <a:ext cx="2195400" cy="57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b="1" dirty="0">
                <a:solidFill>
                  <a:schemeClr val="accent1"/>
                </a:solidFill>
                <a:latin typeface="Comix No2 CLM" panose="02000603000000000000" pitchFamily="2" charset="-79"/>
                <a:ea typeface="Chelsea Market"/>
                <a:cs typeface="Comix No2 CLM" panose="02000603000000000000" pitchFamily="2" charset="-79"/>
                <a:sym typeface="Chelsea Market"/>
              </a:rPr>
              <a:t>01  </a:t>
            </a:r>
            <a:r>
              <a:rPr lang="he-IL" sz="2400" b="1" dirty="0">
                <a:solidFill>
                  <a:schemeClr val="accent1"/>
                </a:solidFill>
                <a:latin typeface="Comix No2 CLM" panose="02000603000000000000" pitchFamily="2" charset="-79"/>
                <a:ea typeface="Chelsea Market"/>
                <a:cs typeface="Comix No2 CLM" panose="02000603000000000000" pitchFamily="2" charset="-79"/>
                <a:sym typeface="Chelsea Market"/>
              </a:rPr>
              <a:t>שייכות</a:t>
            </a:r>
            <a:endParaRPr sz="2400" b="1" dirty="0">
              <a:solidFill>
                <a:schemeClr val="accent1"/>
              </a:solidFill>
              <a:latin typeface="Comix No2 CLM" panose="02000603000000000000" pitchFamily="2" charset="-79"/>
              <a:ea typeface="Chelsea Market"/>
              <a:cs typeface="Comix No2 CLM" panose="02000603000000000000" pitchFamily="2" charset="-79"/>
              <a:sym typeface="Chelsea Market"/>
            </a:endParaRPr>
          </a:p>
        </p:txBody>
      </p:sp>
      <p:sp>
        <p:nvSpPr>
          <p:cNvPr id="2334" name="Google Shape;2334;p65"/>
          <p:cNvSpPr txBox="1"/>
          <p:nvPr/>
        </p:nvSpPr>
        <p:spPr>
          <a:xfrm flipH="1">
            <a:off x="570502" y="3790968"/>
            <a:ext cx="2455942" cy="1166871"/>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he-IL" dirty="0">
                <a:solidFill>
                  <a:schemeClr val="accent4"/>
                </a:solidFill>
                <a:latin typeface="Comix No2 CLM" panose="02000603000000000000" pitchFamily="2" charset="-79"/>
                <a:ea typeface="Josefin Slab"/>
                <a:cs typeface="Comix No2 CLM" panose="02000603000000000000" pitchFamily="2" charset="-79"/>
                <a:sym typeface="Josefin Slab"/>
              </a:rPr>
              <a:t>לכל אדם הזכות להיות מוערך על ייחודיותו ועל העושר שבתוכו, ולראותו כאינדיבידואל על הצרכים, הכוחות והייחוד שבו.</a:t>
            </a:r>
            <a:endParaRPr dirty="0">
              <a:solidFill>
                <a:schemeClr val="accent4"/>
              </a:solidFill>
              <a:latin typeface="Comix No2 CLM" panose="02000603000000000000" pitchFamily="2" charset="-79"/>
              <a:ea typeface="Josefin Slab"/>
              <a:cs typeface="Comix No2 CLM" panose="02000603000000000000" pitchFamily="2" charset="-79"/>
              <a:sym typeface="Josefin Slab"/>
            </a:endParaRPr>
          </a:p>
        </p:txBody>
      </p:sp>
      <p:sp>
        <p:nvSpPr>
          <p:cNvPr id="2335" name="Google Shape;2335;p65"/>
          <p:cNvSpPr txBox="1"/>
          <p:nvPr/>
        </p:nvSpPr>
        <p:spPr>
          <a:xfrm flipH="1">
            <a:off x="831065" y="3426945"/>
            <a:ext cx="2195400" cy="57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US" sz="2400" b="1" dirty="0">
                <a:solidFill>
                  <a:schemeClr val="accent1"/>
                </a:solidFill>
                <a:latin typeface="Comix No2 CLM" panose="02000603000000000000" pitchFamily="2" charset="-79"/>
                <a:ea typeface="Chelsea Market"/>
                <a:cs typeface="Comix No2 CLM" panose="02000603000000000000" pitchFamily="2" charset="-79"/>
                <a:sym typeface="Chelsea Market"/>
              </a:rPr>
              <a:t>02  </a:t>
            </a:r>
            <a:r>
              <a:rPr lang="he-IL" sz="2400" b="1" dirty="0">
                <a:solidFill>
                  <a:schemeClr val="accent1"/>
                </a:solidFill>
                <a:latin typeface="Comix No2 CLM" panose="02000603000000000000" pitchFamily="2" charset="-79"/>
                <a:ea typeface="Chelsea Market"/>
                <a:cs typeface="Comix No2 CLM" panose="02000603000000000000" pitchFamily="2" charset="-79"/>
                <a:sym typeface="Chelsea Market"/>
              </a:rPr>
              <a:t>מגוון</a:t>
            </a:r>
            <a:endParaRPr lang="en-US" sz="2400" b="1" dirty="0">
              <a:solidFill>
                <a:schemeClr val="accent1"/>
              </a:solidFill>
              <a:latin typeface="Comix No2 CLM" panose="02000603000000000000" pitchFamily="2" charset="-79"/>
              <a:ea typeface="Chelsea Market"/>
              <a:cs typeface="Comix No2 CLM" panose="02000603000000000000" pitchFamily="2" charset="-79"/>
              <a:sym typeface="Chelsea Market"/>
            </a:endParaRPr>
          </a:p>
        </p:txBody>
      </p:sp>
      <p:sp>
        <p:nvSpPr>
          <p:cNvPr id="2336" name="Google Shape;2336;p65"/>
          <p:cNvSpPr txBox="1"/>
          <p:nvPr/>
        </p:nvSpPr>
        <p:spPr>
          <a:xfrm flipH="1">
            <a:off x="5900030" y="2348188"/>
            <a:ext cx="2463926" cy="577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he-IL" dirty="0">
                <a:solidFill>
                  <a:schemeClr val="accent4"/>
                </a:solidFill>
                <a:latin typeface="Comix No2 CLM" panose="02000603000000000000" pitchFamily="2" charset="-79"/>
                <a:ea typeface="Josefin Slab"/>
                <a:cs typeface="Comix No2 CLM" panose="02000603000000000000" pitchFamily="2" charset="-79"/>
                <a:sym typeface="Josefin Slab"/>
              </a:rPr>
              <a:t>לכל אדם הזכות והחופש ללמוד איך לנהל ולנווט את החיים שלו. </a:t>
            </a:r>
            <a:endParaRPr dirty="0">
              <a:solidFill>
                <a:schemeClr val="accent4"/>
              </a:solidFill>
              <a:latin typeface="Comix No2 CLM" panose="02000603000000000000" pitchFamily="2" charset="-79"/>
              <a:ea typeface="Josefin Slab"/>
              <a:cs typeface="Comix No2 CLM" panose="02000603000000000000" pitchFamily="2" charset="-79"/>
              <a:sym typeface="Josefin Slab"/>
            </a:endParaRPr>
          </a:p>
        </p:txBody>
      </p:sp>
      <p:sp>
        <p:nvSpPr>
          <p:cNvPr id="2337" name="Google Shape;2337;p65"/>
          <p:cNvSpPr txBox="1"/>
          <p:nvPr/>
        </p:nvSpPr>
        <p:spPr>
          <a:xfrm flipH="1">
            <a:off x="6117656" y="1984169"/>
            <a:ext cx="2195400" cy="57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dirty="0">
                <a:solidFill>
                  <a:schemeClr val="accent1"/>
                </a:solidFill>
                <a:latin typeface="Comix No2 CLM" panose="02000603000000000000" pitchFamily="2" charset="-79"/>
                <a:ea typeface="Chelsea Market"/>
                <a:cs typeface="Comix No2 CLM" panose="02000603000000000000" pitchFamily="2" charset="-79"/>
                <a:sym typeface="Chelsea Market"/>
              </a:rPr>
              <a:t>03  </a:t>
            </a:r>
            <a:r>
              <a:rPr lang="he-IL" sz="2400" b="1" dirty="0">
                <a:solidFill>
                  <a:schemeClr val="accent1"/>
                </a:solidFill>
                <a:latin typeface="Comix No2 CLM" panose="02000603000000000000" pitchFamily="2" charset="-79"/>
                <a:ea typeface="Chelsea Market"/>
                <a:cs typeface="Comix No2 CLM" panose="02000603000000000000" pitchFamily="2" charset="-79"/>
                <a:sym typeface="Chelsea Market"/>
              </a:rPr>
              <a:t>עצמאות</a:t>
            </a:r>
            <a:endParaRPr sz="2400" b="1" dirty="0">
              <a:solidFill>
                <a:schemeClr val="accent1"/>
              </a:solidFill>
              <a:latin typeface="Comix No2 CLM" panose="02000603000000000000" pitchFamily="2" charset="-79"/>
              <a:ea typeface="Chelsea Market"/>
              <a:cs typeface="Comix No2 CLM" panose="02000603000000000000" pitchFamily="2" charset="-79"/>
              <a:sym typeface="Chelsea Market"/>
            </a:endParaRPr>
          </a:p>
        </p:txBody>
      </p:sp>
      <p:sp>
        <p:nvSpPr>
          <p:cNvPr id="2338" name="Google Shape;2338;p65"/>
          <p:cNvSpPr txBox="1"/>
          <p:nvPr/>
        </p:nvSpPr>
        <p:spPr>
          <a:xfrm flipH="1">
            <a:off x="5486400" y="3790968"/>
            <a:ext cx="2877556" cy="1352531"/>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he-IL" dirty="0">
                <a:solidFill>
                  <a:schemeClr val="accent4"/>
                </a:solidFill>
                <a:latin typeface="Comix No2 CLM" panose="02000603000000000000" pitchFamily="2" charset="-79"/>
                <a:ea typeface="Josefin Slab"/>
                <a:cs typeface="Comix No2 CLM" panose="02000603000000000000" pitchFamily="2" charset="-79"/>
                <a:sym typeface="Josefin Slab"/>
              </a:rPr>
              <a:t>לכל אדם הזכות להביא את עצמו במלואו - לצמוח ולהתעצם. זאת דרך מערכת קהילתית שתומכת בהתקדמות האישית של כל אחת ואחד בנתיבם.</a:t>
            </a:r>
          </a:p>
        </p:txBody>
      </p:sp>
      <p:sp>
        <p:nvSpPr>
          <p:cNvPr id="2339" name="Google Shape;2339;p65"/>
          <p:cNvSpPr txBox="1"/>
          <p:nvPr/>
        </p:nvSpPr>
        <p:spPr>
          <a:xfrm flipH="1">
            <a:off x="6117656" y="3426945"/>
            <a:ext cx="2195400" cy="577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b="1" dirty="0">
                <a:solidFill>
                  <a:schemeClr val="accent1"/>
                </a:solidFill>
                <a:latin typeface="Comix No2 CLM" panose="02000603000000000000" pitchFamily="2" charset="-79"/>
                <a:ea typeface="Chelsea Market"/>
                <a:cs typeface="Comix No2 CLM" panose="02000603000000000000" pitchFamily="2" charset="-79"/>
                <a:sym typeface="Chelsea Market"/>
              </a:rPr>
              <a:t>04  </a:t>
            </a:r>
            <a:r>
              <a:rPr lang="he-IL" sz="2400" b="1" dirty="0" err="1">
                <a:solidFill>
                  <a:schemeClr val="accent1"/>
                </a:solidFill>
                <a:latin typeface="Comix No2 CLM" panose="02000603000000000000" pitchFamily="2" charset="-79"/>
                <a:ea typeface="Chelsea Market"/>
                <a:cs typeface="Comix No2 CLM" panose="02000603000000000000" pitchFamily="2" charset="-79"/>
                <a:sym typeface="Chelsea Market"/>
              </a:rPr>
              <a:t>מצויינות</a:t>
            </a:r>
            <a:endParaRPr sz="2400" b="1" dirty="0">
              <a:solidFill>
                <a:schemeClr val="accent1"/>
              </a:solidFill>
              <a:latin typeface="Comix No2 CLM" panose="02000603000000000000" pitchFamily="2" charset="-79"/>
              <a:ea typeface="Chelsea Market"/>
              <a:cs typeface="Comix No2 CLM" panose="02000603000000000000" pitchFamily="2" charset="-79"/>
              <a:sym typeface="Chelsea Market"/>
            </a:endParaRPr>
          </a:p>
        </p:txBody>
      </p:sp>
      <p:sp>
        <p:nvSpPr>
          <p:cNvPr id="2340" name="Google Shape;2340;p65"/>
          <p:cNvSpPr/>
          <p:nvPr/>
        </p:nvSpPr>
        <p:spPr>
          <a:xfrm>
            <a:off x="3085575" y="2393661"/>
            <a:ext cx="1000475" cy="408189"/>
          </a:xfrm>
          <a:custGeom>
            <a:avLst/>
            <a:gdLst/>
            <a:ahLst/>
            <a:cxnLst/>
            <a:rect l="l" t="t" r="r" b="b"/>
            <a:pathLst>
              <a:path w="40019" h="26679" extrusionOk="0">
                <a:moveTo>
                  <a:pt x="0" y="0"/>
                </a:moveTo>
                <a:cubicBezTo>
                  <a:pt x="7879" y="2630"/>
                  <a:pt x="15933" y="6184"/>
                  <a:pt x="21806" y="12057"/>
                </a:cubicBezTo>
                <a:cubicBezTo>
                  <a:pt x="27311" y="17562"/>
                  <a:pt x="32234" y="26679"/>
                  <a:pt x="40019" y="26679"/>
                </a:cubicBezTo>
              </a:path>
            </a:pathLst>
          </a:custGeom>
          <a:noFill/>
          <a:ln w="19050" cap="flat" cmpd="sng">
            <a:solidFill>
              <a:schemeClr val="accent1"/>
            </a:solidFill>
            <a:prstDash val="dash"/>
            <a:round/>
            <a:headEnd type="none" w="med" len="med"/>
            <a:tailEnd type="none" w="med" len="med"/>
          </a:ln>
        </p:spPr>
      </p:sp>
      <p:grpSp>
        <p:nvGrpSpPr>
          <p:cNvPr id="2341" name="Google Shape;2341;p65"/>
          <p:cNvGrpSpPr/>
          <p:nvPr/>
        </p:nvGrpSpPr>
        <p:grpSpPr>
          <a:xfrm>
            <a:off x="8521617" y="4332465"/>
            <a:ext cx="498456" cy="712573"/>
            <a:chOff x="5979675" y="4640775"/>
            <a:chExt cx="241875" cy="345775"/>
          </a:xfrm>
        </p:grpSpPr>
        <p:sp>
          <p:nvSpPr>
            <p:cNvPr id="2342" name="Google Shape;2342;p65"/>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5"/>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5"/>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5"/>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 name="Google Shape;2355;p65"/>
          <p:cNvGrpSpPr/>
          <p:nvPr/>
        </p:nvGrpSpPr>
        <p:grpSpPr>
          <a:xfrm>
            <a:off x="570502" y="128842"/>
            <a:ext cx="411803" cy="411156"/>
            <a:chOff x="5721625" y="4984150"/>
            <a:chExt cx="196950" cy="196650"/>
          </a:xfrm>
        </p:grpSpPr>
        <p:sp>
          <p:nvSpPr>
            <p:cNvPr id="2356" name="Google Shape;2356;p65"/>
            <p:cNvSpPr/>
            <p:nvPr/>
          </p:nvSpPr>
          <p:spPr>
            <a:xfrm>
              <a:off x="5847225" y="4984150"/>
              <a:ext cx="22325" cy="185825"/>
            </a:xfrm>
            <a:custGeom>
              <a:avLst/>
              <a:gdLst/>
              <a:ahLst/>
              <a:cxnLst/>
              <a:rect l="l" t="t" r="r" b="b"/>
              <a:pathLst>
                <a:path w="893" h="7433" extrusionOk="0">
                  <a:moveTo>
                    <a:pt x="732" y="1"/>
                  </a:moveTo>
                  <a:lnTo>
                    <a:pt x="732" y="1"/>
                  </a:lnTo>
                  <a:cubicBezTo>
                    <a:pt x="181" y="2414"/>
                    <a:pt x="1" y="4898"/>
                    <a:pt x="199" y="7364"/>
                  </a:cubicBezTo>
                  <a:lnTo>
                    <a:pt x="462" y="7432"/>
                  </a:lnTo>
                  <a:cubicBezTo>
                    <a:pt x="803" y="4971"/>
                    <a:pt x="893" y="2480"/>
                    <a:pt x="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5787275" y="4985750"/>
              <a:ext cx="50100" cy="186200"/>
            </a:xfrm>
            <a:custGeom>
              <a:avLst/>
              <a:gdLst/>
              <a:ahLst/>
              <a:cxnLst/>
              <a:rect l="l" t="t" r="r" b="b"/>
              <a:pathLst>
                <a:path w="2004" h="7448" extrusionOk="0">
                  <a:moveTo>
                    <a:pt x="1" y="0"/>
                  </a:moveTo>
                  <a:lnTo>
                    <a:pt x="1" y="0"/>
                  </a:lnTo>
                  <a:cubicBezTo>
                    <a:pt x="666" y="2447"/>
                    <a:pt x="1294" y="4902"/>
                    <a:pt x="1881" y="7368"/>
                  </a:cubicBezTo>
                  <a:lnTo>
                    <a:pt x="1997" y="7447"/>
                  </a:lnTo>
                  <a:cubicBezTo>
                    <a:pt x="2004" y="5945"/>
                    <a:pt x="1835" y="4448"/>
                    <a:pt x="1496" y="2983"/>
                  </a:cubicBezTo>
                  <a:cubicBezTo>
                    <a:pt x="1239" y="1882"/>
                    <a:pt x="851" y="74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5777075" y="5069900"/>
              <a:ext cx="24950" cy="110900"/>
            </a:xfrm>
            <a:custGeom>
              <a:avLst/>
              <a:gdLst/>
              <a:ahLst/>
              <a:cxnLst/>
              <a:rect l="l" t="t" r="r" b="b"/>
              <a:pathLst>
                <a:path w="998" h="4436" extrusionOk="0">
                  <a:moveTo>
                    <a:pt x="688" y="1"/>
                  </a:moveTo>
                  <a:cubicBezTo>
                    <a:pt x="312" y="1453"/>
                    <a:pt x="81" y="2937"/>
                    <a:pt x="0" y="4435"/>
                  </a:cubicBezTo>
                  <a:lnTo>
                    <a:pt x="562" y="4231"/>
                  </a:lnTo>
                  <a:cubicBezTo>
                    <a:pt x="857" y="3392"/>
                    <a:pt x="905" y="2489"/>
                    <a:pt x="951" y="1602"/>
                  </a:cubicBezTo>
                  <a:cubicBezTo>
                    <a:pt x="980" y="1053"/>
                    <a:pt x="997" y="458"/>
                    <a:pt x="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5721625" y="5011325"/>
              <a:ext cx="47775" cy="157175"/>
            </a:xfrm>
            <a:custGeom>
              <a:avLst/>
              <a:gdLst/>
              <a:ahLst/>
              <a:cxnLst/>
              <a:rect l="l" t="t" r="r" b="b"/>
              <a:pathLst>
                <a:path w="1911" h="6287" extrusionOk="0">
                  <a:moveTo>
                    <a:pt x="59" y="1"/>
                  </a:moveTo>
                  <a:lnTo>
                    <a:pt x="59" y="1"/>
                  </a:lnTo>
                  <a:cubicBezTo>
                    <a:pt x="26" y="1349"/>
                    <a:pt x="0" y="2735"/>
                    <a:pt x="452" y="4006"/>
                  </a:cubicBezTo>
                  <a:cubicBezTo>
                    <a:pt x="727" y="4775"/>
                    <a:pt x="1173" y="5487"/>
                    <a:pt x="1353" y="6284"/>
                  </a:cubicBezTo>
                  <a:lnTo>
                    <a:pt x="1770" y="6286"/>
                  </a:lnTo>
                  <a:cubicBezTo>
                    <a:pt x="1900" y="5987"/>
                    <a:pt x="1911" y="5651"/>
                    <a:pt x="1902" y="5326"/>
                  </a:cubicBezTo>
                  <a:cubicBezTo>
                    <a:pt x="1845" y="3405"/>
                    <a:pt x="1204" y="1547"/>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5877750" y="5044825"/>
              <a:ext cx="40825" cy="129000"/>
            </a:xfrm>
            <a:custGeom>
              <a:avLst/>
              <a:gdLst/>
              <a:ahLst/>
              <a:cxnLst/>
              <a:rect l="l" t="t" r="r" b="b"/>
              <a:pathLst>
                <a:path w="1633" h="5160" extrusionOk="0">
                  <a:moveTo>
                    <a:pt x="1213" y="0"/>
                  </a:moveTo>
                  <a:lnTo>
                    <a:pt x="1213" y="0"/>
                  </a:lnTo>
                  <a:cubicBezTo>
                    <a:pt x="974" y="907"/>
                    <a:pt x="737" y="1812"/>
                    <a:pt x="497" y="2719"/>
                  </a:cubicBezTo>
                  <a:cubicBezTo>
                    <a:pt x="374" y="3185"/>
                    <a:pt x="249" y="3655"/>
                    <a:pt x="225" y="4136"/>
                  </a:cubicBezTo>
                  <a:cubicBezTo>
                    <a:pt x="205" y="4491"/>
                    <a:pt x="229" y="4887"/>
                    <a:pt x="1" y="5159"/>
                  </a:cubicBezTo>
                  <a:lnTo>
                    <a:pt x="447" y="5027"/>
                  </a:lnTo>
                  <a:cubicBezTo>
                    <a:pt x="1352" y="3541"/>
                    <a:pt x="1633" y="1689"/>
                    <a:pt x="1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1" name="Google Shape;2361;p65"/>
          <p:cNvSpPr/>
          <p:nvPr/>
        </p:nvSpPr>
        <p:spPr>
          <a:xfrm flipH="1">
            <a:off x="5117075" y="2390670"/>
            <a:ext cx="1000475" cy="408189"/>
          </a:xfrm>
          <a:custGeom>
            <a:avLst/>
            <a:gdLst/>
            <a:ahLst/>
            <a:cxnLst/>
            <a:rect l="l" t="t" r="r" b="b"/>
            <a:pathLst>
              <a:path w="40019" h="26679" extrusionOk="0">
                <a:moveTo>
                  <a:pt x="0" y="0"/>
                </a:moveTo>
                <a:cubicBezTo>
                  <a:pt x="7879" y="2630"/>
                  <a:pt x="15933" y="6184"/>
                  <a:pt x="21806" y="12057"/>
                </a:cubicBezTo>
                <a:cubicBezTo>
                  <a:pt x="27311" y="17562"/>
                  <a:pt x="32234" y="26679"/>
                  <a:pt x="40019" y="26679"/>
                </a:cubicBezTo>
              </a:path>
            </a:pathLst>
          </a:custGeom>
          <a:noFill/>
          <a:ln w="19050" cap="flat" cmpd="sng">
            <a:solidFill>
              <a:schemeClr val="accent1"/>
            </a:solidFill>
            <a:prstDash val="dash"/>
            <a:round/>
            <a:headEnd type="none" w="med" len="med"/>
            <a:tailEnd type="none" w="med" len="med"/>
          </a:ln>
        </p:spPr>
      </p:sp>
      <p:cxnSp>
        <p:nvCxnSpPr>
          <p:cNvPr id="2362" name="Google Shape;2362;p65"/>
          <p:cNvCxnSpPr/>
          <p:nvPr/>
        </p:nvCxnSpPr>
        <p:spPr>
          <a:xfrm rot="10800000" flipH="1">
            <a:off x="3085575" y="3705225"/>
            <a:ext cx="1153200" cy="152400"/>
          </a:xfrm>
          <a:prstGeom prst="curvedConnector3">
            <a:avLst>
              <a:gd name="adj1" fmla="val 50000"/>
            </a:avLst>
          </a:prstGeom>
          <a:noFill/>
          <a:ln w="19050" cap="flat" cmpd="sng">
            <a:solidFill>
              <a:schemeClr val="accent1"/>
            </a:solidFill>
            <a:prstDash val="dash"/>
            <a:round/>
            <a:headEnd type="none" w="med" len="med"/>
            <a:tailEnd type="none" w="med" len="med"/>
          </a:ln>
        </p:spPr>
      </p:cxnSp>
      <p:cxnSp>
        <p:nvCxnSpPr>
          <p:cNvPr id="2363" name="Google Shape;2363;p65"/>
          <p:cNvCxnSpPr/>
          <p:nvPr/>
        </p:nvCxnSpPr>
        <p:spPr>
          <a:xfrm rot="10800000">
            <a:off x="5038850" y="3705225"/>
            <a:ext cx="1078800" cy="152400"/>
          </a:xfrm>
          <a:prstGeom prst="curvedConnector3">
            <a:avLst>
              <a:gd name="adj1" fmla="val 50000"/>
            </a:avLst>
          </a:prstGeom>
          <a:noFill/>
          <a:ln w="19050" cap="flat" cmpd="sng">
            <a:solidFill>
              <a:schemeClr val="accent1"/>
            </a:solidFill>
            <a:prstDash val="dash"/>
            <a:round/>
            <a:headEnd type="none" w="med" len="med"/>
            <a:tailEnd type="none" w="med" len="med"/>
          </a:ln>
        </p:spPr>
      </p:cxnSp>
      <p:grpSp>
        <p:nvGrpSpPr>
          <p:cNvPr id="2364" name="Google Shape;2364;p65"/>
          <p:cNvGrpSpPr/>
          <p:nvPr/>
        </p:nvGrpSpPr>
        <p:grpSpPr>
          <a:xfrm>
            <a:off x="46312" y="388013"/>
            <a:ext cx="890185" cy="675108"/>
            <a:chOff x="4725044" y="4077175"/>
            <a:chExt cx="398900" cy="347475"/>
          </a:xfrm>
        </p:grpSpPr>
        <p:sp>
          <p:nvSpPr>
            <p:cNvPr id="2365" name="Google Shape;2365;p65"/>
            <p:cNvSpPr/>
            <p:nvPr/>
          </p:nvSpPr>
          <p:spPr>
            <a:xfrm>
              <a:off x="4725044" y="4077175"/>
              <a:ext cx="398900" cy="297393"/>
            </a:xfrm>
            <a:custGeom>
              <a:avLst/>
              <a:gdLst/>
              <a:ahLst/>
              <a:cxnLst/>
              <a:rect l="l" t="t" r="r" b="b"/>
              <a:pathLst>
                <a:path w="15956" h="9319" extrusionOk="0">
                  <a:moveTo>
                    <a:pt x="7919" y="1"/>
                  </a:moveTo>
                  <a:cubicBezTo>
                    <a:pt x="6674" y="1"/>
                    <a:pt x="5425" y="185"/>
                    <a:pt x="4303" y="548"/>
                  </a:cubicBezTo>
                  <a:cubicBezTo>
                    <a:pt x="3756" y="724"/>
                    <a:pt x="3235" y="939"/>
                    <a:pt x="2783" y="1211"/>
                  </a:cubicBezTo>
                  <a:cubicBezTo>
                    <a:pt x="1975" y="1692"/>
                    <a:pt x="1329" y="2406"/>
                    <a:pt x="932" y="3258"/>
                  </a:cubicBezTo>
                  <a:cubicBezTo>
                    <a:pt x="0" y="5237"/>
                    <a:pt x="795" y="7718"/>
                    <a:pt x="3444" y="8773"/>
                  </a:cubicBezTo>
                  <a:cubicBezTo>
                    <a:pt x="4426" y="9163"/>
                    <a:pt x="5521" y="9318"/>
                    <a:pt x="6649" y="9318"/>
                  </a:cubicBezTo>
                  <a:cubicBezTo>
                    <a:pt x="8094" y="9318"/>
                    <a:pt x="9592" y="9063"/>
                    <a:pt x="10975" y="8718"/>
                  </a:cubicBezTo>
                  <a:lnTo>
                    <a:pt x="10975" y="8718"/>
                  </a:lnTo>
                  <a:lnTo>
                    <a:pt x="9264" y="9159"/>
                  </a:lnTo>
                  <a:cubicBezTo>
                    <a:pt x="9282" y="9159"/>
                    <a:pt x="9301" y="9159"/>
                    <a:pt x="9319" y="9159"/>
                  </a:cubicBezTo>
                  <a:cubicBezTo>
                    <a:pt x="12107" y="9159"/>
                    <a:pt x="14699" y="7684"/>
                    <a:pt x="15325" y="5847"/>
                  </a:cubicBezTo>
                  <a:cubicBezTo>
                    <a:pt x="15956" y="3998"/>
                    <a:pt x="14658" y="1956"/>
                    <a:pt x="12336" y="888"/>
                  </a:cubicBezTo>
                  <a:cubicBezTo>
                    <a:pt x="11043" y="293"/>
                    <a:pt x="9484" y="1"/>
                    <a:pt x="7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4913100" y="4172025"/>
              <a:ext cx="21550" cy="252625"/>
            </a:xfrm>
            <a:custGeom>
              <a:avLst/>
              <a:gdLst/>
              <a:ahLst/>
              <a:cxnLst/>
              <a:rect l="l" t="t" r="r" b="b"/>
              <a:pathLst>
                <a:path w="862" h="10105" extrusionOk="0">
                  <a:moveTo>
                    <a:pt x="647" y="1"/>
                  </a:moveTo>
                  <a:cubicBezTo>
                    <a:pt x="568" y="1"/>
                    <a:pt x="488" y="21"/>
                    <a:pt x="479" y="59"/>
                  </a:cubicBezTo>
                  <a:cubicBezTo>
                    <a:pt x="398" y="424"/>
                    <a:pt x="398" y="795"/>
                    <a:pt x="378" y="1162"/>
                  </a:cubicBezTo>
                  <a:cubicBezTo>
                    <a:pt x="358" y="1520"/>
                    <a:pt x="339" y="1878"/>
                    <a:pt x="319" y="2236"/>
                  </a:cubicBezTo>
                  <a:cubicBezTo>
                    <a:pt x="246" y="3531"/>
                    <a:pt x="222" y="4827"/>
                    <a:pt x="174" y="6123"/>
                  </a:cubicBezTo>
                  <a:cubicBezTo>
                    <a:pt x="150" y="6771"/>
                    <a:pt x="125" y="7421"/>
                    <a:pt x="101" y="8071"/>
                  </a:cubicBezTo>
                  <a:cubicBezTo>
                    <a:pt x="90" y="8394"/>
                    <a:pt x="77" y="8717"/>
                    <a:pt x="66" y="9039"/>
                  </a:cubicBezTo>
                  <a:cubicBezTo>
                    <a:pt x="60" y="9200"/>
                    <a:pt x="53" y="9362"/>
                    <a:pt x="42" y="9523"/>
                  </a:cubicBezTo>
                  <a:cubicBezTo>
                    <a:pt x="33" y="9685"/>
                    <a:pt x="0" y="9848"/>
                    <a:pt x="55" y="10008"/>
                  </a:cubicBezTo>
                  <a:cubicBezTo>
                    <a:pt x="71" y="10056"/>
                    <a:pt x="145" y="10096"/>
                    <a:pt x="290" y="10105"/>
                  </a:cubicBezTo>
                  <a:cubicBezTo>
                    <a:pt x="298" y="10105"/>
                    <a:pt x="306" y="10105"/>
                    <a:pt x="315" y="10105"/>
                  </a:cubicBezTo>
                  <a:cubicBezTo>
                    <a:pt x="430" y="10105"/>
                    <a:pt x="568" y="10077"/>
                    <a:pt x="587" y="10034"/>
                  </a:cubicBezTo>
                  <a:cubicBezTo>
                    <a:pt x="661" y="9845"/>
                    <a:pt x="639" y="9659"/>
                    <a:pt x="639" y="9470"/>
                  </a:cubicBezTo>
                  <a:cubicBezTo>
                    <a:pt x="639" y="9290"/>
                    <a:pt x="644" y="9112"/>
                    <a:pt x="650" y="8932"/>
                  </a:cubicBezTo>
                  <a:cubicBezTo>
                    <a:pt x="659" y="8569"/>
                    <a:pt x="668" y="8205"/>
                    <a:pt x="679" y="7843"/>
                  </a:cubicBezTo>
                  <a:cubicBezTo>
                    <a:pt x="712" y="6547"/>
                    <a:pt x="747" y="5253"/>
                    <a:pt x="784" y="3958"/>
                  </a:cubicBezTo>
                  <a:cubicBezTo>
                    <a:pt x="802" y="3307"/>
                    <a:pt x="826" y="2657"/>
                    <a:pt x="833" y="2007"/>
                  </a:cubicBezTo>
                  <a:cubicBezTo>
                    <a:pt x="835" y="1684"/>
                    <a:pt x="846" y="1366"/>
                    <a:pt x="841" y="1041"/>
                  </a:cubicBezTo>
                  <a:cubicBezTo>
                    <a:pt x="835" y="714"/>
                    <a:pt x="861" y="384"/>
                    <a:pt x="809" y="59"/>
                  </a:cubicBezTo>
                  <a:cubicBezTo>
                    <a:pt x="802" y="20"/>
                    <a:pt x="725"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5"/>
            <p:cNvSpPr/>
            <p:nvPr/>
          </p:nvSpPr>
          <p:spPr>
            <a:xfrm>
              <a:off x="4796700" y="4226125"/>
              <a:ext cx="220125" cy="95400"/>
            </a:xfrm>
            <a:custGeom>
              <a:avLst/>
              <a:gdLst/>
              <a:ahLst/>
              <a:cxnLst/>
              <a:rect l="l" t="t" r="r" b="b"/>
              <a:pathLst>
                <a:path w="8805" h="3816" extrusionOk="0">
                  <a:moveTo>
                    <a:pt x="303" y="1"/>
                  </a:moveTo>
                  <a:cubicBezTo>
                    <a:pt x="152" y="1"/>
                    <a:pt x="1" y="117"/>
                    <a:pt x="108" y="217"/>
                  </a:cubicBezTo>
                  <a:cubicBezTo>
                    <a:pt x="429" y="515"/>
                    <a:pt x="795" y="792"/>
                    <a:pt x="1142" y="1078"/>
                  </a:cubicBezTo>
                  <a:lnTo>
                    <a:pt x="2150" y="1908"/>
                  </a:lnTo>
                  <a:cubicBezTo>
                    <a:pt x="2752" y="2402"/>
                    <a:pt x="3339" y="2905"/>
                    <a:pt x="3956" y="3390"/>
                  </a:cubicBezTo>
                  <a:cubicBezTo>
                    <a:pt x="4186" y="3570"/>
                    <a:pt x="4498" y="3759"/>
                    <a:pt x="4856" y="3805"/>
                  </a:cubicBezTo>
                  <a:cubicBezTo>
                    <a:pt x="4906" y="3812"/>
                    <a:pt x="4956" y="3816"/>
                    <a:pt x="5006" y="3816"/>
                  </a:cubicBezTo>
                  <a:cubicBezTo>
                    <a:pt x="5128" y="3816"/>
                    <a:pt x="5250" y="3795"/>
                    <a:pt x="5366" y="3752"/>
                  </a:cubicBezTo>
                  <a:cubicBezTo>
                    <a:pt x="5541" y="3687"/>
                    <a:pt x="5649" y="3570"/>
                    <a:pt x="5752" y="3458"/>
                  </a:cubicBezTo>
                  <a:cubicBezTo>
                    <a:pt x="6266" y="2911"/>
                    <a:pt x="6778" y="2362"/>
                    <a:pt x="7283" y="1813"/>
                  </a:cubicBezTo>
                  <a:cubicBezTo>
                    <a:pt x="7790" y="1264"/>
                    <a:pt x="8315" y="722"/>
                    <a:pt x="8765" y="151"/>
                  </a:cubicBezTo>
                  <a:lnTo>
                    <a:pt x="8765" y="149"/>
                  </a:lnTo>
                  <a:cubicBezTo>
                    <a:pt x="8804" y="99"/>
                    <a:pt x="8748" y="59"/>
                    <a:pt x="8685" y="59"/>
                  </a:cubicBezTo>
                  <a:cubicBezTo>
                    <a:pt x="8657" y="59"/>
                    <a:pt x="8627" y="67"/>
                    <a:pt x="8605" y="87"/>
                  </a:cubicBezTo>
                  <a:cubicBezTo>
                    <a:pt x="7988" y="636"/>
                    <a:pt x="7445" y="1227"/>
                    <a:pt x="6885" y="1802"/>
                  </a:cubicBezTo>
                  <a:cubicBezTo>
                    <a:pt x="6383" y="2318"/>
                    <a:pt x="5888" y="2839"/>
                    <a:pt x="5388" y="3357"/>
                  </a:cubicBezTo>
                  <a:cubicBezTo>
                    <a:pt x="5306" y="3441"/>
                    <a:pt x="5216" y="3535"/>
                    <a:pt x="5054" y="3546"/>
                  </a:cubicBezTo>
                  <a:cubicBezTo>
                    <a:pt x="5039" y="3547"/>
                    <a:pt x="5025" y="3548"/>
                    <a:pt x="5010" y="3548"/>
                  </a:cubicBezTo>
                  <a:cubicBezTo>
                    <a:pt x="4878" y="3548"/>
                    <a:pt x="4748" y="3497"/>
                    <a:pt x="4643" y="3447"/>
                  </a:cubicBezTo>
                  <a:cubicBezTo>
                    <a:pt x="4322" y="3300"/>
                    <a:pt x="4096" y="3065"/>
                    <a:pt x="3855" y="2865"/>
                  </a:cubicBezTo>
                  <a:lnTo>
                    <a:pt x="2150" y="1453"/>
                  </a:lnTo>
                  <a:lnTo>
                    <a:pt x="1301" y="746"/>
                  </a:lnTo>
                  <a:cubicBezTo>
                    <a:pt x="1017" y="511"/>
                    <a:pt x="743" y="267"/>
                    <a:pt x="442" y="43"/>
                  </a:cubicBezTo>
                  <a:cubicBezTo>
                    <a:pt x="402" y="13"/>
                    <a:pt x="352" y="1"/>
                    <a:pt x="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5"/>
            <p:cNvSpPr/>
            <p:nvPr/>
          </p:nvSpPr>
          <p:spPr>
            <a:xfrm>
              <a:off x="4891150" y="4191050"/>
              <a:ext cx="85575" cy="46575"/>
            </a:xfrm>
            <a:custGeom>
              <a:avLst/>
              <a:gdLst/>
              <a:ahLst/>
              <a:cxnLst/>
              <a:rect l="l" t="t" r="r" b="b"/>
              <a:pathLst>
                <a:path w="3423" h="1863" extrusionOk="0">
                  <a:moveTo>
                    <a:pt x="3315" y="0"/>
                  </a:moveTo>
                  <a:cubicBezTo>
                    <a:pt x="3297" y="0"/>
                    <a:pt x="3278" y="4"/>
                    <a:pt x="3261" y="14"/>
                  </a:cubicBezTo>
                  <a:cubicBezTo>
                    <a:pt x="3208" y="49"/>
                    <a:pt x="3147" y="69"/>
                    <a:pt x="3099" y="104"/>
                  </a:cubicBezTo>
                  <a:cubicBezTo>
                    <a:pt x="3050" y="137"/>
                    <a:pt x="3009" y="172"/>
                    <a:pt x="2960" y="205"/>
                  </a:cubicBezTo>
                  <a:cubicBezTo>
                    <a:pt x="2870" y="269"/>
                    <a:pt x="2785" y="335"/>
                    <a:pt x="2701" y="401"/>
                  </a:cubicBezTo>
                  <a:cubicBezTo>
                    <a:pt x="2536" y="537"/>
                    <a:pt x="2374" y="673"/>
                    <a:pt x="2211" y="809"/>
                  </a:cubicBezTo>
                  <a:cubicBezTo>
                    <a:pt x="1942" y="1039"/>
                    <a:pt x="1669" y="1266"/>
                    <a:pt x="1405" y="1499"/>
                  </a:cubicBezTo>
                  <a:lnTo>
                    <a:pt x="1405" y="1499"/>
                  </a:lnTo>
                  <a:lnTo>
                    <a:pt x="920" y="1104"/>
                  </a:lnTo>
                  <a:lnTo>
                    <a:pt x="602" y="844"/>
                  </a:lnTo>
                  <a:cubicBezTo>
                    <a:pt x="551" y="803"/>
                    <a:pt x="503" y="761"/>
                    <a:pt x="450" y="721"/>
                  </a:cubicBezTo>
                  <a:cubicBezTo>
                    <a:pt x="386" y="673"/>
                    <a:pt x="323" y="656"/>
                    <a:pt x="239" y="627"/>
                  </a:cubicBezTo>
                  <a:cubicBezTo>
                    <a:pt x="219" y="621"/>
                    <a:pt x="197" y="618"/>
                    <a:pt x="175" y="618"/>
                  </a:cubicBezTo>
                  <a:cubicBezTo>
                    <a:pt x="85" y="618"/>
                    <a:pt x="0" y="669"/>
                    <a:pt x="31" y="737"/>
                  </a:cubicBezTo>
                  <a:cubicBezTo>
                    <a:pt x="55" y="794"/>
                    <a:pt x="66" y="847"/>
                    <a:pt x="121" y="895"/>
                  </a:cubicBezTo>
                  <a:cubicBezTo>
                    <a:pt x="176" y="941"/>
                    <a:pt x="235" y="985"/>
                    <a:pt x="290" y="1031"/>
                  </a:cubicBezTo>
                  <a:lnTo>
                    <a:pt x="610" y="1290"/>
                  </a:lnTo>
                  <a:lnTo>
                    <a:pt x="1269" y="1822"/>
                  </a:lnTo>
                  <a:cubicBezTo>
                    <a:pt x="1305" y="1851"/>
                    <a:pt x="1352" y="1863"/>
                    <a:pt x="1399" y="1863"/>
                  </a:cubicBezTo>
                  <a:cubicBezTo>
                    <a:pt x="1473" y="1863"/>
                    <a:pt x="1549" y="1833"/>
                    <a:pt x="1592" y="1793"/>
                  </a:cubicBezTo>
                  <a:cubicBezTo>
                    <a:pt x="1897" y="1512"/>
                    <a:pt x="2194" y="1224"/>
                    <a:pt x="2503" y="943"/>
                  </a:cubicBezTo>
                  <a:cubicBezTo>
                    <a:pt x="2659" y="803"/>
                    <a:pt x="2815" y="664"/>
                    <a:pt x="2971" y="524"/>
                  </a:cubicBezTo>
                  <a:cubicBezTo>
                    <a:pt x="3042" y="458"/>
                    <a:pt x="3110" y="390"/>
                    <a:pt x="3178" y="322"/>
                  </a:cubicBezTo>
                  <a:cubicBezTo>
                    <a:pt x="3215" y="284"/>
                    <a:pt x="3257" y="247"/>
                    <a:pt x="3294" y="208"/>
                  </a:cubicBezTo>
                  <a:cubicBezTo>
                    <a:pt x="3331" y="168"/>
                    <a:pt x="3351" y="124"/>
                    <a:pt x="3386" y="85"/>
                  </a:cubicBezTo>
                  <a:lnTo>
                    <a:pt x="3386" y="80"/>
                  </a:lnTo>
                  <a:cubicBezTo>
                    <a:pt x="3423" y="39"/>
                    <a:pt x="3371"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5026525" y="4154875"/>
              <a:ext cx="7775" cy="6075"/>
            </a:xfrm>
            <a:custGeom>
              <a:avLst/>
              <a:gdLst/>
              <a:ahLst/>
              <a:cxnLst/>
              <a:rect l="l" t="t" r="r" b="b"/>
              <a:pathLst>
                <a:path w="311" h="243" extrusionOk="0">
                  <a:moveTo>
                    <a:pt x="157" y="1"/>
                  </a:moveTo>
                  <a:cubicBezTo>
                    <a:pt x="1" y="1"/>
                    <a:pt x="1" y="242"/>
                    <a:pt x="157" y="242"/>
                  </a:cubicBezTo>
                  <a:cubicBezTo>
                    <a:pt x="310" y="242"/>
                    <a:pt x="310"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5"/>
            <p:cNvSpPr/>
            <p:nvPr/>
          </p:nvSpPr>
          <p:spPr>
            <a:xfrm>
              <a:off x="5002150" y="4132700"/>
              <a:ext cx="9075" cy="8975"/>
            </a:xfrm>
            <a:custGeom>
              <a:avLst/>
              <a:gdLst/>
              <a:ahLst/>
              <a:cxnLst/>
              <a:rect l="l" t="t" r="r" b="b"/>
              <a:pathLst>
                <a:path w="363" h="359" extrusionOk="0">
                  <a:moveTo>
                    <a:pt x="207" y="1"/>
                  </a:moveTo>
                  <a:cubicBezTo>
                    <a:pt x="150" y="1"/>
                    <a:pt x="99" y="29"/>
                    <a:pt x="73" y="77"/>
                  </a:cubicBezTo>
                  <a:lnTo>
                    <a:pt x="22" y="143"/>
                  </a:lnTo>
                  <a:cubicBezTo>
                    <a:pt x="11" y="159"/>
                    <a:pt x="7" y="178"/>
                    <a:pt x="5" y="196"/>
                  </a:cubicBezTo>
                  <a:cubicBezTo>
                    <a:pt x="1" y="216"/>
                    <a:pt x="3" y="236"/>
                    <a:pt x="9" y="253"/>
                  </a:cubicBezTo>
                  <a:lnTo>
                    <a:pt x="22" y="288"/>
                  </a:lnTo>
                  <a:lnTo>
                    <a:pt x="44" y="317"/>
                  </a:lnTo>
                  <a:cubicBezTo>
                    <a:pt x="58" y="330"/>
                    <a:pt x="73" y="341"/>
                    <a:pt x="91" y="345"/>
                  </a:cubicBezTo>
                  <a:cubicBezTo>
                    <a:pt x="102" y="352"/>
                    <a:pt x="115" y="356"/>
                    <a:pt x="128" y="356"/>
                  </a:cubicBezTo>
                  <a:cubicBezTo>
                    <a:pt x="135" y="358"/>
                    <a:pt x="142" y="359"/>
                    <a:pt x="149" y="359"/>
                  </a:cubicBezTo>
                  <a:cubicBezTo>
                    <a:pt x="160" y="359"/>
                    <a:pt x="172" y="357"/>
                    <a:pt x="183" y="354"/>
                  </a:cubicBezTo>
                  <a:lnTo>
                    <a:pt x="218" y="339"/>
                  </a:lnTo>
                  <a:lnTo>
                    <a:pt x="284" y="288"/>
                  </a:lnTo>
                  <a:cubicBezTo>
                    <a:pt x="332" y="262"/>
                    <a:pt x="361" y="211"/>
                    <a:pt x="361" y="157"/>
                  </a:cubicBezTo>
                  <a:cubicBezTo>
                    <a:pt x="363" y="135"/>
                    <a:pt x="356" y="115"/>
                    <a:pt x="347" y="95"/>
                  </a:cubicBezTo>
                  <a:cubicBezTo>
                    <a:pt x="341" y="77"/>
                    <a:pt x="330" y="60"/>
                    <a:pt x="315" y="47"/>
                  </a:cubicBezTo>
                  <a:cubicBezTo>
                    <a:pt x="297" y="27"/>
                    <a:pt x="273" y="14"/>
                    <a:pt x="246" y="5"/>
                  </a:cubicBezTo>
                  <a:lnTo>
                    <a:pt x="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5"/>
            <p:cNvSpPr/>
            <p:nvPr/>
          </p:nvSpPr>
          <p:spPr>
            <a:xfrm>
              <a:off x="4996825" y="4178825"/>
              <a:ext cx="10300" cy="7975"/>
            </a:xfrm>
            <a:custGeom>
              <a:avLst/>
              <a:gdLst/>
              <a:ahLst/>
              <a:cxnLst/>
              <a:rect l="l" t="t" r="r" b="b"/>
              <a:pathLst>
                <a:path w="412" h="319" extrusionOk="0">
                  <a:moveTo>
                    <a:pt x="205" y="0"/>
                  </a:moveTo>
                  <a:cubicBezTo>
                    <a:pt x="0" y="0"/>
                    <a:pt x="0" y="319"/>
                    <a:pt x="205" y="319"/>
                  </a:cubicBezTo>
                  <a:cubicBezTo>
                    <a:pt x="411" y="319"/>
                    <a:pt x="411" y="0"/>
                    <a:pt x="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תמונה 2">
            <a:extLst>
              <a:ext uri="{FF2B5EF4-FFF2-40B4-BE49-F238E27FC236}">
                <a16:creationId xmlns:a16="http://schemas.microsoft.com/office/drawing/2014/main" id="{87F3075C-DC9D-8CB7-12AF-FB20FFD35B34}"/>
              </a:ext>
            </a:extLst>
          </p:cNvPr>
          <p:cNvPicPr>
            <a:picLocks noChangeAspect="1"/>
          </p:cNvPicPr>
          <p:nvPr/>
        </p:nvPicPr>
        <p:blipFill>
          <a:blip r:embed="rId3"/>
          <a:stretch>
            <a:fillRect/>
          </a:stretch>
        </p:blipFill>
        <p:spPr>
          <a:xfrm>
            <a:off x="3327085" y="2165245"/>
            <a:ext cx="2463927" cy="2051155"/>
          </a:xfrm>
          <a:prstGeom prst="rect">
            <a:avLst/>
          </a:prstGeom>
        </p:spPr>
      </p:pic>
      <p:grpSp>
        <p:nvGrpSpPr>
          <p:cNvPr id="4" name="Google Shape;8245;p113">
            <a:extLst>
              <a:ext uri="{FF2B5EF4-FFF2-40B4-BE49-F238E27FC236}">
                <a16:creationId xmlns:a16="http://schemas.microsoft.com/office/drawing/2014/main" id="{68A7EE00-7B6A-6053-1FEC-83B7E955B5A2}"/>
              </a:ext>
            </a:extLst>
          </p:cNvPr>
          <p:cNvGrpSpPr/>
          <p:nvPr/>
        </p:nvGrpSpPr>
        <p:grpSpPr>
          <a:xfrm>
            <a:off x="7712574" y="3208518"/>
            <a:ext cx="1268207" cy="638939"/>
            <a:chOff x="3967651" y="3645904"/>
            <a:chExt cx="1479304" cy="745292"/>
          </a:xfrm>
        </p:grpSpPr>
        <p:grpSp>
          <p:nvGrpSpPr>
            <p:cNvPr id="5" name="Google Shape;8246;p113">
              <a:extLst>
                <a:ext uri="{FF2B5EF4-FFF2-40B4-BE49-F238E27FC236}">
                  <a16:creationId xmlns:a16="http://schemas.microsoft.com/office/drawing/2014/main" id="{95578E67-0B70-62DC-366B-59AA4C62105D}"/>
                </a:ext>
              </a:extLst>
            </p:cNvPr>
            <p:cNvGrpSpPr/>
            <p:nvPr/>
          </p:nvGrpSpPr>
          <p:grpSpPr>
            <a:xfrm>
              <a:off x="3967651" y="4009026"/>
              <a:ext cx="1479304" cy="382170"/>
              <a:chOff x="3967651" y="4009026"/>
              <a:chExt cx="1479304" cy="382170"/>
            </a:xfrm>
          </p:grpSpPr>
          <p:grpSp>
            <p:nvGrpSpPr>
              <p:cNvPr id="17" name="Google Shape;8247;p113">
                <a:extLst>
                  <a:ext uri="{FF2B5EF4-FFF2-40B4-BE49-F238E27FC236}">
                    <a16:creationId xmlns:a16="http://schemas.microsoft.com/office/drawing/2014/main" id="{2361AEE4-3481-620D-0604-BC1002224C76}"/>
                  </a:ext>
                </a:extLst>
              </p:cNvPr>
              <p:cNvGrpSpPr/>
              <p:nvPr/>
            </p:nvGrpSpPr>
            <p:grpSpPr>
              <a:xfrm>
                <a:off x="4892216" y="4195630"/>
                <a:ext cx="554739" cy="195566"/>
                <a:chOff x="3604375" y="4892160"/>
                <a:chExt cx="1651500" cy="582215"/>
              </a:xfrm>
            </p:grpSpPr>
            <p:sp>
              <p:nvSpPr>
                <p:cNvPr id="24" name="Google Shape;8248;p113">
                  <a:extLst>
                    <a:ext uri="{FF2B5EF4-FFF2-40B4-BE49-F238E27FC236}">
                      <a16:creationId xmlns:a16="http://schemas.microsoft.com/office/drawing/2014/main" id="{A9CF402F-FDBD-C910-A49F-373A456CF762}"/>
                    </a:ext>
                  </a:extLst>
                </p:cNvPr>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49;p113">
                  <a:extLst>
                    <a:ext uri="{FF2B5EF4-FFF2-40B4-BE49-F238E27FC236}">
                      <a16:creationId xmlns:a16="http://schemas.microsoft.com/office/drawing/2014/main" id="{0A484468-7E52-EAF9-4A9A-7285E64BD4FB}"/>
                    </a:ext>
                  </a:extLst>
                </p:cNvPr>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8250;p113">
                <a:extLst>
                  <a:ext uri="{FF2B5EF4-FFF2-40B4-BE49-F238E27FC236}">
                    <a16:creationId xmlns:a16="http://schemas.microsoft.com/office/drawing/2014/main" id="{660E2F9C-B9B7-28EE-13DC-BBC471714DE8}"/>
                  </a:ext>
                </a:extLst>
              </p:cNvPr>
              <p:cNvGrpSpPr/>
              <p:nvPr/>
            </p:nvGrpSpPr>
            <p:grpSpPr>
              <a:xfrm>
                <a:off x="3967651" y="4146303"/>
                <a:ext cx="579402" cy="244893"/>
                <a:chOff x="851875" y="4745310"/>
                <a:chExt cx="1724925" cy="729065"/>
              </a:xfrm>
            </p:grpSpPr>
            <p:sp>
              <p:nvSpPr>
                <p:cNvPr id="22" name="Google Shape;8251;p113">
                  <a:extLst>
                    <a:ext uri="{FF2B5EF4-FFF2-40B4-BE49-F238E27FC236}">
                      <a16:creationId xmlns:a16="http://schemas.microsoft.com/office/drawing/2014/main" id="{EB9D1DC8-58F3-C326-C2A9-2A08FB9E70F4}"/>
                    </a:ext>
                  </a:extLst>
                </p:cNvPr>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252;p113">
                  <a:extLst>
                    <a:ext uri="{FF2B5EF4-FFF2-40B4-BE49-F238E27FC236}">
                      <a16:creationId xmlns:a16="http://schemas.microsoft.com/office/drawing/2014/main" id="{C562CE99-7E7D-1422-CDFC-DBA5F20D1406}"/>
                    </a:ext>
                  </a:extLst>
                </p:cNvPr>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8253;p113">
                <a:extLst>
                  <a:ext uri="{FF2B5EF4-FFF2-40B4-BE49-F238E27FC236}">
                    <a16:creationId xmlns:a16="http://schemas.microsoft.com/office/drawing/2014/main" id="{7A838E4E-87ED-A7C6-C28C-A9346DF49381}"/>
                  </a:ext>
                </a:extLst>
              </p:cNvPr>
              <p:cNvGrpSpPr/>
              <p:nvPr/>
            </p:nvGrpSpPr>
            <p:grpSpPr>
              <a:xfrm>
                <a:off x="4460753" y="4009026"/>
                <a:ext cx="493110" cy="382170"/>
                <a:chOff x="2319875" y="4336625"/>
                <a:chExt cx="1468025" cy="1137750"/>
              </a:xfrm>
            </p:grpSpPr>
            <p:sp>
              <p:nvSpPr>
                <p:cNvPr id="20" name="Google Shape;8254;p113">
                  <a:extLst>
                    <a:ext uri="{FF2B5EF4-FFF2-40B4-BE49-F238E27FC236}">
                      <a16:creationId xmlns:a16="http://schemas.microsoft.com/office/drawing/2014/main" id="{243F6548-8E25-BFAB-0AC5-16432932229B}"/>
                    </a:ext>
                  </a:extLst>
                </p:cNvPr>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255;p113">
                  <a:extLst>
                    <a:ext uri="{FF2B5EF4-FFF2-40B4-BE49-F238E27FC236}">
                      <a16:creationId xmlns:a16="http://schemas.microsoft.com/office/drawing/2014/main" id="{6E2C1337-6530-3435-23F4-BA5DE03FD67F}"/>
                    </a:ext>
                  </a:extLst>
                </p:cNvPr>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Google Shape;8256;p113">
              <a:extLst>
                <a:ext uri="{FF2B5EF4-FFF2-40B4-BE49-F238E27FC236}">
                  <a16:creationId xmlns:a16="http://schemas.microsoft.com/office/drawing/2014/main" id="{2B0C4E7B-7F79-970A-0A04-4971327A714D}"/>
                </a:ext>
              </a:extLst>
            </p:cNvPr>
            <p:cNvGrpSpPr/>
            <p:nvPr/>
          </p:nvGrpSpPr>
          <p:grpSpPr>
            <a:xfrm>
              <a:off x="4479443" y="3645904"/>
              <a:ext cx="455965" cy="388789"/>
              <a:chOff x="2957425" y="238100"/>
              <a:chExt cx="1910200" cy="1628775"/>
            </a:xfrm>
          </p:grpSpPr>
          <p:sp>
            <p:nvSpPr>
              <p:cNvPr id="7" name="Google Shape;8257;p113">
                <a:extLst>
                  <a:ext uri="{FF2B5EF4-FFF2-40B4-BE49-F238E27FC236}">
                    <a16:creationId xmlns:a16="http://schemas.microsoft.com/office/drawing/2014/main" id="{A4C27555-BBDF-3D9F-3DA5-D1ADD48B35F3}"/>
                  </a:ext>
                </a:extLst>
              </p:cNvPr>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258;p113">
                <a:extLst>
                  <a:ext uri="{FF2B5EF4-FFF2-40B4-BE49-F238E27FC236}">
                    <a16:creationId xmlns:a16="http://schemas.microsoft.com/office/drawing/2014/main" id="{431127EE-84CE-0DEC-A71C-AC8390D8681C}"/>
                  </a:ext>
                </a:extLst>
              </p:cNvPr>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259;p113">
                <a:extLst>
                  <a:ext uri="{FF2B5EF4-FFF2-40B4-BE49-F238E27FC236}">
                    <a16:creationId xmlns:a16="http://schemas.microsoft.com/office/drawing/2014/main" id="{1CF0F2B5-21AE-F808-2D96-7949743ACC75}"/>
                  </a:ext>
                </a:extLst>
              </p:cNvPr>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260;p113">
                <a:extLst>
                  <a:ext uri="{FF2B5EF4-FFF2-40B4-BE49-F238E27FC236}">
                    <a16:creationId xmlns:a16="http://schemas.microsoft.com/office/drawing/2014/main" id="{46D7814C-A486-189E-9C04-18218E2FA403}"/>
                  </a:ext>
                </a:extLst>
              </p:cNvPr>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261;p113">
                <a:extLst>
                  <a:ext uri="{FF2B5EF4-FFF2-40B4-BE49-F238E27FC236}">
                    <a16:creationId xmlns:a16="http://schemas.microsoft.com/office/drawing/2014/main" id="{73B6CBA6-7959-4B26-D8D1-CA174C6F0D83}"/>
                  </a:ext>
                </a:extLst>
              </p:cNvPr>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262;p113">
                <a:extLst>
                  <a:ext uri="{FF2B5EF4-FFF2-40B4-BE49-F238E27FC236}">
                    <a16:creationId xmlns:a16="http://schemas.microsoft.com/office/drawing/2014/main" id="{710C057C-398E-3680-3484-85252DC41326}"/>
                  </a:ext>
                </a:extLst>
              </p:cNvPr>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263;p113">
                <a:extLst>
                  <a:ext uri="{FF2B5EF4-FFF2-40B4-BE49-F238E27FC236}">
                    <a16:creationId xmlns:a16="http://schemas.microsoft.com/office/drawing/2014/main" id="{8DE04494-893E-9527-EEC2-E437EFB00C89}"/>
                  </a:ext>
                </a:extLst>
              </p:cNvPr>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264;p113">
                <a:extLst>
                  <a:ext uri="{FF2B5EF4-FFF2-40B4-BE49-F238E27FC236}">
                    <a16:creationId xmlns:a16="http://schemas.microsoft.com/office/drawing/2014/main" id="{A2EB7268-C942-2396-842C-86B91A2A329E}"/>
                  </a:ext>
                </a:extLst>
              </p:cNvPr>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65;p113">
                <a:extLst>
                  <a:ext uri="{FF2B5EF4-FFF2-40B4-BE49-F238E27FC236}">
                    <a16:creationId xmlns:a16="http://schemas.microsoft.com/office/drawing/2014/main" id="{480CBD94-84FB-FF06-AC4D-5B2C9CC729DA}"/>
                  </a:ext>
                </a:extLst>
              </p:cNvPr>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266;p113">
                <a:extLst>
                  <a:ext uri="{FF2B5EF4-FFF2-40B4-BE49-F238E27FC236}">
                    <a16:creationId xmlns:a16="http://schemas.microsoft.com/office/drawing/2014/main" id="{248DC4EC-6638-6647-4545-2A50E427A911}"/>
                  </a:ext>
                </a:extLst>
              </p:cNvPr>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 name="Google Shape;13031;p117">
            <a:extLst>
              <a:ext uri="{FF2B5EF4-FFF2-40B4-BE49-F238E27FC236}">
                <a16:creationId xmlns:a16="http://schemas.microsoft.com/office/drawing/2014/main" id="{7CE9CC4E-EAB4-B0EE-0AA4-04C8E14D1D5D}"/>
              </a:ext>
            </a:extLst>
          </p:cNvPr>
          <p:cNvGrpSpPr/>
          <p:nvPr/>
        </p:nvGrpSpPr>
        <p:grpSpPr>
          <a:xfrm>
            <a:off x="378961" y="1976744"/>
            <a:ext cx="734212" cy="680000"/>
            <a:chOff x="4877760" y="2887459"/>
            <a:chExt cx="389567" cy="390329"/>
          </a:xfrm>
        </p:grpSpPr>
        <p:sp>
          <p:nvSpPr>
            <p:cNvPr id="27" name="Google Shape;13032;p117">
              <a:extLst>
                <a:ext uri="{FF2B5EF4-FFF2-40B4-BE49-F238E27FC236}">
                  <a16:creationId xmlns:a16="http://schemas.microsoft.com/office/drawing/2014/main" id="{875FF5B2-D310-2543-EB1E-57AEF7A6417D}"/>
                </a:ext>
              </a:extLst>
            </p:cNvPr>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033;p117">
              <a:extLst>
                <a:ext uri="{FF2B5EF4-FFF2-40B4-BE49-F238E27FC236}">
                  <a16:creationId xmlns:a16="http://schemas.microsoft.com/office/drawing/2014/main" id="{2ECC6148-19C7-4734-7FE6-40291FF0FBEF}"/>
                </a:ext>
              </a:extLst>
            </p:cNvPr>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034;p117">
              <a:extLst>
                <a:ext uri="{FF2B5EF4-FFF2-40B4-BE49-F238E27FC236}">
                  <a16:creationId xmlns:a16="http://schemas.microsoft.com/office/drawing/2014/main" id="{E53EF0AD-F926-FCED-C5EC-E73BF4ACEE89}"/>
                </a:ext>
              </a:extLst>
            </p:cNvPr>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035;p117">
              <a:extLst>
                <a:ext uri="{FF2B5EF4-FFF2-40B4-BE49-F238E27FC236}">
                  <a16:creationId xmlns:a16="http://schemas.microsoft.com/office/drawing/2014/main" id="{D7D87F0B-ACFF-1DD2-ECF7-FF9387992201}"/>
                </a:ext>
              </a:extLst>
            </p:cNvPr>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036;p117">
              <a:extLst>
                <a:ext uri="{FF2B5EF4-FFF2-40B4-BE49-F238E27FC236}">
                  <a16:creationId xmlns:a16="http://schemas.microsoft.com/office/drawing/2014/main" id="{101D7C25-FBC7-08A8-05CE-18978BED2D83}"/>
                </a:ext>
              </a:extLst>
            </p:cNvPr>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037;p117">
              <a:extLst>
                <a:ext uri="{FF2B5EF4-FFF2-40B4-BE49-F238E27FC236}">
                  <a16:creationId xmlns:a16="http://schemas.microsoft.com/office/drawing/2014/main" id="{25BCA299-FA66-554F-9F40-0EDBBFCCC5DB}"/>
                </a:ext>
              </a:extLst>
            </p:cNvPr>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038;p117">
              <a:extLst>
                <a:ext uri="{FF2B5EF4-FFF2-40B4-BE49-F238E27FC236}">
                  <a16:creationId xmlns:a16="http://schemas.microsoft.com/office/drawing/2014/main" id="{37FEA07C-BE31-F815-46D2-E5B24A4FCBFD}"/>
                </a:ext>
              </a:extLst>
            </p:cNvPr>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039;p117">
              <a:extLst>
                <a:ext uri="{FF2B5EF4-FFF2-40B4-BE49-F238E27FC236}">
                  <a16:creationId xmlns:a16="http://schemas.microsoft.com/office/drawing/2014/main" id="{FEFD87FA-A936-7916-037C-13A3682F9D5B}"/>
                </a:ext>
              </a:extLst>
            </p:cNvPr>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040;p117">
              <a:extLst>
                <a:ext uri="{FF2B5EF4-FFF2-40B4-BE49-F238E27FC236}">
                  <a16:creationId xmlns:a16="http://schemas.microsoft.com/office/drawing/2014/main" id="{8FB5608B-5566-EAF7-A387-75FBCF70084E}"/>
                </a:ext>
              </a:extLst>
            </p:cNvPr>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041;p117">
              <a:extLst>
                <a:ext uri="{FF2B5EF4-FFF2-40B4-BE49-F238E27FC236}">
                  <a16:creationId xmlns:a16="http://schemas.microsoft.com/office/drawing/2014/main" id="{487B96B4-D939-2AD5-4875-048858819569}"/>
                </a:ext>
              </a:extLst>
            </p:cNvPr>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042;p117">
              <a:extLst>
                <a:ext uri="{FF2B5EF4-FFF2-40B4-BE49-F238E27FC236}">
                  <a16:creationId xmlns:a16="http://schemas.microsoft.com/office/drawing/2014/main" id="{503BFCCB-0408-60AC-9500-DAF856B83BA9}"/>
                </a:ext>
              </a:extLst>
            </p:cNvPr>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043;p117">
              <a:extLst>
                <a:ext uri="{FF2B5EF4-FFF2-40B4-BE49-F238E27FC236}">
                  <a16:creationId xmlns:a16="http://schemas.microsoft.com/office/drawing/2014/main" id="{849263C4-7D52-A902-DC94-5BE04F9B3F94}"/>
                </a:ext>
              </a:extLst>
            </p:cNvPr>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044;p117">
              <a:extLst>
                <a:ext uri="{FF2B5EF4-FFF2-40B4-BE49-F238E27FC236}">
                  <a16:creationId xmlns:a16="http://schemas.microsoft.com/office/drawing/2014/main" id="{0544FEE3-62E3-5285-3909-D0BE5607AF54}"/>
                </a:ext>
              </a:extLst>
            </p:cNvPr>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045;p117">
              <a:extLst>
                <a:ext uri="{FF2B5EF4-FFF2-40B4-BE49-F238E27FC236}">
                  <a16:creationId xmlns:a16="http://schemas.microsoft.com/office/drawing/2014/main" id="{8121E821-D433-5871-514C-F68B9307B54C}"/>
                </a:ext>
              </a:extLst>
            </p:cNvPr>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046;p117">
              <a:extLst>
                <a:ext uri="{FF2B5EF4-FFF2-40B4-BE49-F238E27FC236}">
                  <a16:creationId xmlns:a16="http://schemas.microsoft.com/office/drawing/2014/main" id="{6DA9D99B-6E90-9226-7239-C4D294BDA3F7}"/>
                </a:ext>
              </a:extLst>
            </p:cNvPr>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047;p117">
              <a:extLst>
                <a:ext uri="{FF2B5EF4-FFF2-40B4-BE49-F238E27FC236}">
                  <a16:creationId xmlns:a16="http://schemas.microsoft.com/office/drawing/2014/main" id="{9050A94A-DEA8-5898-A91D-BA63F3FD60E5}"/>
                </a:ext>
              </a:extLst>
            </p:cNvPr>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048;p117">
              <a:extLst>
                <a:ext uri="{FF2B5EF4-FFF2-40B4-BE49-F238E27FC236}">
                  <a16:creationId xmlns:a16="http://schemas.microsoft.com/office/drawing/2014/main" id="{460BF3CF-1342-64AD-6D04-E6F4803B4E22}"/>
                </a:ext>
              </a:extLst>
            </p:cNvPr>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049;p117">
              <a:extLst>
                <a:ext uri="{FF2B5EF4-FFF2-40B4-BE49-F238E27FC236}">
                  <a16:creationId xmlns:a16="http://schemas.microsoft.com/office/drawing/2014/main" id="{0B93D93A-9AFD-7F0B-E17C-998295357B00}"/>
                </a:ext>
              </a:extLst>
            </p:cNvPr>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050;p117">
              <a:extLst>
                <a:ext uri="{FF2B5EF4-FFF2-40B4-BE49-F238E27FC236}">
                  <a16:creationId xmlns:a16="http://schemas.microsoft.com/office/drawing/2014/main" id="{032890FC-3E7C-CEE9-CBC3-78328A61FBB6}"/>
                </a:ext>
              </a:extLst>
            </p:cNvPr>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051;p117">
              <a:extLst>
                <a:ext uri="{FF2B5EF4-FFF2-40B4-BE49-F238E27FC236}">
                  <a16:creationId xmlns:a16="http://schemas.microsoft.com/office/drawing/2014/main" id="{C1A79A93-D248-4899-9694-68CA2FABA0C3}"/>
                </a:ext>
              </a:extLst>
            </p:cNvPr>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052;p117">
              <a:extLst>
                <a:ext uri="{FF2B5EF4-FFF2-40B4-BE49-F238E27FC236}">
                  <a16:creationId xmlns:a16="http://schemas.microsoft.com/office/drawing/2014/main" id="{72B9D74F-6C36-53C2-5B59-0A06C05EBB69}"/>
                </a:ext>
              </a:extLst>
            </p:cNvPr>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053;p117">
              <a:extLst>
                <a:ext uri="{FF2B5EF4-FFF2-40B4-BE49-F238E27FC236}">
                  <a16:creationId xmlns:a16="http://schemas.microsoft.com/office/drawing/2014/main" id="{41C784F7-D1DC-5634-C05C-BC43714F3509}"/>
                </a:ext>
              </a:extLst>
            </p:cNvPr>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054;p117">
              <a:extLst>
                <a:ext uri="{FF2B5EF4-FFF2-40B4-BE49-F238E27FC236}">
                  <a16:creationId xmlns:a16="http://schemas.microsoft.com/office/drawing/2014/main" id="{A027B64A-B623-D336-BF7A-1BB311B28BB6}"/>
                </a:ext>
              </a:extLst>
            </p:cNvPr>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055;p117">
              <a:extLst>
                <a:ext uri="{FF2B5EF4-FFF2-40B4-BE49-F238E27FC236}">
                  <a16:creationId xmlns:a16="http://schemas.microsoft.com/office/drawing/2014/main" id="{B53BB363-2EC3-735D-162A-F733B2D52DA5}"/>
                </a:ext>
              </a:extLst>
            </p:cNvPr>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056;p117">
              <a:extLst>
                <a:ext uri="{FF2B5EF4-FFF2-40B4-BE49-F238E27FC236}">
                  <a16:creationId xmlns:a16="http://schemas.microsoft.com/office/drawing/2014/main" id="{2E8182D9-44CD-FE5D-4735-DA630B51AB15}"/>
                </a:ext>
              </a:extLst>
            </p:cNvPr>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057;p117">
              <a:extLst>
                <a:ext uri="{FF2B5EF4-FFF2-40B4-BE49-F238E27FC236}">
                  <a16:creationId xmlns:a16="http://schemas.microsoft.com/office/drawing/2014/main" id="{11B2E434-044F-23EB-8265-62FB85CE122B}"/>
                </a:ext>
              </a:extLst>
            </p:cNvPr>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058;p117">
              <a:extLst>
                <a:ext uri="{FF2B5EF4-FFF2-40B4-BE49-F238E27FC236}">
                  <a16:creationId xmlns:a16="http://schemas.microsoft.com/office/drawing/2014/main" id="{614FA6D3-6AE0-8129-32E5-B532AB7F8258}"/>
                </a:ext>
              </a:extLst>
            </p:cNvPr>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059;p117">
              <a:extLst>
                <a:ext uri="{FF2B5EF4-FFF2-40B4-BE49-F238E27FC236}">
                  <a16:creationId xmlns:a16="http://schemas.microsoft.com/office/drawing/2014/main" id="{8006747F-8DF6-0781-9513-448ABB1C4008}"/>
                </a:ext>
              </a:extLst>
            </p:cNvPr>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060;p117">
              <a:extLst>
                <a:ext uri="{FF2B5EF4-FFF2-40B4-BE49-F238E27FC236}">
                  <a16:creationId xmlns:a16="http://schemas.microsoft.com/office/drawing/2014/main" id="{2FDC7B5C-28A4-6B31-48A3-32AF904CE156}"/>
                </a:ext>
              </a:extLst>
            </p:cNvPr>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061;p117">
              <a:extLst>
                <a:ext uri="{FF2B5EF4-FFF2-40B4-BE49-F238E27FC236}">
                  <a16:creationId xmlns:a16="http://schemas.microsoft.com/office/drawing/2014/main" id="{E98A6BD8-F019-09C9-FA52-B32966B72850}"/>
                </a:ext>
              </a:extLst>
            </p:cNvPr>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062;p117">
              <a:extLst>
                <a:ext uri="{FF2B5EF4-FFF2-40B4-BE49-F238E27FC236}">
                  <a16:creationId xmlns:a16="http://schemas.microsoft.com/office/drawing/2014/main" id="{804000A0-EC0B-D1B2-CE7E-062E03A19B69}"/>
                </a:ext>
              </a:extLst>
            </p:cNvPr>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063;p117">
              <a:extLst>
                <a:ext uri="{FF2B5EF4-FFF2-40B4-BE49-F238E27FC236}">
                  <a16:creationId xmlns:a16="http://schemas.microsoft.com/office/drawing/2014/main" id="{46BE7272-263D-813A-EA08-0F21726A5988}"/>
                </a:ext>
              </a:extLst>
            </p:cNvPr>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064;p117">
              <a:extLst>
                <a:ext uri="{FF2B5EF4-FFF2-40B4-BE49-F238E27FC236}">
                  <a16:creationId xmlns:a16="http://schemas.microsoft.com/office/drawing/2014/main" id="{ED6B67DF-1BCA-D06E-B5B5-1E5CEDB9C6FC}"/>
                </a:ext>
              </a:extLst>
            </p:cNvPr>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065;p117">
              <a:extLst>
                <a:ext uri="{FF2B5EF4-FFF2-40B4-BE49-F238E27FC236}">
                  <a16:creationId xmlns:a16="http://schemas.microsoft.com/office/drawing/2014/main" id="{67AD2426-DCA5-3E12-C61B-6CF2CEE2F18F}"/>
                </a:ext>
              </a:extLst>
            </p:cNvPr>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066;p117">
              <a:extLst>
                <a:ext uri="{FF2B5EF4-FFF2-40B4-BE49-F238E27FC236}">
                  <a16:creationId xmlns:a16="http://schemas.microsoft.com/office/drawing/2014/main" id="{E19FAC89-992D-DC76-C2D3-A29D1A0E326D}"/>
                </a:ext>
              </a:extLst>
            </p:cNvPr>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067;p117">
              <a:extLst>
                <a:ext uri="{FF2B5EF4-FFF2-40B4-BE49-F238E27FC236}">
                  <a16:creationId xmlns:a16="http://schemas.microsoft.com/office/drawing/2014/main" id="{A37B89FA-7102-9F0D-AB38-BEC5DFC61C3B}"/>
                </a:ext>
              </a:extLst>
            </p:cNvPr>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068;p117">
              <a:extLst>
                <a:ext uri="{FF2B5EF4-FFF2-40B4-BE49-F238E27FC236}">
                  <a16:creationId xmlns:a16="http://schemas.microsoft.com/office/drawing/2014/main" id="{1C259D9D-43A0-2715-3EE8-19209D409C88}"/>
                </a:ext>
              </a:extLst>
            </p:cNvPr>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3069;p117">
              <a:extLst>
                <a:ext uri="{FF2B5EF4-FFF2-40B4-BE49-F238E27FC236}">
                  <a16:creationId xmlns:a16="http://schemas.microsoft.com/office/drawing/2014/main" id="{2AD5967A-CFF1-4D18-8044-F968FDF0A269}"/>
                </a:ext>
              </a:extLst>
            </p:cNvPr>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3070;p117">
              <a:extLst>
                <a:ext uri="{FF2B5EF4-FFF2-40B4-BE49-F238E27FC236}">
                  <a16:creationId xmlns:a16="http://schemas.microsoft.com/office/drawing/2014/main" id="{9241D85E-5817-221D-0C98-F0519A182D7A}"/>
                </a:ext>
              </a:extLst>
            </p:cNvPr>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3071;p117">
              <a:extLst>
                <a:ext uri="{FF2B5EF4-FFF2-40B4-BE49-F238E27FC236}">
                  <a16:creationId xmlns:a16="http://schemas.microsoft.com/office/drawing/2014/main" id="{AB58B975-7862-D8A8-CBA4-9C43903B4AC0}"/>
                </a:ext>
              </a:extLst>
            </p:cNvPr>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3072;p117">
              <a:extLst>
                <a:ext uri="{FF2B5EF4-FFF2-40B4-BE49-F238E27FC236}">
                  <a16:creationId xmlns:a16="http://schemas.microsoft.com/office/drawing/2014/main" id="{DF7884E8-D17B-4155-614F-0026DE7C1280}"/>
                </a:ext>
              </a:extLst>
            </p:cNvPr>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3073;p117">
              <a:extLst>
                <a:ext uri="{FF2B5EF4-FFF2-40B4-BE49-F238E27FC236}">
                  <a16:creationId xmlns:a16="http://schemas.microsoft.com/office/drawing/2014/main" id="{3C2DB028-ABDB-27D1-7001-7F09372062FD}"/>
                </a:ext>
              </a:extLst>
            </p:cNvPr>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3074;p117">
              <a:extLst>
                <a:ext uri="{FF2B5EF4-FFF2-40B4-BE49-F238E27FC236}">
                  <a16:creationId xmlns:a16="http://schemas.microsoft.com/office/drawing/2014/main" id="{07D8FF67-FE86-9800-E815-D6929A8E33C7}"/>
                </a:ext>
              </a:extLst>
            </p:cNvPr>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3075;p117">
              <a:extLst>
                <a:ext uri="{FF2B5EF4-FFF2-40B4-BE49-F238E27FC236}">
                  <a16:creationId xmlns:a16="http://schemas.microsoft.com/office/drawing/2014/main" id="{2312630F-49CA-30F5-3A27-0BA32FAA653E}"/>
                </a:ext>
              </a:extLst>
            </p:cNvPr>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18693;p121">
            <a:extLst>
              <a:ext uri="{FF2B5EF4-FFF2-40B4-BE49-F238E27FC236}">
                <a16:creationId xmlns:a16="http://schemas.microsoft.com/office/drawing/2014/main" id="{27836A2A-C8D0-5322-76F9-E61EDBDA56E5}"/>
              </a:ext>
            </a:extLst>
          </p:cNvPr>
          <p:cNvGrpSpPr/>
          <p:nvPr/>
        </p:nvGrpSpPr>
        <p:grpSpPr>
          <a:xfrm>
            <a:off x="1202997" y="3310693"/>
            <a:ext cx="582500" cy="522504"/>
            <a:chOff x="873898" y="1512377"/>
            <a:chExt cx="398127" cy="353457"/>
          </a:xfrm>
        </p:grpSpPr>
        <p:sp>
          <p:nvSpPr>
            <p:cNvPr id="2313" name="Google Shape;18694;p121">
              <a:extLst>
                <a:ext uri="{FF2B5EF4-FFF2-40B4-BE49-F238E27FC236}">
                  <a16:creationId xmlns:a16="http://schemas.microsoft.com/office/drawing/2014/main" id="{3CFAACD0-F98F-0F11-ACCB-E91FEF71D338}"/>
                </a:ext>
              </a:extLst>
            </p:cNvPr>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8695;p121">
              <a:extLst>
                <a:ext uri="{FF2B5EF4-FFF2-40B4-BE49-F238E27FC236}">
                  <a16:creationId xmlns:a16="http://schemas.microsoft.com/office/drawing/2014/main" id="{FD8BAC8C-190F-9DDE-DC2F-1B259602E495}"/>
                </a:ext>
              </a:extLst>
            </p:cNvPr>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8696;p121">
              <a:extLst>
                <a:ext uri="{FF2B5EF4-FFF2-40B4-BE49-F238E27FC236}">
                  <a16:creationId xmlns:a16="http://schemas.microsoft.com/office/drawing/2014/main" id="{E256FF98-CD82-AB2C-4703-C7E200689E04}"/>
                </a:ext>
              </a:extLst>
            </p:cNvPr>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8697;p121">
              <a:extLst>
                <a:ext uri="{FF2B5EF4-FFF2-40B4-BE49-F238E27FC236}">
                  <a16:creationId xmlns:a16="http://schemas.microsoft.com/office/drawing/2014/main" id="{50DE8E44-3D66-A650-84CC-35E5238BC055}"/>
                </a:ext>
              </a:extLst>
            </p:cNvPr>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8698;p121">
              <a:extLst>
                <a:ext uri="{FF2B5EF4-FFF2-40B4-BE49-F238E27FC236}">
                  <a16:creationId xmlns:a16="http://schemas.microsoft.com/office/drawing/2014/main" id="{A321647E-4682-644A-8A00-C11EDDE7C85E}"/>
                </a:ext>
              </a:extLst>
            </p:cNvPr>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8699;p121">
              <a:extLst>
                <a:ext uri="{FF2B5EF4-FFF2-40B4-BE49-F238E27FC236}">
                  <a16:creationId xmlns:a16="http://schemas.microsoft.com/office/drawing/2014/main" id="{49B119D9-3CA7-6F87-8712-48AFD21D4B0B}"/>
                </a:ext>
              </a:extLst>
            </p:cNvPr>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8700;p121">
              <a:extLst>
                <a:ext uri="{FF2B5EF4-FFF2-40B4-BE49-F238E27FC236}">
                  <a16:creationId xmlns:a16="http://schemas.microsoft.com/office/drawing/2014/main" id="{F4751CB4-D07D-5603-300E-A35CEC36A0BA}"/>
                </a:ext>
              </a:extLst>
            </p:cNvPr>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8701;p121">
              <a:extLst>
                <a:ext uri="{FF2B5EF4-FFF2-40B4-BE49-F238E27FC236}">
                  <a16:creationId xmlns:a16="http://schemas.microsoft.com/office/drawing/2014/main" id="{14FE7CEF-B24F-64C0-2017-897005DCD0B0}"/>
                </a:ext>
              </a:extLst>
            </p:cNvPr>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8702;p121">
              <a:extLst>
                <a:ext uri="{FF2B5EF4-FFF2-40B4-BE49-F238E27FC236}">
                  <a16:creationId xmlns:a16="http://schemas.microsoft.com/office/drawing/2014/main" id="{3EA84397-04CF-F26A-925E-21CA284ADA20}"/>
                </a:ext>
              </a:extLst>
            </p:cNvPr>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8703;p121">
              <a:extLst>
                <a:ext uri="{FF2B5EF4-FFF2-40B4-BE49-F238E27FC236}">
                  <a16:creationId xmlns:a16="http://schemas.microsoft.com/office/drawing/2014/main" id="{9E601C82-DFDA-12DC-1AFD-EDED5FE3883B}"/>
                </a:ext>
              </a:extLst>
            </p:cNvPr>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8704;p121">
              <a:extLst>
                <a:ext uri="{FF2B5EF4-FFF2-40B4-BE49-F238E27FC236}">
                  <a16:creationId xmlns:a16="http://schemas.microsoft.com/office/drawing/2014/main" id="{1966408E-51C4-BA2A-3EC3-599BB4B21A34}"/>
                </a:ext>
              </a:extLst>
            </p:cNvPr>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8705;p121">
              <a:extLst>
                <a:ext uri="{FF2B5EF4-FFF2-40B4-BE49-F238E27FC236}">
                  <a16:creationId xmlns:a16="http://schemas.microsoft.com/office/drawing/2014/main" id="{440F12CD-95C4-9279-6E51-586DF0D9AB66}"/>
                </a:ext>
              </a:extLst>
            </p:cNvPr>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8706;p121">
              <a:extLst>
                <a:ext uri="{FF2B5EF4-FFF2-40B4-BE49-F238E27FC236}">
                  <a16:creationId xmlns:a16="http://schemas.microsoft.com/office/drawing/2014/main" id="{34012201-3C3C-852E-1D21-F679B4C4BE4B}"/>
                </a:ext>
              </a:extLst>
            </p:cNvPr>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8707;p121">
              <a:extLst>
                <a:ext uri="{FF2B5EF4-FFF2-40B4-BE49-F238E27FC236}">
                  <a16:creationId xmlns:a16="http://schemas.microsoft.com/office/drawing/2014/main" id="{0FD57CA8-2CDE-FC64-BE2A-8360AA0725CD}"/>
                </a:ext>
              </a:extLst>
            </p:cNvPr>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8708;p121">
              <a:extLst>
                <a:ext uri="{FF2B5EF4-FFF2-40B4-BE49-F238E27FC236}">
                  <a16:creationId xmlns:a16="http://schemas.microsoft.com/office/drawing/2014/main" id="{71BACAE2-71BA-A1C2-FE35-799DDC9C5975}"/>
                </a:ext>
              </a:extLst>
            </p:cNvPr>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8709;p121">
              <a:extLst>
                <a:ext uri="{FF2B5EF4-FFF2-40B4-BE49-F238E27FC236}">
                  <a16:creationId xmlns:a16="http://schemas.microsoft.com/office/drawing/2014/main" id="{A6BEEA52-2054-D6AB-7D78-24AA2F2D2003}"/>
                </a:ext>
              </a:extLst>
            </p:cNvPr>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8710;p121">
              <a:extLst>
                <a:ext uri="{FF2B5EF4-FFF2-40B4-BE49-F238E27FC236}">
                  <a16:creationId xmlns:a16="http://schemas.microsoft.com/office/drawing/2014/main" id="{A53E07D4-A61F-8645-6E04-C6F0A980BC44}"/>
                </a:ext>
              </a:extLst>
            </p:cNvPr>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18711;p121">
              <a:extLst>
                <a:ext uri="{FF2B5EF4-FFF2-40B4-BE49-F238E27FC236}">
                  <a16:creationId xmlns:a16="http://schemas.microsoft.com/office/drawing/2014/main" id="{69D07734-2917-03A9-1E6A-028DC14278FB}"/>
                </a:ext>
              </a:extLst>
            </p:cNvPr>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18712;p121">
              <a:extLst>
                <a:ext uri="{FF2B5EF4-FFF2-40B4-BE49-F238E27FC236}">
                  <a16:creationId xmlns:a16="http://schemas.microsoft.com/office/drawing/2014/main" id="{372A3462-3312-AC29-CFF8-C9800D99490A}"/>
                </a:ext>
              </a:extLst>
            </p:cNvPr>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13807;p118">
            <a:extLst>
              <a:ext uri="{FF2B5EF4-FFF2-40B4-BE49-F238E27FC236}">
                <a16:creationId xmlns:a16="http://schemas.microsoft.com/office/drawing/2014/main" id="{882890FD-265E-C5D7-9940-BBC376D94093}"/>
              </a:ext>
            </a:extLst>
          </p:cNvPr>
          <p:cNvGrpSpPr/>
          <p:nvPr/>
        </p:nvGrpSpPr>
        <p:grpSpPr>
          <a:xfrm>
            <a:off x="7930107" y="1928118"/>
            <a:ext cx="524651" cy="409935"/>
            <a:chOff x="3523772" y="3404422"/>
            <a:chExt cx="362008" cy="244175"/>
          </a:xfrm>
        </p:grpSpPr>
        <p:sp>
          <p:nvSpPr>
            <p:cNvPr id="2375" name="Google Shape;13808;p118">
              <a:extLst>
                <a:ext uri="{FF2B5EF4-FFF2-40B4-BE49-F238E27FC236}">
                  <a16:creationId xmlns:a16="http://schemas.microsoft.com/office/drawing/2014/main" id="{B3E95205-DD3D-4904-0D56-8F516BEAE7AB}"/>
                </a:ext>
              </a:extLst>
            </p:cNvPr>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13809;p118">
              <a:extLst>
                <a:ext uri="{FF2B5EF4-FFF2-40B4-BE49-F238E27FC236}">
                  <a16:creationId xmlns:a16="http://schemas.microsoft.com/office/drawing/2014/main" id="{8B37AC5E-E888-9E86-4D26-BBFC5F711649}"/>
                </a:ext>
              </a:extLst>
            </p:cNvPr>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13810;p118">
              <a:extLst>
                <a:ext uri="{FF2B5EF4-FFF2-40B4-BE49-F238E27FC236}">
                  <a16:creationId xmlns:a16="http://schemas.microsoft.com/office/drawing/2014/main" id="{FE8D4D1B-5279-5A2C-68D4-A519B3D95599}"/>
                </a:ext>
              </a:extLst>
            </p:cNvPr>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13811;p118">
              <a:extLst>
                <a:ext uri="{FF2B5EF4-FFF2-40B4-BE49-F238E27FC236}">
                  <a16:creationId xmlns:a16="http://schemas.microsoft.com/office/drawing/2014/main" id="{789357FB-F38C-CFD9-79D0-943F282B0D54}"/>
                </a:ext>
              </a:extLst>
            </p:cNvPr>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13812;p118">
              <a:extLst>
                <a:ext uri="{FF2B5EF4-FFF2-40B4-BE49-F238E27FC236}">
                  <a16:creationId xmlns:a16="http://schemas.microsoft.com/office/drawing/2014/main" id="{9B89952E-6C73-9767-2395-459525BA1CAB}"/>
                </a:ext>
              </a:extLst>
            </p:cNvPr>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13813;p118">
              <a:extLst>
                <a:ext uri="{FF2B5EF4-FFF2-40B4-BE49-F238E27FC236}">
                  <a16:creationId xmlns:a16="http://schemas.microsoft.com/office/drawing/2014/main" id="{E616AB4B-6887-0C2D-E0A0-5CB6E9DCA061}"/>
                </a:ext>
              </a:extLst>
            </p:cNvPr>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13814;p118">
              <a:extLst>
                <a:ext uri="{FF2B5EF4-FFF2-40B4-BE49-F238E27FC236}">
                  <a16:creationId xmlns:a16="http://schemas.microsoft.com/office/drawing/2014/main" id="{675FACF1-1668-BA84-5F2A-ED983300E97C}"/>
                </a:ext>
              </a:extLst>
            </p:cNvPr>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13815;p118">
              <a:extLst>
                <a:ext uri="{FF2B5EF4-FFF2-40B4-BE49-F238E27FC236}">
                  <a16:creationId xmlns:a16="http://schemas.microsoft.com/office/drawing/2014/main" id="{E4411050-57D1-7B7E-A714-A94ECBF8CDC9}"/>
                </a:ext>
              </a:extLst>
            </p:cNvPr>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13816;p118">
              <a:extLst>
                <a:ext uri="{FF2B5EF4-FFF2-40B4-BE49-F238E27FC236}">
                  <a16:creationId xmlns:a16="http://schemas.microsoft.com/office/drawing/2014/main" id="{B31DD543-8730-107D-0491-74E34CC701D4}"/>
                </a:ext>
              </a:extLst>
            </p:cNvPr>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13817;p118">
              <a:extLst>
                <a:ext uri="{FF2B5EF4-FFF2-40B4-BE49-F238E27FC236}">
                  <a16:creationId xmlns:a16="http://schemas.microsoft.com/office/drawing/2014/main" id="{ADC994B4-357B-675B-7C42-2C2CEFC8147D}"/>
                </a:ext>
              </a:extLst>
            </p:cNvPr>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13818;p118">
              <a:extLst>
                <a:ext uri="{FF2B5EF4-FFF2-40B4-BE49-F238E27FC236}">
                  <a16:creationId xmlns:a16="http://schemas.microsoft.com/office/drawing/2014/main" id="{6FB74BAB-8A93-F648-6041-68915EBDEE8F}"/>
                </a:ext>
              </a:extLst>
            </p:cNvPr>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13819;p118">
              <a:extLst>
                <a:ext uri="{FF2B5EF4-FFF2-40B4-BE49-F238E27FC236}">
                  <a16:creationId xmlns:a16="http://schemas.microsoft.com/office/drawing/2014/main" id="{77A9184F-D9EE-4957-065F-D8D5F21369F2}"/>
                </a:ext>
              </a:extLst>
            </p:cNvPr>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13820;p118">
              <a:extLst>
                <a:ext uri="{FF2B5EF4-FFF2-40B4-BE49-F238E27FC236}">
                  <a16:creationId xmlns:a16="http://schemas.microsoft.com/office/drawing/2014/main" id="{BA28A5E6-8E4D-B043-E710-56E8410055BF}"/>
                </a:ext>
              </a:extLst>
            </p:cNvPr>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13821;p118">
              <a:extLst>
                <a:ext uri="{FF2B5EF4-FFF2-40B4-BE49-F238E27FC236}">
                  <a16:creationId xmlns:a16="http://schemas.microsoft.com/office/drawing/2014/main" id="{2BC5FDBC-7169-E3BD-144F-C82B41ECD910}"/>
                </a:ext>
              </a:extLst>
            </p:cNvPr>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13822;p118">
              <a:extLst>
                <a:ext uri="{FF2B5EF4-FFF2-40B4-BE49-F238E27FC236}">
                  <a16:creationId xmlns:a16="http://schemas.microsoft.com/office/drawing/2014/main" id="{9F88A2D1-796C-B260-F319-B1DF93AAD29F}"/>
                </a:ext>
              </a:extLst>
            </p:cNvPr>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תמונה 1" descr="תמונה שמכילה טקסט&#10;&#10;התיאור נוצר באופן אוטומטי">
            <a:extLst>
              <a:ext uri="{FF2B5EF4-FFF2-40B4-BE49-F238E27FC236}">
                <a16:creationId xmlns:a16="http://schemas.microsoft.com/office/drawing/2014/main" id="{A0C22472-562C-DF72-E895-217CF7A84F3A}"/>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871878" y="98009"/>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87"/>
        <p:cNvGrpSpPr/>
        <p:nvPr/>
      </p:nvGrpSpPr>
      <p:grpSpPr>
        <a:xfrm>
          <a:off x="0" y="0"/>
          <a:ext cx="0" cy="0"/>
          <a:chOff x="0" y="0"/>
          <a:chExt cx="0" cy="0"/>
        </a:xfrm>
      </p:grpSpPr>
      <p:grpSp>
        <p:nvGrpSpPr>
          <p:cNvPr id="2390" name="Google Shape;2390;p68"/>
          <p:cNvGrpSpPr/>
          <p:nvPr/>
        </p:nvGrpSpPr>
        <p:grpSpPr>
          <a:xfrm>
            <a:off x="7835028" y="4422999"/>
            <a:ext cx="661923" cy="391364"/>
            <a:chOff x="7351950" y="4326600"/>
            <a:chExt cx="611226" cy="493254"/>
          </a:xfrm>
        </p:grpSpPr>
        <p:sp>
          <p:nvSpPr>
            <p:cNvPr id="2391" name="Google Shape;2391;p68"/>
            <p:cNvSpPr/>
            <p:nvPr/>
          </p:nvSpPr>
          <p:spPr>
            <a:xfrm>
              <a:off x="7678585" y="4492095"/>
              <a:ext cx="155778" cy="295338"/>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8"/>
            <p:cNvSpPr/>
            <p:nvPr/>
          </p:nvSpPr>
          <p:spPr>
            <a:xfrm>
              <a:off x="7522390" y="4364019"/>
              <a:ext cx="182466" cy="421383"/>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8"/>
            <p:cNvSpPr/>
            <p:nvPr/>
          </p:nvSpPr>
          <p:spPr>
            <a:xfrm>
              <a:off x="7665310" y="4326600"/>
              <a:ext cx="119100" cy="45982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8"/>
            <p:cNvSpPr/>
            <p:nvPr/>
          </p:nvSpPr>
          <p:spPr>
            <a:xfrm>
              <a:off x="7490707" y="4591401"/>
              <a:ext cx="198516" cy="200423"/>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8"/>
            <p:cNvSpPr/>
            <p:nvPr/>
          </p:nvSpPr>
          <p:spPr>
            <a:xfrm>
              <a:off x="7351950" y="4600652"/>
              <a:ext cx="68084" cy="211478"/>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8"/>
            <p:cNvSpPr/>
            <p:nvPr/>
          </p:nvSpPr>
          <p:spPr>
            <a:xfrm>
              <a:off x="7776039" y="4595518"/>
              <a:ext cx="93291" cy="224337"/>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8"/>
            <p:cNvSpPr/>
            <p:nvPr/>
          </p:nvSpPr>
          <p:spPr>
            <a:xfrm>
              <a:off x="7898423" y="4487608"/>
              <a:ext cx="64754" cy="298715"/>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תמונה 2">
            <a:extLst>
              <a:ext uri="{FF2B5EF4-FFF2-40B4-BE49-F238E27FC236}">
                <a16:creationId xmlns:a16="http://schemas.microsoft.com/office/drawing/2014/main" id="{3039F35E-1808-5C93-F08D-E8DECC38D2B5}"/>
              </a:ext>
            </a:extLst>
          </p:cNvPr>
          <p:cNvPicPr>
            <a:picLocks noChangeAspect="1"/>
          </p:cNvPicPr>
          <p:nvPr/>
        </p:nvPicPr>
        <p:blipFill rotWithShape="1">
          <a:blip r:embed="rId3"/>
          <a:srcRect l="11562" r="15520"/>
          <a:stretch/>
        </p:blipFill>
        <p:spPr>
          <a:xfrm>
            <a:off x="1735368" y="617872"/>
            <a:ext cx="6001690" cy="3236054"/>
          </a:xfrm>
          <a:prstGeom prst="rect">
            <a:avLst/>
          </a:prstGeom>
        </p:spPr>
      </p:pic>
      <p:sp>
        <p:nvSpPr>
          <p:cNvPr id="4" name="אליפסה 3">
            <a:extLst>
              <a:ext uri="{FF2B5EF4-FFF2-40B4-BE49-F238E27FC236}">
                <a16:creationId xmlns:a16="http://schemas.microsoft.com/office/drawing/2014/main" id="{B0E95867-C197-6B77-2DCA-38506FAC7D09}"/>
              </a:ext>
            </a:extLst>
          </p:cNvPr>
          <p:cNvSpPr/>
          <p:nvPr/>
        </p:nvSpPr>
        <p:spPr>
          <a:xfrm>
            <a:off x="3992327" y="1317940"/>
            <a:ext cx="1396093" cy="131385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he-IL"/>
          </a:p>
        </p:txBody>
      </p:sp>
      <p:sp>
        <p:nvSpPr>
          <p:cNvPr id="2388" name="Google Shape;2388;p68"/>
          <p:cNvSpPr txBox="1">
            <a:spLocks noGrp="1"/>
          </p:cNvSpPr>
          <p:nvPr>
            <p:ph type="title"/>
          </p:nvPr>
        </p:nvSpPr>
        <p:spPr>
          <a:xfrm>
            <a:off x="3962379" y="1592209"/>
            <a:ext cx="1578917" cy="86945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b="1" dirty="0">
                <a:latin typeface="Comix No2 CLM" panose="02000603000000000000" pitchFamily="2" charset="-79"/>
                <a:cs typeface="Comix No2 CLM" panose="02000603000000000000" pitchFamily="2" charset="-79"/>
              </a:rPr>
              <a:t>הכלה</a:t>
            </a:r>
            <a:endParaRPr b="1" dirty="0">
              <a:latin typeface="Comix No2 CLM" panose="02000603000000000000" pitchFamily="2" charset="-79"/>
              <a:cs typeface="Comix No2 CLM" panose="02000603000000000000" pitchFamily="2" charset="-79"/>
            </a:endParaRPr>
          </a:p>
        </p:txBody>
      </p:sp>
      <p:sp>
        <p:nvSpPr>
          <p:cNvPr id="5" name="מלבן 4">
            <a:extLst>
              <a:ext uri="{FF2B5EF4-FFF2-40B4-BE49-F238E27FC236}">
                <a16:creationId xmlns:a16="http://schemas.microsoft.com/office/drawing/2014/main" id="{BFE99A85-2804-09A3-4AC9-EE9BF9D6B488}"/>
              </a:ext>
            </a:extLst>
          </p:cNvPr>
          <p:cNvSpPr/>
          <p:nvPr/>
        </p:nvSpPr>
        <p:spPr>
          <a:xfrm>
            <a:off x="1441908" y="3803305"/>
            <a:ext cx="2435918" cy="338554"/>
          </a:xfrm>
          <a:prstGeom prst="rect">
            <a:avLst/>
          </a:prstGeom>
          <a:noFill/>
        </p:spPr>
        <p:txBody>
          <a:bodyPr wrap="square" lIns="91440" tIns="45720" rIns="91440" bIns="45720">
            <a:spAutoFit/>
          </a:bodyPr>
          <a:lstStyle/>
          <a:p>
            <a:pPr algn="ctr"/>
            <a:r>
              <a:rPr lang="he-IL" sz="1600" b="0" cap="none" spc="0" dirty="0">
                <a:ln w="0"/>
                <a:solidFill>
                  <a:schemeClr val="tx1"/>
                </a:solidFill>
                <a:effectLst>
                  <a:outerShdw blurRad="38100" dist="19050" dir="2700000" algn="tl" rotWithShape="0">
                    <a:schemeClr val="dk1">
                      <a:alpha val="40000"/>
                    </a:schemeClr>
                  </a:outerShdw>
                </a:effectLst>
                <a:latin typeface="Comix No2 CLM" panose="02000603000000000000" pitchFamily="2" charset="-79"/>
                <a:cs typeface="Comix No2 CLM" panose="02000603000000000000" pitchFamily="2" charset="-79"/>
              </a:rPr>
              <a:t>אינדיבידואליות (מגוון)</a:t>
            </a:r>
          </a:p>
        </p:txBody>
      </p:sp>
      <p:sp>
        <p:nvSpPr>
          <p:cNvPr id="6" name="מלבן 5">
            <a:extLst>
              <a:ext uri="{FF2B5EF4-FFF2-40B4-BE49-F238E27FC236}">
                <a16:creationId xmlns:a16="http://schemas.microsoft.com/office/drawing/2014/main" id="{B8F576B9-041F-952A-ECB0-C959A6A0C34B}"/>
              </a:ext>
            </a:extLst>
          </p:cNvPr>
          <p:cNvSpPr/>
          <p:nvPr/>
        </p:nvSpPr>
        <p:spPr>
          <a:xfrm>
            <a:off x="5388420" y="3803305"/>
            <a:ext cx="2696104" cy="338554"/>
          </a:xfrm>
          <a:prstGeom prst="rect">
            <a:avLst/>
          </a:prstGeom>
          <a:noFill/>
        </p:spPr>
        <p:txBody>
          <a:bodyPr wrap="square" lIns="91440" tIns="45720" rIns="91440" bIns="45720">
            <a:spAutoFit/>
          </a:bodyPr>
          <a:lstStyle/>
          <a:p>
            <a:pPr algn="ctr"/>
            <a:r>
              <a:rPr lang="he-IL" sz="1600" b="0" cap="none" spc="0" dirty="0">
                <a:ln w="0"/>
                <a:solidFill>
                  <a:schemeClr val="tx1"/>
                </a:solidFill>
                <a:effectLst>
                  <a:outerShdw blurRad="38100" dist="19050" dir="2700000" algn="tl" rotWithShape="0">
                    <a:schemeClr val="dk1">
                      <a:alpha val="40000"/>
                    </a:schemeClr>
                  </a:outerShdw>
                </a:effectLst>
                <a:latin typeface="Comix No2 CLM" panose="02000603000000000000" pitchFamily="2" charset="-79"/>
                <a:cs typeface="Comix No2 CLM" panose="02000603000000000000" pitchFamily="2" charset="-79"/>
              </a:rPr>
              <a:t>תחושת שייכות לקבוצה</a:t>
            </a:r>
          </a:p>
        </p:txBody>
      </p:sp>
      <p:sp>
        <p:nvSpPr>
          <p:cNvPr id="2398" name="Google Shape;2398;p68"/>
          <p:cNvSpPr/>
          <p:nvPr/>
        </p:nvSpPr>
        <p:spPr>
          <a:xfrm>
            <a:off x="149742" y="341168"/>
            <a:ext cx="1585626" cy="1370598"/>
          </a:xfrm>
          <a:custGeom>
            <a:avLst/>
            <a:gdLst/>
            <a:ahLst/>
            <a:cxnLst/>
            <a:rect l="l" t="t" r="r" b="b"/>
            <a:pathLst>
              <a:path w="15960" h="13796" extrusionOk="0">
                <a:moveTo>
                  <a:pt x="8041" y="0"/>
                </a:moveTo>
                <a:cubicBezTo>
                  <a:pt x="6475" y="0"/>
                  <a:pt x="4915" y="432"/>
                  <a:pt x="3622" y="1312"/>
                </a:cubicBezTo>
                <a:cubicBezTo>
                  <a:pt x="1300" y="2891"/>
                  <a:pt x="0" y="5920"/>
                  <a:pt x="633" y="8656"/>
                </a:cubicBezTo>
                <a:cubicBezTo>
                  <a:pt x="1259" y="11376"/>
                  <a:pt x="3849" y="13561"/>
                  <a:pt x="6636" y="13561"/>
                </a:cubicBezTo>
                <a:cubicBezTo>
                  <a:pt x="6655" y="13561"/>
                  <a:pt x="6675" y="13561"/>
                  <a:pt x="6694" y="13560"/>
                </a:cubicBezTo>
                <a:lnTo>
                  <a:pt x="4984" y="12908"/>
                </a:lnTo>
                <a:lnTo>
                  <a:pt x="4984" y="12908"/>
                </a:lnTo>
                <a:cubicBezTo>
                  <a:pt x="6366" y="13418"/>
                  <a:pt x="7864" y="13796"/>
                  <a:pt x="9308" y="13796"/>
                </a:cubicBezTo>
                <a:cubicBezTo>
                  <a:pt x="10436" y="13796"/>
                  <a:pt x="11532" y="13565"/>
                  <a:pt x="12514" y="12987"/>
                </a:cubicBezTo>
                <a:cubicBezTo>
                  <a:pt x="15162" y="11426"/>
                  <a:pt x="15960" y="7754"/>
                  <a:pt x="15026" y="4822"/>
                </a:cubicBezTo>
                <a:cubicBezTo>
                  <a:pt x="14664" y="3680"/>
                  <a:pt x="14071" y="2588"/>
                  <a:pt x="13175" y="1793"/>
                </a:cubicBezTo>
                <a:cubicBezTo>
                  <a:pt x="12722" y="1389"/>
                  <a:pt x="12202" y="1071"/>
                  <a:pt x="11655" y="809"/>
                </a:cubicBezTo>
                <a:cubicBezTo>
                  <a:pt x="10533" y="273"/>
                  <a:pt x="9285" y="0"/>
                  <a:pt x="8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8"/>
          <p:cNvSpPr/>
          <p:nvPr/>
        </p:nvSpPr>
        <p:spPr>
          <a:xfrm>
            <a:off x="925565" y="717991"/>
            <a:ext cx="61398" cy="1991421"/>
          </a:xfrm>
          <a:custGeom>
            <a:avLst/>
            <a:gdLst/>
            <a:ahLst/>
            <a:cxnLst/>
            <a:rect l="l" t="t" r="r" b="b"/>
            <a:pathLst>
              <a:path w="618" h="20045" extrusionOk="0">
                <a:moveTo>
                  <a:pt x="154" y="1"/>
                </a:moveTo>
                <a:cubicBezTo>
                  <a:pt x="98" y="1"/>
                  <a:pt x="42" y="39"/>
                  <a:pt x="38" y="115"/>
                </a:cubicBezTo>
                <a:lnTo>
                  <a:pt x="38" y="117"/>
                </a:lnTo>
                <a:cubicBezTo>
                  <a:pt x="1" y="763"/>
                  <a:pt x="16" y="1418"/>
                  <a:pt x="14" y="2063"/>
                </a:cubicBezTo>
                <a:cubicBezTo>
                  <a:pt x="12" y="2705"/>
                  <a:pt x="18" y="3344"/>
                  <a:pt x="20" y="3985"/>
                </a:cubicBezTo>
                <a:cubicBezTo>
                  <a:pt x="25" y="5274"/>
                  <a:pt x="40" y="6561"/>
                  <a:pt x="53" y="7850"/>
                </a:cubicBezTo>
                <a:lnTo>
                  <a:pt x="130" y="15559"/>
                </a:lnTo>
                <a:cubicBezTo>
                  <a:pt x="137" y="16277"/>
                  <a:pt x="146" y="16997"/>
                  <a:pt x="152" y="17717"/>
                </a:cubicBezTo>
                <a:cubicBezTo>
                  <a:pt x="154" y="18073"/>
                  <a:pt x="159" y="18429"/>
                  <a:pt x="159" y="18785"/>
                </a:cubicBezTo>
                <a:cubicBezTo>
                  <a:pt x="159" y="19158"/>
                  <a:pt x="143" y="19531"/>
                  <a:pt x="198" y="19903"/>
                </a:cubicBezTo>
                <a:cubicBezTo>
                  <a:pt x="210" y="19989"/>
                  <a:pt x="308" y="20045"/>
                  <a:pt x="390" y="20045"/>
                </a:cubicBezTo>
                <a:cubicBezTo>
                  <a:pt x="397" y="20045"/>
                  <a:pt x="404" y="20044"/>
                  <a:pt x="411" y="20043"/>
                </a:cubicBezTo>
                <a:cubicBezTo>
                  <a:pt x="515" y="20028"/>
                  <a:pt x="567" y="19949"/>
                  <a:pt x="580" y="19850"/>
                </a:cubicBezTo>
                <a:cubicBezTo>
                  <a:pt x="618" y="19531"/>
                  <a:pt x="596" y="19211"/>
                  <a:pt x="589" y="18890"/>
                </a:cubicBezTo>
                <a:cubicBezTo>
                  <a:pt x="583" y="18567"/>
                  <a:pt x="576" y="18249"/>
                  <a:pt x="572" y="17928"/>
                </a:cubicBezTo>
                <a:cubicBezTo>
                  <a:pt x="563" y="17287"/>
                  <a:pt x="554" y="16648"/>
                  <a:pt x="545" y="16009"/>
                </a:cubicBezTo>
                <a:lnTo>
                  <a:pt x="495" y="12141"/>
                </a:lnTo>
                <a:cubicBezTo>
                  <a:pt x="460" y="9574"/>
                  <a:pt x="442" y="7005"/>
                  <a:pt x="392" y="4435"/>
                </a:cubicBezTo>
                <a:cubicBezTo>
                  <a:pt x="376" y="3724"/>
                  <a:pt x="363" y="3012"/>
                  <a:pt x="348" y="2303"/>
                </a:cubicBezTo>
                <a:cubicBezTo>
                  <a:pt x="334" y="1576"/>
                  <a:pt x="334" y="840"/>
                  <a:pt x="275" y="115"/>
                </a:cubicBezTo>
                <a:cubicBezTo>
                  <a:pt x="269" y="39"/>
                  <a:pt x="211"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8"/>
          <p:cNvSpPr/>
          <p:nvPr/>
        </p:nvSpPr>
        <p:spPr>
          <a:xfrm>
            <a:off x="575456" y="1036596"/>
            <a:ext cx="874975" cy="561115"/>
          </a:xfrm>
          <a:custGeom>
            <a:avLst/>
            <a:gdLst/>
            <a:ahLst/>
            <a:cxnLst/>
            <a:rect l="l" t="t" r="r" b="b"/>
            <a:pathLst>
              <a:path w="8807" h="5648" extrusionOk="0">
                <a:moveTo>
                  <a:pt x="8503" y="0"/>
                </a:moveTo>
                <a:cubicBezTo>
                  <a:pt x="8453" y="0"/>
                  <a:pt x="8404" y="19"/>
                  <a:pt x="8365" y="62"/>
                </a:cubicBezTo>
                <a:cubicBezTo>
                  <a:pt x="8062" y="394"/>
                  <a:pt x="7790" y="756"/>
                  <a:pt x="7506" y="1103"/>
                </a:cubicBezTo>
                <a:lnTo>
                  <a:pt x="6654" y="2148"/>
                </a:lnTo>
                <a:lnTo>
                  <a:pt x="4950" y="4241"/>
                </a:lnTo>
                <a:cubicBezTo>
                  <a:pt x="4708" y="4538"/>
                  <a:pt x="4482" y="4885"/>
                  <a:pt x="4162" y="5102"/>
                </a:cubicBezTo>
                <a:cubicBezTo>
                  <a:pt x="4055" y="5177"/>
                  <a:pt x="3922" y="5253"/>
                  <a:pt x="3787" y="5253"/>
                </a:cubicBezTo>
                <a:cubicBezTo>
                  <a:pt x="3775" y="5253"/>
                  <a:pt x="3763" y="5253"/>
                  <a:pt x="3751" y="5251"/>
                </a:cubicBezTo>
                <a:cubicBezTo>
                  <a:pt x="3588" y="5234"/>
                  <a:pt x="3498" y="5093"/>
                  <a:pt x="3417" y="4968"/>
                </a:cubicBezTo>
                <a:cubicBezTo>
                  <a:pt x="2916" y="4202"/>
                  <a:pt x="2422" y="3433"/>
                  <a:pt x="1919" y="2669"/>
                </a:cubicBezTo>
                <a:cubicBezTo>
                  <a:pt x="1361" y="1812"/>
                  <a:pt x="817" y="943"/>
                  <a:pt x="200" y="128"/>
                </a:cubicBezTo>
                <a:cubicBezTo>
                  <a:pt x="178" y="99"/>
                  <a:pt x="148" y="87"/>
                  <a:pt x="120" y="87"/>
                </a:cubicBezTo>
                <a:cubicBezTo>
                  <a:pt x="58" y="87"/>
                  <a:pt x="1" y="146"/>
                  <a:pt x="42" y="220"/>
                </a:cubicBezTo>
                <a:lnTo>
                  <a:pt x="42" y="222"/>
                </a:lnTo>
                <a:cubicBezTo>
                  <a:pt x="492" y="1068"/>
                  <a:pt x="1017" y="1872"/>
                  <a:pt x="1524" y="2684"/>
                </a:cubicBezTo>
                <a:cubicBezTo>
                  <a:pt x="2031" y="3497"/>
                  <a:pt x="2541" y="4309"/>
                  <a:pt x="3055" y="5120"/>
                </a:cubicBezTo>
                <a:cubicBezTo>
                  <a:pt x="3158" y="5284"/>
                  <a:pt x="3266" y="5458"/>
                  <a:pt x="3441" y="5557"/>
                </a:cubicBezTo>
                <a:cubicBezTo>
                  <a:pt x="3551" y="5617"/>
                  <a:pt x="3673" y="5648"/>
                  <a:pt x="3796" y="5648"/>
                </a:cubicBezTo>
                <a:cubicBezTo>
                  <a:pt x="3848" y="5648"/>
                  <a:pt x="3901" y="5642"/>
                  <a:pt x="3953" y="5631"/>
                </a:cubicBezTo>
                <a:cubicBezTo>
                  <a:pt x="4309" y="5563"/>
                  <a:pt x="4621" y="5284"/>
                  <a:pt x="4851" y="5016"/>
                </a:cubicBezTo>
                <a:cubicBezTo>
                  <a:pt x="5468" y="4298"/>
                  <a:pt x="6055" y="3554"/>
                  <a:pt x="6656" y="2820"/>
                </a:cubicBezTo>
                <a:lnTo>
                  <a:pt x="7664" y="1595"/>
                </a:lnTo>
                <a:cubicBezTo>
                  <a:pt x="8009" y="1173"/>
                  <a:pt x="8378" y="760"/>
                  <a:pt x="8699" y="319"/>
                </a:cubicBezTo>
                <a:cubicBezTo>
                  <a:pt x="8806" y="172"/>
                  <a:pt x="8653" y="0"/>
                  <a:pt x="8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8"/>
          <p:cNvSpPr/>
          <p:nvPr/>
        </p:nvSpPr>
        <p:spPr>
          <a:xfrm>
            <a:off x="735012" y="830352"/>
            <a:ext cx="339876" cy="274000"/>
          </a:xfrm>
          <a:custGeom>
            <a:avLst/>
            <a:gdLst/>
            <a:ahLst/>
            <a:cxnLst/>
            <a:rect l="l" t="t" r="r" b="b"/>
            <a:pathLst>
              <a:path w="3421" h="2758" extrusionOk="0">
                <a:moveTo>
                  <a:pt x="107" y="1"/>
                </a:moveTo>
                <a:cubicBezTo>
                  <a:pt x="51" y="1"/>
                  <a:pt x="0" y="59"/>
                  <a:pt x="37" y="120"/>
                </a:cubicBezTo>
                <a:lnTo>
                  <a:pt x="37" y="122"/>
                </a:lnTo>
                <a:cubicBezTo>
                  <a:pt x="72" y="183"/>
                  <a:pt x="91" y="247"/>
                  <a:pt x="129" y="306"/>
                </a:cubicBezTo>
                <a:cubicBezTo>
                  <a:pt x="166" y="366"/>
                  <a:pt x="208" y="418"/>
                  <a:pt x="245" y="475"/>
                </a:cubicBezTo>
                <a:cubicBezTo>
                  <a:pt x="313" y="576"/>
                  <a:pt x="379" y="675"/>
                  <a:pt x="452" y="772"/>
                </a:cubicBezTo>
                <a:cubicBezTo>
                  <a:pt x="608" y="981"/>
                  <a:pt x="763" y="1187"/>
                  <a:pt x="919" y="1393"/>
                </a:cubicBezTo>
                <a:cubicBezTo>
                  <a:pt x="1229" y="1811"/>
                  <a:pt x="1523" y="2237"/>
                  <a:pt x="1831" y="2654"/>
                </a:cubicBezTo>
                <a:cubicBezTo>
                  <a:pt x="1874" y="2713"/>
                  <a:pt x="1950" y="2757"/>
                  <a:pt x="2024" y="2757"/>
                </a:cubicBezTo>
                <a:cubicBezTo>
                  <a:pt x="2072" y="2757"/>
                  <a:pt x="2118" y="2739"/>
                  <a:pt x="2154" y="2696"/>
                </a:cubicBezTo>
                <a:lnTo>
                  <a:pt x="2813" y="1910"/>
                </a:lnTo>
                <a:lnTo>
                  <a:pt x="3133" y="1525"/>
                </a:lnTo>
                <a:cubicBezTo>
                  <a:pt x="3188" y="1457"/>
                  <a:pt x="3247" y="1391"/>
                  <a:pt x="3302" y="1323"/>
                </a:cubicBezTo>
                <a:cubicBezTo>
                  <a:pt x="3357" y="1255"/>
                  <a:pt x="3368" y="1174"/>
                  <a:pt x="3392" y="1093"/>
                </a:cubicBezTo>
                <a:cubicBezTo>
                  <a:pt x="3420" y="991"/>
                  <a:pt x="3339" y="914"/>
                  <a:pt x="3251" y="914"/>
                </a:cubicBezTo>
                <a:cubicBezTo>
                  <a:pt x="3228" y="914"/>
                  <a:pt x="3205" y="919"/>
                  <a:pt x="3184" y="930"/>
                </a:cubicBezTo>
                <a:cubicBezTo>
                  <a:pt x="3100" y="972"/>
                  <a:pt x="3037" y="998"/>
                  <a:pt x="2973" y="1068"/>
                </a:cubicBezTo>
                <a:cubicBezTo>
                  <a:pt x="2920" y="1128"/>
                  <a:pt x="2872" y="1189"/>
                  <a:pt x="2821" y="1251"/>
                </a:cubicBezTo>
                <a:lnTo>
                  <a:pt x="2503" y="1635"/>
                </a:lnTo>
                <a:lnTo>
                  <a:pt x="2017" y="2220"/>
                </a:lnTo>
                <a:lnTo>
                  <a:pt x="2017" y="2220"/>
                </a:lnTo>
                <a:cubicBezTo>
                  <a:pt x="1754" y="1875"/>
                  <a:pt x="1480" y="1538"/>
                  <a:pt x="1212" y="1200"/>
                </a:cubicBezTo>
                <a:cubicBezTo>
                  <a:pt x="1049" y="996"/>
                  <a:pt x="886" y="794"/>
                  <a:pt x="722" y="596"/>
                </a:cubicBezTo>
                <a:cubicBezTo>
                  <a:pt x="638" y="495"/>
                  <a:pt x="553" y="401"/>
                  <a:pt x="463" y="306"/>
                </a:cubicBezTo>
                <a:cubicBezTo>
                  <a:pt x="414" y="256"/>
                  <a:pt x="370" y="203"/>
                  <a:pt x="322" y="155"/>
                </a:cubicBezTo>
                <a:cubicBezTo>
                  <a:pt x="274" y="104"/>
                  <a:pt x="214" y="71"/>
                  <a:pt x="162" y="23"/>
                </a:cubicBezTo>
                <a:cubicBezTo>
                  <a:pt x="145" y="7"/>
                  <a:pt x="126"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8"/>
          <p:cNvSpPr/>
          <p:nvPr/>
        </p:nvSpPr>
        <p:spPr>
          <a:xfrm>
            <a:off x="508792" y="675073"/>
            <a:ext cx="30898" cy="23843"/>
          </a:xfrm>
          <a:custGeom>
            <a:avLst/>
            <a:gdLst/>
            <a:ahLst/>
            <a:cxnLst/>
            <a:rect l="l" t="t" r="r" b="b"/>
            <a:pathLst>
              <a:path w="311" h="240" extrusionOk="0">
                <a:moveTo>
                  <a:pt x="157" y="0"/>
                </a:moveTo>
                <a:cubicBezTo>
                  <a:pt x="1" y="0"/>
                  <a:pt x="1" y="240"/>
                  <a:pt x="157" y="240"/>
                </a:cubicBezTo>
                <a:cubicBezTo>
                  <a:pt x="311" y="240"/>
                  <a:pt x="311" y="0"/>
                  <a:pt x="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8"/>
          <p:cNvSpPr/>
          <p:nvPr/>
        </p:nvSpPr>
        <p:spPr>
          <a:xfrm>
            <a:off x="600691" y="586654"/>
            <a:ext cx="35865" cy="35765"/>
          </a:xfrm>
          <a:custGeom>
            <a:avLst/>
            <a:gdLst/>
            <a:ahLst/>
            <a:cxnLst/>
            <a:rect l="l" t="t" r="r" b="b"/>
            <a:pathLst>
              <a:path w="361" h="360" extrusionOk="0">
                <a:moveTo>
                  <a:pt x="157" y="1"/>
                </a:moveTo>
                <a:lnTo>
                  <a:pt x="115" y="8"/>
                </a:lnTo>
                <a:cubicBezTo>
                  <a:pt x="88" y="14"/>
                  <a:pt x="66" y="27"/>
                  <a:pt x="47" y="47"/>
                </a:cubicBezTo>
                <a:cubicBezTo>
                  <a:pt x="31" y="60"/>
                  <a:pt x="20" y="78"/>
                  <a:pt x="14" y="98"/>
                </a:cubicBezTo>
                <a:cubicBezTo>
                  <a:pt x="5" y="115"/>
                  <a:pt x="1" y="137"/>
                  <a:pt x="1" y="157"/>
                </a:cubicBezTo>
                <a:cubicBezTo>
                  <a:pt x="1" y="212"/>
                  <a:pt x="29" y="262"/>
                  <a:pt x="77" y="291"/>
                </a:cubicBezTo>
                <a:lnTo>
                  <a:pt x="143" y="339"/>
                </a:lnTo>
                <a:lnTo>
                  <a:pt x="178" y="355"/>
                </a:lnTo>
                <a:cubicBezTo>
                  <a:pt x="188" y="358"/>
                  <a:pt x="198" y="360"/>
                  <a:pt x="209" y="360"/>
                </a:cubicBezTo>
                <a:cubicBezTo>
                  <a:pt x="218" y="360"/>
                  <a:pt x="227" y="359"/>
                  <a:pt x="236" y="357"/>
                </a:cubicBezTo>
                <a:cubicBezTo>
                  <a:pt x="249" y="357"/>
                  <a:pt x="260" y="355"/>
                  <a:pt x="271" y="348"/>
                </a:cubicBezTo>
                <a:cubicBezTo>
                  <a:pt x="288" y="341"/>
                  <a:pt x="304" y="330"/>
                  <a:pt x="317" y="317"/>
                </a:cubicBezTo>
                <a:lnTo>
                  <a:pt x="339" y="289"/>
                </a:lnTo>
                <a:lnTo>
                  <a:pt x="354" y="256"/>
                </a:lnTo>
                <a:cubicBezTo>
                  <a:pt x="359" y="236"/>
                  <a:pt x="361" y="216"/>
                  <a:pt x="356" y="199"/>
                </a:cubicBezTo>
                <a:cubicBezTo>
                  <a:pt x="356" y="179"/>
                  <a:pt x="350" y="161"/>
                  <a:pt x="339" y="146"/>
                </a:cubicBezTo>
                <a:lnTo>
                  <a:pt x="290" y="78"/>
                </a:lnTo>
                <a:cubicBezTo>
                  <a:pt x="262" y="32"/>
                  <a:pt x="211"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8"/>
          <p:cNvSpPr/>
          <p:nvPr/>
        </p:nvSpPr>
        <p:spPr>
          <a:xfrm>
            <a:off x="617083" y="770148"/>
            <a:ext cx="40634" cy="31593"/>
          </a:xfrm>
          <a:custGeom>
            <a:avLst/>
            <a:gdLst/>
            <a:ahLst/>
            <a:cxnLst/>
            <a:rect l="l" t="t" r="r" b="b"/>
            <a:pathLst>
              <a:path w="409" h="318" extrusionOk="0">
                <a:moveTo>
                  <a:pt x="205" y="1"/>
                </a:moveTo>
                <a:cubicBezTo>
                  <a:pt x="0" y="1"/>
                  <a:pt x="0" y="317"/>
                  <a:pt x="205" y="317"/>
                </a:cubicBezTo>
                <a:cubicBezTo>
                  <a:pt x="409" y="317"/>
                  <a:pt x="409"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8"/>
          <p:cNvSpPr/>
          <p:nvPr/>
        </p:nvSpPr>
        <p:spPr>
          <a:xfrm>
            <a:off x="818763" y="1703216"/>
            <a:ext cx="62275" cy="46465"/>
          </a:xfrm>
          <a:custGeom>
            <a:avLst/>
            <a:gdLst/>
            <a:ahLst/>
            <a:cxnLst/>
            <a:rect l="l" t="t" r="r" b="b"/>
            <a:pathLst>
              <a:path w="495" h="385" extrusionOk="0">
                <a:moveTo>
                  <a:pt x="246" y="1"/>
                </a:moveTo>
                <a:cubicBezTo>
                  <a:pt x="0" y="1"/>
                  <a:pt x="0" y="385"/>
                  <a:pt x="246" y="385"/>
                </a:cubicBezTo>
                <a:cubicBezTo>
                  <a:pt x="494" y="385"/>
                  <a:pt x="494" y="1"/>
                  <a:pt x="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725;p40">
            <a:extLst>
              <a:ext uri="{FF2B5EF4-FFF2-40B4-BE49-F238E27FC236}">
                <a16:creationId xmlns:a16="http://schemas.microsoft.com/office/drawing/2014/main" id="{9D642DC7-6CB9-56F3-FD78-4147C9FF0AA8}"/>
              </a:ext>
            </a:extLst>
          </p:cNvPr>
          <p:cNvGrpSpPr/>
          <p:nvPr/>
        </p:nvGrpSpPr>
        <p:grpSpPr>
          <a:xfrm>
            <a:off x="8464694" y="4251710"/>
            <a:ext cx="505325" cy="535317"/>
            <a:chOff x="5979675" y="4640775"/>
            <a:chExt cx="241875" cy="345775"/>
          </a:xfrm>
        </p:grpSpPr>
        <p:sp>
          <p:nvSpPr>
            <p:cNvPr id="7" name="Google Shape;726;p40">
              <a:extLst>
                <a:ext uri="{FF2B5EF4-FFF2-40B4-BE49-F238E27FC236}">
                  <a16:creationId xmlns:a16="http://schemas.microsoft.com/office/drawing/2014/main" id="{BC5D9128-2A22-96EA-CA1D-0233DB5F915A}"/>
                </a:ext>
              </a:extLst>
            </p:cNvPr>
            <p:cNvSpPr/>
            <p:nvPr/>
          </p:nvSpPr>
          <p:spPr>
            <a:xfrm>
              <a:off x="6008100" y="4698050"/>
              <a:ext cx="80475" cy="288500"/>
            </a:xfrm>
            <a:custGeom>
              <a:avLst/>
              <a:gdLst/>
              <a:ahLst/>
              <a:cxnLst/>
              <a:rect l="l" t="t" r="r" b="b"/>
              <a:pathLst>
                <a:path w="3219" h="11540" extrusionOk="0">
                  <a:moveTo>
                    <a:pt x="1" y="0"/>
                  </a:moveTo>
                  <a:lnTo>
                    <a:pt x="1" y="0"/>
                  </a:lnTo>
                  <a:cubicBezTo>
                    <a:pt x="859" y="1536"/>
                    <a:pt x="1375" y="3238"/>
                    <a:pt x="1516" y="4992"/>
                  </a:cubicBezTo>
                  <a:cubicBezTo>
                    <a:pt x="1606" y="6126"/>
                    <a:pt x="1538" y="7272"/>
                    <a:pt x="1705" y="8396"/>
                  </a:cubicBezTo>
                  <a:cubicBezTo>
                    <a:pt x="1838" y="9291"/>
                    <a:pt x="2148" y="10201"/>
                    <a:pt x="2725" y="10885"/>
                  </a:cubicBezTo>
                  <a:lnTo>
                    <a:pt x="2725" y="10885"/>
                  </a:lnTo>
                  <a:cubicBezTo>
                    <a:pt x="2210" y="9347"/>
                    <a:pt x="2351" y="7625"/>
                    <a:pt x="2265" y="5981"/>
                  </a:cubicBezTo>
                  <a:cubicBezTo>
                    <a:pt x="2217" y="5078"/>
                    <a:pt x="2096" y="4180"/>
                    <a:pt x="1903" y="3295"/>
                  </a:cubicBezTo>
                  <a:cubicBezTo>
                    <a:pt x="1626" y="2021"/>
                    <a:pt x="1119" y="675"/>
                    <a:pt x="1" y="0"/>
                  </a:cubicBezTo>
                  <a:close/>
                  <a:moveTo>
                    <a:pt x="2725" y="10885"/>
                  </a:moveTo>
                  <a:cubicBezTo>
                    <a:pt x="2799" y="11107"/>
                    <a:pt x="2887" y="11325"/>
                    <a:pt x="2992" y="11539"/>
                  </a:cubicBezTo>
                  <a:lnTo>
                    <a:pt x="3218" y="11359"/>
                  </a:lnTo>
                  <a:cubicBezTo>
                    <a:pt x="3035" y="11218"/>
                    <a:pt x="2872" y="11059"/>
                    <a:pt x="2725" y="1088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27;p40">
              <a:extLst>
                <a:ext uri="{FF2B5EF4-FFF2-40B4-BE49-F238E27FC236}">
                  <a16:creationId xmlns:a16="http://schemas.microsoft.com/office/drawing/2014/main" id="{3B12C54D-0237-F7E0-A19B-16EF446676A6}"/>
                </a:ext>
              </a:extLst>
            </p:cNvPr>
            <p:cNvSpPr/>
            <p:nvPr/>
          </p:nvSpPr>
          <p:spPr>
            <a:xfrm>
              <a:off x="6087325" y="4640775"/>
              <a:ext cx="52850" cy="339950"/>
            </a:xfrm>
            <a:custGeom>
              <a:avLst/>
              <a:gdLst/>
              <a:ahLst/>
              <a:cxnLst/>
              <a:rect l="l" t="t" r="r" b="b"/>
              <a:pathLst>
                <a:path w="2114" h="13598" extrusionOk="0">
                  <a:moveTo>
                    <a:pt x="2076" y="1"/>
                  </a:moveTo>
                  <a:lnTo>
                    <a:pt x="2076" y="1"/>
                  </a:lnTo>
                  <a:cubicBezTo>
                    <a:pt x="475" y="4345"/>
                    <a:pt x="1" y="9023"/>
                    <a:pt x="695" y="13597"/>
                  </a:cubicBezTo>
                  <a:lnTo>
                    <a:pt x="1147" y="13593"/>
                  </a:lnTo>
                  <a:cubicBezTo>
                    <a:pt x="1802" y="9093"/>
                    <a:pt x="2113" y="4549"/>
                    <a:pt x="2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 name="Google Shape;728;p40">
              <a:extLst>
                <a:ext uri="{FF2B5EF4-FFF2-40B4-BE49-F238E27FC236}">
                  <a16:creationId xmlns:a16="http://schemas.microsoft.com/office/drawing/2014/main" id="{4EF1ED8D-6E4A-019D-1E06-FF653E62BC2A}"/>
                </a:ext>
              </a:extLst>
            </p:cNvPr>
            <p:cNvSpPr/>
            <p:nvPr/>
          </p:nvSpPr>
          <p:spPr>
            <a:xfrm>
              <a:off x="6133350" y="4694750"/>
              <a:ext cx="88200" cy="291675"/>
            </a:xfrm>
            <a:custGeom>
              <a:avLst/>
              <a:gdLst/>
              <a:ahLst/>
              <a:cxnLst/>
              <a:rect l="l" t="t" r="r" b="b"/>
              <a:pathLst>
                <a:path w="3528" h="11667" extrusionOk="0">
                  <a:moveTo>
                    <a:pt x="3527" y="1"/>
                  </a:moveTo>
                  <a:lnTo>
                    <a:pt x="3527" y="1"/>
                  </a:lnTo>
                  <a:cubicBezTo>
                    <a:pt x="2506" y="925"/>
                    <a:pt x="1845" y="2199"/>
                    <a:pt x="1469" y="3525"/>
                  </a:cubicBezTo>
                  <a:cubicBezTo>
                    <a:pt x="1092" y="4854"/>
                    <a:pt x="984" y="6240"/>
                    <a:pt x="929" y="7619"/>
                  </a:cubicBezTo>
                  <a:cubicBezTo>
                    <a:pt x="874" y="9025"/>
                    <a:pt x="839" y="10538"/>
                    <a:pt x="0" y="11667"/>
                  </a:cubicBezTo>
                  <a:lnTo>
                    <a:pt x="398" y="11530"/>
                  </a:lnTo>
                  <a:cubicBezTo>
                    <a:pt x="1199" y="9925"/>
                    <a:pt x="1775" y="8214"/>
                    <a:pt x="2108" y="6451"/>
                  </a:cubicBezTo>
                  <a:cubicBezTo>
                    <a:pt x="2521" y="4281"/>
                    <a:pt x="2576" y="1995"/>
                    <a:pt x="3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29;p40">
              <a:extLst>
                <a:ext uri="{FF2B5EF4-FFF2-40B4-BE49-F238E27FC236}">
                  <a16:creationId xmlns:a16="http://schemas.microsoft.com/office/drawing/2014/main" id="{BE5FCB44-7881-93F5-6CB3-5C6DD67D57A9}"/>
                </a:ext>
              </a:extLst>
            </p:cNvPr>
            <p:cNvSpPr/>
            <p:nvPr/>
          </p:nvSpPr>
          <p:spPr>
            <a:xfrm>
              <a:off x="5979675" y="4815875"/>
              <a:ext cx="46625" cy="169850"/>
            </a:xfrm>
            <a:custGeom>
              <a:avLst/>
              <a:gdLst/>
              <a:ahLst/>
              <a:cxnLst/>
              <a:rect l="l" t="t" r="r" b="b"/>
              <a:pathLst>
                <a:path w="1865" h="6794" extrusionOk="0">
                  <a:moveTo>
                    <a:pt x="378" y="0"/>
                  </a:moveTo>
                  <a:lnTo>
                    <a:pt x="378" y="0"/>
                  </a:lnTo>
                  <a:cubicBezTo>
                    <a:pt x="0" y="2304"/>
                    <a:pt x="450" y="4737"/>
                    <a:pt x="1627" y="6754"/>
                  </a:cubicBezTo>
                  <a:lnTo>
                    <a:pt x="1746" y="6793"/>
                  </a:lnTo>
                  <a:cubicBezTo>
                    <a:pt x="1865" y="4450"/>
                    <a:pt x="1395" y="2115"/>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30;p40">
              <a:extLst>
                <a:ext uri="{FF2B5EF4-FFF2-40B4-BE49-F238E27FC236}">
                  <a16:creationId xmlns:a16="http://schemas.microsoft.com/office/drawing/2014/main" id="{513983A1-4ED8-6624-7DC0-263D4E4D889C}"/>
                </a:ext>
              </a:extLst>
            </p:cNvPr>
            <p:cNvSpPr/>
            <p:nvPr/>
          </p:nvSpPr>
          <p:spPr>
            <a:xfrm>
              <a:off x="6072900" y="4675250"/>
              <a:ext cx="13975" cy="309825"/>
            </a:xfrm>
            <a:custGeom>
              <a:avLst/>
              <a:gdLst/>
              <a:ahLst/>
              <a:cxnLst/>
              <a:rect l="l" t="t" r="r" b="b"/>
              <a:pathLst>
                <a:path w="559" h="12393" extrusionOk="0">
                  <a:moveTo>
                    <a:pt x="480" y="0"/>
                  </a:moveTo>
                  <a:cubicBezTo>
                    <a:pt x="465" y="0"/>
                    <a:pt x="450" y="9"/>
                    <a:pt x="444" y="27"/>
                  </a:cubicBezTo>
                  <a:cubicBezTo>
                    <a:pt x="330" y="412"/>
                    <a:pt x="275" y="827"/>
                    <a:pt x="222" y="1224"/>
                  </a:cubicBezTo>
                  <a:cubicBezTo>
                    <a:pt x="167" y="1622"/>
                    <a:pt x="119" y="2019"/>
                    <a:pt x="84" y="2417"/>
                  </a:cubicBezTo>
                  <a:cubicBezTo>
                    <a:pt x="18" y="3216"/>
                    <a:pt x="5" y="4018"/>
                    <a:pt x="2" y="4817"/>
                  </a:cubicBezTo>
                  <a:cubicBezTo>
                    <a:pt x="0" y="6445"/>
                    <a:pt x="57" y="8072"/>
                    <a:pt x="99" y="9699"/>
                  </a:cubicBezTo>
                  <a:cubicBezTo>
                    <a:pt x="110" y="10156"/>
                    <a:pt x="121" y="10613"/>
                    <a:pt x="132" y="11072"/>
                  </a:cubicBezTo>
                  <a:cubicBezTo>
                    <a:pt x="139" y="11309"/>
                    <a:pt x="143" y="11546"/>
                    <a:pt x="152" y="11786"/>
                  </a:cubicBezTo>
                  <a:cubicBezTo>
                    <a:pt x="156" y="11959"/>
                    <a:pt x="117" y="12216"/>
                    <a:pt x="251" y="12350"/>
                  </a:cubicBezTo>
                  <a:cubicBezTo>
                    <a:pt x="279" y="12378"/>
                    <a:pt x="316" y="12392"/>
                    <a:pt x="354" y="12392"/>
                  </a:cubicBezTo>
                  <a:cubicBezTo>
                    <a:pt x="378" y="12392"/>
                    <a:pt x="402" y="12386"/>
                    <a:pt x="424" y="12374"/>
                  </a:cubicBezTo>
                  <a:cubicBezTo>
                    <a:pt x="502" y="12324"/>
                    <a:pt x="559" y="12192"/>
                    <a:pt x="456" y="12139"/>
                  </a:cubicBezTo>
                  <a:lnTo>
                    <a:pt x="456" y="12139"/>
                  </a:lnTo>
                  <a:cubicBezTo>
                    <a:pt x="456" y="12135"/>
                    <a:pt x="456" y="12132"/>
                    <a:pt x="457" y="12128"/>
                  </a:cubicBezTo>
                  <a:cubicBezTo>
                    <a:pt x="444" y="12086"/>
                    <a:pt x="455" y="12016"/>
                    <a:pt x="453" y="11970"/>
                  </a:cubicBezTo>
                  <a:cubicBezTo>
                    <a:pt x="453" y="11882"/>
                    <a:pt x="450" y="11794"/>
                    <a:pt x="448" y="11707"/>
                  </a:cubicBezTo>
                  <a:cubicBezTo>
                    <a:pt x="444" y="11496"/>
                    <a:pt x="437" y="11283"/>
                    <a:pt x="431" y="11072"/>
                  </a:cubicBezTo>
                  <a:cubicBezTo>
                    <a:pt x="420" y="10668"/>
                    <a:pt x="409" y="10261"/>
                    <a:pt x="395" y="9857"/>
                  </a:cubicBezTo>
                  <a:cubicBezTo>
                    <a:pt x="374" y="9056"/>
                    <a:pt x="352" y="8256"/>
                    <a:pt x="330" y="7455"/>
                  </a:cubicBezTo>
                  <a:cubicBezTo>
                    <a:pt x="286" y="5869"/>
                    <a:pt x="272" y="4290"/>
                    <a:pt x="325" y="2704"/>
                  </a:cubicBezTo>
                  <a:cubicBezTo>
                    <a:pt x="341" y="2263"/>
                    <a:pt x="365" y="1822"/>
                    <a:pt x="395" y="1380"/>
                  </a:cubicBezTo>
                  <a:cubicBezTo>
                    <a:pt x="426" y="932"/>
                    <a:pt x="497" y="484"/>
                    <a:pt x="516" y="36"/>
                  </a:cubicBezTo>
                  <a:cubicBezTo>
                    <a:pt x="516" y="13"/>
                    <a:pt x="498" y="0"/>
                    <a:pt x="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31;p40">
              <a:extLst>
                <a:ext uri="{FF2B5EF4-FFF2-40B4-BE49-F238E27FC236}">
                  <a16:creationId xmlns:a16="http://schemas.microsoft.com/office/drawing/2014/main" id="{2B946A92-8D52-9B31-917D-1A4C6018CF2C}"/>
                </a:ext>
              </a:extLst>
            </p:cNvPr>
            <p:cNvSpPr/>
            <p:nvPr/>
          </p:nvSpPr>
          <p:spPr>
            <a:xfrm>
              <a:off x="6046475" y="4682750"/>
              <a:ext cx="64175" cy="48100"/>
            </a:xfrm>
            <a:custGeom>
              <a:avLst/>
              <a:gdLst/>
              <a:ahLst/>
              <a:cxnLst/>
              <a:rect l="l" t="t" r="r" b="b"/>
              <a:pathLst>
                <a:path w="2567" h="1924" extrusionOk="0">
                  <a:moveTo>
                    <a:pt x="2461" y="0"/>
                  </a:moveTo>
                  <a:cubicBezTo>
                    <a:pt x="2430" y="0"/>
                    <a:pt x="2402" y="14"/>
                    <a:pt x="2388" y="46"/>
                  </a:cubicBezTo>
                  <a:cubicBezTo>
                    <a:pt x="2263" y="338"/>
                    <a:pt x="2179" y="634"/>
                    <a:pt x="2008" y="907"/>
                  </a:cubicBezTo>
                  <a:cubicBezTo>
                    <a:pt x="1835" y="1183"/>
                    <a:pt x="1613" y="1425"/>
                    <a:pt x="1354" y="1620"/>
                  </a:cubicBezTo>
                  <a:cubicBezTo>
                    <a:pt x="1255" y="1694"/>
                    <a:pt x="1127" y="1771"/>
                    <a:pt x="1002" y="1771"/>
                  </a:cubicBezTo>
                  <a:cubicBezTo>
                    <a:pt x="954" y="1771"/>
                    <a:pt x="907" y="1760"/>
                    <a:pt x="862" y="1732"/>
                  </a:cubicBezTo>
                  <a:cubicBezTo>
                    <a:pt x="708" y="1640"/>
                    <a:pt x="611" y="1416"/>
                    <a:pt x="526" y="1267"/>
                  </a:cubicBezTo>
                  <a:cubicBezTo>
                    <a:pt x="339" y="940"/>
                    <a:pt x="185" y="593"/>
                    <a:pt x="69" y="235"/>
                  </a:cubicBezTo>
                  <a:cubicBezTo>
                    <a:pt x="65" y="218"/>
                    <a:pt x="52" y="211"/>
                    <a:pt x="39" y="211"/>
                  </a:cubicBezTo>
                  <a:cubicBezTo>
                    <a:pt x="20" y="211"/>
                    <a:pt x="1" y="227"/>
                    <a:pt x="7" y="252"/>
                  </a:cubicBezTo>
                  <a:lnTo>
                    <a:pt x="7" y="254"/>
                  </a:lnTo>
                  <a:cubicBezTo>
                    <a:pt x="119" y="665"/>
                    <a:pt x="269" y="1074"/>
                    <a:pt x="477" y="1449"/>
                  </a:cubicBezTo>
                  <a:cubicBezTo>
                    <a:pt x="563" y="1605"/>
                    <a:pt x="653" y="1794"/>
                    <a:pt x="820" y="1880"/>
                  </a:cubicBezTo>
                  <a:cubicBezTo>
                    <a:pt x="881" y="1911"/>
                    <a:pt x="946" y="1924"/>
                    <a:pt x="1011" y="1924"/>
                  </a:cubicBezTo>
                  <a:cubicBezTo>
                    <a:pt x="1111" y="1924"/>
                    <a:pt x="1212" y="1894"/>
                    <a:pt x="1301" y="1851"/>
                  </a:cubicBezTo>
                  <a:cubicBezTo>
                    <a:pt x="1635" y="1697"/>
                    <a:pt x="1914" y="1401"/>
                    <a:pt x="2125" y="1109"/>
                  </a:cubicBezTo>
                  <a:cubicBezTo>
                    <a:pt x="2333" y="821"/>
                    <a:pt x="2540" y="454"/>
                    <a:pt x="2564" y="94"/>
                  </a:cubicBezTo>
                  <a:cubicBezTo>
                    <a:pt x="2566" y="39"/>
                    <a:pt x="2511" y="0"/>
                    <a:pt x="2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32;p40">
              <a:extLst>
                <a:ext uri="{FF2B5EF4-FFF2-40B4-BE49-F238E27FC236}">
                  <a16:creationId xmlns:a16="http://schemas.microsoft.com/office/drawing/2014/main" id="{2C053DEA-ECCB-05DE-DACD-90B864E14B6F}"/>
                </a:ext>
              </a:extLst>
            </p:cNvPr>
            <p:cNvSpPr/>
            <p:nvPr/>
          </p:nvSpPr>
          <p:spPr>
            <a:xfrm>
              <a:off x="6062450" y="4673175"/>
              <a:ext cx="18600" cy="55125"/>
            </a:xfrm>
            <a:custGeom>
              <a:avLst/>
              <a:gdLst/>
              <a:ahLst/>
              <a:cxnLst/>
              <a:rect l="l" t="t" r="r" b="b"/>
              <a:pathLst>
                <a:path w="744" h="2205" extrusionOk="0">
                  <a:moveTo>
                    <a:pt x="83" y="0"/>
                  </a:moveTo>
                  <a:cubicBezTo>
                    <a:pt x="61" y="0"/>
                    <a:pt x="39" y="13"/>
                    <a:pt x="32" y="38"/>
                  </a:cubicBezTo>
                  <a:cubicBezTo>
                    <a:pt x="1" y="126"/>
                    <a:pt x="18" y="227"/>
                    <a:pt x="27" y="319"/>
                  </a:cubicBezTo>
                  <a:cubicBezTo>
                    <a:pt x="36" y="400"/>
                    <a:pt x="45" y="484"/>
                    <a:pt x="60" y="565"/>
                  </a:cubicBezTo>
                  <a:cubicBezTo>
                    <a:pt x="91" y="760"/>
                    <a:pt x="135" y="956"/>
                    <a:pt x="188" y="1145"/>
                  </a:cubicBezTo>
                  <a:cubicBezTo>
                    <a:pt x="236" y="1331"/>
                    <a:pt x="289" y="1518"/>
                    <a:pt x="352" y="1698"/>
                  </a:cubicBezTo>
                  <a:cubicBezTo>
                    <a:pt x="385" y="1788"/>
                    <a:pt x="423" y="1878"/>
                    <a:pt x="460" y="1968"/>
                  </a:cubicBezTo>
                  <a:cubicBezTo>
                    <a:pt x="495" y="2056"/>
                    <a:pt x="524" y="2135"/>
                    <a:pt x="600" y="2192"/>
                  </a:cubicBezTo>
                  <a:cubicBezTo>
                    <a:pt x="612" y="2201"/>
                    <a:pt x="626" y="2205"/>
                    <a:pt x="641" y="2205"/>
                  </a:cubicBezTo>
                  <a:cubicBezTo>
                    <a:pt x="680" y="2205"/>
                    <a:pt x="724" y="2177"/>
                    <a:pt x="730" y="2137"/>
                  </a:cubicBezTo>
                  <a:cubicBezTo>
                    <a:pt x="743" y="2045"/>
                    <a:pt x="710" y="1971"/>
                    <a:pt x="675" y="1887"/>
                  </a:cubicBezTo>
                  <a:cubicBezTo>
                    <a:pt x="638" y="1799"/>
                    <a:pt x="603" y="1707"/>
                    <a:pt x="565" y="1619"/>
                  </a:cubicBezTo>
                  <a:cubicBezTo>
                    <a:pt x="495" y="1452"/>
                    <a:pt x="420" y="1288"/>
                    <a:pt x="359" y="1116"/>
                  </a:cubicBezTo>
                  <a:cubicBezTo>
                    <a:pt x="297" y="949"/>
                    <a:pt x="249" y="776"/>
                    <a:pt x="212" y="602"/>
                  </a:cubicBezTo>
                  <a:cubicBezTo>
                    <a:pt x="194" y="508"/>
                    <a:pt x="179" y="413"/>
                    <a:pt x="170" y="319"/>
                  </a:cubicBezTo>
                  <a:cubicBezTo>
                    <a:pt x="159" y="225"/>
                    <a:pt x="168" y="126"/>
                    <a:pt x="135" y="38"/>
                  </a:cubicBezTo>
                  <a:cubicBezTo>
                    <a:pt x="127" y="13"/>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33;p40">
              <a:extLst>
                <a:ext uri="{FF2B5EF4-FFF2-40B4-BE49-F238E27FC236}">
                  <a16:creationId xmlns:a16="http://schemas.microsoft.com/office/drawing/2014/main" id="{6B5A1C29-356D-457C-9B12-7D32BCA29240}"/>
                </a:ext>
              </a:extLst>
            </p:cNvPr>
            <p:cNvSpPr/>
            <p:nvPr/>
          </p:nvSpPr>
          <p:spPr>
            <a:xfrm>
              <a:off x="6038200" y="4683400"/>
              <a:ext cx="12525" cy="12475"/>
            </a:xfrm>
            <a:custGeom>
              <a:avLst/>
              <a:gdLst/>
              <a:ahLst/>
              <a:cxnLst/>
              <a:rect l="l" t="t" r="r" b="b"/>
              <a:pathLst>
                <a:path w="501" h="499" extrusionOk="0">
                  <a:moveTo>
                    <a:pt x="251" y="0"/>
                  </a:moveTo>
                  <a:cubicBezTo>
                    <a:pt x="114" y="2"/>
                    <a:pt x="5" y="112"/>
                    <a:pt x="0" y="250"/>
                  </a:cubicBezTo>
                  <a:lnTo>
                    <a:pt x="9" y="316"/>
                  </a:lnTo>
                  <a:cubicBezTo>
                    <a:pt x="20" y="358"/>
                    <a:pt x="42" y="395"/>
                    <a:pt x="73" y="426"/>
                  </a:cubicBezTo>
                  <a:lnTo>
                    <a:pt x="123" y="466"/>
                  </a:lnTo>
                  <a:cubicBezTo>
                    <a:pt x="163" y="488"/>
                    <a:pt x="207" y="499"/>
                    <a:pt x="251" y="499"/>
                  </a:cubicBezTo>
                  <a:cubicBezTo>
                    <a:pt x="254" y="499"/>
                    <a:pt x="257" y="499"/>
                    <a:pt x="261" y="499"/>
                  </a:cubicBezTo>
                  <a:cubicBezTo>
                    <a:pt x="290" y="499"/>
                    <a:pt x="320" y="490"/>
                    <a:pt x="347" y="477"/>
                  </a:cubicBezTo>
                  <a:cubicBezTo>
                    <a:pt x="378" y="468"/>
                    <a:pt x="404" y="450"/>
                    <a:pt x="426" y="426"/>
                  </a:cubicBezTo>
                  <a:cubicBezTo>
                    <a:pt x="472" y="378"/>
                    <a:pt x="499" y="314"/>
                    <a:pt x="501" y="248"/>
                  </a:cubicBezTo>
                  <a:lnTo>
                    <a:pt x="492" y="182"/>
                  </a:lnTo>
                  <a:cubicBezTo>
                    <a:pt x="479" y="141"/>
                    <a:pt x="457" y="103"/>
                    <a:pt x="426" y="73"/>
                  </a:cubicBezTo>
                  <a:lnTo>
                    <a:pt x="376" y="33"/>
                  </a:lnTo>
                  <a:cubicBezTo>
                    <a:pt x="338" y="11"/>
                    <a:pt x="294"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34;p40">
              <a:extLst>
                <a:ext uri="{FF2B5EF4-FFF2-40B4-BE49-F238E27FC236}">
                  <a16:creationId xmlns:a16="http://schemas.microsoft.com/office/drawing/2014/main" id="{B2E6583D-9672-679F-564F-20AF7F06827F}"/>
                </a:ext>
              </a:extLst>
            </p:cNvPr>
            <p:cNvSpPr/>
            <p:nvPr/>
          </p:nvSpPr>
          <p:spPr>
            <a:xfrm>
              <a:off x="6056850" y="4666675"/>
              <a:ext cx="14300" cy="13550"/>
            </a:xfrm>
            <a:custGeom>
              <a:avLst/>
              <a:gdLst/>
              <a:ahLst/>
              <a:cxnLst/>
              <a:rect l="l" t="t" r="r" b="b"/>
              <a:pathLst>
                <a:path w="572" h="542" extrusionOk="0">
                  <a:moveTo>
                    <a:pt x="264" y="0"/>
                  </a:moveTo>
                  <a:cubicBezTo>
                    <a:pt x="243" y="0"/>
                    <a:pt x="222" y="4"/>
                    <a:pt x="203" y="10"/>
                  </a:cubicBezTo>
                  <a:lnTo>
                    <a:pt x="137" y="37"/>
                  </a:lnTo>
                  <a:cubicBezTo>
                    <a:pt x="106" y="54"/>
                    <a:pt x="80" y="78"/>
                    <a:pt x="62" y="107"/>
                  </a:cubicBezTo>
                  <a:cubicBezTo>
                    <a:pt x="38" y="133"/>
                    <a:pt x="21" y="164"/>
                    <a:pt x="14" y="199"/>
                  </a:cubicBezTo>
                  <a:cubicBezTo>
                    <a:pt x="3" y="234"/>
                    <a:pt x="1" y="272"/>
                    <a:pt x="7" y="307"/>
                  </a:cubicBezTo>
                  <a:cubicBezTo>
                    <a:pt x="10" y="342"/>
                    <a:pt x="21" y="377"/>
                    <a:pt x="40" y="408"/>
                  </a:cubicBezTo>
                  <a:lnTo>
                    <a:pt x="82" y="463"/>
                  </a:lnTo>
                  <a:cubicBezTo>
                    <a:pt x="135" y="511"/>
                    <a:pt x="203" y="537"/>
                    <a:pt x="275" y="542"/>
                  </a:cubicBezTo>
                  <a:lnTo>
                    <a:pt x="348" y="531"/>
                  </a:lnTo>
                  <a:cubicBezTo>
                    <a:pt x="392" y="520"/>
                    <a:pt x="434" y="496"/>
                    <a:pt x="466" y="463"/>
                  </a:cubicBezTo>
                  <a:lnTo>
                    <a:pt x="508" y="408"/>
                  </a:lnTo>
                  <a:cubicBezTo>
                    <a:pt x="524" y="380"/>
                    <a:pt x="535" y="350"/>
                    <a:pt x="541" y="319"/>
                  </a:cubicBezTo>
                  <a:lnTo>
                    <a:pt x="541" y="319"/>
                  </a:lnTo>
                  <a:cubicBezTo>
                    <a:pt x="572" y="224"/>
                    <a:pt x="534" y="116"/>
                    <a:pt x="447" y="63"/>
                  </a:cubicBezTo>
                  <a:lnTo>
                    <a:pt x="447" y="63"/>
                  </a:lnTo>
                  <a:cubicBezTo>
                    <a:pt x="436" y="53"/>
                    <a:pt x="423" y="44"/>
                    <a:pt x="409" y="37"/>
                  </a:cubicBezTo>
                  <a:cubicBezTo>
                    <a:pt x="381" y="17"/>
                    <a:pt x="346" y="6"/>
                    <a:pt x="311" y="6"/>
                  </a:cubicBezTo>
                  <a:cubicBezTo>
                    <a:pt x="295" y="2"/>
                    <a:pt x="279"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35;p40">
              <a:extLst>
                <a:ext uri="{FF2B5EF4-FFF2-40B4-BE49-F238E27FC236}">
                  <a16:creationId xmlns:a16="http://schemas.microsoft.com/office/drawing/2014/main" id="{807AFF73-9ABA-AB48-C049-DF8D5A2A09FA}"/>
                </a:ext>
              </a:extLst>
            </p:cNvPr>
            <p:cNvSpPr/>
            <p:nvPr/>
          </p:nvSpPr>
          <p:spPr>
            <a:xfrm>
              <a:off x="6078100" y="4666375"/>
              <a:ext cx="14475" cy="14475"/>
            </a:xfrm>
            <a:custGeom>
              <a:avLst/>
              <a:gdLst/>
              <a:ahLst/>
              <a:cxnLst/>
              <a:rect l="l" t="t" r="r" b="b"/>
              <a:pathLst>
                <a:path w="579" h="579" extrusionOk="0">
                  <a:moveTo>
                    <a:pt x="289" y="0"/>
                  </a:moveTo>
                  <a:cubicBezTo>
                    <a:pt x="251" y="0"/>
                    <a:pt x="214" y="9"/>
                    <a:pt x="179" y="27"/>
                  </a:cubicBezTo>
                  <a:cubicBezTo>
                    <a:pt x="73" y="73"/>
                    <a:pt x="5" y="176"/>
                    <a:pt x="1" y="290"/>
                  </a:cubicBezTo>
                  <a:lnTo>
                    <a:pt x="12" y="367"/>
                  </a:lnTo>
                  <a:cubicBezTo>
                    <a:pt x="25" y="415"/>
                    <a:pt x="51" y="459"/>
                    <a:pt x="86" y="494"/>
                  </a:cubicBezTo>
                  <a:lnTo>
                    <a:pt x="146" y="540"/>
                  </a:lnTo>
                  <a:cubicBezTo>
                    <a:pt x="190" y="565"/>
                    <a:pt x="240" y="578"/>
                    <a:pt x="291" y="578"/>
                  </a:cubicBezTo>
                  <a:cubicBezTo>
                    <a:pt x="294" y="578"/>
                    <a:pt x="298" y="578"/>
                    <a:pt x="302" y="578"/>
                  </a:cubicBezTo>
                  <a:cubicBezTo>
                    <a:pt x="336" y="578"/>
                    <a:pt x="371" y="569"/>
                    <a:pt x="401" y="554"/>
                  </a:cubicBezTo>
                  <a:cubicBezTo>
                    <a:pt x="506" y="508"/>
                    <a:pt x="576" y="404"/>
                    <a:pt x="578" y="290"/>
                  </a:cubicBezTo>
                  <a:lnTo>
                    <a:pt x="567" y="213"/>
                  </a:lnTo>
                  <a:cubicBezTo>
                    <a:pt x="554" y="165"/>
                    <a:pt x="528" y="121"/>
                    <a:pt x="493" y="86"/>
                  </a:cubicBezTo>
                  <a:lnTo>
                    <a:pt x="436" y="40"/>
                  </a:lnTo>
                  <a:cubicBezTo>
                    <a:pt x="390" y="16"/>
                    <a:pt x="341" y="0"/>
                    <a:pt x="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6;p40">
              <a:extLst>
                <a:ext uri="{FF2B5EF4-FFF2-40B4-BE49-F238E27FC236}">
                  <a16:creationId xmlns:a16="http://schemas.microsoft.com/office/drawing/2014/main" id="{C9DDF2FC-5351-6CB8-D144-1B6555EE2186}"/>
                </a:ext>
              </a:extLst>
            </p:cNvPr>
            <p:cNvSpPr/>
            <p:nvPr/>
          </p:nvSpPr>
          <p:spPr>
            <a:xfrm>
              <a:off x="6101825" y="4675875"/>
              <a:ext cx="15125" cy="15075"/>
            </a:xfrm>
            <a:custGeom>
              <a:avLst/>
              <a:gdLst/>
              <a:ahLst/>
              <a:cxnLst/>
              <a:rect l="l" t="t" r="r" b="b"/>
              <a:pathLst>
                <a:path w="605" h="603" extrusionOk="0">
                  <a:moveTo>
                    <a:pt x="301" y="0"/>
                  </a:moveTo>
                  <a:cubicBezTo>
                    <a:pt x="137" y="2"/>
                    <a:pt x="5" y="136"/>
                    <a:pt x="1" y="301"/>
                  </a:cubicBezTo>
                  <a:lnTo>
                    <a:pt x="12" y="382"/>
                  </a:lnTo>
                  <a:cubicBezTo>
                    <a:pt x="25" y="433"/>
                    <a:pt x="51" y="477"/>
                    <a:pt x="88" y="514"/>
                  </a:cubicBezTo>
                  <a:lnTo>
                    <a:pt x="150" y="562"/>
                  </a:lnTo>
                  <a:cubicBezTo>
                    <a:pt x="196" y="589"/>
                    <a:pt x="249" y="602"/>
                    <a:pt x="301" y="602"/>
                  </a:cubicBezTo>
                  <a:cubicBezTo>
                    <a:pt x="305" y="602"/>
                    <a:pt x="309" y="602"/>
                    <a:pt x="313" y="602"/>
                  </a:cubicBezTo>
                  <a:cubicBezTo>
                    <a:pt x="349" y="602"/>
                    <a:pt x="384" y="593"/>
                    <a:pt x="418" y="576"/>
                  </a:cubicBezTo>
                  <a:cubicBezTo>
                    <a:pt x="490" y="549"/>
                    <a:pt x="550" y="490"/>
                    <a:pt x="576" y="417"/>
                  </a:cubicBezTo>
                  <a:cubicBezTo>
                    <a:pt x="596" y="380"/>
                    <a:pt x="604" y="341"/>
                    <a:pt x="604" y="301"/>
                  </a:cubicBezTo>
                  <a:lnTo>
                    <a:pt x="594" y="220"/>
                  </a:lnTo>
                  <a:cubicBezTo>
                    <a:pt x="578" y="169"/>
                    <a:pt x="552" y="125"/>
                    <a:pt x="514" y="88"/>
                  </a:cubicBezTo>
                  <a:lnTo>
                    <a:pt x="455" y="40"/>
                  </a:lnTo>
                  <a:cubicBezTo>
                    <a:pt x="409" y="13"/>
                    <a:pt x="356"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37;p40">
              <a:extLst>
                <a:ext uri="{FF2B5EF4-FFF2-40B4-BE49-F238E27FC236}">
                  <a16:creationId xmlns:a16="http://schemas.microsoft.com/office/drawing/2014/main" id="{D1BE9024-D280-74D1-1985-907230A3908D}"/>
                </a:ext>
              </a:extLst>
            </p:cNvPr>
            <p:cNvSpPr/>
            <p:nvPr/>
          </p:nvSpPr>
          <p:spPr>
            <a:xfrm>
              <a:off x="6072975" y="4695800"/>
              <a:ext cx="72525" cy="33000"/>
            </a:xfrm>
            <a:custGeom>
              <a:avLst/>
              <a:gdLst/>
              <a:ahLst/>
              <a:cxnLst/>
              <a:rect l="l" t="t" r="r" b="b"/>
              <a:pathLst>
                <a:path w="2901" h="1320" extrusionOk="0">
                  <a:moveTo>
                    <a:pt x="2811" y="1"/>
                  </a:moveTo>
                  <a:cubicBezTo>
                    <a:pt x="2794" y="1"/>
                    <a:pt x="2777" y="7"/>
                    <a:pt x="2762" y="22"/>
                  </a:cubicBezTo>
                  <a:cubicBezTo>
                    <a:pt x="2615" y="178"/>
                    <a:pt x="2512" y="350"/>
                    <a:pt x="2329" y="475"/>
                  </a:cubicBezTo>
                  <a:cubicBezTo>
                    <a:pt x="2143" y="604"/>
                    <a:pt x="1932" y="699"/>
                    <a:pt x="1726" y="795"/>
                  </a:cubicBezTo>
                  <a:cubicBezTo>
                    <a:pt x="1323" y="981"/>
                    <a:pt x="871" y="1159"/>
                    <a:pt x="417" y="1159"/>
                  </a:cubicBezTo>
                  <a:cubicBezTo>
                    <a:pt x="306" y="1159"/>
                    <a:pt x="195" y="1148"/>
                    <a:pt x="85" y="1125"/>
                  </a:cubicBezTo>
                  <a:cubicBezTo>
                    <a:pt x="80" y="1123"/>
                    <a:pt x="75" y="1123"/>
                    <a:pt x="70" y="1123"/>
                  </a:cubicBezTo>
                  <a:cubicBezTo>
                    <a:pt x="18" y="1123"/>
                    <a:pt x="0" y="1203"/>
                    <a:pt x="59" y="1221"/>
                  </a:cubicBezTo>
                  <a:lnTo>
                    <a:pt x="56" y="1221"/>
                  </a:lnTo>
                  <a:cubicBezTo>
                    <a:pt x="234" y="1290"/>
                    <a:pt x="413" y="1319"/>
                    <a:pt x="590" y="1319"/>
                  </a:cubicBezTo>
                  <a:cubicBezTo>
                    <a:pt x="1007" y="1319"/>
                    <a:pt x="1421" y="1161"/>
                    <a:pt x="1813" y="993"/>
                  </a:cubicBezTo>
                  <a:cubicBezTo>
                    <a:pt x="2053" y="890"/>
                    <a:pt x="2299" y="787"/>
                    <a:pt x="2512" y="635"/>
                  </a:cubicBezTo>
                  <a:cubicBezTo>
                    <a:pt x="2692" y="505"/>
                    <a:pt x="2901" y="317"/>
                    <a:pt x="2890" y="75"/>
                  </a:cubicBezTo>
                  <a:cubicBezTo>
                    <a:pt x="2888" y="33"/>
                    <a:pt x="2850" y="1"/>
                    <a:pt x="2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38;p40">
              <a:extLst>
                <a:ext uri="{FF2B5EF4-FFF2-40B4-BE49-F238E27FC236}">
                  <a16:creationId xmlns:a16="http://schemas.microsoft.com/office/drawing/2014/main" id="{5083DD8C-0231-8C79-CC33-7DF68218DDEE}"/>
                </a:ext>
              </a:extLst>
            </p:cNvPr>
            <p:cNvSpPr/>
            <p:nvPr/>
          </p:nvSpPr>
          <p:spPr>
            <a:xfrm>
              <a:off x="6134175" y="4689975"/>
              <a:ext cx="19675" cy="15300"/>
            </a:xfrm>
            <a:custGeom>
              <a:avLst/>
              <a:gdLst/>
              <a:ahLst/>
              <a:cxnLst/>
              <a:rect l="l" t="t" r="r" b="b"/>
              <a:pathLst>
                <a:path w="787" h="612" extrusionOk="0">
                  <a:moveTo>
                    <a:pt x="393" y="1"/>
                  </a:moveTo>
                  <a:cubicBezTo>
                    <a:pt x="0" y="1"/>
                    <a:pt x="0" y="611"/>
                    <a:pt x="393" y="611"/>
                  </a:cubicBezTo>
                  <a:cubicBezTo>
                    <a:pt x="786" y="611"/>
                    <a:pt x="78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 name="תמונה 19" descr="תמונה שמכילה טקסט&#10;&#10;התיאור נוצר באופן אוטומטי">
            <a:extLst>
              <a:ext uri="{FF2B5EF4-FFF2-40B4-BE49-F238E27FC236}">
                <a16:creationId xmlns:a16="http://schemas.microsoft.com/office/drawing/2014/main" id="{4B6A55DF-C656-4489-A891-2958BBC390F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871878" y="98009"/>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כותרת 1">
            <a:extLst>
              <a:ext uri="{FF2B5EF4-FFF2-40B4-BE49-F238E27FC236}">
                <a16:creationId xmlns:a16="http://schemas.microsoft.com/office/drawing/2014/main" id="{40CE7ECE-153C-C40E-6545-FF2A8FB0B54A}"/>
              </a:ext>
            </a:extLst>
          </p:cNvPr>
          <p:cNvSpPr>
            <a:spLocks noGrp="1"/>
          </p:cNvSpPr>
          <p:nvPr>
            <p:ph type="title"/>
          </p:nvPr>
        </p:nvSpPr>
        <p:spPr>
          <a:xfrm>
            <a:off x="1351189" y="1542300"/>
            <a:ext cx="6441621" cy="2058900"/>
          </a:xfrm>
        </p:spPr>
        <p:txBody>
          <a:bodyPr/>
          <a:lstStyle/>
          <a:p>
            <a:r>
              <a:rPr lang="he-IL" b="1" dirty="0">
                <a:latin typeface="Comix No2 CLM" panose="02000603000000000000" pitchFamily="2" charset="-79"/>
                <a:cs typeface="Comix No2 CLM" panose="02000603000000000000" pitchFamily="2" charset="-79"/>
              </a:rPr>
              <a:t>שולחנות עגולים- למידה ועשייה</a:t>
            </a:r>
          </a:p>
        </p:txBody>
      </p:sp>
      <p:pic>
        <p:nvPicPr>
          <p:cNvPr id="3" name="תמונה 2" descr="תמונה שמכילה טקסט&#10;&#10;התיאור נוצר באופן אוטומטי">
            <a:extLst>
              <a:ext uri="{FF2B5EF4-FFF2-40B4-BE49-F238E27FC236}">
                <a16:creationId xmlns:a16="http://schemas.microsoft.com/office/drawing/2014/main" id="{428B632A-CD84-1BFF-D1EC-ACC81E32A877}"/>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6871878" y="98009"/>
            <a:ext cx="2226832" cy="914900"/>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1041810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039"/>
        <p:cNvGrpSpPr/>
        <p:nvPr/>
      </p:nvGrpSpPr>
      <p:grpSpPr>
        <a:xfrm>
          <a:off x="0" y="0"/>
          <a:ext cx="0" cy="0"/>
          <a:chOff x="0" y="0"/>
          <a:chExt cx="0" cy="0"/>
        </a:xfrm>
      </p:grpSpPr>
      <p:sp>
        <p:nvSpPr>
          <p:cNvPr id="3040" name="Google Shape;3040;p74"/>
          <p:cNvSpPr txBox="1">
            <a:spLocks noGrp="1"/>
          </p:cNvSpPr>
          <p:nvPr>
            <p:ph type="title"/>
          </p:nvPr>
        </p:nvSpPr>
        <p:spPr>
          <a:xfrm>
            <a:off x="720000" y="134740"/>
            <a:ext cx="7704000" cy="70329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he-IL" sz="5400" b="1" spc="300" dirty="0">
                <a:effectLst>
                  <a:outerShdw blurRad="38100" dist="38100" dir="2700000" algn="tl">
                    <a:srgbClr val="000000">
                      <a:alpha val="43137"/>
                    </a:srgbClr>
                  </a:outerShdw>
                </a:effectLst>
                <a:latin typeface="Comix No2 CLM" panose="02000603000000000000" pitchFamily="2" charset="-79"/>
                <a:ea typeface="Cascadia Mono" panose="020B0609020000020004" pitchFamily="49" charset="0"/>
                <a:cs typeface="Comix No2 CLM" panose="02000603000000000000" pitchFamily="2" charset="-79"/>
              </a:rPr>
              <a:t>שולחנות העבודה</a:t>
            </a:r>
            <a:endParaRPr sz="5400" b="1" spc="300" dirty="0">
              <a:effectLst>
                <a:outerShdw blurRad="38100" dist="38100" dir="2700000" algn="tl">
                  <a:srgbClr val="000000">
                    <a:alpha val="43137"/>
                  </a:srgbClr>
                </a:outerShdw>
              </a:effectLst>
              <a:latin typeface="Comix No2 CLM" panose="02000603000000000000" pitchFamily="2" charset="-79"/>
              <a:ea typeface="Cascadia Mono" panose="020B0609020000020004" pitchFamily="49" charset="0"/>
              <a:cs typeface="Comix No2 CLM" panose="02000603000000000000" pitchFamily="2" charset="-79"/>
            </a:endParaRPr>
          </a:p>
        </p:txBody>
      </p:sp>
      <p:sp>
        <p:nvSpPr>
          <p:cNvPr id="3041" name="Google Shape;3041;p74"/>
          <p:cNvSpPr/>
          <p:nvPr/>
        </p:nvSpPr>
        <p:spPr>
          <a:xfrm>
            <a:off x="889003" y="2326569"/>
            <a:ext cx="7454349" cy="1286077"/>
          </a:xfrm>
          <a:custGeom>
            <a:avLst/>
            <a:gdLst/>
            <a:ahLst/>
            <a:cxnLst/>
            <a:rect l="l" t="t" r="r" b="b"/>
            <a:pathLst>
              <a:path w="79715" h="13753" fill="none" extrusionOk="0">
                <a:moveTo>
                  <a:pt x="79714" y="6761"/>
                </a:moveTo>
                <a:lnTo>
                  <a:pt x="74254" y="6761"/>
                </a:lnTo>
                <a:cubicBezTo>
                  <a:pt x="74254" y="10551"/>
                  <a:pt x="71175" y="13629"/>
                  <a:pt x="67370" y="13629"/>
                </a:cubicBezTo>
                <a:cubicBezTo>
                  <a:pt x="63580" y="13629"/>
                  <a:pt x="60501" y="10551"/>
                  <a:pt x="60501" y="6761"/>
                </a:cubicBezTo>
                <a:lnTo>
                  <a:pt x="55953" y="6761"/>
                </a:lnTo>
                <a:cubicBezTo>
                  <a:pt x="55892" y="3002"/>
                  <a:pt x="52829" y="1"/>
                  <a:pt x="49085" y="1"/>
                </a:cubicBezTo>
                <a:cubicBezTo>
                  <a:pt x="45326" y="1"/>
                  <a:pt x="42263" y="3002"/>
                  <a:pt x="42201" y="6761"/>
                </a:cubicBezTo>
                <a:lnTo>
                  <a:pt x="37669" y="6761"/>
                </a:lnTo>
                <a:cubicBezTo>
                  <a:pt x="37731" y="10597"/>
                  <a:pt x="34637" y="13753"/>
                  <a:pt x="30785" y="13753"/>
                </a:cubicBezTo>
                <a:cubicBezTo>
                  <a:pt x="26948" y="13753"/>
                  <a:pt x="23839" y="10597"/>
                  <a:pt x="23916" y="6761"/>
                </a:cubicBezTo>
                <a:lnTo>
                  <a:pt x="19368" y="6761"/>
                </a:lnTo>
                <a:cubicBezTo>
                  <a:pt x="19307" y="3002"/>
                  <a:pt x="16244" y="1"/>
                  <a:pt x="12485" y="1"/>
                </a:cubicBezTo>
                <a:cubicBezTo>
                  <a:pt x="8741" y="1"/>
                  <a:pt x="5678" y="3002"/>
                  <a:pt x="5616" y="6761"/>
                </a:cubicBezTo>
                <a:lnTo>
                  <a:pt x="1" y="6761"/>
                </a:lnTo>
              </a:path>
            </a:pathLst>
          </a:custGeom>
          <a:noFill/>
          <a:ln w="19050" cap="rnd" cmpd="sng">
            <a:solidFill>
              <a:schemeClr val="dk2"/>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2" name="Google Shape;3042;p74"/>
          <p:cNvGrpSpPr/>
          <p:nvPr/>
        </p:nvGrpSpPr>
        <p:grpSpPr>
          <a:xfrm>
            <a:off x="1600727" y="2469722"/>
            <a:ext cx="914365" cy="872378"/>
            <a:chOff x="1600727" y="2469722"/>
            <a:chExt cx="914365" cy="872378"/>
          </a:xfrm>
        </p:grpSpPr>
        <p:sp>
          <p:nvSpPr>
            <p:cNvPr id="3043" name="Google Shape;3043;p74"/>
            <p:cNvSpPr/>
            <p:nvPr/>
          </p:nvSpPr>
          <p:spPr>
            <a:xfrm>
              <a:off x="1600727" y="2469722"/>
              <a:ext cx="914365" cy="872378"/>
            </a:xfrm>
            <a:custGeom>
              <a:avLst/>
              <a:gdLst/>
              <a:ahLst/>
              <a:cxnLst/>
              <a:rect l="l" t="t" r="r" b="b"/>
              <a:pathLst>
                <a:path w="9778" h="9329" extrusionOk="0">
                  <a:moveTo>
                    <a:pt x="4815" y="0"/>
                  </a:moveTo>
                  <a:cubicBezTo>
                    <a:pt x="3957" y="0"/>
                    <a:pt x="3070" y="274"/>
                    <a:pt x="2228" y="872"/>
                  </a:cubicBezTo>
                  <a:cubicBezTo>
                    <a:pt x="867" y="1832"/>
                    <a:pt x="1" y="3580"/>
                    <a:pt x="16" y="5343"/>
                  </a:cubicBezTo>
                  <a:cubicBezTo>
                    <a:pt x="1" y="5823"/>
                    <a:pt x="78" y="6287"/>
                    <a:pt x="248" y="6735"/>
                  </a:cubicBezTo>
                  <a:cubicBezTo>
                    <a:pt x="542" y="7385"/>
                    <a:pt x="1022" y="7926"/>
                    <a:pt x="1610" y="8313"/>
                  </a:cubicBezTo>
                  <a:cubicBezTo>
                    <a:pt x="2606" y="8984"/>
                    <a:pt x="3765" y="9329"/>
                    <a:pt x="4931" y="9329"/>
                  </a:cubicBezTo>
                  <a:cubicBezTo>
                    <a:pt x="5702" y="9329"/>
                    <a:pt x="6477" y="9178"/>
                    <a:pt x="7209" y="8870"/>
                  </a:cubicBezTo>
                  <a:cubicBezTo>
                    <a:pt x="7921" y="8592"/>
                    <a:pt x="8524" y="8112"/>
                    <a:pt x="8973" y="7509"/>
                  </a:cubicBezTo>
                  <a:cubicBezTo>
                    <a:pt x="9777" y="6364"/>
                    <a:pt x="9777" y="4724"/>
                    <a:pt x="9251" y="3394"/>
                  </a:cubicBezTo>
                  <a:cubicBezTo>
                    <a:pt x="8424" y="1304"/>
                    <a:pt x="6688" y="0"/>
                    <a:pt x="4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4"/>
            <p:cNvSpPr txBox="1"/>
            <p:nvPr/>
          </p:nvSpPr>
          <p:spPr>
            <a:xfrm>
              <a:off x="1614375" y="2740313"/>
              <a:ext cx="869100" cy="368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he-IL" dirty="0">
                  <a:solidFill>
                    <a:schemeClr val="accent3"/>
                  </a:solidFill>
                  <a:latin typeface="Comix No2 CLM" panose="02000603000000000000" pitchFamily="2" charset="-79"/>
                  <a:ea typeface="Josefin Slab"/>
                  <a:cs typeface="Comix No2 CLM" panose="02000603000000000000" pitchFamily="2" charset="-79"/>
                  <a:sym typeface="Chelsea Market"/>
                </a:rPr>
                <a:t>שולחן 1</a:t>
              </a:r>
              <a:endParaRPr lang="en-US" dirty="0">
                <a:solidFill>
                  <a:schemeClr val="accent3"/>
                </a:solidFill>
                <a:latin typeface="Comix No2 CLM" panose="02000603000000000000" pitchFamily="2" charset="-79"/>
                <a:ea typeface="Josefin Slab"/>
                <a:cs typeface="Comix No2 CLM" panose="02000603000000000000" pitchFamily="2" charset="-79"/>
                <a:sym typeface="Josefin Slab"/>
              </a:endParaRPr>
            </a:p>
          </p:txBody>
        </p:sp>
      </p:grpSp>
      <p:grpSp>
        <p:nvGrpSpPr>
          <p:cNvPr id="3045" name="Google Shape;3045;p74"/>
          <p:cNvGrpSpPr/>
          <p:nvPr/>
        </p:nvGrpSpPr>
        <p:grpSpPr>
          <a:xfrm>
            <a:off x="3273011" y="2484699"/>
            <a:ext cx="1009841" cy="877521"/>
            <a:chOff x="3273011" y="2484699"/>
            <a:chExt cx="1009841" cy="877521"/>
          </a:xfrm>
        </p:grpSpPr>
        <p:sp>
          <p:nvSpPr>
            <p:cNvPr id="3046" name="Google Shape;3046;p74"/>
            <p:cNvSpPr/>
            <p:nvPr/>
          </p:nvSpPr>
          <p:spPr>
            <a:xfrm>
              <a:off x="3273011" y="2484699"/>
              <a:ext cx="1009841" cy="877521"/>
            </a:xfrm>
            <a:custGeom>
              <a:avLst/>
              <a:gdLst/>
              <a:ahLst/>
              <a:cxnLst/>
              <a:rect l="l" t="t" r="r" b="b"/>
              <a:pathLst>
                <a:path w="10799" h="9384" extrusionOk="0">
                  <a:moveTo>
                    <a:pt x="5351" y="1"/>
                  </a:moveTo>
                  <a:cubicBezTo>
                    <a:pt x="4487" y="1"/>
                    <a:pt x="3611" y="225"/>
                    <a:pt x="2816" y="731"/>
                  </a:cubicBezTo>
                  <a:cubicBezTo>
                    <a:pt x="2707" y="793"/>
                    <a:pt x="2615" y="870"/>
                    <a:pt x="2522" y="932"/>
                  </a:cubicBezTo>
                  <a:cubicBezTo>
                    <a:pt x="1857" y="1443"/>
                    <a:pt x="1315" y="2108"/>
                    <a:pt x="928" y="2850"/>
                  </a:cubicBezTo>
                  <a:cubicBezTo>
                    <a:pt x="31" y="4583"/>
                    <a:pt x="0" y="6749"/>
                    <a:pt x="1563" y="8125"/>
                  </a:cubicBezTo>
                  <a:cubicBezTo>
                    <a:pt x="2444" y="8914"/>
                    <a:pt x="3651" y="9286"/>
                    <a:pt x="4842" y="9363"/>
                  </a:cubicBezTo>
                  <a:cubicBezTo>
                    <a:pt x="5002" y="9377"/>
                    <a:pt x="5162" y="9384"/>
                    <a:pt x="5322" y="9384"/>
                  </a:cubicBezTo>
                  <a:cubicBezTo>
                    <a:pt x="6215" y="9384"/>
                    <a:pt x="7105" y="9166"/>
                    <a:pt x="7905" y="8760"/>
                  </a:cubicBezTo>
                  <a:cubicBezTo>
                    <a:pt x="8957" y="8172"/>
                    <a:pt x="10102" y="6269"/>
                    <a:pt x="10303" y="5078"/>
                  </a:cubicBezTo>
                  <a:cubicBezTo>
                    <a:pt x="10799" y="2328"/>
                    <a:pt x="8133" y="1"/>
                    <a:pt x="5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4"/>
            <p:cNvSpPr txBox="1"/>
            <p:nvPr/>
          </p:nvSpPr>
          <p:spPr>
            <a:xfrm>
              <a:off x="3296775" y="2740313"/>
              <a:ext cx="869100" cy="368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he-IL" sz="1400" dirty="0">
                  <a:solidFill>
                    <a:schemeClr val="accent3"/>
                  </a:solidFill>
                  <a:latin typeface="Comix No2 CLM" panose="02000603000000000000" pitchFamily="2" charset="-79"/>
                  <a:ea typeface="Josefin Slab"/>
                  <a:cs typeface="Comix No2 CLM" panose="02000603000000000000" pitchFamily="2" charset="-79"/>
                  <a:sym typeface="Chelsea Market"/>
                </a:rPr>
                <a:t>שולחן 2</a:t>
              </a:r>
              <a:endParaRPr lang="en-US" sz="1400" dirty="0">
                <a:solidFill>
                  <a:schemeClr val="accent3"/>
                </a:solidFill>
                <a:latin typeface="Comix No2 CLM" panose="02000603000000000000" pitchFamily="2" charset="-79"/>
                <a:ea typeface="Josefin Slab"/>
                <a:cs typeface="Comix No2 CLM" panose="02000603000000000000" pitchFamily="2" charset="-79"/>
                <a:sym typeface="Josefin Slab"/>
              </a:endParaRPr>
            </a:p>
          </p:txBody>
        </p:sp>
      </p:grpSp>
      <p:grpSp>
        <p:nvGrpSpPr>
          <p:cNvPr id="3048" name="Google Shape;3048;p74"/>
          <p:cNvGrpSpPr/>
          <p:nvPr/>
        </p:nvGrpSpPr>
        <p:grpSpPr>
          <a:xfrm>
            <a:off x="4955421" y="2468947"/>
            <a:ext cx="997279" cy="886405"/>
            <a:chOff x="4955421" y="2468947"/>
            <a:chExt cx="997279" cy="886405"/>
          </a:xfrm>
        </p:grpSpPr>
        <p:sp>
          <p:nvSpPr>
            <p:cNvPr id="3049" name="Google Shape;3049;p74"/>
            <p:cNvSpPr/>
            <p:nvPr/>
          </p:nvSpPr>
          <p:spPr>
            <a:xfrm>
              <a:off x="4955421" y="2468947"/>
              <a:ext cx="993851" cy="886405"/>
            </a:xfrm>
            <a:custGeom>
              <a:avLst/>
              <a:gdLst/>
              <a:ahLst/>
              <a:cxnLst/>
              <a:rect l="l" t="t" r="r" b="b"/>
              <a:pathLst>
                <a:path w="10628" h="9479" extrusionOk="0">
                  <a:moveTo>
                    <a:pt x="5368" y="0"/>
                  </a:moveTo>
                  <a:cubicBezTo>
                    <a:pt x="4737" y="0"/>
                    <a:pt x="4106" y="161"/>
                    <a:pt x="3512" y="519"/>
                  </a:cubicBezTo>
                  <a:cubicBezTo>
                    <a:pt x="1129" y="1943"/>
                    <a:pt x="0" y="6119"/>
                    <a:pt x="2181" y="8161"/>
                  </a:cubicBezTo>
                  <a:cubicBezTo>
                    <a:pt x="3145" y="9048"/>
                    <a:pt x="4458" y="9478"/>
                    <a:pt x="5766" y="9478"/>
                  </a:cubicBezTo>
                  <a:cubicBezTo>
                    <a:pt x="6558" y="9478"/>
                    <a:pt x="7348" y="9321"/>
                    <a:pt x="8060" y="9012"/>
                  </a:cubicBezTo>
                  <a:cubicBezTo>
                    <a:pt x="8756" y="8734"/>
                    <a:pt x="9374" y="8254"/>
                    <a:pt x="9823" y="7651"/>
                  </a:cubicBezTo>
                  <a:cubicBezTo>
                    <a:pt x="10627" y="6506"/>
                    <a:pt x="10627" y="4866"/>
                    <a:pt x="10102" y="3536"/>
                  </a:cubicBezTo>
                  <a:cubicBezTo>
                    <a:pt x="9316" y="1577"/>
                    <a:pt x="7346" y="0"/>
                    <a:pt x="5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4"/>
            <p:cNvSpPr txBox="1"/>
            <p:nvPr/>
          </p:nvSpPr>
          <p:spPr>
            <a:xfrm>
              <a:off x="5083600" y="2740313"/>
              <a:ext cx="869100" cy="368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he-IL" sz="1400" dirty="0">
                  <a:solidFill>
                    <a:schemeClr val="accent3"/>
                  </a:solidFill>
                  <a:latin typeface="Comix No2 CLM" panose="02000603000000000000" pitchFamily="2" charset="-79"/>
                  <a:ea typeface="Josefin Slab"/>
                  <a:cs typeface="Comix No2 CLM" panose="02000603000000000000" pitchFamily="2" charset="-79"/>
                  <a:sym typeface="Chelsea Market"/>
                </a:rPr>
                <a:t>שולחן 3</a:t>
              </a:r>
              <a:endParaRPr lang="en-US" sz="1400" dirty="0">
                <a:solidFill>
                  <a:schemeClr val="accent3"/>
                </a:solidFill>
                <a:latin typeface="Comix No2 CLM" panose="02000603000000000000" pitchFamily="2" charset="-79"/>
                <a:ea typeface="Josefin Slab"/>
                <a:cs typeface="Comix No2 CLM" panose="02000603000000000000" pitchFamily="2" charset="-79"/>
                <a:sym typeface="Josefin Slab"/>
              </a:endParaRPr>
            </a:p>
          </p:txBody>
        </p:sp>
      </p:grpSp>
      <p:grpSp>
        <p:nvGrpSpPr>
          <p:cNvPr id="3051" name="Google Shape;3051;p74"/>
          <p:cNvGrpSpPr/>
          <p:nvPr/>
        </p:nvGrpSpPr>
        <p:grpSpPr>
          <a:xfrm>
            <a:off x="6653701" y="2466785"/>
            <a:ext cx="1102980" cy="902583"/>
            <a:chOff x="6653701" y="2466785"/>
            <a:chExt cx="1102980" cy="902583"/>
          </a:xfrm>
        </p:grpSpPr>
        <p:sp>
          <p:nvSpPr>
            <p:cNvPr id="3052" name="Google Shape;3052;p74"/>
            <p:cNvSpPr/>
            <p:nvPr/>
          </p:nvSpPr>
          <p:spPr>
            <a:xfrm>
              <a:off x="6653701" y="2466785"/>
              <a:ext cx="1102980" cy="902583"/>
            </a:xfrm>
            <a:custGeom>
              <a:avLst/>
              <a:gdLst/>
              <a:ahLst/>
              <a:cxnLst/>
              <a:rect l="l" t="t" r="r" b="b"/>
              <a:pathLst>
                <a:path w="11795" h="9652" extrusionOk="0">
                  <a:moveTo>
                    <a:pt x="5501" y="0"/>
                  </a:moveTo>
                  <a:cubicBezTo>
                    <a:pt x="4682" y="0"/>
                    <a:pt x="3850" y="238"/>
                    <a:pt x="3078" y="783"/>
                  </a:cubicBezTo>
                  <a:cubicBezTo>
                    <a:pt x="124" y="2887"/>
                    <a:pt x="0" y="8085"/>
                    <a:pt x="3713" y="9384"/>
                  </a:cubicBezTo>
                  <a:cubicBezTo>
                    <a:pt x="4224" y="9564"/>
                    <a:pt x="4776" y="9651"/>
                    <a:pt x="5336" y="9651"/>
                  </a:cubicBezTo>
                  <a:cubicBezTo>
                    <a:pt x="7183" y="9651"/>
                    <a:pt x="9126" y="8706"/>
                    <a:pt x="10040" y="7033"/>
                  </a:cubicBezTo>
                  <a:cubicBezTo>
                    <a:pt x="11794" y="3758"/>
                    <a:pt x="8752" y="0"/>
                    <a:pt x="5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4"/>
            <p:cNvSpPr txBox="1"/>
            <p:nvPr/>
          </p:nvSpPr>
          <p:spPr>
            <a:xfrm>
              <a:off x="6764325" y="2740313"/>
              <a:ext cx="869100" cy="368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he-IL" sz="1400" dirty="0">
                  <a:solidFill>
                    <a:schemeClr val="accent3"/>
                  </a:solidFill>
                  <a:latin typeface="Comix No2 CLM" panose="02000603000000000000" pitchFamily="2" charset="-79"/>
                  <a:ea typeface="Josefin Slab"/>
                  <a:cs typeface="Comix No2 CLM" panose="02000603000000000000" pitchFamily="2" charset="-79"/>
                  <a:sym typeface="Chelsea Market"/>
                </a:rPr>
                <a:t>שולחן 4</a:t>
              </a:r>
              <a:endParaRPr lang="en-US" sz="1400" dirty="0">
                <a:solidFill>
                  <a:schemeClr val="accent3"/>
                </a:solidFill>
                <a:latin typeface="Comix No2 CLM" panose="02000603000000000000" pitchFamily="2" charset="-79"/>
                <a:ea typeface="Josefin Slab"/>
                <a:cs typeface="Comix No2 CLM" panose="02000603000000000000" pitchFamily="2" charset="-79"/>
                <a:sym typeface="Josefin Slab"/>
              </a:endParaRPr>
            </a:p>
          </p:txBody>
        </p:sp>
      </p:grpSp>
      <p:grpSp>
        <p:nvGrpSpPr>
          <p:cNvPr id="3054" name="Google Shape;3054;p74"/>
          <p:cNvGrpSpPr/>
          <p:nvPr/>
        </p:nvGrpSpPr>
        <p:grpSpPr>
          <a:xfrm>
            <a:off x="158906" y="4337262"/>
            <a:ext cx="758143" cy="611790"/>
            <a:chOff x="7514750" y="4210883"/>
            <a:chExt cx="953999" cy="769838"/>
          </a:xfrm>
        </p:grpSpPr>
        <p:sp>
          <p:nvSpPr>
            <p:cNvPr id="3055" name="Google Shape;3055;p74"/>
            <p:cNvSpPr/>
            <p:nvPr/>
          </p:nvSpPr>
          <p:spPr>
            <a:xfrm>
              <a:off x="8024561" y="4469182"/>
              <a:ext cx="243136" cy="460933"/>
            </a:xfrm>
            <a:custGeom>
              <a:avLst/>
              <a:gdLst/>
              <a:ahLst/>
              <a:cxnLst/>
              <a:rect l="l" t="t" r="r" b="b"/>
              <a:pathLst>
                <a:path w="3368" h="6385" extrusionOk="0">
                  <a:moveTo>
                    <a:pt x="2453" y="0"/>
                  </a:moveTo>
                  <a:cubicBezTo>
                    <a:pt x="1997" y="0"/>
                    <a:pt x="1513" y="355"/>
                    <a:pt x="1213" y="747"/>
                  </a:cubicBezTo>
                  <a:cubicBezTo>
                    <a:pt x="554" y="1606"/>
                    <a:pt x="225" y="2680"/>
                    <a:pt x="102" y="3754"/>
                  </a:cubicBezTo>
                  <a:cubicBezTo>
                    <a:pt x="1" y="4626"/>
                    <a:pt x="29" y="5506"/>
                    <a:pt x="82" y="6385"/>
                  </a:cubicBezTo>
                  <a:cubicBezTo>
                    <a:pt x="480" y="6365"/>
                    <a:pt x="879" y="6352"/>
                    <a:pt x="1279" y="6347"/>
                  </a:cubicBezTo>
                  <a:lnTo>
                    <a:pt x="1677" y="6341"/>
                  </a:lnTo>
                  <a:cubicBezTo>
                    <a:pt x="2537" y="4946"/>
                    <a:pt x="3021" y="3326"/>
                    <a:pt x="3273" y="1698"/>
                  </a:cubicBezTo>
                  <a:cubicBezTo>
                    <a:pt x="3361" y="1132"/>
                    <a:pt x="3368" y="435"/>
                    <a:pt x="2884" y="126"/>
                  </a:cubicBezTo>
                  <a:cubicBezTo>
                    <a:pt x="2748" y="39"/>
                    <a:pt x="2602"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4"/>
            <p:cNvSpPr/>
            <p:nvPr/>
          </p:nvSpPr>
          <p:spPr>
            <a:xfrm>
              <a:off x="7780773" y="4269286"/>
              <a:ext cx="284790" cy="657651"/>
            </a:xfrm>
            <a:custGeom>
              <a:avLst/>
              <a:gdLst/>
              <a:ahLst/>
              <a:cxnLst/>
              <a:rect l="l" t="t" r="r" b="b"/>
              <a:pathLst>
                <a:path w="3945" h="9110" extrusionOk="0">
                  <a:moveTo>
                    <a:pt x="787" y="0"/>
                  </a:moveTo>
                  <a:cubicBezTo>
                    <a:pt x="685" y="0"/>
                    <a:pt x="588" y="26"/>
                    <a:pt x="521" y="101"/>
                  </a:cubicBezTo>
                  <a:cubicBezTo>
                    <a:pt x="466" y="158"/>
                    <a:pt x="444" y="237"/>
                    <a:pt x="424" y="316"/>
                  </a:cubicBezTo>
                  <a:cubicBezTo>
                    <a:pt x="0" y="1964"/>
                    <a:pt x="727" y="3663"/>
                    <a:pt x="1439" y="5207"/>
                  </a:cubicBezTo>
                  <a:lnTo>
                    <a:pt x="3207" y="9053"/>
                  </a:lnTo>
                  <a:lnTo>
                    <a:pt x="3945" y="9110"/>
                  </a:lnTo>
                  <a:cubicBezTo>
                    <a:pt x="3938" y="7406"/>
                    <a:pt x="3804" y="5706"/>
                    <a:pt x="3538" y="4021"/>
                  </a:cubicBezTo>
                  <a:cubicBezTo>
                    <a:pt x="3409" y="3193"/>
                    <a:pt x="3242" y="2357"/>
                    <a:pt x="2851" y="1617"/>
                  </a:cubicBezTo>
                  <a:cubicBezTo>
                    <a:pt x="2460" y="874"/>
                    <a:pt x="1810" y="233"/>
                    <a:pt x="997" y="29"/>
                  </a:cubicBezTo>
                  <a:cubicBezTo>
                    <a:pt x="930" y="13"/>
                    <a:pt x="857"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4"/>
            <p:cNvSpPr/>
            <p:nvPr/>
          </p:nvSpPr>
          <p:spPr>
            <a:xfrm>
              <a:off x="8003842" y="4210883"/>
              <a:ext cx="185889" cy="717641"/>
            </a:xfrm>
            <a:custGeom>
              <a:avLst/>
              <a:gdLst/>
              <a:ahLst/>
              <a:cxnLst/>
              <a:rect l="l" t="t" r="r" b="b"/>
              <a:pathLst>
                <a:path w="2575" h="9941" extrusionOk="0">
                  <a:moveTo>
                    <a:pt x="980" y="0"/>
                  </a:moveTo>
                  <a:cubicBezTo>
                    <a:pt x="972" y="0"/>
                    <a:pt x="964" y="0"/>
                    <a:pt x="956" y="1"/>
                  </a:cubicBezTo>
                  <a:cubicBezTo>
                    <a:pt x="764" y="14"/>
                    <a:pt x="635" y="196"/>
                    <a:pt x="554" y="368"/>
                  </a:cubicBezTo>
                  <a:cubicBezTo>
                    <a:pt x="229" y="1044"/>
                    <a:pt x="198" y="1819"/>
                    <a:pt x="176" y="2571"/>
                  </a:cubicBezTo>
                  <a:cubicBezTo>
                    <a:pt x="125" y="4268"/>
                    <a:pt x="73" y="5966"/>
                    <a:pt x="20" y="7666"/>
                  </a:cubicBezTo>
                  <a:cubicBezTo>
                    <a:pt x="7" y="8129"/>
                    <a:pt x="0" y="8621"/>
                    <a:pt x="235" y="9023"/>
                  </a:cubicBezTo>
                  <a:lnTo>
                    <a:pt x="892" y="9941"/>
                  </a:lnTo>
                  <a:cubicBezTo>
                    <a:pt x="1039" y="9936"/>
                    <a:pt x="1188" y="9932"/>
                    <a:pt x="1338" y="9930"/>
                  </a:cubicBezTo>
                  <a:cubicBezTo>
                    <a:pt x="2295" y="7470"/>
                    <a:pt x="2574" y="4797"/>
                    <a:pt x="2141" y="2193"/>
                  </a:cubicBezTo>
                  <a:cubicBezTo>
                    <a:pt x="2023" y="1492"/>
                    <a:pt x="1841" y="772"/>
                    <a:pt x="1375" y="236"/>
                  </a:cubicBezTo>
                  <a:cubicBezTo>
                    <a:pt x="1271" y="115"/>
                    <a:pt x="1135" y="0"/>
                    <a:pt x="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4"/>
            <p:cNvSpPr/>
            <p:nvPr/>
          </p:nvSpPr>
          <p:spPr>
            <a:xfrm>
              <a:off x="7731322" y="4624175"/>
              <a:ext cx="309839" cy="312799"/>
            </a:xfrm>
            <a:custGeom>
              <a:avLst/>
              <a:gdLst/>
              <a:ahLst/>
              <a:cxnLst/>
              <a:rect l="l" t="t" r="r" b="b"/>
              <a:pathLst>
                <a:path w="4292" h="4333" extrusionOk="0">
                  <a:moveTo>
                    <a:pt x="415" y="0"/>
                  </a:moveTo>
                  <a:cubicBezTo>
                    <a:pt x="382" y="0"/>
                    <a:pt x="350" y="5"/>
                    <a:pt x="318" y="17"/>
                  </a:cubicBezTo>
                  <a:cubicBezTo>
                    <a:pt x="171" y="72"/>
                    <a:pt x="112" y="245"/>
                    <a:pt x="90" y="401"/>
                  </a:cubicBezTo>
                  <a:cubicBezTo>
                    <a:pt x="0" y="1073"/>
                    <a:pt x="268" y="1756"/>
                    <a:pt x="679" y="2299"/>
                  </a:cubicBezTo>
                  <a:cubicBezTo>
                    <a:pt x="1089" y="2841"/>
                    <a:pt x="1630" y="3265"/>
                    <a:pt x="2165" y="3684"/>
                  </a:cubicBezTo>
                  <a:lnTo>
                    <a:pt x="2996" y="4332"/>
                  </a:lnTo>
                  <a:cubicBezTo>
                    <a:pt x="3211" y="4306"/>
                    <a:pt x="3426" y="4286"/>
                    <a:pt x="3641" y="4269"/>
                  </a:cubicBezTo>
                  <a:cubicBezTo>
                    <a:pt x="3841" y="4253"/>
                    <a:pt x="4039" y="4242"/>
                    <a:pt x="4239" y="4233"/>
                  </a:cubicBezTo>
                  <a:lnTo>
                    <a:pt x="4291" y="4174"/>
                  </a:lnTo>
                  <a:cubicBezTo>
                    <a:pt x="3859" y="2307"/>
                    <a:pt x="2436" y="702"/>
                    <a:pt x="632" y="50"/>
                  </a:cubicBezTo>
                  <a:cubicBezTo>
                    <a:pt x="563" y="24"/>
                    <a:pt x="488"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4"/>
            <p:cNvSpPr/>
            <p:nvPr/>
          </p:nvSpPr>
          <p:spPr>
            <a:xfrm>
              <a:off x="7514750" y="4638613"/>
              <a:ext cx="106264" cy="330053"/>
            </a:xfrm>
            <a:custGeom>
              <a:avLst/>
              <a:gdLst/>
              <a:ahLst/>
              <a:cxnLst/>
              <a:rect l="l" t="t" r="r" b="b"/>
              <a:pathLst>
                <a:path w="1472" h="4572" extrusionOk="0">
                  <a:moveTo>
                    <a:pt x="262" y="0"/>
                  </a:moveTo>
                  <a:cubicBezTo>
                    <a:pt x="250" y="0"/>
                    <a:pt x="237" y="4"/>
                    <a:pt x="226" y="12"/>
                  </a:cubicBezTo>
                  <a:cubicBezTo>
                    <a:pt x="206" y="32"/>
                    <a:pt x="193" y="61"/>
                    <a:pt x="193" y="91"/>
                  </a:cubicBezTo>
                  <a:cubicBezTo>
                    <a:pt x="0" y="1587"/>
                    <a:pt x="428" y="3155"/>
                    <a:pt x="1357" y="4343"/>
                  </a:cubicBezTo>
                  <a:lnTo>
                    <a:pt x="1346" y="4571"/>
                  </a:lnTo>
                  <a:cubicBezTo>
                    <a:pt x="1410" y="3776"/>
                    <a:pt x="1471" y="2973"/>
                    <a:pt x="1359" y="2182"/>
                  </a:cubicBezTo>
                  <a:cubicBezTo>
                    <a:pt x="1245" y="1391"/>
                    <a:pt x="938" y="603"/>
                    <a:pt x="360" y="52"/>
                  </a:cubicBezTo>
                  <a:cubicBezTo>
                    <a:pt x="333" y="26"/>
                    <a:pt x="296"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4"/>
            <p:cNvSpPr/>
            <p:nvPr/>
          </p:nvSpPr>
          <p:spPr>
            <a:xfrm>
              <a:off x="8176666" y="4630600"/>
              <a:ext cx="145607" cy="350122"/>
            </a:xfrm>
            <a:custGeom>
              <a:avLst/>
              <a:gdLst/>
              <a:ahLst/>
              <a:cxnLst/>
              <a:rect l="l" t="t" r="r" b="b"/>
              <a:pathLst>
                <a:path w="2017" h="4850" extrusionOk="0">
                  <a:moveTo>
                    <a:pt x="1887" y="0"/>
                  </a:moveTo>
                  <a:cubicBezTo>
                    <a:pt x="1384" y="470"/>
                    <a:pt x="870" y="951"/>
                    <a:pt x="540" y="1555"/>
                  </a:cubicBezTo>
                  <a:cubicBezTo>
                    <a:pt x="0" y="2541"/>
                    <a:pt x="7" y="3727"/>
                    <a:pt x="77" y="4849"/>
                  </a:cubicBezTo>
                  <a:lnTo>
                    <a:pt x="514" y="4777"/>
                  </a:lnTo>
                  <a:cubicBezTo>
                    <a:pt x="1212" y="3569"/>
                    <a:pt x="1693" y="2245"/>
                    <a:pt x="1930" y="868"/>
                  </a:cubicBezTo>
                  <a:cubicBezTo>
                    <a:pt x="1981" y="578"/>
                    <a:pt x="2016" y="264"/>
                    <a:pt x="1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4"/>
            <p:cNvSpPr/>
            <p:nvPr/>
          </p:nvSpPr>
          <p:spPr>
            <a:xfrm>
              <a:off x="8367683" y="4462179"/>
              <a:ext cx="101066" cy="466203"/>
            </a:xfrm>
            <a:custGeom>
              <a:avLst/>
              <a:gdLst/>
              <a:ahLst/>
              <a:cxnLst/>
              <a:rect l="l" t="t" r="r" b="b"/>
              <a:pathLst>
                <a:path w="1400" h="6458" extrusionOk="0">
                  <a:moveTo>
                    <a:pt x="180" y="1"/>
                  </a:moveTo>
                  <a:cubicBezTo>
                    <a:pt x="177" y="1"/>
                    <a:pt x="175" y="1"/>
                    <a:pt x="172" y="1"/>
                  </a:cubicBezTo>
                  <a:cubicBezTo>
                    <a:pt x="38" y="10"/>
                    <a:pt x="0" y="188"/>
                    <a:pt x="0" y="324"/>
                  </a:cubicBezTo>
                  <a:cubicBezTo>
                    <a:pt x="18" y="2386"/>
                    <a:pt x="246" y="4442"/>
                    <a:pt x="679" y="6458"/>
                  </a:cubicBezTo>
                  <a:cubicBezTo>
                    <a:pt x="752" y="6453"/>
                    <a:pt x="824" y="6451"/>
                    <a:pt x="896" y="6449"/>
                  </a:cubicBezTo>
                  <a:cubicBezTo>
                    <a:pt x="1254" y="5537"/>
                    <a:pt x="1399" y="4558"/>
                    <a:pt x="1318" y="3583"/>
                  </a:cubicBezTo>
                  <a:cubicBezTo>
                    <a:pt x="1221" y="2423"/>
                    <a:pt x="806" y="1316"/>
                    <a:pt x="396" y="227"/>
                  </a:cubicBezTo>
                  <a:cubicBezTo>
                    <a:pt x="357" y="122"/>
                    <a:pt x="2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2" name="Google Shape;3062;p74"/>
          <p:cNvSpPr txBox="1"/>
          <p:nvPr/>
        </p:nvSpPr>
        <p:spPr>
          <a:xfrm flipH="1">
            <a:off x="3992336" y="975880"/>
            <a:ext cx="2898320" cy="43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he-IL" sz="1800" dirty="0">
                <a:solidFill>
                  <a:schemeClr val="accent1"/>
                </a:solidFill>
                <a:latin typeface="Cascadia Mono" panose="020B0609020000020004" pitchFamily="49" charset="0"/>
                <a:ea typeface="Cascadia Mono" panose="020B0609020000020004" pitchFamily="49" charset="0"/>
                <a:cs typeface="Cascadia Mono" panose="020B0609020000020004" pitchFamily="49" charset="0"/>
                <a:sym typeface="Chelsea Market"/>
              </a:rPr>
              <a:t>שינוי התפיסה והפעולה</a:t>
            </a:r>
            <a:endParaRPr sz="1800" dirty="0">
              <a:solidFill>
                <a:schemeClr val="accent1"/>
              </a:solidFill>
              <a:latin typeface="Cascadia Mono" panose="020B0609020000020004" pitchFamily="49" charset="0"/>
              <a:ea typeface="Cascadia Mono" panose="020B0609020000020004" pitchFamily="49" charset="0"/>
              <a:cs typeface="Cascadia Mono" panose="020B0609020000020004" pitchFamily="49" charset="0"/>
              <a:sym typeface="Chelsea Market"/>
            </a:endParaRPr>
          </a:p>
        </p:txBody>
      </p:sp>
      <p:sp>
        <p:nvSpPr>
          <p:cNvPr id="3063" name="Google Shape;3063;p74"/>
          <p:cNvSpPr txBox="1"/>
          <p:nvPr/>
        </p:nvSpPr>
        <p:spPr>
          <a:xfrm flipH="1">
            <a:off x="3326940" y="1323005"/>
            <a:ext cx="4571999" cy="886246"/>
          </a:xfrm>
          <a:prstGeom prst="rect">
            <a:avLst/>
          </a:prstGeom>
          <a:noFill/>
          <a:ln>
            <a:noFill/>
          </a:ln>
        </p:spPr>
        <p:txBody>
          <a:bodyPr spcFirstLastPara="1" wrap="square" lIns="91425" tIns="91425" rIns="91425" bIns="91425" anchor="t" anchorCtr="0">
            <a:noAutofit/>
          </a:bodyPr>
          <a:lstStyle/>
          <a:p>
            <a:pPr lvl="0" algn="ctr" rtl="1">
              <a:lnSpc>
                <a:spcPct val="115000"/>
              </a:lnSpc>
              <a:spcAft>
                <a:spcPts val="1200"/>
              </a:spcAft>
            </a:pPr>
            <a:r>
              <a:rPr lang="he-IL" sz="1400" dirty="0" err="1">
                <a:effectLst/>
                <a:latin typeface="Calibri" panose="020F0502020204030204" pitchFamily="34" charset="0"/>
                <a:ea typeface="Calibri" panose="020F0502020204030204" pitchFamily="34" charset="0"/>
                <a:cs typeface="Calibri Light" panose="020F0302020204030204" pitchFamily="34" charset="0"/>
              </a:rPr>
              <a:t>חניך.ה</a:t>
            </a:r>
            <a:r>
              <a:rPr lang="he-IL" sz="1400" dirty="0">
                <a:effectLst/>
                <a:latin typeface="Calibri" panose="020F0502020204030204" pitchFamily="34" charset="0"/>
                <a:ea typeface="Calibri" panose="020F0502020204030204" pitchFamily="34" charset="0"/>
                <a:cs typeface="Calibri Light" panose="020F0302020204030204" pitchFamily="34" charset="0"/>
              </a:rPr>
              <a:t> מול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שותפ.ה</a:t>
            </a:r>
            <a:r>
              <a:rPr lang="he-IL" sz="1400" dirty="0">
                <a:effectLst/>
                <a:latin typeface="Calibri" panose="020F0502020204030204" pitchFamily="34" charset="0"/>
                <a:ea typeface="Calibri" panose="020F0502020204030204" pitchFamily="34" charset="0"/>
                <a:cs typeface="Calibri Light" panose="020F0302020204030204" pitchFamily="34" charset="0"/>
              </a:rPr>
              <a:t>? איך נהפוך את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החניכים.ות</a:t>
            </a:r>
            <a:r>
              <a:rPr lang="he-IL" sz="1400" dirty="0">
                <a:effectLst/>
                <a:latin typeface="Calibri" panose="020F0502020204030204" pitchFamily="34" charset="0"/>
                <a:ea typeface="Calibri" panose="020F0502020204030204" pitchFamily="34" charset="0"/>
                <a:cs typeface="Calibri Light" panose="020F0302020204030204" pitchFamily="34" charset="0"/>
              </a:rPr>
              <a:t>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לשותפים.ות</a:t>
            </a:r>
            <a:r>
              <a:rPr lang="he-IL" sz="1400" dirty="0">
                <a:effectLst/>
                <a:latin typeface="Calibri" panose="020F0502020204030204" pitchFamily="34" charset="0"/>
                <a:ea typeface="Calibri" panose="020F0502020204030204" pitchFamily="34" charset="0"/>
                <a:cs typeface="Calibri Light" panose="020F0302020204030204" pitchFamily="34" charset="0"/>
              </a:rPr>
              <a:t> להחלטות, לפעולות, ומתוך כך גם נצליח לראות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בהם.ן</a:t>
            </a:r>
            <a:r>
              <a:rPr lang="he-IL" sz="1400" dirty="0">
                <a:effectLst/>
                <a:latin typeface="Calibri" panose="020F0502020204030204" pitchFamily="34" charset="0"/>
                <a:ea typeface="Calibri" panose="020F0502020204030204" pitchFamily="34" charset="0"/>
                <a:cs typeface="Calibri Light" panose="020F0302020204030204" pitchFamily="34" charset="0"/>
              </a:rPr>
              <a:t> ככאלה ולאפשר להם הזדמנויות לעצמאות, להתנסות וללמידה נרחבים יותר?   </a:t>
            </a:r>
          </a:p>
        </p:txBody>
      </p:sp>
      <p:sp>
        <p:nvSpPr>
          <p:cNvPr id="3064" name="Google Shape;3064;p74"/>
          <p:cNvSpPr txBox="1"/>
          <p:nvPr/>
        </p:nvSpPr>
        <p:spPr>
          <a:xfrm flipH="1">
            <a:off x="1090425" y="988786"/>
            <a:ext cx="1917000" cy="43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he-IL" sz="1800" dirty="0">
                <a:solidFill>
                  <a:schemeClr val="accent1"/>
                </a:solidFill>
                <a:latin typeface="Cascadia Mono" panose="020B0609020000020004" pitchFamily="49" charset="0"/>
                <a:ea typeface="Cascadia Mono" panose="020B0609020000020004" pitchFamily="49" charset="0"/>
                <a:cs typeface="Cascadia Mono" panose="020B0609020000020004" pitchFamily="49" charset="0"/>
                <a:sym typeface="Chelsea Market"/>
              </a:rPr>
              <a:t>שייכות</a:t>
            </a:r>
            <a:endParaRPr sz="1800" dirty="0">
              <a:solidFill>
                <a:schemeClr val="accent1"/>
              </a:solidFill>
              <a:latin typeface="Cascadia Mono" panose="020B0609020000020004" pitchFamily="49" charset="0"/>
              <a:ea typeface="Cascadia Mono" panose="020B0609020000020004" pitchFamily="49" charset="0"/>
              <a:cs typeface="Cascadia Mono" panose="020B0609020000020004" pitchFamily="49" charset="0"/>
              <a:sym typeface="Chelsea Market"/>
            </a:endParaRPr>
          </a:p>
        </p:txBody>
      </p:sp>
      <p:sp>
        <p:nvSpPr>
          <p:cNvPr id="3065" name="Google Shape;3065;p74"/>
          <p:cNvSpPr txBox="1"/>
          <p:nvPr/>
        </p:nvSpPr>
        <p:spPr>
          <a:xfrm flipH="1">
            <a:off x="374689" y="1290829"/>
            <a:ext cx="3062929" cy="1079030"/>
          </a:xfrm>
          <a:prstGeom prst="rect">
            <a:avLst/>
          </a:prstGeom>
          <a:noFill/>
          <a:ln>
            <a:noFill/>
          </a:ln>
        </p:spPr>
        <p:txBody>
          <a:bodyPr spcFirstLastPara="1" wrap="square" lIns="91425" tIns="91425" rIns="91425" bIns="91425" anchor="t" anchorCtr="0">
            <a:noAutofit/>
          </a:bodyPr>
          <a:lstStyle/>
          <a:p>
            <a:pPr lvl="0" algn="r" rtl="1">
              <a:lnSpc>
                <a:spcPct val="115000"/>
              </a:lnSpc>
              <a:spcAft>
                <a:spcPts val="1200"/>
              </a:spcAft>
            </a:pPr>
            <a:r>
              <a:rPr lang="he-IL" sz="1400" dirty="0">
                <a:effectLst/>
                <a:latin typeface="Calibri" panose="020F0502020204030204" pitchFamily="34" charset="0"/>
                <a:ea typeface="Calibri" panose="020F0502020204030204" pitchFamily="34" charset="0"/>
                <a:cs typeface="Calibri Light" panose="020F0302020204030204" pitchFamily="34" charset="0"/>
              </a:rPr>
              <a:t>איך אפשר לחזק את תחושת השייכות בקבוצה ולקבוצה? לחזק את הכוח של הקבוצה לראות בכל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חבר.ה</a:t>
            </a:r>
            <a:r>
              <a:rPr lang="he-IL" sz="1400" dirty="0">
                <a:effectLst/>
                <a:latin typeface="Calibri" panose="020F0502020204030204" pitchFamily="34" charset="0"/>
                <a:ea typeface="Calibri" panose="020F0502020204030204" pitchFamily="34" charset="0"/>
                <a:cs typeface="Calibri Light" panose="020F0302020204030204" pitchFamily="34" charset="0"/>
              </a:rPr>
              <a:t> </a:t>
            </a:r>
            <a:r>
              <a:rPr lang="he-IL" sz="1400" dirty="0" err="1">
                <a:effectLst/>
                <a:latin typeface="Calibri" panose="020F0502020204030204" pitchFamily="34" charset="0"/>
                <a:ea typeface="Calibri" panose="020F0502020204030204" pitchFamily="34" charset="0"/>
                <a:cs typeface="Calibri Light" panose="020F0302020204030204" pitchFamily="34" charset="0"/>
              </a:rPr>
              <a:t>שותפ.ה</a:t>
            </a:r>
            <a:r>
              <a:rPr lang="he-IL" dirty="0">
                <a:latin typeface="Calibri" panose="020F0502020204030204" pitchFamily="34" charset="0"/>
                <a:ea typeface="Calibri" panose="020F0502020204030204" pitchFamily="34" charset="0"/>
                <a:cs typeface="Calibri Light" panose="020F0302020204030204" pitchFamily="34" charset="0"/>
              </a:rPr>
              <a:t>? לקחת אחריות על עצמה ועל הפרטים בה? </a:t>
            </a:r>
            <a:endParaRPr lang="en-US" sz="14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3066" name="Google Shape;3066;p74"/>
          <p:cNvSpPr txBox="1"/>
          <p:nvPr/>
        </p:nvSpPr>
        <p:spPr>
          <a:xfrm flipH="1">
            <a:off x="6240375" y="3674163"/>
            <a:ext cx="1917000" cy="43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he-IL" sz="1800" dirty="0">
                <a:solidFill>
                  <a:schemeClr val="accent2"/>
                </a:solidFill>
                <a:latin typeface="Cascadia Mono" panose="020B0609020000020004" pitchFamily="49" charset="0"/>
                <a:ea typeface="Cascadia Mono" panose="020B0609020000020004" pitchFamily="49" charset="0"/>
                <a:cs typeface="Cascadia Mono" panose="020B0609020000020004" pitchFamily="49" charset="0"/>
                <a:sym typeface="Chelsea Market"/>
              </a:rPr>
              <a:t>נושא פתוח</a:t>
            </a:r>
            <a:endParaRPr sz="1800" dirty="0">
              <a:solidFill>
                <a:schemeClr val="accent2"/>
              </a:solidFill>
              <a:latin typeface="Cascadia Mono" panose="020B0609020000020004" pitchFamily="49" charset="0"/>
              <a:ea typeface="Cascadia Mono" panose="020B0609020000020004" pitchFamily="49" charset="0"/>
              <a:cs typeface="Cascadia Mono" panose="020B0609020000020004" pitchFamily="49" charset="0"/>
              <a:sym typeface="Chelsea Market"/>
            </a:endParaRPr>
          </a:p>
        </p:txBody>
      </p:sp>
      <p:sp>
        <p:nvSpPr>
          <p:cNvPr id="3067" name="Google Shape;3067;p74"/>
          <p:cNvSpPr txBox="1"/>
          <p:nvPr/>
        </p:nvSpPr>
        <p:spPr>
          <a:xfrm flipH="1">
            <a:off x="6240375" y="3991250"/>
            <a:ext cx="1917000" cy="577800"/>
          </a:xfrm>
          <a:prstGeom prst="rect">
            <a:avLst/>
          </a:prstGeom>
          <a:noFill/>
          <a:ln>
            <a:noFill/>
          </a:ln>
        </p:spPr>
        <p:txBody>
          <a:bodyPr spcFirstLastPara="1" wrap="square" lIns="91425" tIns="91425" rIns="91425" bIns="91425" anchor="t" anchorCtr="0">
            <a:noAutofit/>
          </a:bodyPr>
          <a:lstStyle/>
          <a:p>
            <a:pPr lvl="0" algn="ctr" rtl="1">
              <a:lnSpc>
                <a:spcPct val="115000"/>
              </a:lnSpc>
              <a:spcAft>
                <a:spcPts val="1200"/>
              </a:spcAft>
            </a:pPr>
            <a:r>
              <a:rPr lang="he-IL" sz="1400" dirty="0">
                <a:effectLst/>
                <a:latin typeface="Calibri" panose="020F0502020204030204" pitchFamily="34" charset="0"/>
                <a:ea typeface="Calibri" panose="020F0502020204030204" pitchFamily="34" charset="0"/>
                <a:cs typeface="Calibri Light" panose="020F0302020204030204" pitchFamily="34" charset="0"/>
              </a:rPr>
              <a:t>נושא מתוך האתגרים שהקבוצה העלתה</a:t>
            </a:r>
            <a:endParaRPr lang="en-US" sz="14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3068" name="Google Shape;3068;p74"/>
          <p:cNvSpPr txBox="1"/>
          <p:nvPr/>
        </p:nvSpPr>
        <p:spPr>
          <a:xfrm flipH="1">
            <a:off x="2647060" y="3617834"/>
            <a:ext cx="2397032" cy="678169"/>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he-IL" sz="1800" dirty="0">
                <a:solidFill>
                  <a:schemeClr val="accent2"/>
                </a:solidFill>
                <a:latin typeface="Cascadia Mono" panose="020B0609020000020004" pitchFamily="49" charset="0"/>
                <a:ea typeface="Cascadia Mono" panose="020B0609020000020004" pitchFamily="49" charset="0"/>
                <a:cs typeface="Cascadia Mono" panose="020B0609020000020004" pitchFamily="49" charset="0"/>
                <a:sym typeface="Chelsea Market"/>
              </a:rPr>
              <a:t>עבודה וליווי עם כלל המעגלים</a:t>
            </a:r>
            <a:endParaRPr sz="1800" dirty="0">
              <a:solidFill>
                <a:schemeClr val="accent2"/>
              </a:solidFill>
              <a:latin typeface="Cascadia Mono" panose="020B0609020000020004" pitchFamily="49" charset="0"/>
              <a:ea typeface="Cascadia Mono" panose="020B0609020000020004" pitchFamily="49" charset="0"/>
              <a:cs typeface="Cascadia Mono" panose="020B0609020000020004" pitchFamily="49" charset="0"/>
              <a:sym typeface="Chelsea Market"/>
            </a:endParaRPr>
          </a:p>
        </p:txBody>
      </p:sp>
      <p:sp>
        <p:nvSpPr>
          <p:cNvPr id="3069" name="Google Shape;3069;p74"/>
          <p:cNvSpPr txBox="1"/>
          <p:nvPr/>
        </p:nvSpPr>
        <p:spPr>
          <a:xfrm flipH="1">
            <a:off x="2182156" y="4194017"/>
            <a:ext cx="3191550" cy="685900"/>
          </a:xfrm>
          <a:prstGeom prst="rect">
            <a:avLst/>
          </a:prstGeom>
          <a:noFill/>
          <a:ln>
            <a:noFill/>
          </a:ln>
        </p:spPr>
        <p:txBody>
          <a:bodyPr spcFirstLastPara="1" wrap="square" lIns="91425" tIns="91425" rIns="91425" bIns="91425" anchor="t" anchorCtr="0">
            <a:noAutofit/>
          </a:bodyPr>
          <a:lstStyle/>
          <a:p>
            <a:pPr algn="ctr" rtl="1">
              <a:spcAft>
                <a:spcPts val="1200"/>
              </a:spcAft>
            </a:pPr>
            <a:r>
              <a:rPr lang="he-IL" dirty="0">
                <a:latin typeface="Calibri" panose="020F0502020204030204" pitchFamily="34" charset="0"/>
                <a:ea typeface="Calibri" panose="020F0502020204030204" pitchFamily="34" charset="0"/>
                <a:cs typeface="Calibri Light" panose="020F0302020204030204" pitchFamily="34" charset="0"/>
              </a:rPr>
              <a:t>ליווי של כלל המעגלים - איך צריך להיראות? איך יכול להיות יעיל וטוב לאורך זמן? </a:t>
            </a:r>
            <a:endParaRPr lang="en-US" sz="1400" dirty="0">
              <a:effectLst/>
              <a:latin typeface="Calibri" panose="020F0502020204030204" pitchFamily="34" charset="0"/>
              <a:ea typeface="Calibri" panose="020F0502020204030204" pitchFamily="34" charset="0"/>
              <a:cs typeface="Arial" panose="020B0604020202020204" pitchFamily="34" charset="0"/>
            </a:endParaRPr>
          </a:p>
          <a:p>
            <a:pPr lvl="0" algn="ctr" rtl="1">
              <a:spcAft>
                <a:spcPts val="1200"/>
              </a:spcAft>
            </a:pPr>
            <a:endParaRPr lang="en-US" sz="14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4" name="תמונה 3" descr="תמונה שמכילה טקסט&#10;&#10;התיאור נוצר באופן אוטומטי">
            <a:extLst>
              <a:ext uri="{FF2B5EF4-FFF2-40B4-BE49-F238E27FC236}">
                <a16:creationId xmlns:a16="http://schemas.microsoft.com/office/drawing/2014/main" id="{4AB940F2-65FE-FB32-3688-F03847F35BAC}"/>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733" b="55114" l="5668" r="94463">
                        <a14:foregroundMark x1="59739" y1="11531" x2="59739" y2="11531"/>
                        <a14:foregroundMark x1="51792" y1="11726" x2="51792" y2="11726"/>
                        <a14:foregroundMark x1="41498" y1="14007" x2="41498" y2="14007"/>
                        <a14:foregroundMark x1="39218" y1="15831" x2="39218" y2="15831"/>
                        <a14:foregroundMark x1="40977" y1="14723" x2="40977" y2="14723"/>
                        <a14:foregroundMark x1="37915" y1="19414" x2="37915" y2="19414"/>
                        <a14:foregroundMark x1="24365" y1="14137" x2="24365" y2="14137"/>
                        <a14:foregroundMark x1="24560" y1="17003" x2="24560" y2="17003"/>
                        <a14:foregroundMark x1="39544" y1="14723" x2="39544" y2="14723"/>
                        <a14:foregroundMark x1="41107" y1="15961" x2="41107" y2="15961"/>
                        <a14:foregroundMark x1="24365" y1="13420" x2="24365" y2="13420"/>
                        <a14:foregroundMark x1="24560" y1="13290" x2="24560" y2="13290"/>
                        <a14:foregroundMark x1="24560" y1="13290" x2="24560" y2="13290"/>
                        <a14:foregroundMark x1="39935" y1="15700" x2="39935" y2="15700"/>
                        <a14:foregroundMark x1="39935" y1="15700" x2="39935" y2="15700"/>
                        <a14:foregroundMark x1="8143" y1="45212" x2="8143" y2="45212"/>
                        <a14:foregroundMark x1="8143" y1="45081" x2="8143" y2="45081"/>
                        <a14:foregroundMark x1="11857" y1="53616" x2="11857" y2="53616"/>
                        <a14:foregroundMark x1="11857" y1="53616" x2="11857" y2="53616"/>
                        <a14:foregroundMark x1="90554" y1="46645" x2="90554" y2="46645"/>
                        <a14:foregroundMark x1="90554" y1="46645" x2="90554" y2="46645"/>
                        <a14:foregroundMark x1="87557" y1="54919" x2="87557" y2="54919"/>
                        <a14:foregroundMark x1="87427" y1="54919" x2="87427" y2="54919"/>
                        <a14:foregroundMark x1="83062" y1="16547" x2="83062" y2="16547"/>
                        <a14:foregroundMark x1="83062" y1="16547" x2="83062" y2="16547"/>
                        <a14:foregroundMark x1="83062" y1="15831" x2="83062" y2="15831"/>
                        <a14:foregroundMark x1="83062" y1="15831" x2="83062" y2="15831"/>
                        <a14:foregroundMark x1="84039" y1="15375" x2="84039" y2="15375"/>
                        <a14:foregroundMark x1="84039" y1="15375" x2="84039" y2="15375"/>
                        <a14:foregroundMark x1="84169" y1="15440" x2="84169" y2="15440"/>
                        <a14:foregroundMark x1="84169" y1="15440" x2="84169" y2="15440"/>
                        <a14:foregroundMark x1="84169" y1="15440" x2="84169" y2="15440"/>
                        <a14:foregroundMark x1="84169" y1="15440" x2="84169" y2="15440"/>
                        <a14:foregroundMark x1="84756" y1="16547" x2="84756" y2="16547"/>
                        <a14:foregroundMark x1="84756" y1="16678" x2="85863" y2="15700"/>
                        <a14:foregroundMark x1="85863" y1="15700" x2="86319" y2="15700"/>
                        <a14:foregroundMark x1="22280" y1="12573" x2="22280" y2="12573"/>
                        <a14:foregroundMark x1="22280" y1="12573" x2="22280" y2="12573"/>
                        <a14:foregroundMark x1="56091" y1="11270" x2="56091" y2="11270"/>
                        <a14:foregroundMark x1="56091" y1="11270" x2="56091" y2="11270"/>
                        <a14:foregroundMark x1="39349" y1="12964" x2="39349" y2="12964"/>
                        <a14:foregroundMark x1="39349" y1="12964" x2="39349" y2="12964"/>
                        <a14:foregroundMark x1="25277" y1="13160" x2="25277" y2="13160"/>
                        <a14:foregroundMark x1="25277" y1="13160" x2="25277" y2="13160"/>
                        <a14:foregroundMark x1="27948" y1="10814" x2="27948" y2="10814"/>
                        <a14:foregroundMark x1="27948" y1="10814" x2="27948" y2="10814"/>
                        <a14:foregroundMark x1="5668" y1="44951" x2="5668" y2="44951"/>
                        <a14:foregroundMark x1="5668" y1="44951" x2="5668" y2="44951"/>
                        <a14:foregroundMark x1="10879" y1="55179" x2="10879" y2="55179"/>
                        <a14:foregroundMark x1="10879" y1="55049" x2="10879" y2="55049"/>
                        <a14:foregroundMark x1="50228" y1="11987" x2="50228" y2="11987"/>
                        <a14:foregroundMark x1="50228" y1="11987" x2="50228" y2="11987"/>
                        <a14:foregroundMark x1="52508" y1="9967" x2="52508" y2="9967"/>
                        <a14:foregroundMark x1="52508" y1="9967" x2="52508" y2="9967"/>
                        <a14:foregroundMark x1="94463" y1="45081" x2="94463" y2="45081"/>
                        <a14:foregroundMark x1="94463" y1="45081" x2="94463" y2="45081"/>
                        <a14:foregroundMark x1="21238" y1="12248" x2="21238" y2="12248"/>
                        <a14:foregroundMark x1="21238" y1="12248" x2="21238" y2="12248"/>
                        <a14:foregroundMark x1="20130" y1="13094" x2="20130" y2="13094"/>
                        <a14:foregroundMark x1="20130" y1="13094" x2="20130" y2="13094"/>
                        <a14:foregroundMark x1="47231" y1="10163" x2="47231" y2="10163"/>
                        <a14:foregroundMark x1="47231" y1="10098" x2="47231" y2="10098"/>
                        <a14:foregroundMark x1="59218" y1="10423" x2="59218" y2="10423"/>
                        <a14:foregroundMark x1="59935" y1="12117" x2="59935" y2="12117"/>
                        <a14:foregroundMark x1="59935" y1="12117" x2="59935" y2="12117"/>
                        <a14:foregroundMark x1="39218" y1="11987" x2="39218" y2="11987"/>
                        <a14:foregroundMark x1="39218" y1="11987" x2="39218" y2="11987"/>
                        <a14:foregroundMark x1="39218" y1="11987" x2="39218" y2="11987"/>
                        <a14:foregroundMark x1="39218" y1="11987" x2="39218" y2="11987"/>
                        <a14:foregroundMark x1="39479" y1="13290" x2="39479" y2="13290"/>
                        <a14:foregroundMark x1="39479" y1="13290" x2="39479" y2="13290"/>
                        <a14:foregroundMark x1="32508" y1="17134" x2="32508" y2="17134"/>
                        <a14:foregroundMark x1="32508" y1="17134" x2="32508" y2="17134"/>
                        <a14:foregroundMark x1="64886" y1="37655" x2="64886" y2="37655"/>
                        <a14:foregroundMark x1="64625" y1="37655" x2="64625" y2="37655"/>
                        <a14:foregroundMark x1="60195" y1="36678" x2="60195" y2="36678"/>
                        <a14:foregroundMark x1="60195" y1="36547" x2="60195" y2="36547"/>
                        <a14:foregroundMark x1="60195" y1="36547" x2="60195" y2="36547"/>
                        <a14:foregroundMark x1="60195" y1="36547" x2="60195" y2="36547"/>
                        <a14:foregroundMark x1="60651" y1="36091" x2="60651" y2="36091"/>
                        <a14:foregroundMark x1="60651" y1="36091" x2="60651" y2="36091"/>
                        <a14:foregroundMark x1="60651" y1="35700" x2="60651" y2="35700"/>
                        <a14:foregroundMark x1="60651" y1="35700" x2="60651" y2="35700"/>
                        <a14:foregroundMark x1="47948" y1="36091" x2="47948" y2="36091"/>
                        <a14:foregroundMark x1="47948" y1="36091" x2="47948" y2="36091"/>
                        <a14:foregroundMark x1="42541" y1="35700" x2="42541" y2="35700"/>
                        <a14:foregroundMark x1="42541" y1="35700" x2="42541" y2="35700"/>
                        <a14:foregroundMark x1="41238" y1="35700" x2="41238" y2="35700"/>
                        <a14:foregroundMark x1="41238" y1="35635" x2="41238" y2="35635"/>
                        <a14:foregroundMark x1="48925" y1="34788" x2="48925" y2="34788"/>
                        <a14:foregroundMark x1="49055" y1="34788" x2="49055" y2="34788"/>
                        <a14:foregroundMark x1="49967" y1="34397" x2="49967" y2="34397"/>
                        <a14:foregroundMark x1="57655" y1="40195" x2="57655" y2="40195"/>
                        <a14:foregroundMark x1="57655" y1="40195" x2="57655" y2="40195"/>
                        <a14:foregroundMark x1="57329" y1="40782" x2="57329" y2="40782"/>
                        <a14:foregroundMark x1="57329" y1="40782" x2="57329" y2="40782"/>
                        <a14:foregroundMark x1="52769" y1="33550" x2="52769" y2="33550"/>
                        <a14:foregroundMark x1="52769" y1="33550" x2="52769" y2="33550"/>
                        <a14:foregroundMark x1="52899" y1="33225" x2="52899" y2="33225"/>
                        <a14:foregroundMark x1="52899" y1="33225" x2="52899" y2="33225"/>
                        <a14:foregroundMark x1="51075" y1="33225" x2="51075" y2="33225"/>
                        <a14:foregroundMark x1="51205" y1="33355" x2="51205" y2="33355"/>
                        <a14:foregroundMark x1="51336" y1="33355" x2="51336" y2="33355"/>
                        <a14:foregroundMark x1="51336" y1="33355" x2="51336" y2="33355"/>
                        <a14:foregroundMark x1="49251" y1="33225" x2="49251" y2="33225"/>
                        <a14:foregroundMark x1="49251" y1="33094" x2="49251" y2="33094"/>
                        <a14:foregroundMark x1="49251" y1="33550" x2="49251" y2="33550"/>
                        <a14:foregroundMark x1="49251" y1="33550" x2="49251" y2="33550"/>
                        <a14:foregroundMark x1="50358" y1="37264" x2="50358" y2="37264"/>
                        <a14:foregroundMark x1="50358" y1="37264" x2="50358" y2="37264"/>
                        <a14:foregroundMark x1="50619" y1="38111" x2="50619" y2="38111"/>
                        <a14:foregroundMark x1="50619" y1="38111" x2="50619" y2="38111"/>
                        <a14:foregroundMark x1="50619" y1="38111" x2="50619" y2="38111"/>
                        <a14:foregroundMark x1="50619" y1="38958" x2="50619" y2="38958"/>
                        <a14:foregroundMark x1="50619" y1="38958" x2="50619" y2="38958"/>
                        <a14:foregroundMark x1="51075" y1="38632" x2="51075" y2="38632"/>
                        <a14:foregroundMark x1="51075" y1="38632" x2="51075" y2="38632"/>
                        <a14:foregroundMark x1="51075" y1="38632" x2="51075" y2="38632"/>
                        <a14:foregroundMark x1="51922" y1="39674" x2="51922" y2="39674"/>
                        <a14:foregroundMark x1="51792" y1="39935" x2="51792" y2="39935"/>
                        <a14:foregroundMark x1="51661" y1="40521" x2="51661" y2="40521"/>
                      </a14:backgroundRemoval>
                    </a14:imgEffect>
                  </a14:imgLayer>
                </a14:imgProps>
              </a:ext>
              <a:ext uri="{28A0092B-C50C-407E-A947-70E740481C1C}">
                <a14:useLocalDpi xmlns:a14="http://schemas.microsoft.com/office/drawing/2010/main" val="0"/>
              </a:ext>
            </a:extLst>
          </a:blip>
          <a:srcRect l="1" r="-204" b="41548"/>
          <a:stretch/>
        </p:blipFill>
        <p:spPr bwMode="auto">
          <a:xfrm>
            <a:off x="7043959" y="116737"/>
            <a:ext cx="2226832" cy="914900"/>
          </a:xfrm>
          <a:prstGeom prst="rect">
            <a:avLst/>
          </a:prstGeom>
          <a:noFill/>
          <a:ln>
            <a:noFill/>
          </a:ln>
          <a:extLst>
            <a:ext uri="{53640926-AAD7-44D8-BBD7-CCE9431645EC}">
              <a14:shadowObscured xmlns:a14="http://schemas.microsoft.com/office/drawing/2010/main"/>
            </a:ext>
          </a:extLst>
        </p:spPr>
      </p:pic>
    </p:spTree>
  </p:cSld>
  <p:clrMapOvr>
    <a:masterClrMapping/>
  </p:clrMapOvr>
</p:sld>
</file>

<file path=ppt/theme/theme1.xml><?xml version="1.0" encoding="utf-8"?>
<a:theme xmlns:a="http://schemas.openxmlformats.org/drawingml/2006/main" name="Cultural Diversity XL by Slidesgo">
  <a:themeElements>
    <a:clrScheme name="Simple Light">
      <a:dk1>
        <a:srgbClr val="152041"/>
      </a:dk1>
      <a:lt1>
        <a:srgbClr val="FFFFFF"/>
      </a:lt1>
      <a:dk2>
        <a:srgbClr val="243466"/>
      </a:dk2>
      <a:lt2>
        <a:srgbClr val="FFAD80"/>
      </a:lt2>
      <a:accent1>
        <a:srgbClr val="F46440"/>
      </a:accent1>
      <a:accent2>
        <a:srgbClr val="69A1C2"/>
      </a:accent2>
      <a:accent3>
        <a:srgbClr val="FFE7D4"/>
      </a:accent3>
      <a:accent4>
        <a:srgbClr val="6D392F"/>
      </a:accent4>
      <a:accent5>
        <a:srgbClr val="89BDDB"/>
      </a:accent5>
      <a:accent6>
        <a:srgbClr val="FD8860"/>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1108</TotalTime>
  <Words>1388</Words>
  <Application>Microsoft Office PowerPoint</Application>
  <PresentationFormat>‫הצגה על המסך (16:9)</PresentationFormat>
  <Paragraphs>179</Paragraphs>
  <Slides>41</Slides>
  <Notes>40</Notes>
  <HiddenSlides>0</HiddenSlides>
  <MMClips>0</MMClips>
  <ScaleCrop>false</ScaleCrop>
  <HeadingPairs>
    <vt:vector size="6" baseType="variant">
      <vt:variant>
        <vt:lpstr>גופנים בשימוש</vt:lpstr>
      </vt:variant>
      <vt:variant>
        <vt:i4>13</vt:i4>
      </vt:variant>
      <vt:variant>
        <vt:lpstr>ערכת נושא</vt:lpstr>
      </vt:variant>
      <vt:variant>
        <vt:i4>2</vt:i4>
      </vt:variant>
      <vt:variant>
        <vt:lpstr>כותרות שקופיות</vt:lpstr>
      </vt:variant>
      <vt:variant>
        <vt:i4>41</vt:i4>
      </vt:variant>
    </vt:vector>
  </HeadingPairs>
  <TitlesOfParts>
    <vt:vector size="56" baseType="lpstr">
      <vt:lpstr>Proxima Nova Semibold</vt:lpstr>
      <vt:lpstr>Fira Sans Extra Condensed Medium</vt:lpstr>
      <vt:lpstr>Chelsea Market</vt:lpstr>
      <vt:lpstr>Calibri</vt:lpstr>
      <vt:lpstr>Arial</vt:lpstr>
      <vt:lpstr>Amatic SC</vt:lpstr>
      <vt:lpstr>Roboto Medium</vt:lpstr>
      <vt:lpstr>Cascadia Mono</vt:lpstr>
      <vt:lpstr>Calibri Light</vt:lpstr>
      <vt:lpstr>Nunito Light</vt:lpstr>
      <vt:lpstr>Comix No2 CLM</vt:lpstr>
      <vt:lpstr>Proxima Nova</vt:lpstr>
      <vt:lpstr>Josefin Slab</vt:lpstr>
      <vt:lpstr>Cultural Diversity XL by Slidesgo</vt:lpstr>
      <vt:lpstr>Slidesgo Final Pages</vt:lpstr>
      <vt:lpstr>יום ד' - השתלבות שכב"ג, מיניות ומפעלים</vt:lpstr>
      <vt:lpstr>מצגת של PowerPoint‏</vt:lpstr>
      <vt:lpstr>התמודדויות שעשויות לפגוש אותנו מנקודות המבט השונות – להוסיף מתוך העולה ביחידה!</vt:lpstr>
      <vt:lpstr>אתגרים מרכזיים בהשתלבות שכב"ג</vt:lpstr>
      <vt:lpstr>יש צורך בקפיצת מדרגה תפיסתית ומעשית בשבטים, בהנהגות ובתנועה </vt:lpstr>
      <vt:lpstr>עקרונות ההכלה</vt:lpstr>
      <vt:lpstr>הכלה</vt:lpstr>
      <vt:lpstr>שולחנות עגולים- למידה ועשייה</vt:lpstr>
      <vt:lpstr>שולחנות העבודה</vt:lpstr>
      <vt:lpstr>אז מה עוד נעשה?</vt:lpstr>
      <vt:lpstr>בין הנגשה לנגישות</vt:lpstr>
      <vt:lpstr>הנגשה</vt:lpstr>
      <vt:lpstr>נגישות</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מצגת של PowerPoint‏</vt:lpstr>
      <vt:lpstr>Resources</vt:lpstr>
      <vt:lpstr>Resources</vt:lpstr>
      <vt:lpstr>Instructions for use</vt:lpstr>
      <vt:lpstr>Fonts &amp; colors used</vt:lpstr>
      <vt:lpstr>Storyset</vt:lpstr>
      <vt:lpstr>Use our editable graphic resources... </vt:lpstr>
      <vt:lpstr>מצגת של PowerPoint‏</vt:lpstr>
      <vt:lpstr>מצגת של PowerPoint‏</vt:lpstr>
      <vt:lpstr>מצגת של PowerPoint‏</vt:lpstr>
      <vt:lpstr>מצגת של PowerPoint‏</vt:lpstr>
      <vt:lpstr>מצגת של PowerPoint‏</vt:lpstr>
      <vt:lpstr>...and our sets of editable icons</vt:lpstr>
      <vt:lpstr>Educational Icons</vt:lpstr>
      <vt:lpstr>Business Icons</vt:lpstr>
      <vt:lpstr>Help &amp; Support Icons</vt:lpstr>
      <vt:lpstr>Creative Process Icons</vt:lpstr>
      <vt:lpstr>Nature Icons</vt:lpstr>
      <vt:lpstr>SEO &amp; Marketing Icons</vt:lpstr>
      <vt:lpstr>מצגת של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יום ד' - השתלבות שכב"ג, מיניות ומפעלים</dc:title>
  <dc:creator>אופיר אדרוקי</dc:creator>
  <cp:lastModifiedBy>אופיר אדרוקי</cp:lastModifiedBy>
  <cp:revision>7</cp:revision>
  <dcterms:modified xsi:type="dcterms:W3CDTF">2022-10-31T14:42:46Z</dcterms:modified>
</cp:coreProperties>
</file>