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60" r:id="rId4"/>
  </p:sldMasterIdLst>
  <p:notesMasterIdLst>
    <p:notesMasterId r:id="rId41"/>
  </p:notesMasterIdLst>
  <p:sldIdLst>
    <p:sldId id="256" r:id="rId5"/>
    <p:sldId id="258" r:id="rId6"/>
    <p:sldId id="350" r:id="rId7"/>
    <p:sldId id="351" r:id="rId8"/>
    <p:sldId id="259" r:id="rId9"/>
    <p:sldId id="269" r:id="rId10"/>
    <p:sldId id="352" r:id="rId11"/>
    <p:sldId id="261" r:id="rId12"/>
    <p:sldId id="260" r:id="rId13"/>
    <p:sldId id="353" r:id="rId14"/>
    <p:sldId id="262" r:id="rId15"/>
    <p:sldId id="348" r:id="rId16"/>
    <p:sldId id="263" r:id="rId17"/>
    <p:sldId id="265" r:id="rId18"/>
    <p:sldId id="343" r:id="rId19"/>
    <p:sldId id="278" r:id="rId20"/>
    <p:sldId id="280" r:id="rId21"/>
    <p:sldId id="267" r:id="rId22"/>
    <p:sldId id="266" r:id="rId23"/>
    <p:sldId id="281" r:id="rId24"/>
    <p:sldId id="268" r:id="rId25"/>
    <p:sldId id="264" r:id="rId26"/>
    <p:sldId id="347" r:id="rId27"/>
    <p:sldId id="349" r:id="rId28"/>
    <p:sldId id="291" r:id="rId29"/>
    <p:sldId id="317" r:id="rId30"/>
    <p:sldId id="341" r:id="rId31"/>
    <p:sldId id="318" r:id="rId32"/>
    <p:sldId id="340" r:id="rId33"/>
    <p:sldId id="319" r:id="rId34"/>
    <p:sldId id="339" r:id="rId35"/>
    <p:sldId id="354" r:id="rId36"/>
    <p:sldId id="325" r:id="rId37"/>
    <p:sldId id="320" r:id="rId38"/>
    <p:sldId id="329" r:id="rId39"/>
    <p:sldId id="322" r:id="rId40"/>
  </p:sldIdLst>
  <p:sldSz cx="9144000" cy="6858000" type="screen4x3"/>
  <p:notesSz cx="6858000" cy="9144000"/>
  <p:custShowLst>
    <p:custShow name="רפואה ואבטחה" id="0">
      <p:sldLst>
        <p:sld r:id="rId29"/>
      </p:sldLst>
    </p:custShow>
    <p:custShow name="אוטובוסים" id="1">
      <p:sldLst>
        <p:sld r:id="rId30"/>
      </p:sldLst>
    </p:custShow>
    <p:custShow name="ציוד והובלות" id="2">
      <p:sldLst>
        <p:sld r:id="rId31"/>
      </p:sldLst>
    </p:custShow>
    <p:custShow name="עצים" id="3">
      <p:sldLst>
        <p:sld r:id="rId32"/>
      </p:sldLst>
    </p:custShow>
    <p:custShow name="גנרטורים" id="4">
      <p:sldLst>
        <p:sld r:id="rId33"/>
      </p:sldLst>
    </p:custShow>
    <p:custShow name="מים" id="5">
      <p:sldLst>
        <p:sld r:id="rId34"/>
      </p:sldLst>
    </p:custShow>
    <p:custShow name="אשפה" id="6">
      <p:sldLst>
        <p:sld r:id="rId35"/>
      </p:sldLst>
    </p:custShow>
    <p:custShow name="נקיון" id="7">
      <p:sldLst>
        <p:sld r:id="rId37"/>
      </p:sldLst>
    </p:custShow>
    <p:custShow name="שירותים" id="8">
      <p:sldLst>
        <p:sld r:id="rId38"/>
      </p:sldLst>
    </p:custShow>
    <p:custShow name="קשר" id="9">
      <p:sldLst>
        <p:sld r:id="rId39"/>
      </p:sldLst>
    </p:custShow>
    <p:custShow name="רכב" id="10">
      <p:sldLst>
        <p:sld r:id="rId40"/>
      </p:sldLst>
    </p:custShow>
    <p:custShow name="מפה" id="11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1CFA501D-C893-4967-8098-ADCA3A261035}">
          <p14:sldIdLst>
            <p14:sldId id="256"/>
            <p14:sldId id="258"/>
            <p14:sldId id="350"/>
            <p14:sldId id="351"/>
            <p14:sldId id="259"/>
            <p14:sldId id="269"/>
            <p14:sldId id="352"/>
            <p14:sldId id="261"/>
            <p14:sldId id="260"/>
            <p14:sldId id="353"/>
            <p14:sldId id="262"/>
            <p14:sldId id="348"/>
            <p14:sldId id="263"/>
            <p14:sldId id="265"/>
            <p14:sldId id="343"/>
            <p14:sldId id="278"/>
            <p14:sldId id="280"/>
            <p14:sldId id="267"/>
            <p14:sldId id="266"/>
            <p14:sldId id="281"/>
            <p14:sldId id="268"/>
            <p14:sldId id="264"/>
            <p14:sldId id="347"/>
            <p14:sldId id="349"/>
            <p14:sldId id="291"/>
            <p14:sldId id="317"/>
            <p14:sldId id="341"/>
            <p14:sldId id="318"/>
            <p14:sldId id="340"/>
            <p14:sldId id="319"/>
            <p14:sldId id="339"/>
            <p14:sldId id="354"/>
            <p14:sldId id="325"/>
            <p14:sldId id="320"/>
            <p14:sldId id="329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3F10B-B78B-4C09-9A6F-94EF995EE3D0}" v="270" dt="2022-10-19T06:39:28.6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660"/>
  </p:normalViewPr>
  <p:slideViewPr>
    <p:cSldViewPr snapToGrid="0">
      <p:cViewPr varScale="1">
        <p:scale>
          <a:sx n="63" d="100"/>
          <a:sy n="63" d="100"/>
        </p:scale>
        <p:origin x="1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lef" panose="00000500000000000000" pitchFamily="2" charset="-79"/>
              </a:defRPr>
            </a:pPr>
            <a:r>
              <a:rPr lang="he-IL" b="1" dirty="0"/>
              <a:t>מענה לשינויים </a:t>
            </a:r>
            <a:r>
              <a:rPr lang="he-IL" dirty="0"/>
              <a:t>– אפקטיביות, לחץ, השפעות סביבתיות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lef" panose="00000500000000000000" pitchFamily="2" charset="-79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לחץ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גיליון1!$A$2:$A$5</c:f>
              <c:strCache>
                <c:ptCount val="4"/>
                <c:pt idx="0">
                  <c:v>חודש לפני</c:v>
                </c:pt>
                <c:pt idx="1">
                  <c:v>3 שבועות לפני</c:v>
                </c:pt>
                <c:pt idx="2">
                  <c:v>שבועיים לפני</c:v>
                </c:pt>
                <c:pt idx="3">
                  <c:v>שבוע לפני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D6-4B20-A132-710C99F149FB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אפקטיביות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גיליון1!$A$2:$A$5</c:f>
              <c:strCache>
                <c:ptCount val="4"/>
                <c:pt idx="0">
                  <c:v>חודש לפני</c:v>
                </c:pt>
                <c:pt idx="1">
                  <c:v>3 שבועות לפני</c:v>
                </c:pt>
                <c:pt idx="2">
                  <c:v>שבועיים לפני</c:v>
                </c:pt>
                <c:pt idx="3">
                  <c:v>שבוע לפני</c:v>
                </c:pt>
              </c:strCache>
            </c:strRef>
          </c:cat>
          <c:val>
            <c:numRef>
              <c:f>גיליון1!$C$2:$C$5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D6-4B20-A132-710C99F149FB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השפעות סביבתיות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גיליון1!$A$2:$A$5</c:f>
              <c:strCache>
                <c:ptCount val="4"/>
                <c:pt idx="0">
                  <c:v>חודש לפני</c:v>
                </c:pt>
                <c:pt idx="1">
                  <c:v>3 שבועות לפני</c:v>
                </c:pt>
                <c:pt idx="2">
                  <c:v>שבועיים לפני</c:v>
                </c:pt>
                <c:pt idx="3">
                  <c:v>שבוע לפני</c:v>
                </c:pt>
              </c:strCache>
            </c:strRef>
          </c:cat>
          <c:val>
            <c:numRef>
              <c:f>גיליון1!$D$2:$D$5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D6-4B20-A132-710C99F14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8201440"/>
        <c:axId val="1248196448"/>
      </c:lineChart>
      <c:catAx>
        <c:axId val="124820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lef" panose="00000500000000000000" pitchFamily="2" charset="-79"/>
              </a:defRPr>
            </a:pPr>
            <a:endParaRPr lang="he-IL"/>
          </a:p>
        </c:txPr>
        <c:crossAx val="1248196448"/>
        <c:crosses val="autoZero"/>
        <c:auto val="1"/>
        <c:lblAlgn val="ctr"/>
        <c:lblOffset val="100"/>
        <c:noMultiLvlLbl val="0"/>
      </c:catAx>
      <c:valAx>
        <c:axId val="124819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lef" panose="00000500000000000000" pitchFamily="2" charset="-79"/>
              </a:defRPr>
            </a:pPr>
            <a:endParaRPr lang="he-IL"/>
          </a:p>
        </c:txPr>
        <c:crossAx val="124820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lef" panose="00000500000000000000" pitchFamily="2" charset="-79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baseline="0">
          <a:cs typeface="Alef" panose="00000500000000000000" pitchFamily="2" charset="-79"/>
        </a:defRPr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14D59C-752C-4E0C-BDA0-A5091D1C2954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55008608-48E1-48C5-A79D-ACDDC2E4ED3C}">
      <dgm:prSet phldrT="[טקסט]"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חפ"ק תנועתי</a:t>
          </a:r>
        </a:p>
      </dgm:t>
    </dgm:pt>
    <dgm:pt modelId="{0A177E04-7C39-40D8-8EF8-A6D0B2EF2E32}" type="parTrans" cxnId="{75C9A9DE-CA6D-4945-AC81-30C3B2C2C022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DB4C2A68-6120-4CA0-AA81-347A076B9066}" type="sibTrans" cxnId="{75C9A9DE-CA6D-4945-AC81-30C3B2C2C022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9904AE34-7FAE-4D3D-8081-E7ADB7F37C03}">
      <dgm:prSet phldrT="[טקסט]"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מנהל/ת אזור (אגף חינוך)</a:t>
          </a:r>
        </a:p>
      </dgm:t>
    </dgm:pt>
    <dgm:pt modelId="{ABE9E2F4-0984-40ED-82D9-6A676F420BBF}" type="parTrans" cxnId="{C60DF0FC-CA2C-444D-B1EB-748BFFBB684E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252B08A4-0AF6-4BC5-B052-BC9B88171922}" type="sibTrans" cxnId="{C60DF0FC-CA2C-444D-B1EB-748BFFBB684E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B006DC39-A910-4C56-A167-DD8CBA57789B}">
      <dgm:prSet phldrT="[טקסט]"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נהגי פינוי אזוריים</a:t>
          </a:r>
        </a:p>
      </dgm:t>
    </dgm:pt>
    <dgm:pt modelId="{5CE466C3-D963-457A-9D8C-B295725CD499}" type="parTrans" cxnId="{E491BE95-906F-4209-8232-DCC441E98FB0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A6CB80B9-D6CD-47A4-9541-4A1D9CD858B7}" type="sibTrans" cxnId="{E491BE95-906F-4209-8232-DCC441E98FB0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748156A3-E199-4941-8504-EA8B5D3B30FC}">
      <dgm:prSet phldrT="[טקסט]"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נציג לוגיסטי (אגף תפעול ורכש)</a:t>
          </a:r>
        </a:p>
      </dgm:t>
    </dgm:pt>
    <dgm:pt modelId="{1D9366C3-A766-495B-B998-CCE93136BF4A}" type="parTrans" cxnId="{A823173C-62BD-44E2-B790-17569F52BBA3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B2862292-9CCC-44EB-9E13-061243D3570E}" type="sibTrans" cxnId="{A823173C-62BD-44E2-B790-17569F52BBA3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D5CD67DB-AA35-4F60-86C6-55823AB9717C}" type="pres">
      <dgm:prSet presAssocID="{9414D59C-752C-4E0C-BDA0-A5091D1C2954}" presName="diagram" presStyleCnt="0">
        <dgm:presLayoutVars>
          <dgm:dir val="rev"/>
          <dgm:resizeHandles val="exact"/>
        </dgm:presLayoutVars>
      </dgm:prSet>
      <dgm:spPr/>
    </dgm:pt>
    <dgm:pt modelId="{A2A8656B-C94D-4792-9EFE-E9B844B65FED}" type="pres">
      <dgm:prSet presAssocID="{55008608-48E1-48C5-A79D-ACDDC2E4ED3C}" presName="node" presStyleLbl="node1" presStyleIdx="0" presStyleCnt="4">
        <dgm:presLayoutVars>
          <dgm:bulletEnabled val="1"/>
        </dgm:presLayoutVars>
      </dgm:prSet>
      <dgm:spPr/>
    </dgm:pt>
    <dgm:pt modelId="{49DD0C01-633D-4DC0-97B4-53F6834F1DA5}" type="pres">
      <dgm:prSet presAssocID="{DB4C2A68-6120-4CA0-AA81-347A076B9066}" presName="sibTrans" presStyleCnt="0"/>
      <dgm:spPr/>
    </dgm:pt>
    <dgm:pt modelId="{8435146C-4B18-47CE-81F3-5982604487D4}" type="pres">
      <dgm:prSet presAssocID="{9904AE34-7FAE-4D3D-8081-E7ADB7F37C03}" presName="node" presStyleLbl="node1" presStyleIdx="1" presStyleCnt="4">
        <dgm:presLayoutVars>
          <dgm:bulletEnabled val="1"/>
        </dgm:presLayoutVars>
      </dgm:prSet>
      <dgm:spPr/>
    </dgm:pt>
    <dgm:pt modelId="{E493C325-3CD8-45F1-8B74-B2041A8393ED}" type="pres">
      <dgm:prSet presAssocID="{252B08A4-0AF6-4BC5-B052-BC9B88171922}" presName="sibTrans" presStyleCnt="0"/>
      <dgm:spPr/>
    </dgm:pt>
    <dgm:pt modelId="{2A1E7485-59C8-46AF-90D8-58B41E646DB4}" type="pres">
      <dgm:prSet presAssocID="{748156A3-E199-4941-8504-EA8B5D3B30FC}" presName="node" presStyleLbl="node1" presStyleIdx="2" presStyleCnt="4">
        <dgm:presLayoutVars>
          <dgm:bulletEnabled val="1"/>
        </dgm:presLayoutVars>
      </dgm:prSet>
      <dgm:spPr/>
    </dgm:pt>
    <dgm:pt modelId="{AAD5F3A1-196B-4A95-8F0C-4371AFDB202C}" type="pres">
      <dgm:prSet presAssocID="{B2862292-9CCC-44EB-9E13-061243D3570E}" presName="sibTrans" presStyleCnt="0"/>
      <dgm:spPr/>
    </dgm:pt>
    <dgm:pt modelId="{DC405C57-C89C-44F9-A692-3041BCB0EDCA}" type="pres">
      <dgm:prSet presAssocID="{B006DC39-A910-4C56-A167-DD8CBA57789B}" presName="node" presStyleLbl="node1" presStyleIdx="3" presStyleCnt="4">
        <dgm:presLayoutVars>
          <dgm:bulletEnabled val="1"/>
        </dgm:presLayoutVars>
      </dgm:prSet>
      <dgm:spPr/>
    </dgm:pt>
  </dgm:ptLst>
  <dgm:cxnLst>
    <dgm:cxn modelId="{EF409110-3419-4BBF-8325-9CBD19B702BC}" type="presOf" srcId="{B006DC39-A910-4C56-A167-DD8CBA57789B}" destId="{DC405C57-C89C-44F9-A692-3041BCB0EDCA}" srcOrd="0" destOrd="0" presId="urn:microsoft.com/office/officeart/2005/8/layout/default"/>
    <dgm:cxn modelId="{A823173C-62BD-44E2-B790-17569F52BBA3}" srcId="{9414D59C-752C-4E0C-BDA0-A5091D1C2954}" destId="{748156A3-E199-4941-8504-EA8B5D3B30FC}" srcOrd="2" destOrd="0" parTransId="{1D9366C3-A766-495B-B998-CCE93136BF4A}" sibTransId="{B2862292-9CCC-44EB-9E13-061243D3570E}"/>
    <dgm:cxn modelId="{C5112F75-0C75-4F2F-8C26-C80F40FC4F8F}" type="presOf" srcId="{55008608-48E1-48C5-A79D-ACDDC2E4ED3C}" destId="{A2A8656B-C94D-4792-9EFE-E9B844B65FED}" srcOrd="0" destOrd="0" presId="urn:microsoft.com/office/officeart/2005/8/layout/default"/>
    <dgm:cxn modelId="{E491BE95-906F-4209-8232-DCC441E98FB0}" srcId="{9414D59C-752C-4E0C-BDA0-A5091D1C2954}" destId="{B006DC39-A910-4C56-A167-DD8CBA57789B}" srcOrd="3" destOrd="0" parTransId="{5CE466C3-D963-457A-9D8C-B295725CD499}" sibTransId="{A6CB80B9-D6CD-47A4-9541-4A1D9CD858B7}"/>
    <dgm:cxn modelId="{2AA256A9-C0F6-4DB2-9545-654A5134BAF9}" type="presOf" srcId="{9414D59C-752C-4E0C-BDA0-A5091D1C2954}" destId="{D5CD67DB-AA35-4F60-86C6-55823AB9717C}" srcOrd="0" destOrd="0" presId="urn:microsoft.com/office/officeart/2005/8/layout/default"/>
    <dgm:cxn modelId="{E92379D1-D9E1-496D-AFB3-C5D6EC3E1AD1}" type="presOf" srcId="{748156A3-E199-4941-8504-EA8B5D3B30FC}" destId="{2A1E7485-59C8-46AF-90D8-58B41E646DB4}" srcOrd="0" destOrd="0" presId="urn:microsoft.com/office/officeart/2005/8/layout/default"/>
    <dgm:cxn modelId="{75C9A9DE-CA6D-4945-AC81-30C3B2C2C022}" srcId="{9414D59C-752C-4E0C-BDA0-A5091D1C2954}" destId="{55008608-48E1-48C5-A79D-ACDDC2E4ED3C}" srcOrd="0" destOrd="0" parTransId="{0A177E04-7C39-40D8-8EF8-A6D0B2EF2E32}" sibTransId="{DB4C2A68-6120-4CA0-AA81-347A076B9066}"/>
    <dgm:cxn modelId="{FC234DEA-831D-4973-A521-8ADDFF6CE14F}" type="presOf" srcId="{9904AE34-7FAE-4D3D-8081-E7ADB7F37C03}" destId="{8435146C-4B18-47CE-81F3-5982604487D4}" srcOrd="0" destOrd="0" presId="urn:microsoft.com/office/officeart/2005/8/layout/default"/>
    <dgm:cxn modelId="{C60DF0FC-CA2C-444D-B1EB-748BFFBB684E}" srcId="{9414D59C-752C-4E0C-BDA0-A5091D1C2954}" destId="{9904AE34-7FAE-4D3D-8081-E7ADB7F37C03}" srcOrd="1" destOrd="0" parTransId="{ABE9E2F4-0984-40ED-82D9-6A676F420BBF}" sibTransId="{252B08A4-0AF6-4BC5-B052-BC9B88171922}"/>
    <dgm:cxn modelId="{7E9C3237-5B79-415E-8182-8A349BDF1F69}" type="presParOf" srcId="{D5CD67DB-AA35-4F60-86C6-55823AB9717C}" destId="{A2A8656B-C94D-4792-9EFE-E9B844B65FED}" srcOrd="0" destOrd="0" presId="urn:microsoft.com/office/officeart/2005/8/layout/default"/>
    <dgm:cxn modelId="{EF2DC019-3DDD-4BA5-AFC2-413151A8EEB7}" type="presParOf" srcId="{D5CD67DB-AA35-4F60-86C6-55823AB9717C}" destId="{49DD0C01-633D-4DC0-97B4-53F6834F1DA5}" srcOrd="1" destOrd="0" presId="urn:microsoft.com/office/officeart/2005/8/layout/default"/>
    <dgm:cxn modelId="{243949F2-52F1-44BF-92F0-E56B07BB16E3}" type="presParOf" srcId="{D5CD67DB-AA35-4F60-86C6-55823AB9717C}" destId="{8435146C-4B18-47CE-81F3-5982604487D4}" srcOrd="2" destOrd="0" presId="urn:microsoft.com/office/officeart/2005/8/layout/default"/>
    <dgm:cxn modelId="{0E9C6BE5-434F-4047-8E0F-66718D8B033C}" type="presParOf" srcId="{D5CD67DB-AA35-4F60-86C6-55823AB9717C}" destId="{E493C325-3CD8-45F1-8B74-B2041A8393ED}" srcOrd="3" destOrd="0" presId="urn:microsoft.com/office/officeart/2005/8/layout/default"/>
    <dgm:cxn modelId="{9BC34BA1-0DD6-4692-B50D-87F028A10C65}" type="presParOf" srcId="{D5CD67DB-AA35-4F60-86C6-55823AB9717C}" destId="{2A1E7485-59C8-46AF-90D8-58B41E646DB4}" srcOrd="4" destOrd="0" presId="urn:microsoft.com/office/officeart/2005/8/layout/default"/>
    <dgm:cxn modelId="{E3611BA9-2839-4141-94E2-026DA538A46C}" type="presParOf" srcId="{D5CD67DB-AA35-4F60-86C6-55823AB9717C}" destId="{AAD5F3A1-196B-4A95-8F0C-4371AFDB202C}" srcOrd="5" destOrd="0" presId="urn:microsoft.com/office/officeart/2005/8/layout/default"/>
    <dgm:cxn modelId="{5C8B57FD-CE2A-4D64-BA6D-7DA0F6B0C846}" type="presParOf" srcId="{D5CD67DB-AA35-4F60-86C6-55823AB9717C}" destId="{DC405C57-C89C-44F9-A692-3041BCB0EDC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6C1D6B-4FCE-4E69-9E39-80A7689CC6A5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6B5A5EEB-E5CC-44C2-B0F6-01F907F840E8}">
      <dgm:prSet phldrT="[טקסט]"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מנהל/ת טיול</a:t>
          </a:r>
        </a:p>
      </dgm:t>
    </dgm:pt>
    <dgm:pt modelId="{CA1544FD-34CE-43CE-AC1A-892EF7124AC1}" type="parTrans" cxnId="{37DF0BF1-61A8-4475-BA9A-721278C7A955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383E1091-3825-4776-9F2B-92CAF5D99644}" type="sibTrans" cxnId="{37DF0BF1-61A8-4475-BA9A-721278C7A955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F09F394E-CA57-4624-B004-E6600893A43E}">
      <dgm:prSet phldrT="[טקסט]"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מנהל/ת טור א'</a:t>
          </a:r>
        </a:p>
      </dgm:t>
    </dgm:pt>
    <dgm:pt modelId="{3ED0D2DD-FDFF-4C8E-90CE-8815B4163032}" type="parTrans" cxnId="{E9593C1F-18C9-4463-AFAD-FACAFE5C8FEB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3C5B3DE5-F56D-448B-82EE-449864D95705}" type="sibTrans" cxnId="{E9593C1F-18C9-4463-AFAD-FACAFE5C8FEB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F27D5CEB-8288-4038-A53F-3DF97A68F907}">
      <dgm:prSet phldrT="[טקסט]"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מנהל/ת טור ב'</a:t>
          </a:r>
        </a:p>
      </dgm:t>
    </dgm:pt>
    <dgm:pt modelId="{8B54F974-3B44-45E0-9EFF-9AF08AC7149E}" type="parTrans" cxnId="{3F1AAF13-8BA2-4CEB-95E4-7CBE5434692B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72940183-9A18-4DF1-8DB1-6BB6CF8F5B8B}" type="sibTrans" cxnId="{3F1AAF13-8BA2-4CEB-95E4-7CBE5434692B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66C7F628-E421-481B-BF03-C4FFEC19A354}">
      <dgm:prSet phldrT="[טקסט]"/>
      <dgm:spPr/>
      <dgm:t>
        <a:bodyPr/>
        <a:lstStyle/>
        <a:p>
          <a:pPr rtl="1"/>
          <a:r>
            <a:rPr lang="he-IL" dirty="0" err="1">
              <a:latin typeface="Alef" panose="00000500000000000000" pitchFamily="2" charset="-79"/>
              <a:cs typeface="Alef" panose="00000500000000000000" pitchFamily="2" charset="-79"/>
            </a:rPr>
            <a:t>מנהלנ</a:t>
          </a:r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/</a:t>
          </a:r>
          <a:r>
            <a:rPr lang="he-IL" dirty="0" err="1">
              <a:latin typeface="Alef" panose="00000500000000000000" pitchFamily="2" charset="-79"/>
              <a:cs typeface="Alef" panose="00000500000000000000" pitchFamily="2" charset="-79"/>
            </a:rPr>
            <a:t>ית</a:t>
          </a:r>
          <a:endParaRPr lang="he-IL" dirty="0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0337ECC8-D724-4752-9AE4-97CEA741426C}" type="parTrans" cxnId="{AB7CB57A-DAAF-48EB-9455-E17C8C6208A0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2E030673-316F-4B59-8254-B08EF8A4F3B6}" type="sibTrans" cxnId="{AB7CB57A-DAAF-48EB-9455-E17C8C6208A0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98BB4307-2F90-40C0-A331-EA046E294336}">
      <dgm:prSet/>
      <dgm:spPr/>
      <dgm:t>
        <a:bodyPr/>
        <a:lstStyle/>
        <a:p>
          <a:pPr rtl="1"/>
          <a:r>
            <a:rPr lang="he-IL" dirty="0" err="1">
              <a:latin typeface="Alef" panose="00000500000000000000" pitchFamily="2" charset="-79"/>
              <a:cs typeface="Alef" panose="00000500000000000000" pitchFamily="2" charset="-79"/>
            </a:rPr>
            <a:t>מדריכ</a:t>
          </a:r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/</a:t>
          </a:r>
          <a:r>
            <a:rPr lang="he-IL" dirty="0" err="1">
              <a:latin typeface="Alef" panose="00000500000000000000" pitchFamily="2" charset="-79"/>
              <a:cs typeface="Alef" panose="00000500000000000000" pitchFamily="2" charset="-79"/>
            </a:rPr>
            <a:t>ות</a:t>
          </a:r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 שכבות</a:t>
          </a:r>
        </a:p>
      </dgm:t>
    </dgm:pt>
    <dgm:pt modelId="{7DCD9C6A-06BC-4E1D-8601-E1FDBB505FE0}" type="parTrans" cxnId="{2EC25108-8EB2-42FD-AE65-24A0F179CF5C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97B8F7B5-8222-4846-8CBD-78176138BC96}" type="sibTrans" cxnId="{2EC25108-8EB2-42FD-AE65-24A0F179CF5C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856EA23B-9525-478A-91AE-AB76E4FB356B}">
      <dgm:prSet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אחראי/ת חניון א'</a:t>
          </a:r>
        </a:p>
      </dgm:t>
    </dgm:pt>
    <dgm:pt modelId="{83F65BD4-CF4F-48B1-B7FE-388EFC12852B}" type="parTrans" cxnId="{AFA8306C-6F8A-48C0-89AB-CE511D241039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2A9F844F-B833-48A2-9AF6-9F3418ADC426}" type="sibTrans" cxnId="{AFA8306C-6F8A-48C0-89AB-CE511D241039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94F2A8DE-EB45-4E00-BCCB-7561F525CD54}">
      <dgm:prSet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אחראי/ת חניון ב'</a:t>
          </a:r>
        </a:p>
      </dgm:t>
    </dgm:pt>
    <dgm:pt modelId="{2B67F43D-A41E-40BC-97F3-3713D4DC0AA4}" type="parTrans" cxnId="{784483D7-272F-4925-9D5B-3B9108244750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20C5473A-CD96-4A46-8FC9-44FF14DE6823}" type="sibTrans" cxnId="{784483D7-272F-4925-9D5B-3B9108244750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B18C39CA-5F14-48E7-A7A7-A40F3C22579A}">
      <dgm:prSet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נהג/ת פינוי</a:t>
          </a:r>
        </a:p>
      </dgm:t>
    </dgm:pt>
    <dgm:pt modelId="{49404B74-CFDC-4E48-8365-7DDD131D0FC1}" type="parTrans" cxnId="{58738D1F-CCC1-4613-A6AF-E8741161F004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AE237BC8-CE24-4202-9F4A-358A7EC5DF13}" type="sibTrans" cxnId="{58738D1F-CCC1-4613-A6AF-E8741161F004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9C7F0D71-FAD5-4B9D-A74B-C4351571E22E}">
      <dgm:prSet/>
      <dgm:spPr/>
      <dgm:t>
        <a:bodyPr/>
        <a:lstStyle/>
        <a:p>
          <a:pPr rtl="1"/>
          <a:r>
            <a:rPr lang="he-IL" dirty="0" err="1">
              <a:latin typeface="Alef" panose="00000500000000000000" pitchFamily="2" charset="-79"/>
              <a:cs typeface="Alef" panose="00000500000000000000" pitchFamily="2" charset="-79"/>
            </a:rPr>
            <a:t>מדריכ</a:t>
          </a:r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/</a:t>
          </a:r>
          <a:r>
            <a:rPr lang="he-IL" dirty="0" err="1">
              <a:latin typeface="Alef" panose="00000500000000000000" pitchFamily="2" charset="-79"/>
              <a:cs typeface="Alef" panose="00000500000000000000" pitchFamily="2" charset="-79"/>
            </a:rPr>
            <a:t>ות</a:t>
          </a:r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 שכבות</a:t>
          </a:r>
        </a:p>
      </dgm:t>
    </dgm:pt>
    <dgm:pt modelId="{AA9D287F-9550-48D1-A0AB-EA5C6E1AAE19}" type="parTrans" cxnId="{5EF94AE4-BC35-4B5C-A2E1-4DFFA228A31A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767FD7D2-9C7A-4A24-B524-BB9197C3589B}" type="sibTrans" cxnId="{5EF94AE4-BC35-4B5C-A2E1-4DFFA228A31A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AF6AA6EA-5347-4829-A4F5-11456D99A44C}">
      <dgm:prSet/>
      <dgm:spPr/>
      <dgm:t>
        <a:bodyPr/>
        <a:lstStyle/>
        <a:p>
          <a:pPr rtl="1"/>
          <a:r>
            <a:rPr lang="he-IL">
              <a:latin typeface="Alef" panose="00000500000000000000" pitchFamily="2" charset="-79"/>
              <a:cs typeface="Alef" panose="00000500000000000000" pitchFamily="2" charset="-79"/>
            </a:rPr>
            <a:t>צוות מנהלה</a:t>
          </a:r>
        </a:p>
      </dgm:t>
    </dgm:pt>
    <dgm:pt modelId="{744FB09B-75AB-4AF5-A75E-0D0877313CA7}" type="parTrans" cxnId="{55624852-F003-4D41-8F34-1E72D10EECDE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3A343893-B213-4743-8DB9-44F0BC9AD8D2}" type="sibTrans" cxnId="{55624852-F003-4D41-8F34-1E72D10EECDE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3175D998-A8F8-490E-AF20-F0072BA6A4B5}">
      <dgm:prSet/>
      <dgm:spPr/>
      <dgm:t>
        <a:bodyPr/>
        <a:lstStyle/>
        <a:p>
          <a:pPr rtl="1"/>
          <a:r>
            <a:rPr lang="he-IL">
              <a:latin typeface="Alef" panose="00000500000000000000" pitchFamily="2" charset="-79"/>
              <a:cs typeface="Alef" panose="00000500000000000000" pitchFamily="2" charset="-79"/>
            </a:rPr>
            <a:t>צוות מנהלה</a:t>
          </a:r>
        </a:p>
      </dgm:t>
    </dgm:pt>
    <dgm:pt modelId="{A846A7F5-CE84-4CCB-B8B6-5E9CC3A6BA0A}" type="parTrans" cxnId="{89D400A8-88E7-4954-B820-579FD7F42B5F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ECF8E0FD-E9EA-469C-B614-BF62B9F00D5B}" type="sibTrans" cxnId="{89D400A8-88E7-4954-B820-579FD7F42B5F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D8D75A47-009E-4294-A819-EF5B1CC03B29}" type="pres">
      <dgm:prSet presAssocID="{586C1D6B-4FCE-4E69-9E39-80A7689CC6A5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7ECBEF43-4B72-4BC1-9948-5D9EA0B0FBBF}" type="pres">
      <dgm:prSet presAssocID="{6B5A5EEB-E5CC-44C2-B0F6-01F907F840E8}" presName="hierRoot1" presStyleCnt="0">
        <dgm:presLayoutVars>
          <dgm:hierBranch/>
        </dgm:presLayoutVars>
      </dgm:prSet>
      <dgm:spPr/>
    </dgm:pt>
    <dgm:pt modelId="{8DD72804-D611-4B49-A6EA-6DB7369DAEE9}" type="pres">
      <dgm:prSet presAssocID="{6B5A5EEB-E5CC-44C2-B0F6-01F907F840E8}" presName="rootComposite1" presStyleCnt="0"/>
      <dgm:spPr/>
    </dgm:pt>
    <dgm:pt modelId="{E8DA7583-8C5C-4C09-A501-EB8523042789}" type="pres">
      <dgm:prSet presAssocID="{6B5A5EEB-E5CC-44C2-B0F6-01F907F840E8}" presName="rootText1" presStyleLbl="node0" presStyleIdx="0" presStyleCnt="1">
        <dgm:presLayoutVars>
          <dgm:chPref val="3"/>
        </dgm:presLayoutVars>
      </dgm:prSet>
      <dgm:spPr/>
    </dgm:pt>
    <dgm:pt modelId="{04D0A68D-A693-4F10-82B2-6C985316935C}" type="pres">
      <dgm:prSet presAssocID="{6B5A5EEB-E5CC-44C2-B0F6-01F907F840E8}" presName="rootConnector1" presStyleLbl="node1" presStyleIdx="0" presStyleCnt="0"/>
      <dgm:spPr/>
    </dgm:pt>
    <dgm:pt modelId="{6797E384-367B-44BA-84C7-0B839C132580}" type="pres">
      <dgm:prSet presAssocID="{6B5A5EEB-E5CC-44C2-B0F6-01F907F840E8}" presName="hierChild2" presStyleCnt="0"/>
      <dgm:spPr/>
    </dgm:pt>
    <dgm:pt modelId="{0CAADE73-60FE-4A31-A0CC-DF18D2D5F468}" type="pres">
      <dgm:prSet presAssocID="{8B54F974-3B44-45E0-9EFF-9AF08AC7149E}" presName="Name35" presStyleLbl="parChTrans1D2" presStyleIdx="0" presStyleCnt="3"/>
      <dgm:spPr/>
    </dgm:pt>
    <dgm:pt modelId="{E8A4266E-44F7-4F47-ADD6-3BE9758DD668}" type="pres">
      <dgm:prSet presAssocID="{F27D5CEB-8288-4038-A53F-3DF97A68F907}" presName="hierRoot2" presStyleCnt="0">
        <dgm:presLayoutVars>
          <dgm:hierBranch/>
        </dgm:presLayoutVars>
      </dgm:prSet>
      <dgm:spPr/>
    </dgm:pt>
    <dgm:pt modelId="{B4FA3997-C1D5-4D2B-9242-5A8DCFF3EF96}" type="pres">
      <dgm:prSet presAssocID="{F27D5CEB-8288-4038-A53F-3DF97A68F907}" presName="rootComposite" presStyleCnt="0"/>
      <dgm:spPr/>
    </dgm:pt>
    <dgm:pt modelId="{2F49E71B-D10C-49D5-84C4-C69ADF4E4A7D}" type="pres">
      <dgm:prSet presAssocID="{F27D5CEB-8288-4038-A53F-3DF97A68F907}" presName="rootText" presStyleLbl="node2" presStyleIdx="0" presStyleCnt="3">
        <dgm:presLayoutVars>
          <dgm:chPref val="3"/>
        </dgm:presLayoutVars>
      </dgm:prSet>
      <dgm:spPr/>
    </dgm:pt>
    <dgm:pt modelId="{4937305A-85D8-42BA-A533-EACDCE29EC43}" type="pres">
      <dgm:prSet presAssocID="{F27D5CEB-8288-4038-A53F-3DF97A68F907}" presName="rootConnector" presStyleLbl="node2" presStyleIdx="0" presStyleCnt="3"/>
      <dgm:spPr/>
    </dgm:pt>
    <dgm:pt modelId="{A4AECA2B-6A87-4B73-BF73-F5DA2ABF0D85}" type="pres">
      <dgm:prSet presAssocID="{F27D5CEB-8288-4038-A53F-3DF97A68F907}" presName="hierChild4" presStyleCnt="0"/>
      <dgm:spPr/>
    </dgm:pt>
    <dgm:pt modelId="{70069D40-D529-41D8-B5C9-47CCFC8F7338}" type="pres">
      <dgm:prSet presAssocID="{AA9D287F-9550-48D1-A0AB-EA5C6E1AAE19}" presName="Name35" presStyleLbl="parChTrans1D3" presStyleIdx="0" presStyleCnt="5"/>
      <dgm:spPr/>
    </dgm:pt>
    <dgm:pt modelId="{6C855CB7-94F2-4091-ADF2-2D8F47B0400B}" type="pres">
      <dgm:prSet presAssocID="{9C7F0D71-FAD5-4B9D-A74B-C4351571E22E}" presName="hierRoot2" presStyleCnt="0">
        <dgm:presLayoutVars>
          <dgm:hierBranch val="init"/>
        </dgm:presLayoutVars>
      </dgm:prSet>
      <dgm:spPr/>
    </dgm:pt>
    <dgm:pt modelId="{1E4E666A-331B-4F7F-BE0A-8929ED65AEA9}" type="pres">
      <dgm:prSet presAssocID="{9C7F0D71-FAD5-4B9D-A74B-C4351571E22E}" presName="rootComposite" presStyleCnt="0"/>
      <dgm:spPr/>
    </dgm:pt>
    <dgm:pt modelId="{7162DCD6-B342-483C-B80C-6475DBFB3FD9}" type="pres">
      <dgm:prSet presAssocID="{9C7F0D71-FAD5-4B9D-A74B-C4351571E22E}" presName="rootText" presStyleLbl="node3" presStyleIdx="0" presStyleCnt="5">
        <dgm:presLayoutVars>
          <dgm:chPref val="3"/>
        </dgm:presLayoutVars>
      </dgm:prSet>
      <dgm:spPr/>
    </dgm:pt>
    <dgm:pt modelId="{E92D782C-8D5A-4527-9FAD-A89AF9AC7818}" type="pres">
      <dgm:prSet presAssocID="{9C7F0D71-FAD5-4B9D-A74B-C4351571E22E}" presName="rootConnector" presStyleLbl="node3" presStyleIdx="0" presStyleCnt="5"/>
      <dgm:spPr/>
    </dgm:pt>
    <dgm:pt modelId="{6366A2C1-52E9-4662-816B-48B895FF06A5}" type="pres">
      <dgm:prSet presAssocID="{9C7F0D71-FAD5-4B9D-A74B-C4351571E22E}" presName="hierChild4" presStyleCnt="0"/>
      <dgm:spPr/>
    </dgm:pt>
    <dgm:pt modelId="{2D1B29A9-EFAF-4B8F-9DD5-659C935A79C7}" type="pres">
      <dgm:prSet presAssocID="{9C7F0D71-FAD5-4B9D-A74B-C4351571E22E}" presName="hierChild5" presStyleCnt="0"/>
      <dgm:spPr/>
    </dgm:pt>
    <dgm:pt modelId="{7457918D-A262-4ECC-A392-358BBC1FEA13}" type="pres">
      <dgm:prSet presAssocID="{F27D5CEB-8288-4038-A53F-3DF97A68F907}" presName="hierChild5" presStyleCnt="0"/>
      <dgm:spPr/>
    </dgm:pt>
    <dgm:pt modelId="{4114AC8C-AF3A-419B-A773-FC660AC45D9C}" type="pres">
      <dgm:prSet presAssocID="{3ED0D2DD-FDFF-4C8E-90CE-8815B4163032}" presName="Name35" presStyleLbl="parChTrans1D2" presStyleIdx="1" presStyleCnt="3"/>
      <dgm:spPr/>
    </dgm:pt>
    <dgm:pt modelId="{98E9F5E3-D32D-45CD-8647-A27C6E04B7E9}" type="pres">
      <dgm:prSet presAssocID="{F09F394E-CA57-4624-B004-E6600893A43E}" presName="hierRoot2" presStyleCnt="0">
        <dgm:presLayoutVars>
          <dgm:hierBranch/>
        </dgm:presLayoutVars>
      </dgm:prSet>
      <dgm:spPr/>
    </dgm:pt>
    <dgm:pt modelId="{919C3742-973C-49E4-9227-CAEE9192BD60}" type="pres">
      <dgm:prSet presAssocID="{F09F394E-CA57-4624-B004-E6600893A43E}" presName="rootComposite" presStyleCnt="0"/>
      <dgm:spPr/>
    </dgm:pt>
    <dgm:pt modelId="{41E4DC84-A7E9-46FD-98A8-8727043C34EE}" type="pres">
      <dgm:prSet presAssocID="{F09F394E-CA57-4624-B004-E6600893A43E}" presName="rootText" presStyleLbl="node2" presStyleIdx="1" presStyleCnt="3">
        <dgm:presLayoutVars>
          <dgm:chPref val="3"/>
        </dgm:presLayoutVars>
      </dgm:prSet>
      <dgm:spPr/>
    </dgm:pt>
    <dgm:pt modelId="{EE7BBDEF-44F0-4C79-A603-C5AA969F1A69}" type="pres">
      <dgm:prSet presAssocID="{F09F394E-CA57-4624-B004-E6600893A43E}" presName="rootConnector" presStyleLbl="node2" presStyleIdx="1" presStyleCnt="3"/>
      <dgm:spPr/>
    </dgm:pt>
    <dgm:pt modelId="{693EBB81-E4F7-40D1-AEB6-E67F94BFD45F}" type="pres">
      <dgm:prSet presAssocID="{F09F394E-CA57-4624-B004-E6600893A43E}" presName="hierChild4" presStyleCnt="0"/>
      <dgm:spPr/>
    </dgm:pt>
    <dgm:pt modelId="{DEFC7444-A9B8-4704-ACB9-571FD603A10B}" type="pres">
      <dgm:prSet presAssocID="{7DCD9C6A-06BC-4E1D-8601-E1FDBB505FE0}" presName="Name35" presStyleLbl="parChTrans1D3" presStyleIdx="1" presStyleCnt="5"/>
      <dgm:spPr/>
    </dgm:pt>
    <dgm:pt modelId="{B0C730DF-6E71-4945-B3DF-CF34A5276E45}" type="pres">
      <dgm:prSet presAssocID="{98BB4307-2F90-40C0-A331-EA046E294336}" presName="hierRoot2" presStyleCnt="0">
        <dgm:presLayoutVars>
          <dgm:hierBranch val="init"/>
        </dgm:presLayoutVars>
      </dgm:prSet>
      <dgm:spPr/>
    </dgm:pt>
    <dgm:pt modelId="{795F7A85-036C-4C79-BE43-06A8218327AA}" type="pres">
      <dgm:prSet presAssocID="{98BB4307-2F90-40C0-A331-EA046E294336}" presName="rootComposite" presStyleCnt="0"/>
      <dgm:spPr/>
    </dgm:pt>
    <dgm:pt modelId="{20639393-71C4-4203-B2E2-338480782DDA}" type="pres">
      <dgm:prSet presAssocID="{98BB4307-2F90-40C0-A331-EA046E294336}" presName="rootText" presStyleLbl="node3" presStyleIdx="1" presStyleCnt="5">
        <dgm:presLayoutVars>
          <dgm:chPref val="3"/>
        </dgm:presLayoutVars>
      </dgm:prSet>
      <dgm:spPr/>
    </dgm:pt>
    <dgm:pt modelId="{F993A5F6-1844-4DB4-A8C9-F65C1D290D28}" type="pres">
      <dgm:prSet presAssocID="{98BB4307-2F90-40C0-A331-EA046E294336}" presName="rootConnector" presStyleLbl="node3" presStyleIdx="1" presStyleCnt="5"/>
      <dgm:spPr/>
    </dgm:pt>
    <dgm:pt modelId="{BD2D1627-0547-46C2-B05B-4A8D4D0AAF4F}" type="pres">
      <dgm:prSet presAssocID="{98BB4307-2F90-40C0-A331-EA046E294336}" presName="hierChild4" presStyleCnt="0"/>
      <dgm:spPr/>
    </dgm:pt>
    <dgm:pt modelId="{D3CA33CC-8A37-4E10-BBCD-57FA35E12D92}" type="pres">
      <dgm:prSet presAssocID="{98BB4307-2F90-40C0-A331-EA046E294336}" presName="hierChild5" presStyleCnt="0"/>
      <dgm:spPr/>
    </dgm:pt>
    <dgm:pt modelId="{FAC0BA55-D671-4872-8E2F-DD2D5B7CAE37}" type="pres">
      <dgm:prSet presAssocID="{F09F394E-CA57-4624-B004-E6600893A43E}" presName="hierChild5" presStyleCnt="0"/>
      <dgm:spPr/>
    </dgm:pt>
    <dgm:pt modelId="{0827685F-31F2-45C5-90E4-6F45434A8289}" type="pres">
      <dgm:prSet presAssocID="{0337ECC8-D724-4752-9AE4-97CEA741426C}" presName="Name35" presStyleLbl="parChTrans1D2" presStyleIdx="2" presStyleCnt="3"/>
      <dgm:spPr/>
    </dgm:pt>
    <dgm:pt modelId="{7017E2FF-DA6F-4940-8F36-7568F6691D5C}" type="pres">
      <dgm:prSet presAssocID="{66C7F628-E421-481B-BF03-C4FFEC19A354}" presName="hierRoot2" presStyleCnt="0">
        <dgm:presLayoutVars>
          <dgm:hierBranch/>
        </dgm:presLayoutVars>
      </dgm:prSet>
      <dgm:spPr/>
    </dgm:pt>
    <dgm:pt modelId="{24587232-98A8-4299-AD36-1A7C9A1ED1AB}" type="pres">
      <dgm:prSet presAssocID="{66C7F628-E421-481B-BF03-C4FFEC19A354}" presName="rootComposite" presStyleCnt="0"/>
      <dgm:spPr/>
    </dgm:pt>
    <dgm:pt modelId="{7BEC7D99-E671-41CE-ADC8-07FC21A3EC53}" type="pres">
      <dgm:prSet presAssocID="{66C7F628-E421-481B-BF03-C4FFEC19A354}" presName="rootText" presStyleLbl="node2" presStyleIdx="2" presStyleCnt="3">
        <dgm:presLayoutVars>
          <dgm:chPref val="3"/>
        </dgm:presLayoutVars>
      </dgm:prSet>
      <dgm:spPr/>
    </dgm:pt>
    <dgm:pt modelId="{2C230EEF-2E2F-4751-876A-E69C0AC45F5F}" type="pres">
      <dgm:prSet presAssocID="{66C7F628-E421-481B-BF03-C4FFEC19A354}" presName="rootConnector" presStyleLbl="node2" presStyleIdx="2" presStyleCnt="3"/>
      <dgm:spPr/>
    </dgm:pt>
    <dgm:pt modelId="{A59E3FD9-445F-40AB-A2D8-83F77DEB895E}" type="pres">
      <dgm:prSet presAssocID="{66C7F628-E421-481B-BF03-C4FFEC19A354}" presName="hierChild4" presStyleCnt="0"/>
      <dgm:spPr/>
    </dgm:pt>
    <dgm:pt modelId="{81F78076-52F8-494E-B48C-728792247691}" type="pres">
      <dgm:prSet presAssocID="{83F65BD4-CF4F-48B1-B7FE-388EFC12852B}" presName="Name35" presStyleLbl="parChTrans1D3" presStyleIdx="2" presStyleCnt="5"/>
      <dgm:spPr/>
    </dgm:pt>
    <dgm:pt modelId="{759F6505-EA1C-4065-95EE-DB084E738171}" type="pres">
      <dgm:prSet presAssocID="{856EA23B-9525-478A-91AE-AB76E4FB356B}" presName="hierRoot2" presStyleCnt="0">
        <dgm:presLayoutVars>
          <dgm:hierBranch/>
        </dgm:presLayoutVars>
      </dgm:prSet>
      <dgm:spPr/>
    </dgm:pt>
    <dgm:pt modelId="{376254A3-7AB9-4A5D-91B2-783EFA46F1BF}" type="pres">
      <dgm:prSet presAssocID="{856EA23B-9525-478A-91AE-AB76E4FB356B}" presName="rootComposite" presStyleCnt="0"/>
      <dgm:spPr/>
    </dgm:pt>
    <dgm:pt modelId="{0CCCAB5A-B3A6-4478-90D0-E252B205A668}" type="pres">
      <dgm:prSet presAssocID="{856EA23B-9525-478A-91AE-AB76E4FB356B}" presName="rootText" presStyleLbl="node3" presStyleIdx="2" presStyleCnt="5">
        <dgm:presLayoutVars>
          <dgm:chPref val="3"/>
        </dgm:presLayoutVars>
      </dgm:prSet>
      <dgm:spPr/>
    </dgm:pt>
    <dgm:pt modelId="{528287DF-DA80-4F28-BE91-7C819A82989F}" type="pres">
      <dgm:prSet presAssocID="{856EA23B-9525-478A-91AE-AB76E4FB356B}" presName="rootConnector" presStyleLbl="node3" presStyleIdx="2" presStyleCnt="5"/>
      <dgm:spPr/>
    </dgm:pt>
    <dgm:pt modelId="{CE5DB3A7-CC59-4DB2-99F2-38AD5DEE5092}" type="pres">
      <dgm:prSet presAssocID="{856EA23B-9525-478A-91AE-AB76E4FB356B}" presName="hierChild4" presStyleCnt="0"/>
      <dgm:spPr/>
    </dgm:pt>
    <dgm:pt modelId="{BCC8B917-2FB7-4B6A-A615-27396FCB5140}" type="pres">
      <dgm:prSet presAssocID="{744FB09B-75AB-4AF5-A75E-0D0877313CA7}" presName="Name35" presStyleLbl="parChTrans1D4" presStyleIdx="0" presStyleCnt="2"/>
      <dgm:spPr/>
    </dgm:pt>
    <dgm:pt modelId="{7490AA34-30D2-42C5-9881-12B6751FD3EE}" type="pres">
      <dgm:prSet presAssocID="{AF6AA6EA-5347-4829-A4F5-11456D99A44C}" presName="hierRoot2" presStyleCnt="0">
        <dgm:presLayoutVars>
          <dgm:hierBranch val="init"/>
        </dgm:presLayoutVars>
      </dgm:prSet>
      <dgm:spPr/>
    </dgm:pt>
    <dgm:pt modelId="{BD445067-5441-4F85-9CFC-2B77F4FDCCCE}" type="pres">
      <dgm:prSet presAssocID="{AF6AA6EA-5347-4829-A4F5-11456D99A44C}" presName="rootComposite" presStyleCnt="0"/>
      <dgm:spPr/>
    </dgm:pt>
    <dgm:pt modelId="{52F4B9FD-C93D-4817-8DDF-41E446E33A4B}" type="pres">
      <dgm:prSet presAssocID="{AF6AA6EA-5347-4829-A4F5-11456D99A44C}" presName="rootText" presStyleLbl="node4" presStyleIdx="0" presStyleCnt="2">
        <dgm:presLayoutVars>
          <dgm:chPref val="3"/>
        </dgm:presLayoutVars>
      </dgm:prSet>
      <dgm:spPr/>
    </dgm:pt>
    <dgm:pt modelId="{560EB2C2-3FBE-42DE-BD1D-80D821FA8573}" type="pres">
      <dgm:prSet presAssocID="{AF6AA6EA-5347-4829-A4F5-11456D99A44C}" presName="rootConnector" presStyleLbl="node4" presStyleIdx="0" presStyleCnt="2"/>
      <dgm:spPr/>
    </dgm:pt>
    <dgm:pt modelId="{CD81821A-7477-40EA-8300-2733B771E7CB}" type="pres">
      <dgm:prSet presAssocID="{AF6AA6EA-5347-4829-A4F5-11456D99A44C}" presName="hierChild4" presStyleCnt="0"/>
      <dgm:spPr/>
    </dgm:pt>
    <dgm:pt modelId="{BE205A55-0835-45AA-A90F-25AAD47B3401}" type="pres">
      <dgm:prSet presAssocID="{AF6AA6EA-5347-4829-A4F5-11456D99A44C}" presName="hierChild5" presStyleCnt="0"/>
      <dgm:spPr/>
    </dgm:pt>
    <dgm:pt modelId="{455D0105-B502-48CE-B852-E05D1A469508}" type="pres">
      <dgm:prSet presAssocID="{856EA23B-9525-478A-91AE-AB76E4FB356B}" presName="hierChild5" presStyleCnt="0"/>
      <dgm:spPr/>
    </dgm:pt>
    <dgm:pt modelId="{FB99C370-FC40-4F23-BE59-C116E1E30F03}" type="pres">
      <dgm:prSet presAssocID="{2B67F43D-A41E-40BC-97F3-3713D4DC0AA4}" presName="Name35" presStyleLbl="parChTrans1D3" presStyleIdx="3" presStyleCnt="5"/>
      <dgm:spPr/>
    </dgm:pt>
    <dgm:pt modelId="{ADFC8D3E-631E-424F-873A-75C6088326E0}" type="pres">
      <dgm:prSet presAssocID="{94F2A8DE-EB45-4E00-BCCB-7561F525CD54}" presName="hierRoot2" presStyleCnt="0">
        <dgm:presLayoutVars>
          <dgm:hierBranch/>
        </dgm:presLayoutVars>
      </dgm:prSet>
      <dgm:spPr/>
    </dgm:pt>
    <dgm:pt modelId="{216DA31A-C104-4744-8CC0-3350E1D1BB17}" type="pres">
      <dgm:prSet presAssocID="{94F2A8DE-EB45-4E00-BCCB-7561F525CD54}" presName="rootComposite" presStyleCnt="0"/>
      <dgm:spPr/>
    </dgm:pt>
    <dgm:pt modelId="{61093C0C-CC0F-4FBA-8F6D-1DA3A665E4BB}" type="pres">
      <dgm:prSet presAssocID="{94F2A8DE-EB45-4E00-BCCB-7561F525CD54}" presName="rootText" presStyleLbl="node3" presStyleIdx="3" presStyleCnt="5">
        <dgm:presLayoutVars>
          <dgm:chPref val="3"/>
        </dgm:presLayoutVars>
      </dgm:prSet>
      <dgm:spPr/>
    </dgm:pt>
    <dgm:pt modelId="{3B07469D-2DB5-4962-9964-CEA4CC125054}" type="pres">
      <dgm:prSet presAssocID="{94F2A8DE-EB45-4E00-BCCB-7561F525CD54}" presName="rootConnector" presStyleLbl="node3" presStyleIdx="3" presStyleCnt="5"/>
      <dgm:spPr/>
    </dgm:pt>
    <dgm:pt modelId="{D0D955E9-1630-4A28-A5D5-5683081185A8}" type="pres">
      <dgm:prSet presAssocID="{94F2A8DE-EB45-4E00-BCCB-7561F525CD54}" presName="hierChild4" presStyleCnt="0"/>
      <dgm:spPr/>
    </dgm:pt>
    <dgm:pt modelId="{545C40FD-FC65-4FFE-A366-F103E9B3F090}" type="pres">
      <dgm:prSet presAssocID="{A846A7F5-CE84-4CCB-B8B6-5E9CC3A6BA0A}" presName="Name35" presStyleLbl="parChTrans1D4" presStyleIdx="1" presStyleCnt="2"/>
      <dgm:spPr/>
    </dgm:pt>
    <dgm:pt modelId="{07366976-541C-4529-BBC3-D6FA0CFFDF95}" type="pres">
      <dgm:prSet presAssocID="{3175D998-A8F8-490E-AF20-F0072BA6A4B5}" presName="hierRoot2" presStyleCnt="0">
        <dgm:presLayoutVars>
          <dgm:hierBranch val="init"/>
        </dgm:presLayoutVars>
      </dgm:prSet>
      <dgm:spPr/>
    </dgm:pt>
    <dgm:pt modelId="{9C987ED6-3E8F-4F46-A5BF-D3C3193836C7}" type="pres">
      <dgm:prSet presAssocID="{3175D998-A8F8-490E-AF20-F0072BA6A4B5}" presName="rootComposite" presStyleCnt="0"/>
      <dgm:spPr/>
    </dgm:pt>
    <dgm:pt modelId="{45BE2B12-E92C-45DE-BE98-BE619E0979D3}" type="pres">
      <dgm:prSet presAssocID="{3175D998-A8F8-490E-AF20-F0072BA6A4B5}" presName="rootText" presStyleLbl="node4" presStyleIdx="1" presStyleCnt="2">
        <dgm:presLayoutVars>
          <dgm:chPref val="3"/>
        </dgm:presLayoutVars>
      </dgm:prSet>
      <dgm:spPr/>
    </dgm:pt>
    <dgm:pt modelId="{43AF208B-06CE-4E82-8204-D61BD79FEC96}" type="pres">
      <dgm:prSet presAssocID="{3175D998-A8F8-490E-AF20-F0072BA6A4B5}" presName="rootConnector" presStyleLbl="node4" presStyleIdx="1" presStyleCnt="2"/>
      <dgm:spPr/>
    </dgm:pt>
    <dgm:pt modelId="{E66D9E02-92E9-4DC6-ABB6-C5B34171257D}" type="pres">
      <dgm:prSet presAssocID="{3175D998-A8F8-490E-AF20-F0072BA6A4B5}" presName="hierChild4" presStyleCnt="0"/>
      <dgm:spPr/>
    </dgm:pt>
    <dgm:pt modelId="{9284CEA3-CAE4-45AF-83EB-69ADCE91CFA3}" type="pres">
      <dgm:prSet presAssocID="{3175D998-A8F8-490E-AF20-F0072BA6A4B5}" presName="hierChild5" presStyleCnt="0"/>
      <dgm:spPr/>
    </dgm:pt>
    <dgm:pt modelId="{A62232EE-344E-419F-AAA6-43BEEC0AFFF7}" type="pres">
      <dgm:prSet presAssocID="{94F2A8DE-EB45-4E00-BCCB-7561F525CD54}" presName="hierChild5" presStyleCnt="0"/>
      <dgm:spPr/>
    </dgm:pt>
    <dgm:pt modelId="{29F984B1-C7A9-49DF-A923-88C78483BC2A}" type="pres">
      <dgm:prSet presAssocID="{49404B74-CFDC-4E48-8365-7DDD131D0FC1}" presName="Name35" presStyleLbl="parChTrans1D3" presStyleIdx="4" presStyleCnt="5"/>
      <dgm:spPr/>
    </dgm:pt>
    <dgm:pt modelId="{5712B139-98A5-4299-8C50-BE17EA3ABE96}" type="pres">
      <dgm:prSet presAssocID="{B18C39CA-5F14-48E7-A7A7-A40F3C22579A}" presName="hierRoot2" presStyleCnt="0">
        <dgm:presLayoutVars>
          <dgm:hierBranch/>
        </dgm:presLayoutVars>
      </dgm:prSet>
      <dgm:spPr/>
    </dgm:pt>
    <dgm:pt modelId="{3BA6C0A9-1248-4BBD-A6A0-CDB705CE9AD3}" type="pres">
      <dgm:prSet presAssocID="{B18C39CA-5F14-48E7-A7A7-A40F3C22579A}" presName="rootComposite" presStyleCnt="0"/>
      <dgm:spPr/>
    </dgm:pt>
    <dgm:pt modelId="{18651001-E2F4-46E7-894D-BB90F1F27B95}" type="pres">
      <dgm:prSet presAssocID="{B18C39CA-5F14-48E7-A7A7-A40F3C22579A}" presName="rootText" presStyleLbl="node3" presStyleIdx="4" presStyleCnt="5">
        <dgm:presLayoutVars>
          <dgm:chPref val="3"/>
        </dgm:presLayoutVars>
      </dgm:prSet>
      <dgm:spPr/>
    </dgm:pt>
    <dgm:pt modelId="{216A899A-77B0-4F33-B546-D7F8E79D53AF}" type="pres">
      <dgm:prSet presAssocID="{B18C39CA-5F14-48E7-A7A7-A40F3C22579A}" presName="rootConnector" presStyleLbl="node3" presStyleIdx="4" presStyleCnt="5"/>
      <dgm:spPr/>
    </dgm:pt>
    <dgm:pt modelId="{49A6521D-FB5C-4FCD-A836-1D56B637904E}" type="pres">
      <dgm:prSet presAssocID="{B18C39CA-5F14-48E7-A7A7-A40F3C22579A}" presName="hierChild4" presStyleCnt="0"/>
      <dgm:spPr/>
    </dgm:pt>
    <dgm:pt modelId="{A8DB11B3-D16E-417D-BD81-A30E03D8D52F}" type="pres">
      <dgm:prSet presAssocID="{B18C39CA-5F14-48E7-A7A7-A40F3C22579A}" presName="hierChild5" presStyleCnt="0"/>
      <dgm:spPr/>
    </dgm:pt>
    <dgm:pt modelId="{A95323EF-9B51-41A0-9629-50367D44CBBF}" type="pres">
      <dgm:prSet presAssocID="{66C7F628-E421-481B-BF03-C4FFEC19A354}" presName="hierChild5" presStyleCnt="0"/>
      <dgm:spPr/>
    </dgm:pt>
    <dgm:pt modelId="{A90A5208-4369-4096-B825-936ECF5C6904}" type="pres">
      <dgm:prSet presAssocID="{6B5A5EEB-E5CC-44C2-B0F6-01F907F840E8}" presName="hierChild3" presStyleCnt="0"/>
      <dgm:spPr/>
    </dgm:pt>
  </dgm:ptLst>
  <dgm:cxnLst>
    <dgm:cxn modelId="{8A9C6408-9897-4307-AB8A-E5B554AED35D}" type="presOf" srcId="{A846A7F5-CE84-4CCB-B8B6-5E9CC3A6BA0A}" destId="{545C40FD-FC65-4FFE-A366-F103E9B3F090}" srcOrd="0" destOrd="0" presId="urn:microsoft.com/office/officeart/2005/8/layout/orgChart1"/>
    <dgm:cxn modelId="{2EC25108-8EB2-42FD-AE65-24A0F179CF5C}" srcId="{F09F394E-CA57-4624-B004-E6600893A43E}" destId="{98BB4307-2F90-40C0-A331-EA046E294336}" srcOrd="0" destOrd="0" parTransId="{7DCD9C6A-06BC-4E1D-8601-E1FDBB505FE0}" sibTransId="{97B8F7B5-8222-4846-8CBD-78176138BC96}"/>
    <dgm:cxn modelId="{132EA009-959D-49DA-9A22-81DDEA16F7AB}" type="presOf" srcId="{9C7F0D71-FAD5-4B9D-A74B-C4351571E22E}" destId="{7162DCD6-B342-483C-B80C-6475DBFB3FD9}" srcOrd="0" destOrd="0" presId="urn:microsoft.com/office/officeart/2005/8/layout/orgChart1"/>
    <dgm:cxn modelId="{4F01330A-B938-48A7-9557-4A366E744756}" type="presOf" srcId="{98BB4307-2F90-40C0-A331-EA046E294336}" destId="{20639393-71C4-4203-B2E2-338480782DDA}" srcOrd="0" destOrd="0" presId="urn:microsoft.com/office/officeart/2005/8/layout/orgChart1"/>
    <dgm:cxn modelId="{B96ABD0F-BFA8-43D4-80AC-7C4B556A9A21}" type="presOf" srcId="{F27D5CEB-8288-4038-A53F-3DF97A68F907}" destId="{2F49E71B-D10C-49D5-84C4-C69ADF4E4A7D}" srcOrd="0" destOrd="0" presId="urn:microsoft.com/office/officeart/2005/8/layout/orgChart1"/>
    <dgm:cxn modelId="{5A39B912-C423-4015-95D6-4F797DB86CA2}" type="presOf" srcId="{3ED0D2DD-FDFF-4C8E-90CE-8815B4163032}" destId="{4114AC8C-AF3A-419B-A773-FC660AC45D9C}" srcOrd="0" destOrd="0" presId="urn:microsoft.com/office/officeart/2005/8/layout/orgChart1"/>
    <dgm:cxn modelId="{3F1AAF13-8BA2-4CEB-95E4-7CBE5434692B}" srcId="{6B5A5EEB-E5CC-44C2-B0F6-01F907F840E8}" destId="{F27D5CEB-8288-4038-A53F-3DF97A68F907}" srcOrd="0" destOrd="0" parTransId="{8B54F974-3B44-45E0-9EFF-9AF08AC7149E}" sibTransId="{72940183-9A18-4DF1-8DB1-6BB6CF8F5B8B}"/>
    <dgm:cxn modelId="{8A53F814-7818-4F3D-80D6-D6FB365A2E1D}" type="presOf" srcId="{856EA23B-9525-478A-91AE-AB76E4FB356B}" destId="{0CCCAB5A-B3A6-4478-90D0-E252B205A668}" srcOrd="0" destOrd="0" presId="urn:microsoft.com/office/officeart/2005/8/layout/orgChart1"/>
    <dgm:cxn modelId="{D2239316-1BEF-471A-8B1A-F14C4D83FB3A}" type="presOf" srcId="{66C7F628-E421-481B-BF03-C4FFEC19A354}" destId="{2C230EEF-2E2F-4751-876A-E69C0AC45F5F}" srcOrd="1" destOrd="0" presId="urn:microsoft.com/office/officeart/2005/8/layout/orgChart1"/>
    <dgm:cxn modelId="{6D65B51D-0890-42E6-88A2-27A85F075283}" type="presOf" srcId="{2B67F43D-A41E-40BC-97F3-3713D4DC0AA4}" destId="{FB99C370-FC40-4F23-BE59-C116E1E30F03}" srcOrd="0" destOrd="0" presId="urn:microsoft.com/office/officeart/2005/8/layout/orgChart1"/>
    <dgm:cxn modelId="{E9593C1F-18C9-4463-AFAD-FACAFE5C8FEB}" srcId="{6B5A5EEB-E5CC-44C2-B0F6-01F907F840E8}" destId="{F09F394E-CA57-4624-B004-E6600893A43E}" srcOrd="1" destOrd="0" parTransId="{3ED0D2DD-FDFF-4C8E-90CE-8815B4163032}" sibTransId="{3C5B3DE5-F56D-448B-82EE-449864D95705}"/>
    <dgm:cxn modelId="{58738D1F-CCC1-4613-A6AF-E8741161F004}" srcId="{66C7F628-E421-481B-BF03-C4FFEC19A354}" destId="{B18C39CA-5F14-48E7-A7A7-A40F3C22579A}" srcOrd="2" destOrd="0" parTransId="{49404B74-CFDC-4E48-8365-7DDD131D0FC1}" sibTransId="{AE237BC8-CE24-4202-9F4A-358A7EC5DF13}"/>
    <dgm:cxn modelId="{7829F625-09CB-411D-BAA3-0B758421F277}" type="presOf" srcId="{49404B74-CFDC-4E48-8365-7DDD131D0FC1}" destId="{29F984B1-C7A9-49DF-A923-88C78483BC2A}" srcOrd="0" destOrd="0" presId="urn:microsoft.com/office/officeart/2005/8/layout/orgChart1"/>
    <dgm:cxn modelId="{A140DD28-8A3D-4ED0-98CE-5DE5BB1BAE7B}" type="presOf" srcId="{B18C39CA-5F14-48E7-A7A7-A40F3C22579A}" destId="{18651001-E2F4-46E7-894D-BB90F1F27B95}" srcOrd="0" destOrd="0" presId="urn:microsoft.com/office/officeart/2005/8/layout/orgChart1"/>
    <dgm:cxn modelId="{3A8A8438-C8D6-4F35-A71C-A1780C7AAA59}" type="presOf" srcId="{744FB09B-75AB-4AF5-A75E-0D0877313CA7}" destId="{BCC8B917-2FB7-4B6A-A615-27396FCB5140}" srcOrd="0" destOrd="0" presId="urn:microsoft.com/office/officeart/2005/8/layout/orgChart1"/>
    <dgm:cxn modelId="{38A95F60-3E5F-4B1A-AD85-269754781BF2}" type="presOf" srcId="{3175D998-A8F8-490E-AF20-F0072BA6A4B5}" destId="{43AF208B-06CE-4E82-8204-D61BD79FEC96}" srcOrd="1" destOrd="0" presId="urn:microsoft.com/office/officeart/2005/8/layout/orgChart1"/>
    <dgm:cxn modelId="{EB2C5D44-B988-475F-A4D7-A44D33E2F048}" type="presOf" srcId="{7DCD9C6A-06BC-4E1D-8601-E1FDBB505FE0}" destId="{DEFC7444-A9B8-4704-ACB9-571FD603A10B}" srcOrd="0" destOrd="0" presId="urn:microsoft.com/office/officeart/2005/8/layout/orgChart1"/>
    <dgm:cxn modelId="{ED3F0C68-53E3-4B2F-91C0-7E17EA9DB2F5}" type="presOf" srcId="{3175D998-A8F8-490E-AF20-F0072BA6A4B5}" destId="{45BE2B12-E92C-45DE-BE98-BE619E0979D3}" srcOrd="0" destOrd="0" presId="urn:microsoft.com/office/officeart/2005/8/layout/orgChart1"/>
    <dgm:cxn modelId="{1C73AD6A-889C-4F53-A3E3-A2CFFBAC4868}" type="presOf" srcId="{8B54F974-3B44-45E0-9EFF-9AF08AC7149E}" destId="{0CAADE73-60FE-4A31-A0CC-DF18D2D5F468}" srcOrd="0" destOrd="0" presId="urn:microsoft.com/office/officeart/2005/8/layout/orgChart1"/>
    <dgm:cxn modelId="{AFA8306C-6F8A-48C0-89AB-CE511D241039}" srcId="{66C7F628-E421-481B-BF03-C4FFEC19A354}" destId="{856EA23B-9525-478A-91AE-AB76E4FB356B}" srcOrd="0" destOrd="0" parTransId="{83F65BD4-CF4F-48B1-B7FE-388EFC12852B}" sibTransId="{2A9F844F-B833-48A2-9AF6-9F3418ADC426}"/>
    <dgm:cxn modelId="{FDDAC06C-7695-45E6-8ADC-BDD754D9FA31}" type="presOf" srcId="{856EA23B-9525-478A-91AE-AB76E4FB356B}" destId="{528287DF-DA80-4F28-BE91-7C819A82989F}" srcOrd="1" destOrd="0" presId="urn:microsoft.com/office/officeart/2005/8/layout/orgChart1"/>
    <dgm:cxn modelId="{3452C64D-C874-4FA6-A7FA-BB878DF93131}" type="presOf" srcId="{AF6AA6EA-5347-4829-A4F5-11456D99A44C}" destId="{560EB2C2-3FBE-42DE-BD1D-80D821FA8573}" srcOrd="1" destOrd="0" presId="urn:microsoft.com/office/officeart/2005/8/layout/orgChart1"/>
    <dgm:cxn modelId="{A7B0C571-EA58-4919-80DE-8528FF71FEF7}" type="presOf" srcId="{66C7F628-E421-481B-BF03-C4FFEC19A354}" destId="{7BEC7D99-E671-41CE-ADC8-07FC21A3EC53}" srcOrd="0" destOrd="0" presId="urn:microsoft.com/office/officeart/2005/8/layout/orgChart1"/>
    <dgm:cxn modelId="{55624852-F003-4D41-8F34-1E72D10EECDE}" srcId="{856EA23B-9525-478A-91AE-AB76E4FB356B}" destId="{AF6AA6EA-5347-4829-A4F5-11456D99A44C}" srcOrd="0" destOrd="0" parTransId="{744FB09B-75AB-4AF5-A75E-0D0877313CA7}" sibTransId="{3A343893-B213-4743-8DB9-44F0BC9AD8D2}"/>
    <dgm:cxn modelId="{AB7CB57A-DAAF-48EB-9455-E17C8C6208A0}" srcId="{6B5A5EEB-E5CC-44C2-B0F6-01F907F840E8}" destId="{66C7F628-E421-481B-BF03-C4FFEC19A354}" srcOrd="2" destOrd="0" parTransId="{0337ECC8-D724-4752-9AE4-97CEA741426C}" sibTransId="{2E030673-316F-4B59-8254-B08EF8A4F3B6}"/>
    <dgm:cxn modelId="{C7232E8B-9351-4EF0-91C7-C04E8B1A9A0C}" type="presOf" srcId="{F09F394E-CA57-4624-B004-E6600893A43E}" destId="{41E4DC84-A7E9-46FD-98A8-8727043C34EE}" srcOrd="0" destOrd="0" presId="urn:microsoft.com/office/officeart/2005/8/layout/orgChart1"/>
    <dgm:cxn modelId="{3234BC8D-CCCE-419C-9AF9-6C9F69A774B2}" type="presOf" srcId="{94F2A8DE-EB45-4E00-BCCB-7561F525CD54}" destId="{3B07469D-2DB5-4962-9964-CEA4CC125054}" srcOrd="1" destOrd="0" presId="urn:microsoft.com/office/officeart/2005/8/layout/orgChart1"/>
    <dgm:cxn modelId="{80C3668E-3DDA-43C4-8A3A-EC896EF7B3AC}" type="presOf" srcId="{6B5A5EEB-E5CC-44C2-B0F6-01F907F840E8}" destId="{E8DA7583-8C5C-4C09-A501-EB8523042789}" srcOrd="0" destOrd="0" presId="urn:microsoft.com/office/officeart/2005/8/layout/orgChart1"/>
    <dgm:cxn modelId="{9DC71D90-9501-4B48-8637-491698869E4B}" type="presOf" srcId="{F09F394E-CA57-4624-B004-E6600893A43E}" destId="{EE7BBDEF-44F0-4C79-A603-C5AA969F1A69}" srcOrd="1" destOrd="0" presId="urn:microsoft.com/office/officeart/2005/8/layout/orgChart1"/>
    <dgm:cxn modelId="{D47CDC97-D89C-4520-BFEA-A3E791921571}" type="presOf" srcId="{B18C39CA-5F14-48E7-A7A7-A40F3C22579A}" destId="{216A899A-77B0-4F33-B546-D7F8E79D53AF}" srcOrd="1" destOrd="0" presId="urn:microsoft.com/office/officeart/2005/8/layout/orgChart1"/>
    <dgm:cxn modelId="{89D400A8-88E7-4954-B820-579FD7F42B5F}" srcId="{94F2A8DE-EB45-4E00-BCCB-7561F525CD54}" destId="{3175D998-A8F8-490E-AF20-F0072BA6A4B5}" srcOrd="0" destOrd="0" parTransId="{A846A7F5-CE84-4CCB-B8B6-5E9CC3A6BA0A}" sibTransId="{ECF8E0FD-E9EA-469C-B614-BF62B9F00D5B}"/>
    <dgm:cxn modelId="{1EE46EBE-FD1F-46FB-A811-40206B20FA6E}" type="presOf" srcId="{F27D5CEB-8288-4038-A53F-3DF97A68F907}" destId="{4937305A-85D8-42BA-A533-EACDCE29EC43}" srcOrd="1" destOrd="0" presId="urn:microsoft.com/office/officeart/2005/8/layout/orgChart1"/>
    <dgm:cxn modelId="{B7241DCA-7924-4318-BBDA-17E31BBA2D15}" type="presOf" srcId="{0337ECC8-D724-4752-9AE4-97CEA741426C}" destId="{0827685F-31F2-45C5-90E4-6F45434A8289}" srcOrd="0" destOrd="0" presId="urn:microsoft.com/office/officeart/2005/8/layout/orgChart1"/>
    <dgm:cxn modelId="{05F3C0CB-64D8-4D90-92B3-FFD41B66BB0B}" type="presOf" srcId="{9C7F0D71-FAD5-4B9D-A74B-C4351571E22E}" destId="{E92D782C-8D5A-4527-9FAD-A89AF9AC7818}" srcOrd="1" destOrd="0" presId="urn:microsoft.com/office/officeart/2005/8/layout/orgChart1"/>
    <dgm:cxn modelId="{D04526D5-1ABD-4230-AD1D-E151CAEF83D6}" type="presOf" srcId="{586C1D6B-4FCE-4E69-9E39-80A7689CC6A5}" destId="{D8D75A47-009E-4294-A819-EF5B1CC03B29}" srcOrd="0" destOrd="0" presId="urn:microsoft.com/office/officeart/2005/8/layout/orgChart1"/>
    <dgm:cxn modelId="{784483D7-272F-4925-9D5B-3B9108244750}" srcId="{66C7F628-E421-481B-BF03-C4FFEC19A354}" destId="{94F2A8DE-EB45-4E00-BCCB-7561F525CD54}" srcOrd="1" destOrd="0" parTransId="{2B67F43D-A41E-40BC-97F3-3713D4DC0AA4}" sibTransId="{20C5473A-CD96-4A46-8FC9-44FF14DE6823}"/>
    <dgm:cxn modelId="{BD3115DB-4271-405C-8886-A2B14ADA4080}" type="presOf" srcId="{6B5A5EEB-E5CC-44C2-B0F6-01F907F840E8}" destId="{04D0A68D-A693-4F10-82B2-6C985316935C}" srcOrd="1" destOrd="0" presId="urn:microsoft.com/office/officeart/2005/8/layout/orgChart1"/>
    <dgm:cxn modelId="{88BDC0E3-3B42-41A5-BE9E-F8309CA50508}" type="presOf" srcId="{94F2A8DE-EB45-4E00-BCCB-7561F525CD54}" destId="{61093C0C-CC0F-4FBA-8F6D-1DA3A665E4BB}" srcOrd="0" destOrd="0" presId="urn:microsoft.com/office/officeart/2005/8/layout/orgChart1"/>
    <dgm:cxn modelId="{5EF94AE4-BC35-4B5C-A2E1-4DFFA228A31A}" srcId="{F27D5CEB-8288-4038-A53F-3DF97A68F907}" destId="{9C7F0D71-FAD5-4B9D-A74B-C4351571E22E}" srcOrd="0" destOrd="0" parTransId="{AA9D287F-9550-48D1-A0AB-EA5C6E1AAE19}" sibTransId="{767FD7D2-9C7A-4A24-B524-BB9197C3589B}"/>
    <dgm:cxn modelId="{DF8DB5E4-5D1E-4C5B-8F03-7B9203634D46}" type="presOf" srcId="{AA9D287F-9550-48D1-A0AB-EA5C6E1AAE19}" destId="{70069D40-D529-41D8-B5C9-47CCFC8F7338}" srcOrd="0" destOrd="0" presId="urn:microsoft.com/office/officeart/2005/8/layout/orgChart1"/>
    <dgm:cxn modelId="{46D55CEA-8439-4B4C-8EE6-7A2733FAF227}" type="presOf" srcId="{83F65BD4-CF4F-48B1-B7FE-388EFC12852B}" destId="{81F78076-52F8-494E-B48C-728792247691}" srcOrd="0" destOrd="0" presId="urn:microsoft.com/office/officeart/2005/8/layout/orgChart1"/>
    <dgm:cxn modelId="{D8EB6DEE-9FA5-4F67-B473-73D14E26CD12}" type="presOf" srcId="{98BB4307-2F90-40C0-A331-EA046E294336}" destId="{F993A5F6-1844-4DB4-A8C9-F65C1D290D28}" srcOrd="1" destOrd="0" presId="urn:microsoft.com/office/officeart/2005/8/layout/orgChart1"/>
    <dgm:cxn modelId="{37DF0BF1-61A8-4475-BA9A-721278C7A955}" srcId="{586C1D6B-4FCE-4E69-9E39-80A7689CC6A5}" destId="{6B5A5EEB-E5CC-44C2-B0F6-01F907F840E8}" srcOrd="0" destOrd="0" parTransId="{CA1544FD-34CE-43CE-AC1A-892EF7124AC1}" sibTransId="{383E1091-3825-4776-9F2B-92CAF5D99644}"/>
    <dgm:cxn modelId="{ECCBACF3-7CF7-4259-89ED-49A29E9450C6}" type="presOf" srcId="{AF6AA6EA-5347-4829-A4F5-11456D99A44C}" destId="{52F4B9FD-C93D-4817-8DDF-41E446E33A4B}" srcOrd="0" destOrd="0" presId="urn:microsoft.com/office/officeart/2005/8/layout/orgChart1"/>
    <dgm:cxn modelId="{7C6D7B86-8A4C-48FC-AA13-1C3C900DFD27}" type="presParOf" srcId="{D8D75A47-009E-4294-A819-EF5B1CC03B29}" destId="{7ECBEF43-4B72-4BC1-9948-5D9EA0B0FBBF}" srcOrd="0" destOrd="0" presId="urn:microsoft.com/office/officeart/2005/8/layout/orgChart1"/>
    <dgm:cxn modelId="{426844FE-3600-4015-9703-68E1FE14C994}" type="presParOf" srcId="{7ECBEF43-4B72-4BC1-9948-5D9EA0B0FBBF}" destId="{8DD72804-D611-4B49-A6EA-6DB7369DAEE9}" srcOrd="0" destOrd="0" presId="urn:microsoft.com/office/officeart/2005/8/layout/orgChart1"/>
    <dgm:cxn modelId="{FFF36B0E-44B0-4FA8-A2F0-DDB6E886851B}" type="presParOf" srcId="{8DD72804-D611-4B49-A6EA-6DB7369DAEE9}" destId="{E8DA7583-8C5C-4C09-A501-EB8523042789}" srcOrd="0" destOrd="0" presId="urn:microsoft.com/office/officeart/2005/8/layout/orgChart1"/>
    <dgm:cxn modelId="{F96A0800-2D24-4876-9F0E-22BE2817F0A9}" type="presParOf" srcId="{8DD72804-D611-4B49-A6EA-6DB7369DAEE9}" destId="{04D0A68D-A693-4F10-82B2-6C985316935C}" srcOrd="1" destOrd="0" presId="urn:microsoft.com/office/officeart/2005/8/layout/orgChart1"/>
    <dgm:cxn modelId="{F4DDF9A4-554E-4AA4-966A-4D4F7FEC8C64}" type="presParOf" srcId="{7ECBEF43-4B72-4BC1-9948-5D9EA0B0FBBF}" destId="{6797E384-367B-44BA-84C7-0B839C132580}" srcOrd="1" destOrd="0" presId="urn:microsoft.com/office/officeart/2005/8/layout/orgChart1"/>
    <dgm:cxn modelId="{E3969B2B-0921-43AA-B7A7-83D113202064}" type="presParOf" srcId="{6797E384-367B-44BA-84C7-0B839C132580}" destId="{0CAADE73-60FE-4A31-A0CC-DF18D2D5F468}" srcOrd="0" destOrd="0" presId="urn:microsoft.com/office/officeart/2005/8/layout/orgChart1"/>
    <dgm:cxn modelId="{B203E4BF-E6D0-4549-92CE-DD7DE9EDE430}" type="presParOf" srcId="{6797E384-367B-44BA-84C7-0B839C132580}" destId="{E8A4266E-44F7-4F47-ADD6-3BE9758DD668}" srcOrd="1" destOrd="0" presId="urn:microsoft.com/office/officeart/2005/8/layout/orgChart1"/>
    <dgm:cxn modelId="{AD723A17-3CC2-4E50-ACBE-B6ACDDB48C95}" type="presParOf" srcId="{E8A4266E-44F7-4F47-ADD6-3BE9758DD668}" destId="{B4FA3997-C1D5-4D2B-9242-5A8DCFF3EF96}" srcOrd="0" destOrd="0" presId="urn:microsoft.com/office/officeart/2005/8/layout/orgChart1"/>
    <dgm:cxn modelId="{9D327503-E5DE-4A56-8448-F5094388577F}" type="presParOf" srcId="{B4FA3997-C1D5-4D2B-9242-5A8DCFF3EF96}" destId="{2F49E71B-D10C-49D5-84C4-C69ADF4E4A7D}" srcOrd="0" destOrd="0" presId="urn:microsoft.com/office/officeart/2005/8/layout/orgChart1"/>
    <dgm:cxn modelId="{431C56FB-B434-4652-B329-C305D8AF6B38}" type="presParOf" srcId="{B4FA3997-C1D5-4D2B-9242-5A8DCFF3EF96}" destId="{4937305A-85D8-42BA-A533-EACDCE29EC43}" srcOrd="1" destOrd="0" presId="urn:microsoft.com/office/officeart/2005/8/layout/orgChart1"/>
    <dgm:cxn modelId="{C9F4E983-7AC3-40CA-B458-25A7B33D2448}" type="presParOf" srcId="{E8A4266E-44F7-4F47-ADD6-3BE9758DD668}" destId="{A4AECA2B-6A87-4B73-BF73-F5DA2ABF0D85}" srcOrd="1" destOrd="0" presId="urn:microsoft.com/office/officeart/2005/8/layout/orgChart1"/>
    <dgm:cxn modelId="{796FC965-AC30-498B-A36F-553A0095041D}" type="presParOf" srcId="{A4AECA2B-6A87-4B73-BF73-F5DA2ABF0D85}" destId="{70069D40-D529-41D8-B5C9-47CCFC8F7338}" srcOrd="0" destOrd="0" presId="urn:microsoft.com/office/officeart/2005/8/layout/orgChart1"/>
    <dgm:cxn modelId="{A6F2AAD3-E102-4A72-8B8A-C7353FBB534D}" type="presParOf" srcId="{A4AECA2B-6A87-4B73-BF73-F5DA2ABF0D85}" destId="{6C855CB7-94F2-4091-ADF2-2D8F47B0400B}" srcOrd="1" destOrd="0" presId="urn:microsoft.com/office/officeart/2005/8/layout/orgChart1"/>
    <dgm:cxn modelId="{E5472AB2-053A-4924-938C-57731B6F1078}" type="presParOf" srcId="{6C855CB7-94F2-4091-ADF2-2D8F47B0400B}" destId="{1E4E666A-331B-4F7F-BE0A-8929ED65AEA9}" srcOrd="0" destOrd="0" presId="urn:microsoft.com/office/officeart/2005/8/layout/orgChart1"/>
    <dgm:cxn modelId="{0A91E6F0-207A-4A55-AB77-E0CC4218CD4D}" type="presParOf" srcId="{1E4E666A-331B-4F7F-BE0A-8929ED65AEA9}" destId="{7162DCD6-B342-483C-B80C-6475DBFB3FD9}" srcOrd="0" destOrd="0" presId="urn:microsoft.com/office/officeart/2005/8/layout/orgChart1"/>
    <dgm:cxn modelId="{45F2D272-E709-472C-B035-3C7EC7D9A329}" type="presParOf" srcId="{1E4E666A-331B-4F7F-BE0A-8929ED65AEA9}" destId="{E92D782C-8D5A-4527-9FAD-A89AF9AC7818}" srcOrd="1" destOrd="0" presId="urn:microsoft.com/office/officeart/2005/8/layout/orgChart1"/>
    <dgm:cxn modelId="{D440D9F9-DDAE-45E0-A61B-C9EDEEC0C9D4}" type="presParOf" srcId="{6C855CB7-94F2-4091-ADF2-2D8F47B0400B}" destId="{6366A2C1-52E9-4662-816B-48B895FF06A5}" srcOrd="1" destOrd="0" presId="urn:microsoft.com/office/officeart/2005/8/layout/orgChart1"/>
    <dgm:cxn modelId="{65B5CA7A-7BCF-40E3-A5FF-4BD27472C44C}" type="presParOf" srcId="{6C855CB7-94F2-4091-ADF2-2D8F47B0400B}" destId="{2D1B29A9-EFAF-4B8F-9DD5-659C935A79C7}" srcOrd="2" destOrd="0" presId="urn:microsoft.com/office/officeart/2005/8/layout/orgChart1"/>
    <dgm:cxn modelId="{FE9A934D-2A69-46DB-ACC8-A208F540153D}" type="presParOf" srcId="{E8A4266E-44F7-4F47-ADD6-3BE9758DD668}" destId="{7457918D-A262-4ECC-A392-358BBC1FEA13}" srcOrd="2" destOrd="0" presId="urn:microsoft.com/office/officeart/2005/8/layout/orgChart1"/>
    <dgm:cxn modelId="{50D13414-B48A-41D1-B922-A1C205256347}" type="presParOf" srcId="{6797E384-367B-44BA-84C7-0B839C132580}" destId="{4114AC8C-AF3A-419B-A773-FC660AC45D9C}" srcOrd="2" destOrd="0" presId="urn:microsoft.com/office/officeart/2005/8/layout/orgChart1"/>
    <dgm:cxn modelId="{48E7EF1A-BAD2-46AB-B31D-9AA1E11E6004}" type="presParOf" srcId="{6797E384-367B-44BA-84C7-0B839C132580}" destId="{98E9F5E3-D32D-45CD-8647-A27C6E04B7E9}" srcOrd="3" destOrd="0" presId="urn:microsoft.com/office/officeart/2005/8/layout/orgChart1"/>
    <dgm:cxn modelId="{5814864D-6D9C-423E-BDD2-F933E2B4E341}" type="presParOf" srcId="{98E9F5E3-D32D-45CD-8647-A27C6E04B7E9}" destId="{919C3742-973C-49E4-9227-CAEE9192BD60}" srcOrd="0" destOrd="0" presId="urn:microsoft.com/office/officeart/2005/8/layout/orgChart1"/>
    <dgm:cxn modelId="{8AD93853-4125-46BC-A792-250A7AB6BB97}" type="presParOf" srcId="{919C3742-973C-49E4-9227-CAEE9192BD60}" destId="{41E4DC84-A7E9-46FD-98A8-8727043C34EE}" srcOrd="0" destOrd="0" presId="urn:microsoft.com/office/officeart/2005/8/layout/orgChart1"/>
    <dgm:cxn modelId="{277235C9-2629-40DE-BDB2-1494D8682401}" type="presParOf" srcId="{919C3742-973C-49E4-9227-CAEE9192BD60}" destId="{EE7BBDEF-44F0-4C79-A603-C5AA969F1A69}" srcOrd="1" destOrd="0" presId="urn:microsoft.com/office/officeart/2005/8/layout/orgChart1"/>
    <dgm:cxn modelId="{C109EF74-C60A-4B7B-A2D1-E08233A9C5F1}" type="presParOf" srcId="{98E9F5E3-D32D-45CD-8647-A27C6E04B7E9}" destId="{693EBB81-E4F7-40D1-AEB6-E67F94BFD45F}" srcOrd="1" destOrd="0" presId="urn:microsoft.com/office/officeart/2005/8/layout/orgChart1"/>
    <dgm:cxn modelId="{7B96B8A7-753A-4069-A7DE-A193A265AC41}" type="presParOf" srcId="{693EBB81-E4F7-40D1-AEB6-E67F94BFD45F}" destId="{DEFC7444-A9B8-4704-ACB9-571FD603A10B}" srcOrd="0" destOrd="0" presId="urn:microsoft.com/office/officeart/2005/8/layout/orgChart1"/>
    <dgm:cxn modelId="{126BB4DB-FBAE-450D-B81A-E9AD229738FF}" type="presParOf" srcId="{693EBB81-E4F7-40D1-AEB6-E67F94BFD45F}" destId="{B0C730DF-6E71-4945-B3DF-CF34A5276E45}" srcOrd="1" destOrd="0" presId="urn:microsoft.com/office/officeart/2005/8/layout/orgChart1"/>
    <dgm:cxn modelId="{70161869-688F-4A8B-804A-3D36AEB501C8}" type="presParOf" srcId="{B0C730DF-6E71-4945-B3DF-CF34A5276E45}" destId="{795F7A85-036C-4C79-BE43-06A8218327AA}" srcOrd="0" destOrd="0" presId="urn:microsoft.com/office/officeart/2005/8/layout/orgChart1"/>
    <dgm:cxn modelId="{CF8EC361-9976-4E49-9F9F-CB787A95A4AF}" type="presParOf" srcId="{795F7A85-036C-4C79-BE43-06A8218327AA}" destId="{20639393-71C4-4203-B2E2-338480782DDA}" srcOrd="0" destOrd="0" presId="urn:microsoft.com/office/officeart/2005/8/layout/orgChart1"/>
    <dgm:cxn modelId="{12677D31-89DA-4D8D-A73E-4B84637443E4}" type="presParOf" srcId="{795F7A85-036C-4C79-BE43-06A8218327AA}" destId="{F993A5F6-1844-4DB4-A8C9-F65C1D290D28}" srcOrd="1" destOrd="0" presId="urn:microsoft.com/office/officeart/2005/8/layout/orgChart1"/>
    <dgm:cxn modelId="{C5A99260-5813-4D4F-B43C-265AAC3E1A61}" type="presParOf" srcId="{B0C730DF-6E71-4945-B3DF-CF34A5276E45}" destId="{BD2D1627-0547-46C2-B05B-4A8D4D0AAF4F}" srcOrd="1" destOrd="0" presId="urn:microsoft.com/office/officeart/2005/8/layout/orgChart1"/>
    <dgm:cxn modelId="{4E4E04BC-0009-4183-AD30-2CC8E4E04234}" type="presParOf" srcId="{B0C730DF-6E71-4945-B3DF-CF34A5276E45}" destId="{D3CA33CC-8A37-4E10-BBCD-57FA35E12D92}" srcOrd="2" destOrd="0" presId="urn:microsoft.com/office/officeart/2005/8/layout/orgChart1"/>
    <dgm:cxn modelId="{223D2236-A11F-4C6B-B4FE-D95A1449FA50}" type="presParOf" srcId="{98E9F5E3-D32D-45CD-8647-A27C6E04B7E9}" destId="{FAC0BA55-D671-4872-8E2F-DD2D5B7CAE37}" srcOrd="2" destOrd="0" presId="urn:microsoft.com/office/officeart/2005/8/layout/orgChart1"/>
    <dgm:cxn modelId="{C79BEB4C-05A1-438D-85D6-A876E25236AA}" type="presParOf" srcId="{6797E384-367B-44BA-84C7-0B839C132580}" destId="{0827685F-31F2-45C5-90E4-6F45434A8289}" srcOrd="4" destOrd="0" presId="urn:microsoft.com/office/officeart/2005/8/layout/orgChart1"/>
    <dgm:cxn modelId="{F5D68172-D523-4D6E-A559-C8FFAA9100C5}" type="presParOf" srcId="{6797E384-367B-44BA-84C7-0B839C132580}" destId="{7017E2FF-DA6F-4940-8F36-7568F6691D5C}" srcOrd="5" destOrd="0" presId="urn:microsoft.com/office/officeart/2005/8/layout/orgChart1"/>
    <dgm:cxn modelId="{3FB3D4BF-665C-4C9F-AA5E-C7FC91317C05}" type="presParOf" srcId="{7017E2FF-DA6F-4940-8F36-7568F6691D5C}" destId="{24587232-98A8-4299-AD36-1A7C9A1ED1AB}" srcOrd="0" destOrd="0" presId="urn:microsoft.com/office/officeart/2005/8/layout/orgChart1"/>
    <dgm:cxn modelId="{610F6754-0658-4073-A159-D436A3B267F3}" type="presParOf" srcId="{24587232-98A8-4299-AD36-1A7C9A1ED1AB}" destId="{7BEC7D99-E671-41CE-ADC8-07FC21A3EC53}" srcOrd="0" destOrd="0" presId="urn:microsoft.com/office/officeart/2005/8/layout/orgChart1"/>
    <dgm:cxn modelId="{85E20405-8010-4497-9ABF-E0E2A80E230D}" type="presParOf" srcId="{24587232-98A8-4299-AD36-1A7C9A1ED1AB}" destId="{2C230EEF-2E2F-4751-876A-E69C0AC45F5F}" srcOrd="1" destOrd="0" presId="urn:microsoft.com/office/officeart/2005/8/layout/orgChart1"/>
    <dgm:cxn modelId="{5FC0E240-5967-4750-B93A-1AA3F576B15B}" type="presParOf" srcId="{7017E2FF-DA6F-4940-8F36-7568F6691D5C}" destId="{A59E3FD9-445F-40AB-A2D8-83F77DEB895E}" srcOrd="1" destOrd="0" presId="urn:microsoft.com/office/officeart/2005/8/layout/orgChart1"/>
    <dgm:cxn modelId="{549550F6-4C53-4FB2-BCF6-B9A6DA2E53F6}" type="presParOf" srcId="{A59E3FD9-445F-40AB-A2D8-83F77DEB895E}" destId="{81F78076-52F8-494E-B48C-728792247691}" srcOrd="0" destOrd="0" presId="urn:microsoft.com/office/officeart/2005/8/layout/orgChart1"/>
    <dgm:cxn modelId="{83C60DF2-BE22-4F96-91BD-A3644ECD9443}" type="presParOf" srcId="{A59E3FD9-445F-40AB-A2D8-83F77DEB895E}" destId="{759F6505-EA1C-4065-95EE-DB084E738171}" srcOrd="1" destOrd="0" presId="urn:microsoft.com/office/officeart/2005/8/layout/orgChart1"/>
    <dgm:cxn modelId="{CD75EF4A-E3B9-4FEB-8F2C-2196D7E9E9F6}" type="presParOf" srcId="{759F6505-EA1C-4065-95EE-DB084E738171}" destId="{376254A3-7AB9-4A5D-91B2-783EFA46F1BF}" srcOrd="0" destOrd="0" presId="urn:microsoft.com/office/officeart/2005/8/layout/orgChart1"/>
    <dgm:cxn modelId="{1A458040-B84C-40E0-A01E-6CCFFA2814E1}" type="presParOf" srcId="{376254A3-7AB9-4A5D-91B2-783EFA46F1BF}" destId="{0CCCAB5A-B3A6-4478-90D0-E252B205A668}" srcOrd="0" destOrd="0" presId="urn:microsoft.com/office/officeart/2005/8/layout/orgChart1"/>
    <dgm:cxn modelId="{5FD8505A-35E0-4D1E-835B-A66833968D15}" type="presParOf" srcId="{376254A3-7AB9-4A5D-91B2-783EFA46F1BF}" destId="{528287DF-DA80-4F28-BE91-7C819A82989F}" srcOrd="1" destOrd="0" presId="urn:microsoft.com/office/officeart/2005/8/layout/orgChart1"/>
    <dgm:cxn modelId="{D2C2C866-E32F-4706-8B78-7E9701D6963D}" type="presParOf" srcId="{759F6505-EA1C-4065-95EE-DB084E738171}" destId="{CE5DB3A7-CC59-4DB2-99F2-38AD5DEE5092}" srcOrd="1" destOrd="0" presId="urn:microsoft.com/office/officeart/2005/8/layout/orgChart1"/>
    <dgm:cxn modelId="{A1FB67C5-A313-46ED-B83F-E1E70C447DFD}" type="presParOf" srcId="{CE5DB3A7-CC59-4DB2-99F2-38AD5DEE5092}" destId="{BCC8B917-2FB7-4B6A-A615-27396FCB5140}" srcOrd="0" destOrd="0" presId="urn:microsoft.com/office/officeart/2005/8/layout/orgChart1"/>
    <dgm:cxn modelId="{BD2E3179-C979-4E51-A501-05F6654BF96F}" type="presParOf" srcId="{CE5DB3A7-CC59-4DB2-99F2-38AD5DEE5092}" destId="{7490AA34-30D2-42C5-9881-12B6751FD3EE}" srcOrd="1" destOrd="0" presId="urn:microsoft.com/office/officeart/2005/8/layout/orgChart1"/>
    <dgm:cxn modelId="{B45053DC-C37E-4D73-A9F6-28FF89F4FA69}" type="presParOf" srcId="{7490AA34-30D2-42C5-9881-12B6751FD3EE}" destId="{BD445067-5441-4F85-9CFC-2B77F4FDCCCE}" srcOrd="0" destOrd="0" presId="urn:microsoft.com/office/officeart/2005/8/layout/orgChart1"/>
    <dgm:cxn modelId="{AC6F9D92-5B83-42F9-95AB-F7AA7471AB6E}" type="presParOf" srcId="{BD445067-5441-4F85-9CFC-2B77F4FDCCCE}" destId="{52F4B9FD-C93D-4817-8DDF-41E446E33A4B}" srcOrd="0" destOrd="0" presId="urn:microsoft.com/office/officeart/2005/8/layout/orgChart1"/>
    <dgm:cxn modelId="{D4E949F2-55BF-4645-9233-3E39EAFFD78B}" type="presParOf" srcId="{BD445067-5441-4F85-9CFC-2B77F4FDCCCE}" destId="{560EB2C2-3FBE-42DE-BD1D-80D821FA8573}" srcOrd="1" destOrd="0" presId="urn:microsoft.com/office/officeart/2005/8/layout/orgChart1"/>
    <dgm:cxn modelId="{334535FF-7C9F-4EA9-98A4-90CCEF989238}" type="presParOf" srcId="{7490AA34-30D2-42C5-9881-12B6751FD3EE}" destId="{CD81821A-7477-40EA-8300-2733B771E7CB}" srcOrd="1" destOrd="0" presId="urn:microsoft.com/office/officeart/2005/8/layout/orgChart1"/>
    <dgm:cxn modelId="{0EB74FC3-4235-472B-8BC8-30CC9FBF5EBA}" type="presParOf" srcId="{7490AA34-30D2-42C5-9881-12B6751FD3EE}" destId="{BE205A55-0835-45AA-A90F-25AAD47B3401}" srcOrd="2" destOrd="0" presId="urn:microsoft.com/office/officeart/2005/8/layout/orgChart1"/>
    <dgm:cxn modelId="{B1A98615-8097-4FD5-BDD2-B585D0E59BE0}" type="presParOf" srcId="{759F6505-EA1C-4065-95EE-DB084E738171}" destId="{455D0105-B502-48CE-B852-E05D1A469508}" srcOrd="2" destOrd="0" presId="urn:microsoft.com/office/officeart/2005/8/layout/orgChart1"/>
    <dgm:cxn modelId="{3DB55F0B-96AE-4D98-8AAF-6CD24759BE58}" type="presParOf" srcId="{A59E3FD9-445F-40AB-A2D8-83F77DEB895E}" destId="{FB99C370-FC40-4F23-BE59-C116E1E30F03}" srcOrd="2" destOrd="0" presId="urn:microsoft.com/office/officeart/2005/8/layout/orgChart1"/>
    <dgm:cxn modelId="{F721AC6E-D322-4E2F-AA27-09B6F830CBCE}" type="presParOf" srcId="{A59E3FD9-445F-40AB-A2D8-83F77DEB895E}" destId="{ADFC8D3E-631E-424F-873A-75C6088326E0}" srcOrd="3" destOrd="0" presId="urn:microsoft.com/office/officeart/2005/8/layout/orgChart1"/>
    <dgm:cxn modelId="{8051CB39-A7C2-46BE-B353-625DCB1AE21D}" type="presParOf" srcId="{ADFC8D3E-631E-424F-873A-75C6088326E0}" destId="{216DA31A-C104-4744-8CC0-3350E1D1BB17}" srcOrd="0" destOrd="0" presId="urn:microsoft.com/office/officeart/2005/8/layout/orgChart1"/>
    <dgm:cxn modelId="{5A5F11D6-BF59-4620-B98D-F65C306999C1}" type="presParOf" srcId="{216DA31A-C104-4744-8CC0-3350E1D1BB17}" destId="{61093C0C-CC0F-4FBA-8F6D-1DA3A665E4BB}" srcOrd="0" destOrd="0" presId="urn:microsoft.com/office/officeart/2005/8/layout/orgChart1"/>
    <dgm:cxn modelId="{8ED6ADD4-AD0F-49C8-9CF2-96C084FFF36C}" type="presParOf" srcId="{216DA31A-C104-4744-8CC0-3350E1D1BB17}" destId="{3B07469D-2DB5-4962-9964-CEA4CC125054}" srcOrd="1" destOrd="0" presId="urn:microsoft.com/office/officeart/2005/8/layout/orgChart1"/>
    <dgm:cxn modelId="{53EE14D2-C9BD-4FF4-80D7-9F07EBD89DE5}" type="presParOf" srcId="{ADFC8D3E-631E-424F-873A-75C6088326E0}" destId="{D0D955E9-1630-4A28-A5D5-5683081185A8}" srcOrd="1" destOrd="0" presId="urn:microsoft.com/office/officeart/2005/8/layout/orgChart1"/>
    <dgm:cxn modelId="{40421161-D8A2-483D-8A95-21BEB57FA616}" type="presParOf" srcId="{D0D955E9-1630-4A28-A5D5-5683081185A8}" destId="{545C40FD-FC65-4FFE-A366-F103E9B3F090}" srcOrd="0" destOrd="0" presId="urn:microsoft.com/office/officeart/2005/8/layout/orgChart1"/>
    <dgm:cxn modelId="{9458F78A-9D57-4A85-B3F4-0B26DD04D9AF}" type="presParOf" srcId="{D0D955E9-1630-4A28-A5D5-5683081185A8}" destId="{07366976-541C-4529-BBC3-D6FA0CFFDF95}" srcOrd="1" destOrd="0" presId="urn:microsoft.com/office/officeart/2005/8/layout/orgChart1"/>
    <dgm:cxn modelId="{1D9B85E2-6BB7-413C-A44F-D6219D2AE933}" type="presParOf" srcId="{07366976-541C-4529-BBC3-D6FA0CFFDF95}" destId="{9C987ED6-3E8F-4F46-A5BF-D3C3193836C7}" srcOrd="0" destOrd="0" presId="urn:microsoft.com/office/officeart/2005/8/layout/orgChart1"/>
    <dgm:cxn modelId="{2EC21F3F-B4DD-4B19-83EC-1DAE5C71761E}" type="presParOf" srcId="{9C987ED6-3E8F-4F46-A5BF-D3C3193836C7}" destId="{45BE2B12-E92C-45DE-BE98-BE619E0979D3}" srcOrd="0" destOrd="0" presId="urn:microsoft.com/office/officeart/2005/8/layout/orgChart1"/>
    <dgm:cxn modelId="{A4456AC5-9ECF-459C-9292-19112B3FCD10}" type="presParOf" srcId="{9C987ED6-3E8F-4F46-A5BF-D3C3193836C7}" destId="{43AF208B-06CE-4E82-8204-D61BD79FEC96}" srcOrd="1" destOrd="0" presId="urn:microsoft.com/office/officeart/2005/8/layout/orgChart1"/>
    <dgm:cxn modelId="{DE9E121B-32DD-4A0D-8942-EAD8C7E14EFE}" type="presParOf" srcId="{07366976-541C-4529-BBC3-D6FA0CFFDF95}" destId="{E66D9E02-92E9-4DC6-ABB6-C5B34171257D}" srcOrd="1" destOrd="0" presId="urn:microsoft.com/office/officeart/2005/8/layout/orgChart1"/>
    <dgm:cxn modelId="{7C445B92-E08F-47C9-82EF-8A7CDB31598B}" type="presParOf" srcId="{07366976-541C-4529-BBC3-D6FA0CFFDF95}" destId="{9284CEA3-CAE4-45AF-83EB-69ADCE91CFA3}" srcOrd="2" destOrd="0" presId="urn:microsoft.com/office/officeart/2005/8/layout/orgChart1"/>
    <dgm:cxn modelId="{3597826F-8A29-4CF0-B273-3ABEF4D82457}" type="presParOf" srcId="{ADFC8D3E-631E-424F-873A-75C6088326E0}" destId="{A62232EE-344E-419F-AAA6-43BEEC0AFFF7}" srcOrd="2" destOrd="0" presId="urn:microsoft.com/office/officeart/2005/8/layout/orgChart1"/>
    <dgm:cxn modelId="{6247B65B-4EF6-4921-919D-FCE6217CD722}" type="presParOf" srcId="{A59E3FD9-445F-40AB-A2D8-83F77DEB895E}" destId="{29F984B1-C7A9-49DF-A923-88C78483BC2A}" srcOrd="4" destOrd="0" presId="urn:microsoft.com/office/officeart/2005/8/layout/orgChart1"/>
    <dgm:cxn modelId="{18AFC982-4C8B-4971-BF23-5B0F5F3E75A4}" type="presParOf" srcId="{A59E3FD9-445F-40AB-A2D8-83F77DEB895E}" destId="{5712B139-98A5-4299-8C50-BE17EA3ABE96}" srcOrd="5" destOrd="0" presId="urn:microsoft.com/office/officeart/2005/8/layout/orgChart1"/>
    <dgm:cxn modelId="{2D16067F-77C6-41F5-B4D3-F0252170A4C9}" type="presParOf" srcId="{5712B139-98A5-4299-8C50-BE17EA3ABE96}" destId="{3BA6C0A9-1248-4BBD-A6A0-CDB705CE9AD3}" srcOrd="0" destOrd="0" presId="urn:microsoft.com/office/officeart/2005/8/layout/orgChart1"/>
    <dgm:cxn modelId="{430D752C-A2F2-49C4-8A3B-F8B1D8E84FE6}" type="presParOf" srcId="{3BA6C0A9-1248-4BBD-A6A0-CDB705CE9AD3}" destId="{18651001-E2F4-46E7-894D-BB90F1F27B95}" srcOrd="0" destOrd="0" presId="urn:microsoft.com/office/officeart/2005/8/layout/orgChart1"/>
    <dgm:cxn modelId="{E96C6812-149D-4C8B-8B22-810DC6DC419B}" type="presParOf" srcId="{3BA6C0A9-1248-4BBD-A6A0-CDB705CE9AD3}" destId="{216A899A-77B0-4F33-B546-D7F8E79D53AF}" srcOrd="1" destOrd="0" presId="urn:microsoft.com/office/officeart/2005/8/layout/orgChart1"/>
    <dgm:cxn modelId="{3EE04125-6067-49E3-A1D3-8148697F6288}" type="presParOf" srcId="{5712B139-98A5-4299-8C50-BE17EA3ABE96}" destId="{49A6521D-FB5C-4FCD-A836-1D56B637904E}" srcOrd="1" destOrd="0" presId="urn:microsoft.com/office/officeart/2005/8/layout/orgChart1"/>
    <dgm:cxn modelId="{F1D764B3-30A8-4414-9543-9697FE423302}" type="presParOf" srcId="{5712B139-98A5-4299-8C50-BE17EA3ABE96}" destId="{A8DB11B3-D16E-417D-BD81-A30E03D8D52F}" srcOrd="2" destOrd="0" presId="urn:microsoft.com/office/officeart/2005/8/layout/orgChart1"/>
    <dgm:cxn modelId="{39E918BE-86E7-40D5-A04C-CC7D02A9994B}" type="presParOf" srcId="{7017E2FF-DA6F-4940-8F36-7568F6691D5C}" destId="{A95323EF-9B51-41A0-9629-50367D44CBBF}" srcOrd="2" destOrd="0" presId="urn:microsoft.com/office/officeart/2005/8/layout/orgChart1"/>
    <dgm:cxn modelId="{E7092498-5289-49EB-B060-2E601DA3670F}" type="presParOf" srcId="{7ECBEF43-4B72-4BC1-9948-5D9EA0B0FBBF}" destId="{A90A5208-4369-4096-B825-936ECF5C69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E72FC4-603E-4756-9111-91395E207F8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A7F209E-0E51-4194-8C13-D0C1E905D513}">
      <dgm:prSet phldrT="[טקסט]"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קיפול חניון ונסיעה צפונה</a:t>
          </a:r>
        </a:p>
      </dgm:t>
    </dgm:pt>
    <dgm:pt modelId="{524123CC-601B-480F-AEF7-3028D8C7FE5F}" type="parTrans" cxnId="{3E3E399A-A9CD-4221-9B54-E75678E80615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CA24AE03-C6BA-4803-B717-4C52282072D4}" type="sibTrans" cxnId="{3E3E399A-A9CD-4221-9B54-E75678E80615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1A5BB5DF-47F2-4A34-B8DA-032E2CC72D39}">
      <dgm:prSet phldrT="[טקסט]"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הקמת חניון</a:t>
          </a:r>
        </a:p>
      </dgm:t>
    </dgm:pt>
    <dgm:pt modelId="{275D668F-2013-49A6-BEFC-2CD4958A4695}" type="parTrans" cxnId="{47AEE20C-AA4E-4946-99C9-B9C39A3529F4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3A2E4B86-F572-4B97-B9F1-1ACEAF9D7B72}" type="sibTrans" cxnId="{47AEE20C-AA4E-4946-99C9-B9C39A3529F4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EF3E5CF6-4842-4022-BB68-8839E35E172B}">
      <dgm:prSet phldrT="[טקסט]"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העמסת ציוד וירידה דרומה </a:t>
          </a:r>
        </a:p>
      </dgm:t>
    </dgm:pt>
    <dgm:pt modelId="{AB6A5F6F-2C8A-4782-9AD1-AE887E269047}" type="parTrans" cxnId="{51C80FEE-48CD-4508-B46B-8B5D352DDF06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91E782C2-F183-4A6D-8E50-15FCBC743E27}" type="sibTrans" cxnId="{51C80FEE-48CD-4508-B46B-8B5D352DDF06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71C512AB-A08B-4F36-B287-26B9A97B9EB2}">
      <dgm:prSet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שגרת חניון</a:t>
          </a:r>
        </a:p>
      </dgm:t>
    </dgm:pt>
    <dgm:pt modelId="{EDCC127C-42ED-4E60-8FAB-566549A6053F}" type="parTrans" cxnId="{95AA8A29-111C-4710-9895-BCCE6EDEE3E9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F169099A-AD9F-4496-B4CC-3ED6814B4AF8}" type="sibTrans" cxnId="{95AA8A29-111C-4710-9895-BCCE6EDEE3E9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954F8F00-B9E7-4659-AFD5-3B89D85E4FF8}" type="pres">
      <dgm:prSet presAssocID="{90E72FC4-603E-4756-9111-91395E207F8E}" presName="CompostProcess" presStyleCnt="0">
        <dgm:presLayoutVars>
          <dgm:dir/>
          <dgm:resizeHandles val="exact"/>
        </dgm:presLayoutVars>
      </dgm:prSet>
      <dgm:spPr/>
    </dgm:pt>
    <dgm:pt modelId="{A21EAB4B-BDA5-4BC7-BAE8-730D93FEC62C}" type="pres">
      <dgm:prSet presAssocID="{90E72FC4-603E-4756-9111-91395E207F8E}" presName="arrow" presStyleLbl="bgShp" presStyleIdx="0" presStyleCnt="1" custAng="10800000" custScaleX="117647" custLinFactNeighborX="-6218" custLinFactNeighborY="849"/>
      <dgm:spPr/>
    </dgm:pt>
    <dgm:pt modelId="{F7ABB5A1-F765-40F1-8A02-A181F4DFE541}" type="pres">
      <dgm:prSet presAssocID="{90E72FC4-603E-4756-9111-91395E207F8E}" presName="linearProcess" presStyleCnt="0"/>
      <dgm:spPr/>
    </dgm:pt>
    <dgm:pt modelId="{2770D954-89A3-4D6F-AC58-2ED6C00EC2E8}" type="pres">
      <dgm:prSet presAssocID="{5A7F209E-0E51-4194-8C13-D0C1E905D513}" presName="textNode" presStyleLbl="node1" presStyleIdx="0" presStyleCnt="4">
        <dgm:presLayoutVars>
          <dgm:bulletEnabled val="1"/>
        </dgm:presLayoutVars>
      </dgm:prSet>
      <dgm:spPr/>
    </dgm:pt>
    <dgm:pt modelId="{B13D973A-3B37-47A5-9418-A2C4502A233C}" type="pres">
      <dgm:prSet presAssocID="{CA24AE03-C6BA-4803-B717-4C52282072D4}" presName="sibTrans" presStyleCnt="0"/>
      <dgm:spPr/>
    </dgm:pt>
    <dgm:pt modelId="{80DD85A7-E502-4149-8E0A-275FB893CE8E}" type="pres">
      <dgm:prSet presAssocID="{71C512AB-A08B-4F36-B287-26B9A97B9EB2}" presName="textNode" presStyleLbl="node1" presStyleIdx="1" presStyleCnt="4">
        <dgm:presLayoutVars>
          <dgm:bulletEnabled val="1"/>
        </dgm:presLayoutVars>
      </dgm:prSet>
      <dgm:spPr/>
    </dgm:pt>
    <dgm:pt modelId="{C7CBA1D3-E636-4443-ABA5-3659C321CDE6}" type="pres">
      <dgm:prSet presAssocID="{F169099A-AD9F-4496-B4CC-3ED6814B4AF8}" presName="sibTrans" presStyleCnt="0"/>
      <dgm:spPr/>
    </dgm:pt>
    <dgm:pt modelId="{CA00314B-7EA9-4A53-B2F6-5AED9536E781}" type="pres">
      <dgm:prSet presAssocID="{1A5BB5DF-47F2-4A34-B8DA-032E2CC72D39}" presName="textNode" presStyleLbl="node1" presStyleIdx="2" presStyleCnt="4">
        <dgm:presLayoutVars>
          <dgm:bulletEnabled val="1"/>
        </dgm:presLayoutVars>
      </dgm:prSet>
      <dgm:spPr/>
    </dgm:pt>
    <dgm:pt modelId="{3021C32B-BFC9-4DC7-A233-56C61EE50137}" type="pres">
      <dgm:prSet presAssocID="{3A2E4B86-F572-4B97-B9F1-1ACEAF9D7B72}" presName="sibTrans" presStyleCnt="0"/>
      <dgm:spPr/>
    </dgm:pt>
    <dgm:pt modelId="{29AF2D8B-2F9F-49E4-93FF-1EC0009FDA9C}" type="pres">
      <dgm:prSet presAssocID="{EF3E5CF6-4842-4022-BB68-8839E35E172B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0E120A06-72B6-47EA-9620-D4AE0E4F0BCE}" type="presOf" srcId="{90E72FC4-603E-4756-9111-91395E207F8E}" destId="{954F8F00-B9E7-4659-AFD5-3B89D85E4FF8}" srcOrd="0" destOrd="0" presId="urn:microsoft.com/office/officeart/2005/8/layout/hProcess9"/>
    <dgm:cxn modelId="{B40CA108-AB23-4EB8-90FE-4B92F87073FA}" type="presOf" srcId="{5A7F209E-0E51-4194-8C13-D0C1E905D513}" destId="{2770D954-89A3-4D6F-AC58-2ED6C00EC2E8}" srcOrd="0" destOrd="0" presId="urn:microsoft.com/office/officeart/2005/8/layout/hProcess9"/>
    <dgm:cxn modelId="{47AEE20C-AA4E-4946-99C9-B9C39A3529F4}" srcId="{90E72FC4-603E-4756-9111-91395E207F8E}" destId="{1A5BB5DF-47F2-4A34-B8DA-032E2CC72D39}" srcOrd="2" destOrd="0" parTransId="{275D668F-2013-49A6-BEFC-2CD4958A4695}" sibTransId="{3A2E4B86-F572-4B97-B9F1-1ACEAF9D7B72}"/>
    <dgm:cxn modelId="{861A8810-C4A0-4876-80FD-827A488BCFBB}" type="presOf" srcId="{71C512AB-A08B-4F36-B287-26B9A97B9EB2}" destId="{80DD85A7-E502-4149-8E0A-275FB893CE8E}" srcOrd="0" destOrd="0" presId="urn:microsoft.com/office/officeart/2005/8/layout/hProcess9"/>
    <dgm:cxn modelId="{95AA8A29-111C-4710-9895-BCCE6EDEE3E9}" srcId="{90E72FC4-603E-4756-9111-91395E207F8E}" destId="{71C512AB-A08B-4F36-B287-26B9A97B9EB2}" srcOrd="1" destOrd="0" parTransId="{EDCC127C-42ED-4E60-8FAB-566549A6053F}" sibTransId="{F169099A-AD9F-4496-B4CC-3ED6814B4AF8}"/>
    <dgm:cxn modelId="{3E3E399A-A9CD-4221-9B54-E75678E80615}" srcId="{90E72FC4-603E-4756-9111-91395E207F8E}" destId="{5A7F209E-0E51-4194-8C13-D0C1E905D513}" srcOrd="0" destOrd="0" parTransId="{524123CC-601B-480F-AEF7-3028D8C7FE5F}" sibTransId="{CA24AE03-C6BA-4803-B717-4C52282072D4}"/>
    <dgm:cxn modelId="{DA0BA39A-120D-4AD6-B3B0-9223D66A3925}" type="presOf" srcId="{EF3E5CF6-4842-4022-BB68-8839E35E172B}" destId="{29AF2D8B-2F9F-49E4-93FF-1EC0009FDA9C}" srcOrd="0" destOrd="0" presId="urn:microsoft.com/office/officeart/2005/8/layout/hProcess9"/>
    <dgm:cxn modelId="{23ED66DE-F604-4495-96D6-B8A8A8532D0D}" type="presOf" srcId="{1A5BB5DF-47F2-4A34-B8DA-032E2CC72D39}" destId="{CA00314B-7EA9-4A53-B2F6-5AED9536E781}" srcOrd="0" destOrd="0" presId="urn:microsoft.com/office/officeart/2005/8/layout/hProcess9"/>
    <dgm:cxn modelId="{51C80FEE-48CD-4508-B46B-8B5D352DDF06}" srcId="{90E72FC4-603E-4756-9111-91395E207F8E}" destId="{EF3E5CF6-4842-4022-BB68-8839E35E172B}" srcOrd="3" destOrd="0" parTransId="{AB6A5F6F-2C8A-4782-9AD1-AE887E269047}" sibTransId="{91E782C2-F183-4A6D-8E50-15FCBC743E27}"/>
    <dgm:cxn modelId="{F0ABAC03-391F-4287-A1EB-60CDA0B93DEE}" type="presParOf" srcId="{954F8F00-B9E7-4659-AFD5-3B89D85E4FF8}" destId="{A21EAB4B-BDA5-4BC7-BAE8-730D93FEC62C}" srcOrd="0" destOrd="0" presId="urn:microsoft.com/office/officeart/2005/8/layout/hProcess9"/>
    <dgm:cxn modelId="{0587CC7E-E649-410E-A352-C301AB32B1C6}" type="presParOf" srcId="{954F8F00-B9E7-4659-AFD5-3B89D85E4FF8}" destId="{F7ABB5A1-F765-40F1-8A02-A181F4DFE541}" srcOrd="1" destOrd="0" presId="urn:microsoft.com/office/officeart/2005/8/layout/hProcess9"/>
    <dgm:cxn modelId="{CB28AF4D-13C1-42C5-8CFD-AA0231C1F811}" type="presParOf" srcId="{F7ABB5A1-F765-40F1-8A02-A181F4DFE541}" destId="{2770D954-89A3-4D6F-AC58-2ED6C00EC2E8}" srcOrd="0" destOrd="0" presId="urn:microsoft.com/office/officeart/2005/8/layout/hProcess9"/>
    <dgm:cxn modelId="{15F4AC24-EA3E-47F0-BA1C-E6D59B9AC84F}" type="presParOf" srcId="{F7ABB5A1-F765-40F1-8A02-A181F4DFE541}" destId="{B13D973A-3B37-47A5-9418-A2C4502A233C}" srcOrd="1" destOrd="0" presId="urn:microsoft.com/office/officeart/2005/8/layout/hProcess9"/>
    <dgm:cxn modelId="{0CFE83EF-00B9-4D9C-8035-D26CFCBA42DC}" type="presParOf" srcId="{F7ABB5A1-F765-40F1-8A02-A181F4DFE541}" destId="{80DD85A7-E502-4149-8E0A-275FB893CE8E}" srcOrd="2" destOrd="0" presId="urn:microsoft.com/office/officeart/2005/8/layout/hProcess9"/>
    <dgm:cxn modelId="{880264DE-75BE-47AA-9686-B24217778ADE}" type="presParOf" srcId="{F7ABB5A1-F765-40F1-8A02-A181F4DFE541}" destId="{C7CBA1D3-E636-4443-ABA5-3659C321CDE6}" srcOrd="3" destOrd="0" presId="urn:microsoft.com/office/officeart/2005/8/layout/hProcess9"/>
    <dgm:cxn modelId="{6610203E-4835-472B-BB98-DD419C19CBD2}" type="presParOf" srcId="{F7ABB5A1-F765-40F1-8A02-A181F4DFE541}" destId="{CA00314B-7EA9-4A53-B2F6-5AED9536E781}" srcOrd="4" destOrd="0" presId="urn:microsoft.com/office/officeart/2005/8/layout/hProcess9"/>
    <dgm:cxn modelId="{2812B868-FD18-4210-BA92-FC59F09AD098}" type="presParOf" srcId="{F7ABB5A1-F765-40F1-8A02-A181F4DFE541}" destId="{3021C32B-BFC9-4DC7-A233-56C61EE50137}" srcOrd="5" destOrd="0" presId="urn:microsoft.com/office/officeart/2005/8/layout/hProcess9"/>
    <dgm:cxn modelId="{D0033B92-28D0-49F9-8960-DDA38806107E}" type="presParOf" srcId="{F7ABB5A1-F765-40F1-8A02-A181F4DFE541}" destId="{29AF2D8B-2F9F-49E4-93FF-1EC0009FDA9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8656B-C94D-4792-9EFE-E9B844B65FED}">
      <dsp:nvSpPr>
        <dsp:cNvPr id="0" name=""/>
        <dsp:cNvSpPr/>
      </dsp:nvSpPr>
      <dsp:spPr>
        <a:xfrm>
          <a:off x="6139010" y="551218"/>
          <a:ext cx="1859595" cy="11157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latin typeface="Alef" panose="00000500000000000000" pitchFamily="2" charset="-79"/>
              <a:cs typeface="Alef" panose="00000500000000000000" pitchFamily="2" charset="-79"/>
            </a:rPr>
            <a:t>חפ"ק תנועתי</a:t>
          </a:r>
        </a:p>
      </dsp:txBody>
      <dsp:txXfrm>
        <a:off x="6139010" y="551218"/>
        <a:ext cx="1859595" cy="1115757"/>
      </dsp:txXfrm>
    </dsp:sp>
    <dsp:sp modelId="{8435146C-4B18-47CE-81F3-5982604487D4}">
      <dsp:nvSpPr>
        <dsp:cNvPr id="0" name=""/>
        <dsp:cNvSpPr/>
      </dsp:nvSpPr>
      <dsp:spPr>
        <a:xfrm>
          <a:off x="4093454" y="551218"/>
          <a:ext cx="1859595" cy="111575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latin typeface="Alef" panose="00000500000000000000" pitchFamily="2" charset="-79"/>
              <a:cs typeface="Alef" panose="00000500000000000000" pitchFamily="2" charset="-79"/>
            </a:rPr>
            <a:t>מנהל/ת אזור (אגף חינוך)</a:t>
          </a:r>
        </a:p>
      </dsp:txBody>
      <dsp:txXfrm>
        <a:off x="4093454" y="551218"/>
        <a:ext cx="1859595" cy="1115757"/>
      </dsp:txXfrm>
    </dsp:sp>
    <dsp:sp modelId="{2A1E7485-59C8-46AF-90D8-58B41E646DB4}">
      <dsp:nvSpPr>
        <dsp:cNvPr id="0" name=""/>
        <dsp:cNvSpPr/>
      </dsp:nvSpPr>
      <dsp:spPr>
        <a:xfrm>
          <a:off x="2047899" y="551218"/>
          <a:ext cx="1859595" cy="11157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latin typeface="Alef" panose="00000500000000000000" pitchFamily="2" charset="-79"/>
              <a:cs typeface="Alef" panose="00000500000000000000" pitchFamily="2" charset="-79"/>
            </a:rPr>
            <a:t>נציג לוגיסטי (אגף תפעול ורכש)</a:t>
          </a:r>
        </a:p>
      </dsp:txBody>
      <dsp:txXfrm>
        <a:off x="2047899" y="551218"/>
        <a:ext cx="1859595" cy="1115757"/>
      </dsp:txXfrm>
    </dsp:sp>
    <dsp:sp modelId="{DC405C57-C89C-44F9-A692-3041BCB0EDCA}">
      <dsp:nvSpPr>
        <dsp:cNvPr id="0" name=""/>
        <dsp:cNvSpPr/>
      </dsp:nvSpPr>
      <dsp:spPr>
        <a:xfrm>
          <a:off x="2344" y="551218"/>
          <a:ext cx="1859595" cy="11157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latin typeface="Alef" panose="00000500000000000000" pitchFamily="2" charset="-79"/>
              <a:cs typeface="Alef" panose="00000500000000000000" pitchFamily="2" charset="-79"/>
            </a:rPr>
            <a:t>נהגי פינוי אזוריים</a:t>
          </a:r>
        </a:p>
      </dsp:txBody>
      <dsp:txXfrm>
        <a:off x="2344" y="551218"/>
        <a:ext cx="1859595" cy="1115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984B1-C7A9-49DF-A923-88C78483BC2A}">
      <dsp:nvSpPr>
        <dsp:cNvPr id="0" name=""/>
        <dsp:cNvSpPr/>
      </dsp:nvSpPr>
      <dsp:spPr>
        <a:xfrm>
          <a:off x="721150" y="1880709"/>
          <a:ext cx="1743443" cy="302581"/>
        </a:xfrm>
        <a:custGeom>
          <a:avLst/>
          <a:gdLst/>
          <a:ahLst/>
          <a:cxnLst/>
          <a:rect l="0" t="0" r="0" b="0"/>
          <a:pathLst>
            <a:path>
              <a:moveTo>
                <a:pt x="1743443" y="0"/>
              </a:moveTo>
              <a:lnTo>
                <a:pt x="1743443" y="151290"/>
              </a:lnTo>
              <a:lnTo>
                <a:pt x="0" y="151290"/>
              </a:lnTo>
              <a:lnTo>
                <a:pt x="0" y="30258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C40FD-FC65-4FFE-A366-F103E9B3F090}">
      <dsp:nvSpPr>
        <dsp:cNvPr id="0" name=""/>
        <dsp:cNvSpPr/>
      </dsp:nvSpPr>
      <dsp:spPr>
        <a:xfrm>
          <a:off x="2418874" y="2903721"/>
          <a:ext cx="91440" cy="3025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58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9C370-FC40-4F23-BE59-C116E1E30F03}">
      <dsp:nvSpPr>
        <dsp:cNvPr id="0" name=""/>
        <dsp:cNvSpPr/>
      </dsp:nvSpPr>
      <dsp:spPr>
        <a:xfrm>
          <a:off x="2418874" y="1880709"/>
          <a:ext cx="91440" cy="3025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58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8B917-2FB7-4B6A-A615-27396FCB5140}">
      <dsp:nvSpPr>
        <dsp:cNvPr id="0" name=""/>
        <dsp:cNvSpPr/>
      </dsp:nvSpPr>
      <dsp:spPr>
        <a:xfrm>
          <a:off x="4162318" y="2903721"/>
          <a:ext cx="91440" cy="3025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58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78076-52F8-494E-B48C-728792247691}">
      <dsp:nvSpPr>
        <dsp:cNvPr id="0" name=""/>
        <dsp:cNvSpPr/>
      </dsp:nvSpPr>
      <dsp:spPr>
        <a:xfrm>
          <a:off x="2464594" y="1880709"/>
          <a:ext cx="1743443" cy="302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290"/>
              </a:lnTo>
              <a:lnTo>
                <a:pt x="1743443" y="151290"/>
              </a:lnTo>
              <a:lnTo>
                <a:pt x="1743443" y="30258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7685F-31F2-45C5-90E4-6F45434A8289}">
      <dsp:nvSpPr>
        <dsp:cNvPr id="0" name=""/>
        <dsp:cNvSpPr/>
      </dsp:nvSpPr>
      <dsp:spPr>
        <a:xfrm>
          <a:off x="2464594" y="857696"/>
          <a:ext cx="2615165" cy="302581"/>
        </a:xfrm>
        <a:custGeom>
          <a:avLst/>
          <a:gdLst/>
          <a:ahLst/>
          <a:cxnLst/>
          <a:rect l="0" t="0" r="0" b="0"/>
          <a:pathLst>
            <a:path>
              <a:moveTo>
                <a:pt x="2615165" y="0"/>
              </a:moveTo>
              <a:lnTo>
                <a:pt x="2615165" y="151290"/>
              </a:lnTo>
              <a:lnTo>
                <a:pt x="0" y="151290"/>
              </a:lnTo>
              <a:lnTo>
                <a:pt x="0" y="3025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C7444-A9B8-4704-ACB9-571FD603A10B}">
      <dsp:nvSpPr>
        <dsp:cNvPr id="0" name=""/>
        <dsp:cNvSpPr/>
      </dsp:nvSpPr>
      <dsp:spPr>
        <a:xfrm>
          <a:off x="5905762" y="1880709"/>
          <a:ext cx="91440" cy="3025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58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4AC8C-AF3A-419B-A773-FC660AC45D9C}">
      <dsp:nvSpPr>
        <dsp:cNvPr id="0" name=""/>
        <dsp:cNvSpPr/>
      </dsp:nvSpPr>
      <dsp:spPr>
        <a:xfrm>
          <a:off x="5079760" y="857696"/>
          <a:ext cx="871721" cy="302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290"/>
              </a:lnTo>
              <a:lnTo>
                <a:pt x="871721" y="151290"/>
              </a:lnTo>
              <a:lnTo>
                <a:pt x="871721" y="3025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69D40-D529-41D8-B5C9-47CCFC8F7338}">
      <dsp:nvSpPr>
        <dsp:cNvPr id="0" name=""/>
        <dsp:cNvSpPr/>
      </dsp:nvSpPr>
      <dsp:spPr>
        <a:xfrm>
          <a:off x="7649206" y="1880709"/>
          <a:ext cx="91440" cy="3025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58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ADE73-60FE-4A31-A0CC-DF18D2D5F468}">
      <dsp:nvSpPr>
        <dsp:cNvPr id="0" name=""/>
        <dsp:cNvSpPr/>
      </dsp:nvSpPr>
      <dsp:spPr>
        <a:xfrm>
          <a:off x="5079760" y="857696"/>
          <a:ext cx="2615165" cy="302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290"/>
              </a:lnTo>
              <a:lnTo>
                <a:pt x="2615165" y="151290"/>
              </a:lnTo>
              <a:lnTo>
                <a:pt x="2615165" y="3025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A7583-8C5C-4C09-A501-EB8523042789}">
      <dsp:nvSpPr>
        <dsp:cNvPr id="0" name=""/>
        <dsp:cNvSpPr/>
      </dsp:nvSpPr>
      <dsp:spPr>
        <a:xfrm>
          <a:off x="4359329" y="137265"/>
          <a:ext cx="1440862" cy="72043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>
              <a:latin typeface="Alef" panose="00000500000000000000" pitchFamily="2" charset="-79"/>
              <a:cs typeface="Alef" panose="00000500000000000000" pitchFamily="2" charset="-79"/>
            </a:rPr>
            <a:t>מנהל/ת טיול</a:t>
          </a:r>
        </a:p>
      </dsp:txBody>
      <dsp:txXfrm>
        <a:off x="4359329" y="137265"/>
        <a:ext cx="1440862" cy="720431"/>
      </dsp:txXfrm>
    </dsp:sp>
    <dsp:sp modelId="{2F49E71B-D10C-49D5-84C4-C69ADF4E4A7D}">
      <dsp:nvSpPr>
        <dsp:cNvPr id="0" name=""/>
        <dsp:cNvSpPr/>
      </dsp:nvSpPr>
      <dsp:spPr>
        <a:xfrm>
          <a:off x="6974495" y="1160278"/>
          <a:ext cx="1440862" cy="7204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>
              <a:latin typeface="Alef" panose="00000500000000000000" pitchFamily="2" charset="-79"/>
              <a:cs typeface="Alef" panose="00000500000000000000" pitchFamily="2" charset="-79"/>
            </a:rPr>
            <a:t>מנהל/ת טור ב'</a:t>
          </a:r>
        </a:p>
      </dsp:txBody>
      <dsp:txXfrm>
        <a:off x="6974495" y="1160278"/>
        <a:ext cx="1440862" cy="720431"/>
      </dsp:txXfrm>
    </dsp:sp>
    <dsp:sp modelId="{7162DCD6-B342-483C-B80C-6475DBFB3FD9}">
      <dsp:nvSpPr>
        <dsp:cNvPr id="0" name=""/>
        <dsp:cNvSpPr/>
      </dsp:nvSpPr>
      <dsp:spPr>
        <a:xfrm>
          <a:off x="6974495" y="2183290"/>
          <a:ext cx="1440862" cy="720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 err="1">
              <a:latin typeface="Alef" panose="00000500000000000000" pitchFamily="2" charset="-79"/>
              <a:cs typeface="Alef" panose="00000500000000000000" pitchFamily="2" charset="-79"/>
            </a:rPr>
            <a:t>מדריכ</a:t>
          </a:r>
          <a:r>
            <a:rPr lang="he-IL" sz="2100" kern="1200" dirty="0">
              <a:latin typeface="Alef" panose="00000500000000000000" pitchFamily="2" charset="-79"/>
              <a:cs typeface="Alef" panose="00000500000000000000" pitchFamily="2" charset="-79"/>
            </a:rPr>
            <a:t>/</a:t>
          </a:r>
          <a:r>
            <a:rPr lang="he-IL" sz="2100" kern="1200" dirty="0" err="1">
              <a:latin typeface="Alef" panose="00000500000000000000" pitchFamily="2" charset="-79"/>
              <a:cs typeface="Alef" panose="00000500000000000000" pitchFamily="2" charset="-79"/>
            </a:rPr>
            <a:t>ות</a:t>
          </a:r>
          <a:r>
            <a:rPr lang="he-IL" sz="2100" kern="1200" dirty="0">
              <a:latin typeface="Alef" panose="00000500000000000000" pitchFamily="2" charset="-79"/>
              <a:cs typeface="Alef" panose="00000500000000000000" pitchFamily="2" charset="-79"/>
            </a:rPr>
            <a:t> שכבות</a:t>
          </a:r>
        </a:p>
      </dsp:txBody>
      <dsp:txXfrm>
        <a:off x="6974495" y="2183290"/>
        <a:ext cx="1440862" cy="720431"/>
      </dsp:txXfrm>
    </dsp:sp>
    <dsp:sp modelId="{41E4DC84-A7E9-46FD-98A8-8727043C34EE}">
      <dsp:nvSpPr>
        <dsp:cNvPr id="0" name=""/>
        <dsp:cNvSpPr/>
      </dsp:nvSpPr>
      <dsp:spPr>
        <a:xfrm>
          <a:off x="5231051" y="1160278"/>
          <a:ext cx="1440862" cy="7204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>
              <a:latin typeface="Alef" panose="00000500000000000000" pitchFamily="2" charset="-79"/>
              <a:cs typeface="Alef" panose="00000500000000000000" pitchFamily="2" charset="-79"/>
            </a:rPr>
            <a:t>מנהל/ת טור א'</a:t>
          </a:r>
        </a:p>
      </dsp:txBody>
      <dsp:txXfrm>
        <a:off x="5231051" y="1160278"/>
        <a:ext cx="1440862" cy="720431"/>
      </dsp:txXfrm>
    </dsp:sp>
    <dsp:sp modelId="{20639393-71C4-4203-B2E2-338480782DDA}">
      <dsp:nvSpPr>
        <dsp:cNvPr id="0" name=""/>
        <dsp:cNvSpPr/>
      </dsp:nvSpPr>
      <dsp:spPr>
        <a:xfrm>
          <a:off x="5231051" y="2183290"/>
          <a:ext cx="1440862" cy="720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 err="1">
              <a:latin typeface="Alef" panose="00000500000000000000" pitchFamily="2" charset="-79"/>
              <a:cs typeface="Alef" panose="00000500000000000000" pitchFamily="2" charset="-79"/>
            </a:rPr>
            <a:t>מדריכ</a:t>
          </a:r>
          <a:r>
            <a:rPr lang="he-IL" sz="2100" kern="1200" dirty="0">
              <a:latin typeface="Alef" panose="00000500000000000000" pitchFamily="2" charset="-79"/>
              <a:cs typeface="Alef" panose="00000500000000000000" pitchFamily="2" charset="-79"/>
            </a:rPr>
            <a:t>/</a:t>
          </a:r>
          <a:r>
            <a:rPr lang="he-IL" sz="2100" kern="1200" dirty="0" err="1">
              <a:latin typeface="Alef" panose="00000500000000000000" pitchFamily="2" charset="-79"/>
              <a:cs typeface="Alef" panose="00000500000000000000" pitchFamily="2" charset="-79"/>
            </a:rPr>
            <a:t>ות</a:t>
          </a:r>
          <a:r>
            <a:rPr lang="he-IL" sz="2100" kern="1200" dirty="0">
              <a:latin typeface="Alef" panose="00000500000000000000" pitchFamily="2" charset="-79"/>
              <a:cs typeface="Alef" panose="00000500000000000000" pitchFamily="2" charset="-79"/>
            </a:rPr>
            <a:t> שכבות</a:t>
          </a:r>
        </a:p>
      </dsp:txBody>
      <dsp:txXfrm>
        <a:off x="5231051" y="2183290"/>
        <a:ext cx="1440862" cy="720431"/>
      </dsp:txXfrm>
    </dsp:sp>
    <dsp:sp modelId="{7BEC7D99-E671-41CE-ADC8-07FC21A3EC53}">
      <dsp:nvSpPr>
        <dsp:cNvPr id="0" name=""/>
        <dsp:cNvSpPr/>
      </dsp:nvSpPr>
      <dsp:spPr>
        <a:xfrm>
          <a:off x="1744163" y="1160278"/>
          <a:ext cx="1440862" cy="7204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 err="1">
              <a:latin typeface="Alef" panose="00000500000000000000" pitchFamily="2" charset="-79"/>
              <a:cs typeface="Alef" panose="00000500000000000000" pitchFamily="2" charset="-79"/>
            </a:rPr>
            <a:t>מנהלנ</a:t>
          </a:r>
          <a:r>
            <a:rPr lang="he-IL" sz="2100" kern="1200" dirty="0">
              <a:latin typeface="Alef" panose="00000500000000000000" pitchFamily="2" charset="-79"/>
              <a:cs typeface="Alef" panose="00000500000000000000" pitchFamily="2" charset="-79"/>
            </a:rPr>
            <a:t>/</a:t>
          </a:r>
          <a:r>
            <a:rPr lang="he-IL" sz="2100" kern="1200" dirty="0" err="1">
              <a:latin typeface="Alef" panose="00000500000000000000" pitchFamily="2" charset="-79"/>
              <a:cs typeface="Alef" panose="00000500000000000000" pitchFamily="2" charset="-79"/>
            </a:rPr>
            <a:t>ית</a:t>
          </a:r>
          <a:endParaRPr lang="he-IL" sz="2100" kern="1200" dirty="0">
            <a:latin typeface="Alef" panose="00000500000000000000" pitchFamily="2" charset="-79"/>
            <a:cs typeface="Alef" panose="00000500000000000000" pitchFamily="2" charset="-79"/>
          </a:endParaRPr>
        </a:p>
      </dsp:txBody>
      <dsp:txXfrm>
        <a:off x="1744163" y="1160278"/>
        <a:ext cx="1440862" cy="720431"/>
      </dsp:txXfrm>
    </dsp:sp>
    <dsp:sp modelId="{0CCCAB5A-B3A6-4478-90D0-E252B205A668}">
      <dsp:nvSpPr>
        <dsp:cNvPr id="0" name=""/>
        <dsp:cNvSpPr/>
      </dsp:nvSpPr>
      <dsp:spPr>
        <a:xfrm>
          <a:off x="3487607" y="2183290"/>
          <a:ext cx="1440862" cy="720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>
              <a:latin typeface="Alef" panose="00000500000000000000" pitchFamily="2" charset="-79"/>
              <a:cs typeface="Alef" panose="00000500000000000000" pitchFamily="2" charset="-79"/>
            </a:rPr>
            <a:t>אחראי/ת חניון א'</a:t>
          </a:r>
        </a:p>
      </dsp:txBody>
      <dsp:txXfrm>
        <a:off x="3487607" y="2183290"/>
        <a:ext cx="1440862" cy="720431"/>
      </dsp:txXfrm>
    </dsp:sp>
    <dsp:sp modelId="{52F4B9FD-C93D-4817-8DDF-41E446E33A4B}">
      <dsp:nvSpPr>
        <dsp:cNvPr id="0" name=""/>
        <dsp:cNvSpPr/>
      </dsp:nvSpPr>
      <dsp:spPr>
        <a:xfrm>
          <a:off x="3487607" y="3206303"/>
          <a:ext cx="1440862" cy="7204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>
              <a:latin typeface="Alef" panose="00000500000000000000" pitchFamily="2" charset="-79"/>
              <a:cs typeface="Alef" panose="00000500000000000000" pitchFamily="2" charset="-79"/>
            </a:rPr>
            <a:t>צוות מנהלה</a:t>
          </a:r>
        </a:p>
      </dsp:txBody>
      <dsp:txXfrm>
        <a:off x="3487607" y="3206303"/>
        <a:ext cx="1440862" cy="720431"/>
      </dsp:txXfrm>
    </dsp:sp>
    <dsp:sp modelId="{61093C0C-CC0F-4FBA-8F6D-1DA3A665E4BB}">
      <dsp:nvSpPr>
        <dsp:cNvPr id="0" name=""/>
        <dsp:cNvSpPr/>
      </dsp:nvSpPr>
      <dsp:spPr>
        <a:xfrm>
          <a:off x="1744163" y="2183290"/>
          <a:ext cx="1440862" cy="720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>
              <a:latin typeface="Alef" panose="00000500000000000000" pitchFamily="2" charset="-79"/>
              <a:cs typeface="Alef" panose="00000500000000000000" pitchFamily="2" charset="-79"/>
            </a:rPr>
            <a:t>אחראי/ת חניון ב'</a:t>
          </a:r>
        </a:p>
      </dsp:txBody>
      <dsp:txXfrm>
        <a:off x="1744163" y="2183290"/>
        <a:ext cx="1440862" cy="720431"/>
      </dsp:txXfrm>
    </dsp:sp>
    <dsp:sp modelId="{45BE2B12-E92C-45DE-BE98-BE619E0979D3}">
      <dsp:nvSpPr>
        <dsp:cNvPr id="0" name=""/>
        <dsp:cNvSpPr/>
      </dsp:nvSpPr>
      <dsp:spPr>
        <a:xfrm>
          <a:off x="1744163" y="3206303"/>
          <a:ext cx="1440862" cy="7204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>
              <a:latin typeface="Alef" panose="00000500000000000000" pitchFamily="2" charset="-79"/>
              <a:cs typeface="Alef" panose="00000500000000000000" pitchFamily="2" charset="-79"/>
            </a:rPr>
            <a:t>צוות מנהלה</a:t>
          </a:r>
        </a:p>
      </dsp:txBody>
      <dsp:txXfrm>
        <a:off x="1744163" y="3206303"/>
        <a:ext cx="1440862" cy="720431"/>
      </dsp:txXfrm>
    </dsp:sp>
    <dsp:sp modelId="{18651001-E2F4-46E7-894D-BB90F1F27B95}">
      <dsp:nvSpPr>
        <dsp:cNvPr id="0" name=""/>
        <dsp:cNvSpPr/>
      </dsp:nvSpPr>
      <dsp:spPr>
        <a:xfrm>
          <a:off x="719" y="2183290"/>
          <a:ext cx="1440862" cy="720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>
              <a:latin typeface="Alef" panose="00000500000000000000" pitchFamily="2" charset="-79"/>
              <a:cs typeface="Alef" panose="00000500000000000000" pitchFamily="2" charset="-79"/>
            </a:rPr>
            <a:t>נהג/ת פינוי</a:t>
          </a:r>
        </a:p>
      </dsp:txBody>
      <dsp:txXfrm>
        <a:off x="719" y="2183290"/>
        <a:ext cx="1440862" cy="7204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EAB4B-BDA5-4BC7-BAE8-730D93FEC62C}">
      <dsp:nvSpPr>
        <dsp:cNvPr id="0" name=""/>
        <dsp:cNvSpPr/>
      </dsp:nvSpPr>
      <dsp:spPr>
        <a:xfrm rot="10800000">
          <a:off x="0" y="0"/>
          <a:ext cx="8082847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0D954-89A3-4D6F-AC58-2ED6C00EC2E8}">
      <dsp:nvSpPr>
        <dsp:cNvPr id="0" name=""/>
        <dsp:cNvSpPr/>
      </dsp:nvSpPr>
      <dsp:spPr>
        <a:xfrm>
          <a:off x="4045" y="1219199"/>
          <a:ext cx="194572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kern="1200" dirty="0">
              <a:latin typeface="Alef" panose="00000500000000000000" pitchFamily="2" charset="-79"/>
              <a:cs typeface="Alef" panose="00000500000000000000" pitchFamily="2" charset="-79"/>
            </a:rPr>
            <a:t>קיפול חניון ונסיעה צפונה</a:t>
          </a:r>
        </a:p>
      </dsp:txBody>
      <dsp:txXfrm>
        <a:off x="83400" y="1298554"/>
        <a:ext cx="1787015" cy="1466890"/>
      </dsp:txXfrm>
    </dsp:sp>
    <dsp:sp modelId="{80DD85A7-E502-4149-8E0A-275FB893CE8E}">
      <dsp:nvSpPr>
        <dsp:cNvPr id="0" name=""/>
        <dsp:cNvSpPr/>
      </dsp:nvSpPr>
      <dsp:spPr>
        <a:xfrm>
          <a:off x="2047057" y="1219199"/>
          <a:ext cx="194572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kern="1200" dirty="0">
              <a:latin typeface="Alef" panose="00000500000000000000" pitchFamily="2" charset="-79"/>
              <a:cs typeface="Alef" panose="00000500000000000000" pitchFamily="2" charset="-79"/>
            </a:rPr>
            <a:t>שגרת חניון</a:t>
          </a:r>
        </a:p>
      </dsp:txBody>
      <dsp:txXfrm>
        <a:off x="2126412" y="1298554"/>
        <a:ext cx="1787015" cy="1466890"/>
      </dsp:txXfrm>
    </dsp:sp>
    <dsp:sp modelId="{CA00314B-7EA9-4A53-B2F6-5AED9536E781}">
      <dsp:nvSpPr>
        <dsp:cNvPr id="0" name=""/>
        <dsp:cNvSpPr/>
      </dsp:nvSpPr>
      <dsp:spPr>
        <a:xfrm>
          <a:off x="4090069" y="1219199"/>
          <a:ext cx="194572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kern="1200" dirty="0">
              <a:latin typeface="Alef" panose="00000500000000000000" pitchFamily="2" charset="-79"/>
              <a:cs typeface="Alef" panose="00000500000000000000" pitchFamily="2" charset="-79"/>
            </a:rPr>
            <a:t>הקמת חניון</a:t>
          </a:r>
        </a:p>
      </dsp:txBody>
      <dsp:txXfrm>
        <a:off x="4169424" y="1298554"/>
        <a:ext cx="1787015" cy="1466890"/>
      </dsp:txXfrm>
    </dsp:sp>
    <dsp:sp modelId="{29AF2D8B-2F9F-49E4-93FF-1EC0009FDA9C}">
      <dsp:nvSpPr>
        <dsp:cNvPr id="0" name=""/>
        <dsp:cNvSpPr/>
      </dsp:nvSpPr>
      <dsp:spPr>
        <a:xfrm>
          <a:off x="6133081" y="1219199"/>
          <a:ext cx="194572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kern="1200" dirty="0">
              <a:latin typeface="Alef" panose="00000500000000000000" pitchFamily="2" charset="-79"/>
              <a:cs typeface="Alef" panose="00000500000000000000" pitchFamily="2" charset="-79"/>
            </a:rPr>
            <a:t>העמסת ציוד וירידה דרומה </a:t>
          </a:r>
        </a:p>
      </dsp:txBody>
      <dsp:txXfrm>
        <a:off x="6212436" y="1298554"/>
        <a:ext cx="1787015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1F7735F-0DF9-4496-9B7E-6FE7654FDD43}" type="datetimeFigureOut">
              <a:rPr lang="he-IL" smtClean="0"/>
              <a:t>כ"ד/תשרי/תשפ"ג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9B6EDC-5FC5-4E26-B42F-AC0836C544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842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B6EDC-5FC5-4E26-B42F-AC0836C5446F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572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כ"ד/תשרי/תשפ"ג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631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כ"ד/תשרי/תשפ"ג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80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כ"ד/תשרי/תשפ"ג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480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כ"ד/תשרי/תשפ"ג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911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כ"ד/תשרי/תשפ"ג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576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כ"ד/תשרי/תשפ"ג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609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כ"ד/תשרי/תשפ"ג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955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כ"ד/תשרי/תשפ"ג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195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כ"ד/תשרי/תשפ"ג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134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כ"ד/תשרי/תשפ"ג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085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כ"ד/תשרי/תשפ"ג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528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5A4F0-78FF-7D4F-B9BF-C4843BF1ACAA}" type="datetimeFigureOut">
              <a:rPr lang="he-IL" smtClean="0"/>
              <a:t>כ"ד/תשרי/תשפ"ג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720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png"/><Relationship Id="rId32" Type="http://schemas.openxmlformats.org/officeDocument/2006/relationships/image" Target="../media/image34.gif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23" Type="http://schemas.openxmlformats.org/officeDocument/2006/relationships/image" Target="../media/image25.jpeg"/><Relationship Id="rId28" Type="http://schemas.openxmlformats.org/officeDocument/2006/relationships/image" Target="../media/image30.png"/><Relationship Id="rId10" Type="http://schemas.openxmlformats.org/officeDocument/2006/relationships/image" Target="../media/image12.jpe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gif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png"/><Relationship Id="rId27" Type="http://schemas.openxmlformats.org/officeDocument/2006/relationships/image" Target="../media/image29.jpeg"/><Relationship Id="rId30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0DA886E6-614F-65DB-87F8-DB18377927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5" y="1720434"/>
            <a:ext cx="7405316" cy="3992584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9034" y="693801"/>
            <a:ext cx="8565931" cy="54168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6600" b="1" dirty="0">
                <a:latin typeface="Alef" pitchFamily="2" charset="-79"/>
                <a:cs typeface="Alef" pitchFamily="2" charset="-79"/>
              </a:rPr>
              <a:t>הכשרת </a:t>
            </a:r>
            <a:r>
              <a:rPr lang="he-IL" sz="6600" b="1" dirty="0" err="1">
                <a:latin typeface="Alef" pitchFamily="2" charset="-79"/>
                <a:cs typeface="Alef" pitchFamily="2" charset="-79"/>
              </a:rPr>
              <a:t>מנהלנ</a:t>
            </a:r>
            <a:r>
              <a:rPr lang="he-IL" sz="6600" b="1" dirty="0">
                <a:latin typeface="Alef" pitchFamily="2" charset="-79"/>
                <a:cs typeface="Alef" pitchFamily="2" charset="-79"/>
              </a:rPr>
              <a:t>/</a:t>
            </a:r>
            <a:r>
              <a:rPr lang="he-IL" sz="6600" b="1" dirty="0" err="1">
                <a:latin typeface="Alef" pitchFamily="2" charset="-79"/>
                <a:cs typeface="Alef" pitchFamily="2" charset="-79"/>
              </a:rPr>
              <a:t>ית</a:t>
            </a:r>
            <a:endParaRPr lang="he-IL" sz="6600" b="1" dirty="0">
              <a:latin typeface="Alef" pitchFamily="2" charset="-79"/>
              <a:cs typeface="Alef" pitchFamily="2" charset="-79"/>
            </a:endParaRPr>
          </a:p>
          <a:p>
            <a:pPr algn="ctr" rtl="1"/>
            <a:endParaRPr lang="he-IL" sz="8000" b="1" dirty="0">
              <a:latin typeface="Alef" pitchFamily="2" charset="-79"/>
              <a:cs typeface="Alef" pitchFamily="2" charset="-79"/>
            </a:endParaRPr>
          </a:p>
          <a:p>
            <a:pPr algn="ctr" rtl="1"/>
            <a:endParaRPr lang="he-IL" sz="8000" b="1" dirty="0">
              <a:latin typeface="Alef" pitchFamily="2" charset="-79"/>
              <a:cs typeface="Alef" pitchFamily="2" charset="-79"/>
            </a:endParaRPr>
          </a:p>
          <a:p>
            <a:pPr algn="ctr" rtl="1"/>
            <a:endParaRPr lang="he-IL" sz="4800" b="1" dirty="0">
              <a:latin typeface="Alef" pitchFamily="2" charset="-79"/>
              <a:cs typeface="Alef" pitchFamily="2" charset="-79"/>
            </a:endParaRPr>
          </a:p>
          <a:p>
            <a:pPr algn="ctr" rtl="1"/>
            <a:r>
              <a:rPr lang="he-IL" sz="4800" b="1" dirty="0">
                <a:latin typeface="Alef" pitchFamily="2" charset="-79"/>
                <a:cs typeface="Alef" pitchFamily="2" charset="-79"/>
              </a:rPr>
              <a:t>טיולי חנוכה | תשפ"ג 2022</a:t>
            </a:r>
            <a:endParaRPr lang="he-IL" sz="2400" dirty="0">
              <a:latin typeface="Alef" pitchFamily="2" charset="-79"/>
              <a:cs typeface="Alef" pitchFamily="2" charset="-79"/>
            </a:endParaRPr>
          </a:p>
          <a:p>
            <a:pPr algn="ctr" rtl="1"/>
            <a:r>
              <a:rPr lang="he-IL" sz="2400" dirty="0">
                <a:latin typeface="Alef" pitchFamily="2" charset="-79"/>
                <a:cs typeface="Alef" pitchFamily="2" charset="-79"/>
              </a:rPr>
              <a:t>אגף תפעול ורכש</a:t>
            </a:r>
          </a:p>
        </p:txBody>
      </p:sp>
    </p:spTree>
    <p:extLst>
      <p:ext uri="{BB962C8B-B14F-4D97-AF65-F5344CB8AC3E}">
        <p14:creationId xmlns:p14="http://schemas.microsoft.com/office/powerpoint/2010/main" val="413717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375296" y="579061"/>
            <a:ext cx="856593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400" b="1" dirty="0">
                <a:latin typeface="Alef" pitchFamily="2" charset="-79"/>
                <a:cs typeface="Alef" pitchFamily="2" charset="-79"/>
              </a:rPr>
              <a:t>שלבי ההכנה לטיול</a:t>
            </a:r>
          </a:p>
          <a:p>
            <a:pPr algn="ctr" rtl="1"/>
            <a:endParaRPr lang="he-IL" sz="1400" b="1" dirty="0">
              <a:latin typeface="Alef" pitchFamily="2" charset="-79"/>
              <a:cs typeface="Alef" pitchFamily="2" charset="-79"/>
            </a:endParaRPr>
          </a:p>
        </p:txBody>
      </p:sp>
      <p:graphicFrame>
        <p:nvGraphicFramePr>
          <p:cNvPr id="3" name="טבלה 3">
            <a:extLst>
              <a:ext uri="{FF2B5EF4-FFF2-40B4-BE49-F238E27FC236}">
                <a16:creationId xmlns:a16="http://schemas.microsoft.com/office/drawing/2014/main" id="{FB07957F-58B5-4FFB-D560-4773BC0E3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870241"/>
              </p:ext>
            </p:extLst>
          </p:nvPr>
        </p:nvGraphicFramePr>
        <p:xfrm>
          <a:off x="588775" y="1345241"/>
          <a:ext cx="7966448" cy="50657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91612">
                  <a:extLst>
                    <a:ext uri="{9D8B030D-6E8A-4147-A177-3AD203B41FA5}">
                      <a16:colId xmlns:a16="http://schemas.microsoft.com/office/drawing/2014/main" val="3003929220"/>
                    </a:ext>
                  </a:extLst>
                </a:gridCol>
                <a:gridCol w="1991612">
                  <a:extLst>
                    <a:ext uri="{9D8B030D-6E8A-4147-A177-3AD203B41FA5}">
                      <a16:colId xmlns:a16="http://schemas.microsoft.com/office/drawing/2014/main" val="3591268454"/>
                    </a:ext>
                  </a:extLst>
                </a:gridCol>
                <a:gridCol w="1991612">
                  <a:extLst>
                    <a:ext uri="{9D8B030D-6E8A-4147-A177-3AD203B41FA5}">
                      <a16:colId xmlns:a16="http://schemas.microsoft.com/office/drawing/2014/main" val="2244557271"/>
                    </a:ext>
                  </a:extLst>
                </a:gridCol>
                <a:gridCol w="1991612">
                  <a:extLst>
                    <a:ext uri="{9D8B030D-6E8A-4147-A177-3AD203B41FA5}">
                      <a16:colId xmlns:a16="http://schemas.microsoft.com/office/drawing/2014/main" val="2105867385"/>
                    </a:ext>
                  </a:extLst>
                </a:gridCol>
              </a:tblGrid>
              <a:tr h="370504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מועד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משימה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אחריות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הערות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304830"/>
                  </a:ext>
                </a:extLst>
              </a:tr>
              <a:tr h="639500"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עד תל"ג 1 (27/10)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בניית תוכנית לוגיסטית- תפעולית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תפעול – בשיתוף ההנהגות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לפני הכנה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074287"/>
                  </a:ext>
                </a:extLst>
              </a:tr>
              <a:tr h="370504"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עד תל"ג 2 (18/11)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התאמות התוכנית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תפעול – בשיתוף ההנהגות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לאחר הכנה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072975"/>
                  </a:ext>
                </a:extLst>
              </a:tr>
              <a:tr h="639500"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עד חודש לפני (20/11)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הוצאת הזמנות לספקים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תפעול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6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743728"/>
                  </a:ext>
                </a:extLst>
              </a:tr>
              <a:tr h="1187642"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עד שלושה שבועות לפני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יצירת קשר מול הספקים לווידוא הזמנות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הנהגות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כל שינוי יעשה מול הספק, ובעדכון ובאישור של מנהל תפעול.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877391"/>
                  </a:ext>
                </a:extLst>
              </a:tr>
              <a:tr h="639500"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סגירת הרשמה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ווידוא כמויות ואם נדרש לבצע עדכון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הנהגות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60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084353"/>
                  </a:ext>
                </a:extLst>
              </a:tr>
              <a:tr h="370504"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שבועיים לטיול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תדרוך כ"א בטיולים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הנהגות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6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95403"/>
                  </a:ext>
                </a:extLst>
              </a:tr>
              <a:tr h="639500"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שבוע אחרון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הכנת תיק תפעולי, סגירת ימי עבודה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הנהגות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6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684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35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9034" y="510049"/>
            <a:ext cx="856593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400" b="1" dirty="0">
                <a:latin typeface="Alef" pitchFamily="2" charset="-79"/>
                <a:cs typeface="Alef" pitchFamily="2" charset="-79"/>
              </a:rPr>
              <a:t>שלבי ההכנה לטיול</a:t>
            </a:r>
          </a:p>
          <a:p>
            <a:pPr algn="ctr" rtl="1"/>
            <a:endParaRPr lang="he-IL" sz="1400" b="1" dirty="0">
              <a:latin typeface="Alef" pitchFamily="2" charset="-79"/>
              <a:cs typeface="Alef" pitchFamily="2" charset="-79"/>
            </a:endParaRPr>
          </a:p>
        </p:txBody>
      </p:sp>
      <p:graphicFrame>
        <p:nvGraphicFramePr>
          <p:cNvPr id="5" name="תרשים 4">
            <a:extLst>
              <a:ext uri="{FF2B5EF4-FFF2-40B4-BE49-F238E27FC236}">
                <a16:creationId xmlns:a16="http://schemas.microsoft.com/office/drawing/2014/main" id="{A6ED02E9-D49D-F785-316D-2D549607FC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640036"/>
              </p:ext>
            </p:extLst>
          </p:nvPr>
        </p:nvGraphicFramePr>
        <p:xfrm>
          <a:off x="805131" y="1454366"/>
          <a:ext cx="7533735" cy="4589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5256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3779" y="872359"/>
            <a:ext cx="856593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400" b="1" dirty="0">
                <a:latin typeface="Alef" pitchFamily="2" charset="-79"/>
                <a:cs typeface="Alef" pitchFamily="2" charset="-79"/>
              </a:rPr>
              <a:t>כלים לעבודת </a:t>
            </a:r>
            <a:r>
              <a:rPr lang="he-IL" sz="4400" b="1" dirty="0" err="1">
                <a:latin typeface="Alef" pitchFamily="2" charset="-79"/>
                <a:cs typeface="Alef" pitchFamily="2" charset="-79"/>
              </a:rPr>
              <a:t>המנהלנ</a:t>
            </a:r>
            <a:r>
              <a:rPr lang="he-IL" sz="4400" b="1" dirty="0">
                <a:latin typeface="Alef" pitchFamily="2" charset="-79"/>
                <a:cs typeface="Alef" pitchFamily="2" charset="-79"/>
              </a:rPr>
              <a:t>/</a:t>
            </a:r>
            <a:r>
              <a:rPr lang="he-IL" sz="4400" b="1" dirty="0" err="1">
                <a:latin typeface="Alef" pitchFamily="2" charset="-79"/>
                <a:cs typeface="Alef" pitchFamily="2" charset="-79"/>
              </a:rPr>
              <a:t>ית</a:t>
            </a:r>
            <a:endParaRPr lang="he-IL" sz="4400" b="1" dirty="0">
              <a:latin typeface="Alef" pitchFamily="2" charset="-79"/>
              <a:cs typeface="Alef" pitchFamily="2" charset="-79"/>
            </a:endParaRPr>
          </a:p>
          <a:p>
            <a:pPr algn="ctr" rtl="1"/>
            <a:endParaRPr lang="he-IL" sz="1400" b="1" dirty="0">
              <a:latin typeface="Alef" pitchFamily="2" charset="-79"/>
              <a:cs typeface="Alef" pitchFamily="2" charset="-79"/>
            </a:endParaRPr>
          </a:p>
        </p:txBody>
      </p:sp>
      <p:sp>
        <p:nvSpPr>
          <p:cNvPr id="3" name="מציין מיקום תוכן 6">
            <a:extLst>
              <a:ext uri="{FF2B5EF4-FFF2-40B4-BE49-F238E27FC236}">
                <a16:creationId xmlns:a16="http://schemas.microsoft.com/office/drawing/2014/main" id="{5C66A33A-9E1D-B583-4934-D36A946032A1}"/>
              </a:ext>
            </a:extLst>
          </p:cNvPr>
          <p:cNvSpPr txBox="1">
            <a:spLocks/>
          </p:cNvSpPr>
          <p:nvPr/>
        </p:nvSpPr>
        <p:spPr bwMode="auto">
          <a:xfrm>
            <a:off x="584871" y="1857243"/>
            <a:ext cx="7963745" cy="255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altLang="he-IL" sz="1800" b="1" dirty="0">
                <a:latin typeface="Alef" panose="00000500000000000000" pitchFamily="2" charset="-79"/>
                <a:cs typeface="Alef" panose="00000500000000000000" pitchFamily="2" charset="-79"/>
              </a:rPr>
              <a:t>איחוד כלל המידע הנדרש למשימה בצורה קשיחה וגיבוי במחשב.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ניהול משימות </a:t>
            </a:r>
            <a:r>
              <a:rPr lang="he-IL" altLang="he-IL" sz="1700" dirty="0" err="1">
                <a:latin typeface="Alef" panose="00000500000000000000" pitchFamily="2" charset="-79"/>
                <a:cs typeface="Alef" panose="00000500000000000000" pitchFamily="2" charset="-79"/>
              </a:rPr>
              <a:t>ולו"ז</a:t>
            </a: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 יומי – טבלת שליטה הכוללת את כלל המידע והמשימות.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תרשימי חניון – לכול חניון מפת חניון ופריסה (חשמל, לינה, שטח בישול, שירותים, אזור חנייה, אזור גונדולות, מים), מפה אזורית.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הכרה של מרחב הטיול לעזרה הדדית.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נוהל מסודר למענה לאתגרים ופתרון בעיות.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מעקב מסודר אחרי שירות שהתקבל וקבלת מענה איכותי.</a:t>
            </a:r>
          </a:p>
        </p:txBody>
      </p:sp>
    </p:spTree>
    <p:extLst>
      <p:ext uri="{BB962C8B-B14F-4D97-AF65-F5344CB8AC3E}">
        <p14:creationId xmlns:p14="http://schemas.microsoft.com/office/powerpoint/2010/main" val="968624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9034" y="682578"/>
            <a:ext cx="856593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400" b="1" dirty="0">
                <a:latin typeface="Alef" pitchFamily="2" charset="-79"/>
                <a:cs typeface="Alef" pitchFamily="2" charset="-79"/>
              </a:rPr>
              <a:t>טיול הביצוע</a:t>
            </a:r>
          </a:p>
          <a:p>
            <a:pPr algn="ctr" rtl="1"/>
            <a:endParaRPr lang="he-IL" sz="1400" b="1" dirty="0">
              <a:latin typeface="Alef" pitchFamily="2" charset="-79"/>
              <a:cs typeface="Alef" pitchFamily="2" charset="-79"/>
            </a:endParaRPr>
          </a:p>
        </p:txBody>
      </p:sp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7BB3D23D-2240-975E-D5AE-FD5E9B1017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726163"/>
              </p:ext>
            </p:extLst>
          </p:nvPr>
        </p:nvGraphicFramePr>
        <p:xfrm>
          <a:off x="620240" y="1397000"/>
          <a:ext cx="80828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D551E175-45AD-060A-A7EF-AA89A2673DAB}"/>
              </a:ext>
            </a:extLst>
          </p:cNvPr>
          <p:cNvSpPr txBox="1"/>
          <p:nvPr/>
        </p:nvSpPr>
        <p:spPr>
          <a:xfrm>
            <a:off x="6892506" y="1864555"/>
            <a:ext cx="1508661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rgbClr val="FFC000"/>
                </a:solidFill>
                <a:latin typeface="Alef" pitchFamily="2" charset="-79"/>
                <a:cs typeface="Alef" pitchFamily="2" charset="-79"/>
              </a:rPr>
              <a:t>יום 0</a:t>
            </a:r>
          </a:p>
          <a:p>
            <a:pPr algn="ctr" rtl="1"/>
            <a:endParaRPr lang="he-IL" sz="1400" b="1" dirty="0">
              <a:latin typeface="Alef" pitchFamily="2" charset="-79"/>
              <a:cs typeface="Alef" pitchFamily="2" charset="-79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6B35344-1BA2-7CAE-E7D5-EF5DC30158D0}"/>
              </a:ext>
            </a:extLst>
          </p:cNvPr>
          <p:cNvSpPr txBox="1"/>
          <p:nvPr/>
        </p:nvSpPr>
        <p:spPr>
          <a:xfrm>
            <a:off x="4497674" y="4320604"/>
            <a:ext cx="2446066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rgbClr val="FFC000"/>
                </a:solidFill>
                <a:latin typeface="Alef" pitchFamily="2" charset="-79"/>
                <a:cs typeface="Alef" pitchFamily="2" charset="-79"/>
              </a:rPr>
              <a:t>יום 1 + 2</a:t>
            </a:r>
          </a:p>
          <a:p>
            <a:pPr algn="ctr" rtl="1"/>
            <a:endParaRPr lang="he-IL" sz="1400" b="1" dirty="0">
              <a:latin typeface="Alef" pitchFamily="2" charset="-79"/>
              <a:cs typeface="Alef" pitchFamily="2" charset="-79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5083D1B1-53BC-B88B-1095-3977930FD9F4}"/>
              </a:ext>
            </a:extLst>
          </p:cNvPr>
          <p:cNvSpPr txBox="1"/>
          <p:nvPr/>
        </p:nvSpPr>
        <p:spPr>
          <a:xfrm>
            <a:off x="2426036" y="1895332"/>
            <a:ext cx="244606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rgbClr val="FFC000"/>
                </a:solidFill>
                <a:latin typeface="Alef" pitchFamily="2" charset="-79"/>
                <a:cs typeface="Alef" pitchFamily="2" charset="-79"/>
              </a:rPr>
              <a:t>יום אמצע</a:t>
            </a:r>
          </a:p>
          <a:p>
            <a:pPr algn="ctr" rtl="1"/>
            <a:endParaRPr lang="he-IL" sz="1100" b="1" dirty="0">
              <a:latin typeface="Alef" pitchFamily="2" charset="-79"/>
              <a:cs typeface="Alef" pitchFamily="2" charset="-79"/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9D04E40C-EC3F-B4CF-F8E4-7BB129E056D3}"/>
              </a:ext>
            </a:extLst>
          </p:cNvPr>
          <p:cNvSpPr txBox="1"/>
          <p:nvPr/>
        </p:nvSpPr>
        <p:spPr>
          <a:xfrm>
            <a:off x="440908" y="4131672"/>
            <a:ext cx="244606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rgbClr val="FFC000"/>
                </a:solidFill>
                <a:latin typeface="Alef" pitchFamily="2" charset="-79"/>
                <a:cs typeface="Alef" pitchFamily="2" charset="-79"/>
              </a:rPr>
              <a:t>יום אחרון</a:t>
            </a:r>
          </a:p>
          <a:p>
            <a:pPr algn="ctr" rtl="1"/>
            <a:endParaRPr lang="he-IL" sz="1100" b="1" dirty="0">
              <a:latin typeface="Alef" pitchFamily="2" charset="-79"/>
              <a:cs typeface="Alef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62330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1285944" y="577970"/>
            <a:ext cx="6572105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latin typeface="Alef" pitchFamily="2" charset="-79"/>
                <a:cs typeface="Alef" pitchFamily="2" charset="-79"/>
              </a:rPr>
              <a:t>טיול הביצוע</a:t>
            </a:r>
          </a:p>
          <a:p>
            <a:pPr algn="ctr" rtl="1"/>
            <a:r>
              <a:rPr lang="he-IL" sz="4000" b="1" dirty="0">
                <a:latin typeface="Alef" pitchFamily="2" charset="-79"/>
                <a:cs typeface="Alef" pitchFamily="2" charset="-79"/>
              </a:rPr>
              <a:t>העמסות ציוד ונסיעה דרומה</a:t>
            </a:r>
          </a:p>
          <a:p>
            <a:pPr algn="ctr" rtl="1"/>
            <a:endParaRPr lang="he-IL" sz="1400" b="1" dirty="0">
              <a:latin typeface="Alef" pitchFamily="2" charset="-79"/>
              <a:cs typeface="Alef" pitchFamily="2" charset="-79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03C8F74-A0D6-266E-CF7F-D1C98EA9F744}"/>
              </a:ext>
            </a:extLst>
          </p:cNvPr>
          <p:cNvSpPr txBox="1"/>
          <p:nvPr/>
        </p:nvSpPr>
        <p:spPr>
          <a:xfrm>
            <a:off x="339196" y="1609521"/>
            <a:ext cx="8465599" cy="4670509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Alef"/>
                <a:cs typeface="Alef"/>
              </a:rPr>
              <a:t>סיום עבודה ערב לפני – חצי יום חופשי.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Alef"/>
                <a:cs typeface="Alef"/>
              </a:rPr>
              <a:t>העמסת הציוד בהתאם </a:t>
            </a:r>
            <a:r>
              <a:rPr lang="he-IL" sz="2000" dirty="0" err="1">
                <a:latin typeface="Alef"/>
                <a:cs typeface="Alef"/>
              </a:rPr>
              <a:t>לרשמ"צ</a:t>
            </a:r>
            <a:r>
              <a:rPr lang="he-IL" sz="2000" dirty="0">
                <a:latin typeface="Alef"/>
                <a:cs typeface="Alef"/>
              </a:rPr>
              <a:t>, ספירה של הציוד שעלה, עדכון </a:t>
            </a:r>
            <a:r>
              <a:rPr lang="he-IL" sz="2000" dirty="0" err="1">
                <a:latin typeface="Alef"/>
                <a:cs typeface="Alef"/>
              </a:rPr>
              <a:t>רשמ"צ</a:t>
            </a:r>
            <a:r>
              <a:rPr lang="he-IL" sz="2000" dirty="0">
                <a:latin typeface="Alef"/>
                <a:cs typeface="Alef"/>
              </a:rPr>
              <a:t>. </a:t>
            </a:r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Alef"/>
                <a:cs typeface="Alef"/>
              </a:rPr>
              <a:t>העמסה הגיונית, בהתאם למשקל וסידור נכון.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err="1">
                <a:latin typeface="Alef"/>
                <a:cs typeface="Alef"/>
              </a:rPr>
              <a:t>מנהלנ</a:t>
            </a:r>
            <a:r>
              <a:rPr lang="he-IL" sz="2000" dirty="0">
                <a:latin typeface="Alef"/>
                <a:cs typeface="Alef"/>
              </a:rPr>
              <a:t>/</a:t>
            </a:r>
            <a:r>
              <a:rPr lang="he-IL" sz="2000" dirty="0" err="1">
                <a:latin typeface="Alef"/>
                <a:cs typeface="Alef"/>
              </a:rPr>
              <a:t>ית</a:t>
            </a:r>
            <a:r>
              <a:rPr lang="he-IL" sz="2000" dirty="0">
                <a:latin typeface="Alef"/>
                <a:cs typeface="Alef"/>
              </a:rPr>
              <a:t> מנהל/ת העמסה לא מעמיס בעצמו.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Alef"/>
                <a:cs typeface="Alef"/>
              </a:rPr>
              <a:t>קשירת ואבטוח ציוד.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Alef"/>
                <a:cs typeface="Alef"/>
              </a:rPr>
              <a:t>תכנון נסיעה, כולל עצירות מתוכננות מראש לדלק, מנוחה, אוכל, שירותים </a:t>
            </a:r>
            <a:r>
              <a:rPr lang="he-IL" sz="2000" dirty="0" err="1">
                <a:latin typeface="Alef"/>
                <a:cs typeface="Alef"/>
              </a:rPr>
              <a:t>וכו</a:t>
            </a:r>
            <a:r>
              <a:rPr lang="he-IL" sz="2000" dirty="0">
                <a:latin typeface="Alef"/>
                <a:cs typeface="Alef"/>
              </a:rPr>
              <a:t>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Alef"/>
                <a:cs typeface="Alef"/>
              </a:rPr>
              <a:t>חבירה לחפ"ק </a:t>
            </a:r>
            <a:r>
              <a:rPr lang="he-IL" sz="2000" dirty="0" err="1">
                <a:latin typeface="Alef"/>
                <a:cs typeface="Alef"/>
              </a:rPr>
              <a:t>איזור</a:t>
            </a:r>
            <a:r>
              <a:rPr lang="he-IL" sz="2000" dirty="0">
                <a:latin typeface="Alef"/>
                <a:cs typeface="Alef"/>
              </a:rPr>
              <a:t> – ככל הניתן:</a:t>
            </a:r>
            <a:r>
              <a:rPr lang="en-US" sz="2000" dirty="0">
                <a:latin typeface="Alef"/>
                <a:cs typeface="Alef"/>
              </a:rPr>
              <a:t> </a:t>
            </a:r>
            <a:r>
              <a:rPr lang="he-IL" sz="2000" dirty="0">
                <a:latin typeface="Alef"/>
                <a:cs typeface="Alef"/>
              </a:rPr>
              <a:t>קליטה בחניון הראשון, קבלת לוויני.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Alef"/>
                <a:cs typeface="Alef"/>
              </a:rPr>
              <a:t>קשר לספקים – וידוא קבלת השירות הנדרש.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Alef"/>
                <a:cs typeface="Alef"/>
              </a:rPr>
              <a:t>מוכנות לקבלת חניכים/</a:t>
            </a:r>
            <a:r>
              <a:rPr lang="he-IL" sz="2000" dirty="0" err="1">
                <a:latin typeface="Alef"/>
                <a:cs typeface="Alef"/>
              </a:rPr>
              <a:t>ות</a:t>
            </a:r>
            <a:r>
              <a:rPr lang="he-IL" sz="2000" dirty="0">
                <a:latin typeface="Alef"/>
                <a:cs typeface="Alef"/>
              </a:rPr>
              <a:t> – לא יאוחר משעה 14:00.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Alef"/>
                <a:cs typeface="Alef"/>
              </a:rPr>
              <a:t>הגעה מוקדמת ככל הניתן – האם נדרשת הגעה מוקדמת ללינה בנקודה קרובה?</a:t>
            </a:r>
          </a:p>
        </p:txBody>
      </p:sp>
    </p:spTree>
    <p:extLst>
      <p:ext uri="{BB962C8B-B14F-4D97-AF65-F5344CB8AC3E}">
        <p14:creationId xmlns:p14="http://schemas.microsoft.com/office/powerpoint/2010/main" val="1567482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03C8F74-A0D6-266E-CF7F-D1C98EA9F744}"/>
              </a:ext>
            </a:extLst>
          </p:cNvPr>
          <p:cNvSpPr txBox="1"/>
          <p:nvPr/>
        </p:nvSpPr>
        <p:spPr>
          <a:xfrm>
            <a:off x="362304" y="1526214"/>
            <a:ext cx="8419381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>
                <a:latin typeface="Alef" panose="00000500000000000000" pitchFamily="2" charset="-79"/>
                <a:cs typeface="Alef" panose="00000500000000000000" pitchFamily="2" charset="-79"/>
              </a:rPr>
              <a:t>החניון הוא משרד השטח שלכם/ן, ובעיקר צריך לתת מענה לצרכים - שלכם/ן, של החניכים/</a:t>
            </a:r>
            <a:r>
              <a:rPr lang="he-IL" sz="1400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1400" dirty="0">
                <a:latin typeface="Alef" panose="00000500000000000000" pitchFamily="2" charset="-79"/>
                <a:cs typeface="Alef" panose="00000500000000000000" pitchFamily="2" charset="-79"/>
              </a:rPr>
              <a:t> ושל צוות ההדרכה בטיול. החניון משרת את הטיול, ולא ההפך. הקמת החניון תעשה לאור חשיבה על צרכי המטיילים/</a:t>
            </a:r>
            <a:r>
              <a:rPr lang="he-IL" sz="1400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1400" dirty="0"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  <a:p>
            <a:pPr algn="r" rtl="1"/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/>
            <a:r>
              <a:rPr lang="he-IL" sz="1200" b="1" u="sng" dirty="0">
                <a:latin typeface="Alef" panose="00000500000000000000" pitchFamily="2" charset="-79"/>
                <a:cs typeface="Alef" panose="00000500000000000000" pitchFamily="2" charset="-79"/>
              </a:rPr>
              <a:t>צרכי צוות ההדרכה והצוות הניהולי: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200" dirty="0">
                <a:latin typeface="Alef" panose="00000500000000000000" pitchFamily="2" charset="-79"/>
                <a:cs typeface="Alef" panose="00000500000000000000" pitchFamily="2" charset="-79"/>
              </a:rPr>
              <a:t>מקום מסודר "למסגר" את צוות ההדרכה, לתת מענה, או להתפרק.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200" dirty="0">
                <a:latin typeface="Alef" panose="00000500000000000000" pitchFamily="2" charset="-79"/>
                <a:cs typeface="Alef" panose="00000500000000000000" pitchFamily="2" charset="-79"/>
              </a:rPr>
              <a:t>מקום לצרכי ת"ש – פינת עישון,</a:t>
            </a:r>
            <a:r>
              <a:rPr lang="en-US" sz="1200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sz="1200" dirty="0">
                <a:latin typeface="Alef" panose="00000500000000000000" pitchFamily="2" charset="-79"/>
                <a:cs typeface="Alef" panose="00000500000000000000" pitchFamily="2" charset="-79"/>
              </a:rPr>
              <a:t>חדר ישיבה, פינת קפה </a:t>
            </a:r>
            <a:r>
              <a:rPr lang="he-IL" sz="1200" dirty="0" err="1">
                <a:latin typeface="Alef" panose="00000500000000000000" pitchFamily="2" charset="-79"/>
                <a:cs typeface="Alef" panose="00000500000000000000" pitchFamily="2" charset="-79"/>
              </a:rPr>
              <a:t>וכו</a:t>
            </a:r>
            <a:r>
              <a:rPr lang="he-IL" sz="1200" dirty="0">
                <a:latin typeface="Alef" panose="00000500000000000000" pitchFamily="2" charset="-79"/>
                <a:cs typeface="Alef" panose="00000500000000000000" pitchFamily="2" charset="-79"/>
              </a:rPr>
              <a:t>'.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200" dirty="0">
                <a:latin typeface="Alef" panose="00000500000000000000" pitchFamily="2" charset="-79"/>
                <a:cs typeface="Alef" panose="00000500000000000000" pitchFamily="2" charset="-79"/>
              </a:rPr>
              <a:t>מקום להטענה לצוות ההדרכה בלבד! הם צריכים נקודות הטענה שאינן לקשרים.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200" dirty="0">
                <a:latin typeface="Alef" panose="00000500000000000000" pitchFamily="2" charset="-79"/>
                <a:cs typeface="Alef" panose="00000500000000000000" pitchFamily="2" charset="-79"/>
              </a:rPr>
              <a:t>שירותים נפרדים?</a:t>
            </a:r>
          </a:p>
          <a:p>
            <a:pPr algn="r" rtl="1"/>
            <a:r>
              <a:rPr lang="he-IL" sz="1200" dirty="0">
                <a:highlight>
                  <a:srgbClr val="FFFF00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השיטה: אוהל קונסטרוקציה, </a:t>
            </a:r>
            <a:r>
              <a:rPr lang="he-IL" sz="1200" dirty="0" err="1">
                <a:highlight>
                  <a:srgbClr val="FFFF00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גזיבו</a:t>
            </a:r>
            <a:r>
              <a:rPr lang="he-IL" sz="1200" dirty="0">
                <a:highlight>
                  <a:srgbClr val="FFFF00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 מתוחם לפינת עישון/ישיבה.</a:t>
            </a:r>
            <a:endParaRPr lang="he-IL" sz="12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/>
            <a:endParaRPr lang="he-IL" sz="1200" b="1" u="sng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/>
            <a:r>
              <a:rPr lang="he-IL" sz="1200" b="1" u="sng" dirty="0">
                <a:latin typeface="Alef" panose="00000500000000000000" pitchFamily="2" charset="-79"/>
                <a:cs typeface="Alef" panose="00000500000000000000" pitchFamily="2" charset="-79"/>
              </a:rPr>
              <a:t>צרכי חניכים/</a:t>
            </a:r>
            <a:r>
              <a:rPr lang="he-IL" sz="1200" b="1" u="sng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1200" b="1" u="sng" dirty="0">
                <a:latin typeface="Alef" panose="00000500000000000000" pitchFamily="2" charset="-79"/>
                <a:cs typeface="Alef" panose="00000500000000000000" pitchFamily="2" charset="-79"/>
              </a:rPr>
              <a:t>: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200" dirty="0">
                <a:latin typeface="Alef" panose="00000500000000000000" pitchFamily="2" charset="-79"/>
                <a:cs typeface="Alef" panose="00000500000000000000" pitchFamily="2" charset="-79"/>
              </a:rPr>
              <a:t>נקודת שטיפת כלים ומילוי מים שמאפשרת שימוש מסודר (לא מוצפת!, מוארת).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200" dirty="0">
                <a:latin typeface="Alef" panose="00000500000000000000" pitchFamily="2" charset="-79"/>
                <a:cs typeface="Alef" panose="00000500000000000000" pitchFamily="2" charset="-79"/>
              </a:rPr>
              <a:t>תאורה בשירותים.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200" dirty="0">
                <a:latin typeface="Alef" panose="00000500000000000000" pitchFamily="2" charset="-79"/>
                <a:cs typeface="Alef" panose="00000500000000000000" pitchFamily="2" charset="-79"/>
              </a:rPr>
              <a:t>תאורה מספקת בחניון – האם זה הטיול בו נחליט לבחון את הגבולות? או שהאתגר של </a:t>
            </a:r>
            <a:r>
              <a:rPr lang="he-IL" sz="1200" dirty="0" err="1">
                <a:latin typeface="Alef" panose="00000500000000000000" pitchFamily="2" charset="-79"/>
                <a:cs typeface="Alef" panose="00000500000000000000" pitchFamily="2" charset="-79"/>
              </a:rPr>
              <a:t>מז"א</a:t>
            </a:r>
            <a:r>
              <a:rPr lang="he-IL" sz="1200" dirty="0">
                <a:latin typeface="Alef" panose="00000500000000000000" pitchFamily="2" charset="-79"/>
                <a:cs typeface="Alef" panose="00000500000000000000" pitchFamily="2" charset="-79"/>
              </a:rPr>
              <a:t> +</a:t>
            </a:r>
            <a:r>
              <a:rPr lang="en-US" sz="1200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sz="1200" dirty="0">
                <a:latin typeface="Alef" panose="00000500000000000000" pitchFamily="2" charset="-79"/>
                <a:cs typeface="Alef" panose="00000500000000000000" pitchFamily="2" charset="-79"/>
              </a:rPr>
              <a:t>מסלולים מספיק.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200" dirty="0">
                <a:latin typeface="Alef" panose="00000500000000000000" pitchFamily="2" charset="-79"/>
                <a:cs typeface="Alef" panose="00000500000000000000" pitchFamily="2" charset="-79"/>
              </a:rPr>
              <a:t>שטח סטרילי למתן מענה בנקודות קצה (פציעה/מצב רגשי וכו').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200" dirty="0">
                <a:latin typeface="Alef" panose="00000500000000000000" pitchFamily="2" charset="-79"/>
                <a:cs typeface="Alef" panose="00000500000000000000" pitchFamily="2" charset="-79"/>
              </a:rPr>
              <a:t>שילוט מסודר בחניון, שמבהיר היכן כל דבר שנדרש – פחי אשפה, גונדולות ועוד.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200" dirty="0">
                <a:latin typeface="Alef" panose="00000500000000000000" pitchFamily="2" charset="-79"/>
                <a:cs typeface="Alef" panose="00000500000000000000" pitchFamily="2" charset="-79"/>
              </a:rPr>
              <a:t>שטחי לינה מרווחים שנותנים מענה לגודל ולמאפיינים (אוהלי קונסטרוקציה?).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200" dirty="0">
                <a:latin typeface="Alef" panose="00000500000000000000" pitchFamily="2" charset="-79"/>
                <a:cs typeface="Alef" panose="00000500000000000000" pitchFamily="2" charset="-79"/>
              </a:rPr>
              <a:t>שטח בישול והכנה שעומד בסטנדרט הבטיחותי ומאפשר ניהול מספק.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1200" dirty="0">
                <a:latin typeface="Alef" panose="00000500000000000000" pitchFamily="2" charset="-79"/>
                <a:cs typeface="Alef" panose="00000500000000000000" pitchFamily="2" charset="-79"/>
              </a:rPr>
              <a:t>תיחום </a:t>
            </a:r>
            <a:r>
              <a:rPr lang="he-IL" sz="1200" dirty="0" err="1">
                <a:latin typeface="Alef" panose="00000500000000000000" pitchFamily="2" charset="-79"/>
                <a:cs typeface="Alef" panose="00000500000000000000" pitchFamily="2" charset="-79"/>
              </a:rPr>
              <a:t>איזור</a:t>
            </a:r>
            <a:r>
              <a:rPr lang="he-IL" sz="1200" dirty="0">
                <a:latin typeface="Alef" panose="00000500000000000000" pitchFamily="2" charset="-79"/>
                <a:cs typeface="Alef" panose="00000500000000000000" pitchFamily="2" charset="-79"/>
              </a:rPr>
              <a:t> החניון ומענה למפגעים בטיחותיים.</a:t>
            </a:r>
          </a:p>
          <a:p>
            <a:pPr algn="r" rtl="1"/>
            <a:endParaRPr lang="he-IL" sz="12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/>
            <a:r>
              <a:rPr lang="he-IL" sz="1200" b="1" u="sng" dirty="0">
                <a:latin typeface="Alef" panose="00000500000000000000" pitchFamily="2" charset="-79"/>
                <a:cs typeface="Alef" panose="00000500000000000000" pitchFamily="2" charset="-79"/>
              </a:rPr>
              <a:t>צרכים ניהוליים: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200" dirty="0">
                <a:latin typeface="Alef" panose="00000500000000000000" pitchFamily="2" charset="-79"/>
                <a:cs typeface="Alef" panose="00000500000000000000" pitchFamily="2" charset="-79"/>
              </a:rPr>
              <a:t>אזור לינה נפרד לצוות בוגר, ולצוות אבטחה ורפואה (שאינו האוהל או </a:t>
            </a:r>
            <a:r>
              <a:rPr lang="he-IL" sz="1200" dirty="0" err="1">
                <a:latin typeface="Alef" panose="00000500000000000000" pitchFamily="2" charset="-79"/>
                <a:cs typeface="Alef" panose="00000500000000000000" pitchFamily="2" charset="-79"/>
              </a:rPr>
              <a:t>הגזיבו</a:t>
            </a:r>
            <a:r>
              <a:rPr lang="he-IL" sz="1200" dirty="0">
                <a:latin typeface="Alef" panose="00000500000000000000" pitchFamily="2" charset="-79"/>
                <a:cs typeface="Alef" panose="00000500000000000000" pitchFamily="2" charset="-79"/>
              </a:rPr>
              <a:t>).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200" dirty="0">
                <a:latin typeface="Alef" panose="00000500000000000000" pitchFamily="2" charset="-79"/>
                <a:cs typeface="Alef" panose="00000500000000000000" pitchFamily="2" charset="-79"/>
              </a:rPr>
              <a:t>הטענת קשרים.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200" dirty="0">
                <a:latin typeface="Alef" panose="00000500000000000000" pitchFamily="2" charset="-79"/>
                <a:cs typeface="Alef" panose="00000500000000000000" pitchFamily="2" charset="-79"/>
              </a:rPr>
              <a:t>מחסן ציוד.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200" dirty="0">
                <a:latin typeface="Alef" panose="00000500000000000000" pitchFamily="2" charset="-79"/>
                <a:cs typeface="Alef" panose="00000500000000000000" pitchFamily="2" charset="-79"/>
              </a:rPr>
              <a:t>חניות לרכבים.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E9734F23-1CD5-0F42-B968-A0539A7F7572}"/>
              </a:ext>
            </a:extLst>
          </p:cNvPr>
          <p:cNvSpPr txBox="1"/>
          <p:nvPr/>
        </p:nvSpPr>
        <p:spPr>
          <a:xfrm>
            <a:off x="1285943" y="462630"/>
            <a:ext cx="6572105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latin typeface="Alef" pitchFamily="2" charset="-79"/>
                <a:cs typeface="Alef" pitchFamily="2" charset="-79"/>
              </a:rPr>
              <a:t>טיול הביצוע</a:t>
            </a:r>
          </a:p>
          <a:p>
            <a:pPr algn="ctr" rtl="1"/>
            <a:r>
              <a:rPr lang="he-IL" sz="4000" b="1" dirty="0">
                <a:latin typeface="Alef" pitchFamily="2" charset="-79"/>
                <a:cs typeface="Alef" pitchFamily="2" charset="-79"/>
              </a:rPr>
              <a:t>הקמת חניון</a:t>
            </a:r>
          </a:p>
          <a:p>
            <a:pPr algn="ctr" rtl="1"/>
            <a:endParaRPr lang="he-IL" sz="1400" b="1" dirty="0">
              <a:latin typeface="Alef" pitchFamily="2" charset="-79"/>
              <a:cs typeface="Alef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3712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תמונה 4">
            <a:extLst>
              <a:ext uri="{FF2B5EF4-FFF2-40B4-BE49-F238E27FC236}">
                <a16:creationId xmlns:a16="http://schemas.microsoft.com/office/drawing/2014/main" id="{427D00B4-34D0-D099-6D58-A4D9F2339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t="3833" r="536" b="2338"/>
          <a:stretch>
            <a:fillRect/>
          </a:stretch>
        </p:blipFill>
        <p:spPr bwMode="auto">
          <a:xfrm>
            <a:off x="-3175" y="-17463"/>
            <a:ext cx="91646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כותרת 2">
            <a:extLst>
              <a:ext uri="{FF2B5EF4-FFF2-40B4-BE49-F238E27FC236}">
                <a16:creationId xmlns:a16="http://schemas.microsoft.com/office/drawing/2014/main" id="{166A45EA-F58C-3222-D1B6-034993B463EA}"/>
              </a:ext>
            </a:extLst>
          </p:cNvPr>
          <p:cNvSpPr txBox="1">
            <a:spLocks/>
          </p:cNvSpPr>
          <p:nvPr/>
        </p:nvSpPr>
        <p:spPr>
          <a:xfrm>
            <a:off x="-3175" y="203200"/>
            <a:ext cx="3057525" cy="1676400"/>
          </a:xfrm>
          <a:prstGeom prst="rect">
            <a:avLst/>
          </a:prstGeom>
        </p:spPr>
        <p:txBody>
          <a:bodyPr anchor="ctr"/>
          <a:lstStyle>
            <a:lvl1pPr algn="l" rtl="1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he-IL" sz="5400" b="1" i="1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ahoma" pitchFamily="34" charset="0"/>
                <a:cs typeface="Tahoma" pitchFamily="34" charset="0"/>
              </a:rPr>
              <a:t>חניון הר כיפה</a:t>
            </a:r>
          </a:p>
        </p:txBody>
      </p:sp>
      <p:pic>
        <p:nvPicPr>
          <p:cNvPr id="26628" name="Picture 2" descr="תוצאת תמונה עבור ‪north arrow‬‏">
            <a:extLst>
              <a:ext uri="{FF2B5EF4-FFF2-40B4-BE49-F238E27FC236}">
                <a16:creationId xmlns:a16="http://schemas.microsoft.com/office/drawing/2014/main" id="{5850BC77-88B8-71C5-BA88-9E58BE630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20900"/>
            <a:ext cx="47625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צורה חופשית 7">
            <a:extLst>
              <a:ext uri="{FF2B5EF4-FFF2-40B4-BE49-F238E27FC236}">
                <a16:creationId xmlns:a16="http://schemas.microsoft.com/office/drawing/2014/main" id="{113601EE-1B80-0076-F9F5-A4A58E894113}"/>
              </a:ext>
            </a:extLst>
          </p:cNvPr>
          <p:cNvSpPr/>
          <p:nvPr/>
        </p:nvSpPr>
        <p:spPr>
          <a:xfrm>
            <a:off x="4554538" y="-17463"/>
            <a:ext cx="4572000" cy="3376613"/>
          </a:xfrm>
          <a:custGeom>
            <a:avLst/>
            <a:gdLst>
              <a:gd name="connsiteX0" fmla="*/ 4572000 w 4599160"/>
              <a:gd name="connsiteY0" fmla="*/ 0 h 3603279"/>
              <a:gd name="connsiteX1" fmla="*/ 181069 w 4599160"/>
              <a:gd name="connsiteY1" fmla="*/ 0 h 3603279"/>
              <a:gd name="connsiteX2" fmla="*/ 0 w 4599160"/>
              <a:gd name="connsiteY2" fmla="*/ 353085 h 3603279"/>
              <a:gd name="connsiteX3" fmla="*/ 72428 w 4599160"/>
              <a:gd name="connsiteY3" fmla="*/ 1032095 h 3603279"/>
              <a:gd name="connsiteX4" fmla="*/ 724277 w 4599160"/>
              <a:gd name="connsiteY4" fmla="*/ 1674891 h 3603279"/>
              <a:gd name="connsiteX5" fmla="*/ 1303699 w 4599160"/>
              <a:gd name="connsiteY5" fmla="*/ 2634558 h 3603279"/>
              <a:gd name="connsiteX6" fmla="*/ 1910281 w 4599160"/>
              <a:gd name="connsiteY6" fmla="*/ 3078178 h 3603279"/>
              <a:gd name="connsiteX7" fmla="*/ 2426329 w 4599160"/>
              <a:gd name="connsiteY7" fmla="*/ 3603279 h 3603279"/>
              <a:gd name="connsiteX8" fmla="*/ 2869949 w 4599160"/>
              <a:gd name="connsiteY8" fmla="*/ 3431263 h 3603279"/>
              <a:gd name="connsiteX9" fmla="*/ 3585172 w 4599160"/>
              <a:gd name="connsiteY9" fmla="*/ 3404103 h 3603279"/>
              <a:gd name="connsiteX10" fmla="*/ 3367889 w 4599160"/>
              <a:gd name="connsiteY10" fmla="*/ 2716040 h 3603279"/>
              <a:gd name="connsiteX11" fmla="*/ 3503691 w 4599160"/>
              <a:gd name="connsiteY11" fmla="*/ 2281473 h 3603279"/>
              <a:gd name="connsiteX12" fmla="*/ 4599160 w 4599160"/>
              <a:gd name="connsiteY12" fmla="*/ 878186 h 3603279"/>
              <a:gd name="connsiteX0" fmla="*/ 4572000 w 4599160"/>
              <a:gd name="connsiteY0" fmla="*/ 18107 h 3621386"/>
              <a:gd name="connsiteX1" fmla="*/ 181069 w 4599160"/>
              <a:gd name="connsiteY1" fmla="*/ 18107 h 3621386"/>
              <a:gd name="connsiteX2" fmla="*/ 0 w 4599160"/>
              <a:gd name="connsiteY2" fmla="*/ 371192 h 3621386"/>
              <a:gd name="connsiteX3" fmla="*/ 72428 w 4599160"/>
              <a:gd name="connsiteY3" fmla="*/ 1050202 h 3621386"/>
              <a:gd name="connsiteX4" fmla="*/ 724277 w 4599160"/>
              <a:gd name="connsiteY4" fmla="*/ 1692998 h 3621386"/>
              <a:gd name="connsiteX5" fmla="*/ 1303699 w 4599160"/>
              <a:gd name="connsiteY5" fmla="*/ 2652665 h 3621386"/>
              <a:gd name="connsiteX6" fmla="*/ 1910281 w 4599160"/>
              <a:gd name="connsiteY6" fmla="*/ 3096285 h 3621386"/>
              <a:gd name="connsiteX7" fmla="*/ 2426329 w 4599160"/>
              <a:gd name="connsiteY7" fmla="*/ 3621386 h 3621386"/>
              <a:gd name="connsiteX8" fmla="*/ 2869949 w 4599160"/>
              <a:gd name="connsiteY8" fmla="*/ 3449370 h 3621386"/>
              <a:gd name="connsiteX9" fmla="*/ 3585172 w 4599160"/>
              <a:gd name="connsiteY9" fmla="*/ 3422210 h 3621386"/>
              <a:gd name="connsiteX10" fmla="*/ 3367889 w 4599160"/>
              <a:gd name="connsiteY10" fmla="*/ 2734147 h 3621386"/>
              <a:gd name="connsiteX11" fmla="*/ 3503691 w 4599160"/>
              <a:gd name="connsiteY11" fmla="*/ 2299580 h 3621386"/>
              <a:gd name="connsiteX12" fmla="*/ 4599160 w 4599160"/>
              <a:gd name="connsiteY12" fmla="*/ 0 h 3621386"/>
              <a:gd name="connsiteX0" fmla="*/ 4572000 w 4599160"/>
              <a:gd name="connsiteY0" fmla="*/ 18107 h 3621386"/>
              <a:gd name="connsiteX1" fmla="*/ 181069 w 4599160"/>
              <a:gd name="connsiteY1" fmla="*/ 18107 h 3621386"/>
              <a:gd name="connsiteX2" fmla="*/ 0 w 4599160"/>
              <a:gd name="connsiteY2" fmla="*/ 371192 h 3621386"/>
              <a:gd name="connsiteX3" fmla="*/ 72428 w 4599160"/>
              <a:gd name="connsiteY3" fmla="*/ 1050202 h 3621386"/>
              <a:gd name="connsiteX4" fmla="*/ 724277 w 4599160"/>
              <a:gd name="connsiteY4" fmla="*/ 1692998 h 3621386"/>
              <a:gd name="connsiteX5" fmla="*/ 1303699 w 4599160"/>
              <a:gd name="connsiteY5" fmla="*/ 2652665 h 3621386"/>
              <a:gd name="connsiteX6" fmla="*/ 1910281 w 4599160"/>
              <a:gd name="connsiteY6" fmla="*/ 3096285 h 3621386"/>
              <a:gd name="connsiteX7" fmla="*/ 2426329 w 4599160"/>
              <a:gd name="connsiteY7" fmla="*/ 3621386 h 3621386"/>
              <a:gd name="connsiteX8" fmla="*/ 2869949 w 4599160"/>
              <a:gd name="connsiteY8" fmla="*/ 3449370 h 3621386"/>
              <a:gd name="connsiteX9" fmla="*/ 3585172 w 4599160"/>
              <a:gd name="connsiteY9" fmla="*/ 3422210 h 3621386"/>
              <a:gd name="connsiteX10" fmla="*/ 3367889 w 4599160"/>
              <a:gd name="connsiteY10" fmla="*/ 2734147 h 3621386"/>
              <a:gd name="connsiteX11" fmla="*/ 3503691 w 4599160"/>
              <a:gd name="connsiteY11" fmla="*/ 2299580 h 3621386"/>
              <a:gd name="connsiteX12" fmla="*/ 4599160 w 4599160"/>
              <a:gd name="connsiteY12" fmla="*/ 0 h 3621386"/>
              <a:gd name="connsiteX0" fmla="*/ 4572000 w 4599160"/>
              <a:gd name="connsiteY0" fmla="*/ 18107 h 3621386"/>
              <a:gd name="connsiteX1" fmla="*/ 181069 w 4599160"/>
              <a:gd name="connsiteY1" fmla="*/ 18107 h 3621386"/>
              <a:gd name="connsiteX2" fmla="*/ 0 w 4599160"/>
              <a:gd name="connsiteY2" fmla="*/ 371192 h 3621386"/>
              <a:gd name="connsiteX3" fmla="*/ 72428 w 4599160"/>
              <a:gd name="connsiteY3" fmla="*/ 1050202 h 3621386"/>
              <a:gd name="connsiteX4" fmla="*/ 724277 w 4599160"/>
              <a:gd name="connsiteY4" fmla="*/ 1692998 h 3621386"/>
              <a:gd name="connsiteX5" fmla="*/ 1303699 w 4599160"/>
              <a:gd name="connsiteY5" fmla="*/ 2652665 h 3621386"/>
              <a:gd name="connsiteX6" fmla="*/ 1910281 w 4599160"/>
              <a:gd name="connsiteY6" fmla="*/ 3096285 h 3621386"/>
              <a:gd name="connsiteX7" fmla="*/ 2426329 w 4599160"/>
              <a:gd name="connsiteY7" fmla="*/ 3621386 h 3621386"/>
              <a:gd name="connsiteX8" fmla="*/ 2869949 w 4599160"/>
              <a:gd name="connsiteY8" fmla="*/ 3449370 h 3621386"/>
              <a:gd name="connsiteX9" fmla="*/ 3585172 w 4599160"/>
              <a:gd name="connsiteY9" fmla="*/ 3422210 h 3621386"/>
              <a:gd name="connsiteX10" fmla="*/ 3367889 w 4599160"/>
              <a:gd name="connsiteY10" fmla="*/ 2734147 h 3621386"/>
              <a:gd name="connsiteX11" fmla="*/ 3503691 w 4599160"/>
              <a:gd name="connsiteY11" fmla="*/ 2299580 h 3621386"/>
              <a:gd name="connsiteX12" fmla="*/ 4390931 w 4599160"/>
              <a:gd name="connsiteY12" fmla="*/ 1004935 h 3621386"/>
              <a:gd name="connsiteX13" fmla="*/ 4599160 w 4599160"/>
              <a:gd name="connsiteY13" fmla="*/ 0 h 3621386"/>
              <a:gd name="connsiteX0" fmla="*/ 4572000 w 4615474"/>
              <a:gd name="connsiteY0" fmla="*/ 18107 h 3621386"/>
              <a:gd name="connsiteX1" fmla="*/ 181069 w 4615474"/>
              <a:gd name="connsiteY1" fmla="*/ 18107 h 3621386"/>
              <a:gd name="connsiteX2" fmla="*/ 0 w 4615474"/>
              <a:gd name="connsiteY2" fmla="*/ 371192 h 3621386"/>
              <a:gd name="connsiteX3" fmla="*/ 72428 w 4615474"/>
              <a:gd name="connsiteY3" fmla="*/ 1050202 h 3621386"/>
              <a:gd name="connsiteX4" fmla="*/ 724277 w 4615474"/>
              <a:gd name="connsiteY4" fmla="*/ 1692998 h 3621386"/>
              <a:gd name="connsiteX5" fmla="*/ 1303699 w 4615474"/>
              <a:gd name="connsiteY5" fmla="*/ 2652665 h 3621386"/>
              <a:gd name="connsiteX6" fmla="*/ 1910281 w 4615474"/>
              <a:gd name="connsiteY6" fmla="*/ 3096285 h 3621386"/>
              <a:gd name="connsiteX7" fmla="*/ 2426329 w 4615474"/>
              <a:gd name="connsiteY7" fmla="*/ 3621386 h 3621386"/>
              <a:gd name="connsiteX8" fmla="*/ 2869949 w 4615474"/>
              <a:gd name="connsiteY8" fmla="*/ 3449370 h 3621386"/>
              <a:gd name="connsiteX9" fmla="*/ 3585172 w 4615474"/>
              <a:gd name="connsiteY9" fmla="*/ 3422210 h 3621386"/>
              <a:gd name="connsiteX10" fmla="*/ 3367889 w 4615474"/>
              <a:gd name="connsiteY10" fmla="*/ 2734147 h 3621386"/>
              <a:gd name="connsiteX11" fmla="*/ 3503691 w 4615474"/>
              <a:gd name="connsiteY11" fmla="*/ 2299580 h 3621386"/>
              <a:gd name="connsiteX12" fmla="*/ 4517680 w 4615474"/>
              <a:gd name="connsiteY12" fmla="*/ 968721 h 3621386"/>
              <a:gd name="connsiteX13" fmla="*/ 4599160 w 4615474"/>
              <a:gd name="connsiteY13" fmla="*/ 0 h 3621386"/>
              <a:gd name="connsiteX0" fmla="*/ 4572000 w 4615474"/>
              <a:gd name="connsiteY0" fmla="*/ 18107 h 3621386"/>
              <a:gd name="connsiteX1" fmla="*/ 181069 w 4615474"/>
              <a:gd name="connsiteY1" fmla="*/ 18107 h 3621386"/>
              <a:gd name="connsiteX2" fmla="*/ 0 w 4615474"/>
              <a:gd name="connsiteY2" fmla="*/ 371192 h 3621386"/>
              <a:gd name="connsiteX3" fmla="*/ 72428 w 4615474"/>
              <a:gd name="connsiteY3" fmla="*/ 1050202 h 3621386"/>
              <a:gd name="connsiteX4" fmla="*/ 724277 w 4615474"/>
              <a:gd name="connsiteY4" fmla="*/ 1692998 h 3621386"/>
              <a:gd name="connsiteX5" fmla="*/ 1303699 w 4615474"/>
              <a:gd name="connsiteY5" fmla="*/ 2652665 h 3621386"/>
              <a:gd name="connsiteX6" fmla="*/ 1910281 w 4615474"/>
              <a:gd name="connsiteY6" fmla="*/ 3096285 h 3621386"/>
              <a:gd name="connsiteX7" fmla="*/ 2426329 w 4615474"/>
              <a:gd name="connsiteY7" fmla="*/ 3621386 h 3621386"/>
              <a:gd name="connsiteX8" fmla="*/ 2869949 w 4615474"/>
              <a:gd name="connsiteY8" fmla="*/ 3449370 h 3621386"/>
              <a:gd name="connsiteX9" fmla="*/ 3585172 w 4615474"/>
              <a:gd name="connsiteY9" fmla="*/ 3422210 h 3621386"/>
              <a:gd name="connsiteX10" fmla="*/ 3367889 w 4615474"/>
              <a:gd name="connsiteY10" fmla="*/ 2734147 h 3621386"/>
              <a:gd name="connsiteX11" fmla="*/ 3503691 w 4615474"/>
              <a:gd name="connsiteY11" fmla="*/ 2299580 h 3621386"/>
              <a:gd name="connsiteX12" fmla="*/ 4517680 w 4615474"/>
              <a:gd name="connsiteY12" fmla="*/ 968721 h 3621386"/>
              <a:gd name="connsiteX13" fmla="*/ 4599160 w 4615474"/>
              <a:gd name="connsiteY13" fmla="*/ 0 h 3621386"/>
              <a:gd name="connsiteX0" fmla="*/ 4572000 w 4599160"/>
              <a:gd name="connsiteY0" fmla="*/ 18107 h 3621386"/>
              <a:gd name="connsiteX1" fmla="*/ 181069 w 4599160"/>
              <a:gd name="connsiteY1" fmla="*/ 18107 h 3621386"/>
              <a:gd name="connsiteX2" fmla="*/ 0 w 4599160"/>
              <a:gd name="connsiteY2" fmla="*/ 371192 h 3621386"/>
              <a:gd name="connsiteX3" fmla="*/ 72428 w 4599160"/>
              <a:gd name="connsiteY3" fmla="*/ 1050202 h 3621386"/>
              <a:gd name="connsiteX4" fmla="*/ 724277 w 4599160"/>
              <a:gd name="connsiteY4" fmla="*/ 1692998 h 3621386"/>
              <a:gd name="connsiteX5" fmla="*/ 1303699 w 4599160"/>
              <a:gd name="connsiteY5" fmla="*/ 2652665 h 3621386"/>
              <a:gd name="connsiteX6" fmla="*/ 1910281 w 4599160"/>
              <a:gd name="connsiteY6" fmla="*/ 3096285 h 3621386"/>
              <a:gd name="connsiteX7" fmla="*/ 2426329 w 4599160"/>
              <a:gd name="connsiteY7" fmla="*/ 3621386 h 3621386"/>
              <a:gd name="connsiteX8" fmla="*/ 2869949 w 4599160"/>
              <a:gd name="connsiteY8" fmla="*/ 3449370 h 3621386"/>
              <a:gd name="connsiteX9" fmla="*/ 3585172 w 4599160"/>
              <a:gd name="connsiteY9" fmla="*/ 3422210 h 3621386"/>
              <a:gd name="connsiteX10" fmla="*/ 3367889 w 4599160"/>
              <a:gd name="connsiteY10" fmla="*/ 2734147 h 3621386"/>
              <a:gd name="connsiteX11" fmla="*/ 3503691 w 4599160"/>
              <a:gd name="connsiteY11" fmla="*/ 2299580 h 3621386"/>
              <a:gd name="connsiteX12" fmla="*/ 4517680 w 4599160"/>
              <a:gd name="connsiteY12" fmla="*/ 968721 h 3621386"/>
              <a:gd name="connsiteX13" fmla="*/ 4599160 w 4599160"/>
              <a:gd name="connsiteY13" fmla="*/ 0 h 3621386"/>
              <a:gd name="connsiteX0" fmla="*/ 4572000 w 4599160"/>
              <a:gd name="connsiteY0" fmla="*/ 18107 h 3621386"/>
              <a:gd name="connsiteX1" fmla="*/ 181069 w 4599160"/>
              <a:gd name="connsiteY1" fmla="*/ 18107 h 3621386"/>
              <a:gd name="connsiteX2" fmla="*/ 0 w 4599160"/>
              <a:gd name="connsiteY2" fmla="*/ 371192 h 3621386"/>
              <a:gd name="connsiteX3" fmla="*/ 72428 w 4599160"/>
              <a:gd name="connsiteY3" fmla="*/ 1050202 h 3621386"/>
              <a:gd name="connsiteX4" fmla="*/ 724277 w 4599160"/>
              <a:gd name="connsiteY4" fmla="*/ 1692998 h 3621386"/>
              <a:gd name="connsiteX5" fmla="*/ 1303699 w 4599160"/>
              <a:gd name="connsiteY5" fmla="*/ 2652665 h 3621386"/>
              <a:gd name="connsiteX6" fmla="*/ 1910281 w 4599160"/>
              <a:gd name="connsiteY6" fmla="*/ 3096285 h 3621386"/>
              <a:gd name="connsiteX7" fmla="*/ 2426329 w 4599160"/>
              <a:gd name="connsiteY7" fmla="*/ 3621386 h 3621386"/>
              <a:gd name="connsiteX8" fmla="*/ 2869949 w 4599160"/>
              <a:gd name="connsiteY8" fmla="*/ 3449370 h 3621386"/>
              <a:gd name="connsiteX9" fmla="*/ 3585172 w 4599160"/>
              <a:gd name="connsiteY9" fmla="*/ 3422210 h 3621386"/>
              <a:gd name="connsiteX10" fmla="*/ 3367889 w 4599160"/>
              <a:gd name="connsiteY10" fmla="*/ 2734147 h 3621386"/>
              <a:gd name="connsiteX11" fmla="*/ 3503691 w 4599160"/>
              <a:gd name="connsiteY11" fmla="*/ 2299580 h 3621386"/>
              <a:gd name="connsiteX12" fmla="*/ 4553894 w 4599160"/>
              <a:gd name="connsiteY12" fmla="*/ 941561 h 3621386"/>
              <a:gd name="connsiteX13" fmla="*/ 4599160 w 4599160"/>
              <a:gd name="connsiteY13" fmla="*/ 0 h 3621386"/>
              <a:gd name="connsiteX0" fmla="*/ 4572000 w 4572000"/>
              <a:gd name="connsiteY0" fmla="*/ 18107 h 3621386"/>
              <a:gd name="connsiteX1" fmla="*/ 181069 w 4572000"/>
              <a:gd name="connsiteY1" fmla="*/ 18107 h 3621386"/>
              <a:gd name="connsiteX2" fmla="*/ 0 w 4572000"/>
              <a:gd name="connsiteY2" fmla="*/ 371192 h 3621386"/>
              <a:gd name="connsiteX3" fmla="*/ 72428 w 4572000"/>
              <a:gd name="connsiteY3" fmla="*/ 1050202 h 3621386"/>
              <a:gd name="connsiteX4" fmla="*/ 724277 w 4572000"/>
              <a:gd name="connsiteY4" fmla="*/ 1692998 h 3621386"/>
              <a:gd name="connsiteX5" fmla="*/ 1303699 w 4572000"/>
              <a:gd name="connsiteY5" fmla="*/ 2652665 h 3621386"/>
              <a:gd name="connsiteX6" fmla="*/ 1910281 w 4572000"/>
              <a:gd name="connsiteY6" fmla="*/ 3096285 h 3621386"/>
              <a:gd name="connsiteX7" fmla="*/ 2426329 w 4572000"/>
              <a:gd name="connsiteY7" fmla="*/ 3621386 h 3621386"/>
              <a:gd name="connsiteX8" fmla="*/ 2869949 w 4572000"/>
              <a:gd name="connsiteY8" fmla="*/ 3449370 h 3621386"/>
              <a:gd name="connsiteX9" fmla="*/ 3585172 w 4572000"/>
              <a:gd name="connsiteY9" fmla="*/ 3422210 h 3621386"/>
              <a:gd name="connsiteX10" fmla="*/ 3367889 w 4572000"/>
              <a:gd name="connsiteY10" fmla="*/ 2734147 h 3621386"/>
              <a:gd name="connsiteX11" fmla="*/ 3503691 w 4572000"/>
              <a:gd name="connsiteY11" fmla="*/ 2299580 h 3621386"/>
              <a:gd name="connsiteX12" fmla="*/ 4553894 w 4572000"/>
              <a:gd name="connsiteY12" fmla="*/ 941561 h 3621386"/>
              <a:gd name="connsiteX13" fmla="*/ 4571999 w 4572000"/>
              <a:gd name="connsiteY13" fmla="*/ 0 h 3621386"/>
              <a:gd name="connsiteX0" fmla="*/ 4572000 w 4572000"/>
              <a:gd name="connsiteY0" fmla="*/ 18107 h 3621386"/>
              <a:gd name="connsiteX1" fmla="*/ 181069 w 4572000"/>
              <a:gd name="connsiteY1" fmla="*/ 18107 h 3621386"/>
              <a:gd name="connsiteX2" fmla="*/ 0 w 4572000"/>
              <a:gd name="connsiteY2" fmla="*/ 371192 h 3621386"/>
              <a:gd name="connsiteX3" fmla="*/ 72428 w 4572000"/>
              <a:gd name="connsiteY3" fmla="*/ 1050202 h 3621386"/>
              <a:gd name="connsiteX4" fmla="*/ 724277 w 4572000"/>
              <a:gd name="connsiteY4" fmla="*/ 1692998 h 3621386"/>
              <a:gd name="connsiteX5" fmla="*/ 1303699 w 4572000"/>
              <a:gd name="connsiteY5" fmla="*/ 2652665 h 3621386"/>
              <a:gd name="connsiteX6" fmla="*/ 1910281 w 4572000"/>
              <a:gd name="connsiteY6" fmla="*/ 3096285 h 3621386"/>
              <a:gd name="connsiteX7" fmla="*/ 2426329 w 4572000"/>
              <a:gd name="connsiteY7" fmla="*/ 3621386 h 3621386"/>
              <a:gd name="connsiteX8" fmla="*/ 3585172 w 4572000"/>
              <a:gd name="connsiteY8" fmla="*/ 3422210 h 3621386"/>
              <a:gd name="connsiteX9" fmla="*/ 3367889 w 4572000"/>
              <a:gd name="connsiteY9" fmla="*/ 2734147 h 3621386"/>
              <a:gd name="connsiteX10" fmla="*/ 3503691 w 4572000"/>
              <a:gd name="connsiteY10" fmla="*/ 2299580 h 3621386"/>
              <a:gd name="connsiteX11" fmla="*/ 4553894 w 4572000"/>
              <a:gd name="connsiteY11" fmla="*/ 941561 h 3621386"/>
              <a:gd name="connsiteX12" fmla="*/ 4571999 w 4572000"/>
              <a:gd name="connsiteY12" fmla="*/ 0 h 3621386"/>
              <a:gd name="connsiteX0" fmla="*/ 4572000 w 4572000"/>
              <a:gd name="connsiteY0" fmla="*/ 18107 h 3503691"/>
              <a:gd name="connsiteX1" fmla="*/ 181069 w 4572000"/>
              <a:gd name="connsiteY1" fmla="*/ 18107 h 3503691"/>
              <a:gd name="connsiteX2" fmla="*/ 0 w 4572000"/>
              <a:gd name="connsiteY2" fmla="*/ 371192 h 3503691"/>
              <a:gd name="connsiteX3" fmla="*/ 72428 w 4572000"/>
              <a:gd name="connsiteY3" fmla="*/ 1050202 h 3503691"/>
              <a:gd name="connsiteX4" fmla="*/ 724277 w 4572000"/>
              <a:gd name="connsiteY4" fmla="*/ 1692998 h 3503691"/>
              <a:gd name="connsiteX5" fmla="*/ 1303699 w 4572000"/>
              <a:gd name="connsiteY5" fmla="*/ 2652665 h 3503691"/>
              <a:gd name="connsiteX6" fmla="*/ 1910281 w 4572000"/>
              <a:gd name="connsiteY6" fmla="*/ 3096285 h 3503691"/>
              <a:gd name="connsiteX7" fmla="*/ 2507810 w 4572000"/>
              <a:gd name="connsiteY7" fmla="*/ 3503691 h 3503691"/>
              <a:gd name="connsiteX8" fmla="*/ 3585172 w 4572000"/>
              <a:gd name="connsiteY8" fmla="*/ 3422210 h 3503691"/>
              <a:gd name="connsiteX9" fmla="*/ 3367889 w 4572000"/>
              <a:gd name="connsiteY9" fmla="*/ 2734147 h 3503691"/>
              <a:gd name="connsiteX10" fmla="*/ 3503691 w 4572000"/>
              <a:gd name="connsiteY10" fmla="*/ 2299580 h 3503691"/>
              <a:gd name="connsiteX11" fmla="*/ 4553894 w 4572000"/>
              <a:gd name="connsiteY11" fmla="*/ 941561 h 3503691"/>
              <a:gd name="connsiteX12" fmla="*/ 4571999 w 4572000"/>
              <a:gd name="connsiteY12" fmla="*/ 0 h 3503691"/>
              <a:gd name="connsiteX0" fmla="*/ 4572000 w 4572000"/>
              <a:gd name="connsiteY0" fmla="*/ 18107 h 3422210"/>
              <a:gd name="connsiteX1" fmla="*/ 181069 w 4572000"/>
              <a:gd name="connsiteY1" fmla="*/ 18107 h 3422210"/>
              <a:gd name="connsiteX2" fmla="*/ 0 w 4572000"/>
              <a:gd name="connsiteY2" fmla="*/ 371192 h 3422210"/>
              <a:gd name="connsiteX3" fmla="*/ 72428 w 4572000"/>
              <a:gd name="connsiteY3" fmla="*/ 1050202 h 3422210"/>
              <a:gd name="connsiteX4" fmla="*/ 724277 w 4572000"/>
              <a:gd name="connsiteY4" fmla="*/ 1692998 h 3422210"/>
              <a:gd name="connsiteX5" fmla="*/ 1303699 w 4572000"/>
              <a:gd name="connsiteY5" fmla="*/ 2652665 h 3422210"/>
              <a:gd name="connsiteX6" fmla="*/ 1910281 w 4572000"/>
              <a:gd name="connsiteY6" fmla="*/ 3096285 h 3422210"/>
              <a:gd name="connsiteX7" fmla="*/ 2435382 w 4572000"/>
              <a:gd name="connsiteY7" fmla="*/ 3376943 h 3422210"/>
              <a:gd name="connsiteX8" fmla="*/ 3585172 w 4572000"/>
              <a:gd name="connsiteY8" fmla="*/ 3422210 h 3422210"/>
              <a:gd name="connsiteX9" fmla="*/ 3367889 w 4572000"/>
              <a:gd name="connsiteY9" fmla="*/ 2734147 h 3422210"/>
              <a:gd name="connsiteX10" fmla="*/ 3503691 w 4572000"/>
              <a:gd name="connsiteY10" fmla="*/ 2299580 h 3422210"/>
              <a:gd name="connsiteX11" fmla="*/ 4553894 w 4572000"/>
              <a:gd name="connsiteY11" fmla="*/ 941561 h 3422210"/>
              <a:gd name="connsiteX12" fmla="*/ 4571999 w 4572000"/>
              <a:gd name="connsiteY12" fmla="*/ 0 h 3422210"/>
              <a:gd name="connsiteX0" fmla="*/ 4572000 w 4572000"/>
              <a:gd name="connsiteY0" fmla="*/ 18107 h 3376943"/>
              <a:gd name="connsiteX1" fmla="*/ 181069 w 4572000"/>
              <a:gd name="connsiteY1" fmla="*/ 18107 h 3376943"/>
              <a:gd name="connsiteX2" fmla="*/ 0 w 4572000"/>
              <a:gd name="connsiteY2" fmla="*/ 371192 h 3376943"/>
              <a:gd name="connsiteX3" fmla="*/ 72428 w 4572000"/>
              <a:gd name="connsiteY3" fmla="*/ 1050202 h 3376943"/>
              <a:gd name="connsiteX4" fmla="*/ 724277 w 4572000"/>
              <a:gd name="connsiteY4" fmla="*/ 1692998 h 3376943"/>
              <a:gd name="connsiteX5" fmla="*/ 1303699 w 4572000"/>
              <a:gd name="connsiteY5" fmla="*/ 2652665 h 3376943"/>
              <a:gd name="connsiteX6" fmla="*/ 1910281 w 4572000"/>
              <a:gd name="connsiteY6" fmla="*/ 3096285 h 3376943"/>
              <a:gd name="connsiteX7" fmla="*/ 2435382 w 4572000"/>
              <a:gd name="connsiteY7" fmla="*/ 3376943 h 3376943"/>
              <a:gd name="connsiteX8" fmla="*/ 2951430 w 4572000"/>
              <a:gd name="connsiteY8" fmla="*/ 3141552 h 3376943"/>
              <a:gd name="connsiteX9" fmla="*/ 3367889 w 4572000"/>
              <a:gd name="connsiteY9" fmla="*/ 2734147 h 3376943"/>
              <a:gd name="connsiteX10" fmla="*/ 3503691 w 4572000"/>
              <a:gd name="connsiteY10" fmla="*/ 2299580 h 3376943"/>
              <a:gd name="connsiteX11" fmla="*/ 4553894 w 4572000"/>
              <a:gd name="connsiteY11" fmla="*/ 941561 h 3376943"/>
              <a:gd name="connsiteX12" fmla="*/ 4571999 w 4572000"/>
              <a:gd name="connsiteY12" fmla="*/ 0 h 3376943"/>
              <a:gd name="connsiteX0" fmla="*/ 4572000 w 4572000"/>
              <a:gd name="connsiteY0" fmla="*/ 18107 h 3376943"/>
              <a:gd name="connsiteX1" fmla="*/ 181069 w 4572000"/>
              <a:gd name="connsiteY1" fmla="*/ 18107 h 3376943"/>
              <a:gd name="connsiteX2" fmla="*/ 0 w 4572000"/>
              <a:gd name="connsiteY2" fmla="*/ 371192 h 3376943"/>
              <a:gd name="connsiteX3" fmla="*/ 72428 w 4572000"/>
              <a:gd name="connsiteY3" fmla="*/ 1050202 h 3376943"/>
              <a:gd name="connsiteX4" fmla="*/ 724277 w 4572000"/>
              <a:gd name="connsiteY4" fmla="*/ 1692998 h 3376943"/>
              <a:gd name="connsiteX5" fmla="*/ 1385180 w 4572000"/>
              <a:gd name="connsiteY5" fmla="*/ 2562130 h 3376943"/>
              <a:gd name="connsiteX6" fmla="*/ 1910281 w 4572000"/>
              <a:gd name="connsiteY6" fmla="*/ 3096285 h 3376943"/>
              <a:gd name="connsiteX7" fmla="*/ 2435382 w 4572000"/>
              <a:gd name="connsiteY7" fmla="*/ 3376943 h 3376943"/>
              <a:gd name="connsiteX8" fmla="*/ 2951430 w 4572000"/>
              <a:gd name="connsiteY8" fmla="*/ 3141552 h 3376943"/>
              <a:gd name="connsiteX9" fmla="*/ 3367889 w 4572000"/>
              <a:gd name="connsiteY9" fmla="*/ 2734147 h 3376943"/>
              <a:gd name="connsiteX10" fmla="*/ 3503691 w 4572000"/>
              <a:gd name="connsiteY10" fmla="*/ 2299580 h 3376943"/>
              <a:gd name="connsiteX11" fmla="*/ 4553894 w 4572000"/>
              <a:gd name="connsiteY11" fmla="*/ 941561 h 3376943"/>
              <a:gd name="connsiteX12" fmla="*/ 4571999 w 4572000"/>
              <a:gd name="connsiteY12" fmla="*/ 0 h 3376943"/>
              <a:gd name="connsiteX0" fmla="*/ 4572000 w 4572000"/>
              <a:gd name="connsiteY0" fmla="*/ 18107 h 3376943"/>
              <a:gd name="connsiteX1" fmla="*/ 181069 w 4572000"/>
              <a:gd name="connsiteY1" fmla="*/ 18107 h 3376943"/>
              <a:gd name="connsiteX2" fmla="*/ 0 w 4572000"/>
              <a:gd name="connsiteY2" fmla="*/ 371192 h 3376943"/>
              <a:gd name="connsiteX3" fmla="*/ 72428 w 4572000"/>
              <a:gd name="connsiteY3" fmla="*/ 1050202 h 3376943"/>
              <a:gd name="connsiteX4" fmla="*/ 724277 w 4572000"/>
              <a:gd name="connsiteY4" fmla="*/ 1692998 h 3376943"/>
              <a:gd name="connsiteX5" fmla="*/ 1421394 w 4572000"/>
              <a:gd name="connsiteY5" fmla="*/ 2498756 h 3376943"/>
              <a:gd name="connsiteX6" fmla="*/ 1910281 w 4572000"/>
              <a:gd name="connsiteY6" fmla="*/ 3096285 h 3376943"/>
              <a:gd name="connsiteX7" fmla="*/ 2435382 w 4572000"/>
              <a:gd name="connsiteY7" fmla="*/ 3376943 h 3376943"/>
              <a:gd name="connsiteX8" fmla="*/ 2951430 w 4572000"/>
              <a:gd name="connsiteY8" fmla="*/ 3141552 h 3376943"/>
              <a:gd name="connsiteX9" fmla="*/ 3367889 w 4572000"/>
              <a:gd name="connsiteY9" fmla="*/ 2734147 h 3376943"/>
              <a:gd name="connsiteX10" fmla="*/ 3503691 w 4572000"/>
              <a:gd name="connsiteY10" fmla="*/ 2299580 h 3376943"/>
              <a:gd name="connsiteX11" fmla="*/ 4553894 w 4572000"/>
              <a:gd name="connsiteY11" fmla="*/ 941561 h 3376943"/>
              <a:gd name="connsiteX12" fmla="*/ 4571999 w 4572000"/>
              <a:gd name="connsiteY12" fmla="*/ 0 h 3376943"/>
              <a:gd name="connsiteX0" fmla="*/ 4572000 w 4572000"/>
              <a:gd name="connsiteY0" fmla="*/ 18107 h 3376943"/>
              <a:gd name="connsiteX1" fmla="*/ 181069 w 4572000"/>
              <a:gd name="connsiteY1" fmla="*/ 18107 h 3376943"/>
              <a:gd name="connsiteX2" fmla="*/ 0 w 4572000"/>
              <a:gd name="connsiteY2" fmla="*/ 371192 h 3376943"/>
              <a:gd name="connsiteX3" fmla="*/ 72428 w 4572000"/>
              <a:gd name="connsiteY3" fmla="*/ 1050202 h 3376943"/>
              <a:gd name="connsiteX4" fmla="*/ 724277 w 4572000"/>
              <a:gd name="connsiteY4" fmla="*/ 1692998 h 3376943"/>
              <a:gd name="connsiteX5" fmla="*/ 968721 w 4572000"/>
              <a:gd name="connsiteY5" fmla="*/ 2987643 h 3376943"/>
              <a:gd name="connsiteX6" fmla="*/ 1910281 w 4572000"/>
              <a:gd name="connsiteY6" fmla="*/ 3096285 h 3376943"/>
              <a:gd name="connsiteX7" fmla="*/ 2435382 w 4572000"/>
              <a:gd name="connsiteY7" fmla="*/ 3376943 h 3376943"/>
              <a:gd name="connsiteX8" fmla="*/ 2951430 w 4572000"/>
              <a:gd name="connsiteY8" fmla="*/ 3141552 h 3376943"/>
              <a:gd name="connsiteX9" fmla="*/ 3367889 w 4572000"/>
              <a:gd name="connsiteY9" fmla="*/ 2734147 h 3376943"/>
              <a:gd name="connsiteX10" fmla="*/ 3503691 w 4572000"/>
              <a:gd name="connsiteY10" fmla="*/ 2299580 h 3376943"/>
              <a:gd name="connsiteX11" fmla="*/ 4553894 w 4572000"/>
              <a:gd name="connsiteY11" fmla="*/ 941561 h 3376943"/>
              <a:gd name="connsiteX12" fmla="*/ 4571999 w 4572000"/>
              <a:gd name="connsiteY12" fmla="*/ 0 h 3376943"/>
              <a:gd name="connsiteX0" fmla="*/ 4572000 w 4572000"/>
              <a:gd name="connsiteY0" fmla="*/ 18107 h 3376943"/>
              <a:gd name="connsiteX1" fmla="*/ 181069 w 4572000"/>
              <a:gd name="connsiteY1" fmla="*/ 18107 h 3376943"/>
              <a:gd name="connsiteX2" fmla="*/ 0 w 4572000"/>
              <a:gd name="connsiteY2" fmla="*/ 371192 h 3376943"/>
              <a:gd name="connsiteX3" fmla="*/ 72428 w 4572000"/>
              <a:gd name="connsiteY3" fmla="*/ 1050202 h 3376943"/>
              <a:gd name="connsiteX4" fmla="*/ 135802 w 4572000"/>
              <a:gd name="connsiteY4" fmla="*/ 1973656 h 3376943"/>
              <a:gd name="connsiteX5" fmla="*/ 968721 w 4572000"/>
              <a:gd name="connsiteY5" fmla="*/ 2987643 h 3376943"/>
              <a:gd name="connsiteX6" fmla="*/ 1910281 w 4572000"/>
              <a:gd name="connsiteY6" fmla="*/ 3096285 h 3376943"/>
              <a:gd name="connsiteX7" fmla="*/ 2435382 w 4572000"/>
              <a:gd name="connsiteY7" fmla="*/ 3376943 h 3376943"/>
              <a:gd name="connsiteX8" fmla="*/ 2951430 w 4572000"/>
              <a:gd name="connsiteY8" fmla="*/ 3141552 h 3376943"/>
              <a:gd name="connsiteX9" fmla="*/ 3367889 w 4572000"/>
              <a:gd name="connsiteY9" fmla="*/ 2734147 h 3376943"/>
              <a:gd name="connsiteX10" fmla="*/ 3503691 w 4572000"/>
              <a:gd name="connsiteY10" fmla="*/ 2299580 h 3376943"/>
              <a:gd name="connsiteX11" fmla="*/ 4553894 w 4572000"/>
              <a:gd name="connsiteY11" fmla="*/ 941561 h 3376943"/>
              <a:gd name="connsiteX12" fmla="*/ 4571999 w 4572000"/>
              <a:gd name="connsiteY12" fmla="*/ 0 h 3376943"/>
              <a:gd name="connsiteX0" fmla="*/ 4572000 w 4572000"/>
              <a:gd name="connsiteY0" fmla="*/ 18107 h 3376943"/>
              <a:gd name="connsiteX1" fmla="*/ 181069 w 4572000"/>
              <a:gd name="connsiteY1" fmla="*/ 18107 h 3376943"/>
              <a:gd name="connsiteX2" fmla="*/ 0 w 4572000"/>
              <a:gd name="connsiteY2" fmla="*/ 371192 h 3376943"/>
              <a:gd name="connsiteX3" fmla="*/ 72428 w 4572000"/>
              <a:gd name="connsiteY3" fmla="*/ 1050202 h 3376943"/>
              <a:gd name="connsiteX4" fmla="*/ 135802 w 4572000"/>
              <a:gd name="connsiteY4" fmla="*/ 1973656 h 3376943"/>
              <a:gd name="connsiteX5" fmla="*/ 1041149 w 4572000"/>
              <a:gd name="connsiteY5" fmla="*/ 2897109 h 3376943"/>
              <a:gd name="connsiteX6" fmla="*/ 1910281 w 4572000"/>
              <a:gd name="connsiteY6" fmla="*/ 3096285 h 3376943"/>
              <a:gd name="connsiteX7" fmla="*/ 2435382 w 4572000"/>
              <a:gd name="connsiteY7" fmla="*/ 3376943 h 3376943"/>
              <a:gd name="connsiteX8" fmla="*/ 2951430 w 4572000"/>
              <a:gd name="connsiteY8" fmla="*/ 3141552 h 3376943"/>
              <a:gd name="connsiteX9" fmla="*/ 3367889 w 4572000"/>
              <a:gd name="connsiteY9" fmla="*/ 2734147 h 3376943"/>
              <a:gd name="connsiteX10" fmla="*/ 3503691 w 4572000"/>
              <a:gd name="connsiteY10" fmla="*/ 2299580 h 3376943"/>
              <a:gd name="connsiteX11" fmla="*/ 4553894 w 4572000"/>
              <a:gd name="connsiteY11" fmla="*/ 941561 h 3376943"/>
              <a:gd name="connsiteX12" fmla="*/ 4571999 w 4572000"/>
              <a:gd name="connsiteY12" fmla="*/ 0 h 3376943"/>
              <a:gd name="connsiteX0" fmla="*/ 4572000 w 4572000"/>
              <a:gd name="connsiteY0" fmla="*/ 18107 h 3376943"/>
              <a:gd name="connsiteX1" fmla="*/ 181069 w 4572000"/>
              <a:gd name="connsiteY1" fmla="*/ 18107 h 3376943"/>
              <a:gd name="connsiteX2" fmla="*/ 0 w 4572000"/>
              <a:gd name="connsiteY2" fmla="*/ 371192 h 3376943"/>
              <a:gd name="connsiteX3" fmla="*/ 72428 w 4572000"/>
              <a:gd name="connsiteY3" fmla="*/ 1050202 h 3376943"/>
              <a:gd name="connsiteX4" fmla="*/ 135802 w 4572000"/>
              <a:gd name="connsiteY4" fmla="*/ 1973656 h 3376943"/>
              <a:gd name="connsiteX5" fmla="*/ 1041149 w 4572000"/>
              <a:gd name="connsiteY5" fmla="*/ 2897109 h 3376943"/>
              <a:gd name="connsiteX6" fmla="*/ 1792586 w 4572000"/>
              <a:gd name="connsiteY6" fmla="*/ 3367889 h 3376943"/>
              <a:gd name="connsiteX7" fmla="*/ 2435382 w 4572000"/>
              <a:gd name="connsiteY7" fmla="*/ 3376943 h 3376943"/>
              <a:gd name="connsiteX8" fmla="*/ 2951430 w 4572000"/>
              <a:gd name="connsiteY8" fmla="*/ 3141552 h 3376943"/>
              <a:gd name="connsiteX9" fmla="*/ 3367889 w 4572000"/>
              <a:gd name="connsiteY9" fmla="*/ 2734147 h 3376943"/>
              <a:gd name="connsiteX10" fmla="*/ 3503691 w 4572000"/>
              <a:gd name="connsiteY10" fmla="*/ 2299580 h 3376943"/>
              <a:gd name="connsiteX11" fmla="*/ 4553894 w 4572000"/>
              <a:gd name="connsiteY11" fmla="*/ 941561 h 3376943"/>
              <a:gd name="connsiteX12" fmla="*/ 4571999 w 4572000"/>
              <a:gd name="connsiteY12" fmla="*/ 0 h 3376943"/>
              <a:gd name="connsiteX0" fmla="*/ 4572000 w 4572000"/>
              <a:gd name="connsiteY0" fmla="*/ 18107 h 3376943"/>
              <a:gd name="connsiteX1" fmla="*/ 181069 w 4572000"/>
              <a:gd name="connsiteY1" fmla="*/ 18107 h 3376943"/>
              <a:gd name="connsiteX2" fmla="*/ 0 w 4572000"/>
              <a:gd name="connsiteY2" fmla="*/ 371192 h 3376943"/>
              <a:gd name="connsiteX3" fmla="*/ 72428 w 4572000"/>
              <a:gd name="connsiteY3" fmla="*/ 1050202 h 3376943"/>
              <a:gd name="connsiteX4" fmla="*/ 135802 w 4572000"/>
              <a:gd name="connsiteY4" fmla="*/ 1973656 h 3376943"/>
              <a:gd name="connsiteX5" fmla="*/ 1041149 w 4572000"/>
              <a:gd name="connsiteY5" fmla="*/ 2897109 h 3376943"/>
              <a:gd name="connsiteX6" fmla="*/ 1810693 w 4572000"/>
              <a:gd name="connsiteY6" fmla="*/ 3349782 h 3376943"/>
              <a:gd name="connsiteX7" fmla="*/ 2435382 w 4572000"/>
              <a:gd name="connsiteY7" fmla="*/ 3376943 h 3376943"/>
              <a:gd name="connsiteX8" fmla="*/ 2951430 w 4572000"/>
              <a:gd name="connsiteY8" fmla="*/ 3141552 h 3376943"/>
              <a:gd name="connsiteX9" fmla="*/ 3367889 w 4572000"/>
              <a:gd name="connsiteY9" fmla="*/ 2734147 h 3376943"/>
              <a:gd name="connsiteX10" fmla="*/ 3503691 w 4572000"/>
              <a:gd name="connsiteY10" fmla="*/ 2299580 h 3376943"/>
              <a:gd name="connsiteX11" fmla="*/ 4553894 w 4572000"/>
              <a:gd name="connsiteY11" fmla="*/ 941561 h 3376943"/>
              <a:gd name="connsiteX12" fmla="*/ 4571999 w 4572000"/>
              <a:gd name="connsiteY12" fmla="*/ 0 h 337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72000" h="3376943">
                <a:moveTo>
                  <a:pt x="4572000" y="18107"/>
                </a:moveTo>
                <a:lnTo>
                  <a:pt x="181069" y="18107"/>
                </a:lnTo>
                <a:lnTo>
                  <a:pt x="0" y="371192"/>
                </a:lnTo>
                <a:lnTo>
                  <a:pt x="72428" y="1050202"/>
                </a:lnTo>
                <a:lnTo>
                  <a:pt x="135802" y="1973656"/>
                </a:lnTo>
                <a:lnTo>
                  <a:pt x="1041149" y="2897109"/>
                </a:lnTo>
                <a:lnTo>
                  <a:pt x="1810693" y="3349782"/>
                </a:lnTo>
                <a:lnTo>
                  <a:pt x="2435382" y="3376943"/>
                </a:lnTo>
                <a:lnTo>
                  <a:pt x="2951430" y="3141552"/>
                </a:lnTo>
                <a:lnTo>
                  <a:pt x="3367889" y="2734147"/>
                </a:lnTo>
                <a:lnTo>
                  <a:pt x="3503691" y="2299580"/>
                </a:lnTo>
                <a:cubicBezTo>
                  <a:pt x="3674198" y="2011378"/>
                  <a:pt x="4371316" y="1324824"/>
                  <a:pt x="4553894" y="941561"/>
                </a:cubicBezTo>
                <a:lnTo>
                  <a:pt x="4571999" y="0"/>
                </a:lnTo>
              </a:path>
            </a:pathLst>
          </a:custGeom>
          <a:solidFill>
            <a:srgbClr val="008000">
              <a:alpha val="25882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>
              <a:solidFill>
                <a:prstClr val="white"/>
              </a:solidFill>
              <a:latin typeface="Franklin Gothic Book"/>
              <a:cs typeface="Aharoni" panose="02010803020104030203" pitchFamily="2" charset="-79"/>
            </a:endParaRPr>
          </a:p>
        </p:txBody>
      </p:sp>
      <p:sp>
        <p:nvSpPr>
          <p:cNvPr id="9" name="צורה חופשית 8">
            <a:extLst>
              <a:ext uri="{FF2B5EF4-FFF2-40B4-BE49-F238E27FC236}">
                <a16:creationId xmlns:a16="http://schemas.microsoft.com/office/drawing/2014/main" id="{877F2752-5945-9AC1-EE2B-A66CDB1494A2}"/>
              </a:ext>
            </a:extLst>
          </p:cNvPr>
          <p:cNvSpPr/>
          <p:nvPr/>
        </p:nvSpPr>
        <p:spPr>
          <a:xfrm>
            <a:off x="4613275" y="1020763"/>
            <a:ext cx="4521200" cy="3963987"/>
          </a:xfrm>
          <a:custGeom>
            <a:avLst/>
            <a:gdLst>
              <a:gd name="connsiteX0" fmla="*/ 4532884 w 4532884"/>
              <a:gd name="connsiteY0" fmla="*/ 3941685 h 3963970"/>
              <a:gd name="connsiteX1" fmla="*/ 3849304 w 4532884"/>
              <a:gd name="connsiteY1" fmla="*/ 3879542 h 3963970"/>
              <a:gd name="connsiteX2" fmla="*/ 2837249 w 4532884"/>
              <a:gd name="connsiteY2" fmla="*/ 3258105 h 3963970"/>
              <a:gd name="connsiteX3" fmla="*/ 2473265 w 4532884"/>
              <a:gd name="connsiteY3" fmla="*/ 2636668 h 3963970"/>
              <a:gd name="connsiteX4" fmla="*/ 2020504 w 4532884"/>
              <a:gd name="connsiteY4" fmla="*/ 2334827 h 3963970"/>
              <a:gd name="connsiteX5" fmla="*/ 1816317 w 4532884"/>
              <a:gd name="connsiteY5" fmla="*/ 2325950 h 3963970"/>
              <a:gd name="connsiteX6" fmla="*/ 1292535 w 4532884"/>
              <a:gd name="connsiteY6" fmla="*/ 2015231 h 3963970"/>
              <a:gd name="connsiteX7" fmla="*/ 955183 w 4532884"/>
              <a:gd name="connsiteY7" fmla="*/ 1864311 h 3963970"/>
              <a:gd name="connsiteX8" fmla="*/ 564566 w 4532884"/>
              <a:gd name="connsiteY8" fmla="*/ 1367161 h 3963970"/>
              <a:gd name="connsiteX9" fmla="*/ 85172 w 4532884"/>
              <a:gd name="connsiteY9" fmla="*/ 949911 h 3963970"/>
              <a:gd name="connsiteX10" fmla="*/ 85172 w 4532884"/>
              <a:gd name="connsiteY10" fmla="*/ 923278 h 3963970"/>
              <a:gd name="connsiteX11" fmla="*/ 5273 w 4532884"/>
              <a:gd name="connsiteY11" fmla="*/ 301841 h 3963970"/>
              <a:gd name="connsiteX12" fmla="*/ 14150 w 4532884"/>
              <a:gd name="connsiteY12" fmla="*/ 0 h 3963970"/>
              <a:gd name="connsiteX0" fmla="*/ 4532884 w 4532884"/>
              <a:gd name="connsiteY0" fmla="*/ 3941685 h 3963970"/>
              <a:gd name="connsiteX1" fmla="*/ 3849304 w 4532884"/>
              <a:gd name="connsiteY1" fmla="*/ 3879542 h 3963970"/>
              <a:gd name="connsiteX2" fmla="*/ 2837249 w 4532884"/>
              <a:gd name="connsiteY2" fmla="*/ 3258105 h 3963970"/>
              <a:gd name="connsiteX3" fmla="*/ 2473265 w 4532884"/>
              <a:gd name="connsiteY3" fmla="*/ 2636668 h 3963970"/>
              <a:gd name="connsiteX4" fmla="*/ 2020504 w 4532884"/>
              <a:gd name="connsiteY4" fmla="*/ 2334827 h 3963970"/>
              <a:gd name="connsiteX5" fmla="*/ 1816317 w 4532884"/>
              <a:gd name="connsiteY5" fmla="*/ 2325950 h 3963970"/>
              <a:gd name="connsiteX6" fmla="*/ 1292535 w 4532884"/>
              <a:gd name="connsiteY6" fmla="*/ 2015231 h 3963970"/>
              <a:gd name="connsiteX7" fmla="*/ 955183 w 4532884"/>
              <a:gd name="connsiteY7" fmla="*/ 1864311 h 3963970"/>
              <a:gd name="connsiteX8" fmla="*/ 564566 w 4532884"/>
              <a:gd name="connsiteY8" fmla="*/ 1367161 h 3963970"/>
              <a:gd name="connsiteX9" fmla="*/ 85172 w 4532884"/>
              <a:gd name="connsiteY9" fmla="*/ 949911 h 3963970"/>
              <a:gd name="connsiteX10" fmla="*/ 5273 w 4532884"/>
              <a:gd name="connsiteY10" fmla="*/ 301841 h 3963970"/>
              <a:gd name="connsiteX11" fmla="*/ 14150 w 4532884"/>
              <a:gd name="connsiteY11" fmla="*/ 0 h 3963970"/>
              <a:gd name="connsiteX0" fmla="*/ 4521006 w 4521006"/>
              <a:gd name="connsiteY0" fmla="*/ 3941685 h 3963970"/>
              <a:gd name="connsiteX1" fmla="*/ 3837426 w 4521006"/>
              <a:gd name="connsiteY1" fmla="*/ 3879542 h 3963970"/>
              <a:gd name="connsiteX2" fmla="*/ 2825371 w 4521006"/>
              <a:gd name="connsiteY2" fmla="*/ 3258105 h 3963970"/>
              <a:gd name="connsiteX3" fmla="*/ 2461387 w 4521006"/>
              <a:gd name="connsiteY3" fmla="*/ 2636668 h 3963970"/>
              <a:gd name="connsiteX4" fmla="*/ 2008626 w 4521006"/>
              <a:gd name="connsiteY4" fmla="*/ 2334827 h 3963970"/>
              <a:gd name="connsiteX5" fmla="*/ 1804439 w 4521006"/>
              <a:gd name="connsiteY5" fmla="*/ 2325950 h 3963970"/>
              <a:gd name="connsiteX6" fmla="*/ 1280657 w 4521006"/>
              <a:gd name="connsiteY6" fmla="*/ 2015231 h 3963970"/>
              <a:gd name="connsiteX7" fmla="*/ 943305 w 4521006"/>
              <a:gd name="connsiteY7" fmla="*/ 1864311 h 3963970"/>
              <a:gd name="connsiteX8" fmla="*/ 552688 w 4521006"/>
              <a:gd name="connsiteY8" fmla="*/ 1367161 h 3963970"/>
              <a:gd name="connsiteX9" fmla="*/ 73294 w 4521006"/>
              <a:gd name="connsiteY9" fmla="*/ 949911 h 3963970"/>
              <a:gd name="connsiteX10" fmla="*/ 31495 w 4521006"/>
              <a:gd name="connsiteY10" fmla="*/ 301841 h 3963970"/>
              <a:gd name="connsiteX11" fmla="*/ 2272 w 4521006"/>
              <a:gd name="connsiteY11" fmla="*/ 0 h 3963970"/>
              <a:gd name="connsiteX0" fmla="*/ 4521361 w 4521361"/>
              <a:gd name="connsiteY0" fmla="*/ 3941685 h 3963970"/>
              <a:gd name="connsiteX1" fmla="*/ 3837781 w 4521361"/>
              <a:gd name="connsiteY1" fmla="*/ 3879542 h 3963970"/>
              <a:gd name="connsiteX2" fmla="*/ 2825726 w 4521361"/>
              <a:gd name="connsiteY2" fmla="*/ 3258105 h 3963970"/>
              <a:gd name="connsiteX3" fmla="*/ 2461742 w 4521361"/>
              <a:gd name="connsiteY3" fmla="*/ 2636668 h 3963970"/>
              <a:gd name="connsiteX4" fmla="*/ 2008981 w 4521361"/>
              <a:gd name="connsiteY4" fmla="*/ 2334827 h 3963970"/>
              <a:gd name="connsiteX5" fmla="*/ 1804794 w 4521361"/>
              <a:gd name="connsiteY5" fmla="*/ 2325950 h 3963970"/>
              <a:gd name="connsiteX6" fmla="*/ 1281012 w 4521361"/>
              <a:gd name="connsiteY6" fmla="*/ 2015231 h 3963970"/>
              <a:gd name="connsiteX7" fmla="*/ 943660 w 4521361"/>
              <a:gd name="connsiteY7" fmla="*/ 1864311 h 3963970"/>
              <a:gd name="connsiteX8" fmla="*/ 553043 w 4521361"/>
              <a:gd name="connsiteY8" fmla="*/ 1367161 h 3963970"/>
              <a:gd name="connsiteX9" fmla="*/ 105399 w 4521361"/>
              <a:gd name="connsiteY9" fmla="*/ 930861 h 3963970"/>
              <a:gd name="connsiteX10" fmla="*/ 31850 w 4521361"/>
              <a:gd name="connsiteY10" fmla="*/ 301841 h 3963970"/>
              <a:gd name="connsiteX11" fmla="*/ 2627 w 4521361"/>
              <a:gd name="connsiteY11" fmla="*/ 0 h 3963970"/>
              <a:gd name="connsiteX0" fmla="*/ 4521361 w 4521361"/>
              <a:gd name="connsiteY0" fmla="*/ 3941685 h 3963970"/>
              <a:gd name="connsiteX1" fmla="*/ 3837781 w 4521361"/>
              <a:gd name="connsiteY1" fmla="*/ 3879542 h 3963970"/>
              <a:gd name="connsiteX2" fmla="*/ 2825726 w 4521361"/>
              <a:gd name="connsiteY2" fmla="*/ 3258105 h 3963970"/>
              <a:gd name="connsiteX3" fmla="*/ 2461742 w 4521361"/>
              <a:gd name="connsiteY3" fmla="*/ 2636668 h 3963970"/>
              <a:gd name="connsiteX4" fmla="*/ 2008981 w 4521361"/>
              <a:gd name="connsiteY4" fmla="*/ 2334827 h 3963970"/>
              <a:gd name="connsiteX5" fmla="*/ 1804794 w 4521361"/>
              <a:gd name="connsiteY5" fmla="*/ 2325950 h 3963970"/>
              <a:gd name="connsiteX6" fmla="*/ 1281012 w 4521361"/>
              <a:gd name="connsiteY6" fmla="*/ 2015231 h 3963970"/>
              <a:gd name="connsiteX7" fmla="*/ 943660 w 4521361"/>
              <a:gd name="connsiteY7" fmla="*/ 1864311 h 3963970"/>
              <a:gd name="connsiteX8" fmla="*/ 502243 w 4521361"/>
              <a:gd name="connsiteY8" fmla="*/ 1367161 h 3963970"/>
              <a:gd name="connsiteX9" fmla="*/ 105399 w 4521361"/>
              <a:gd name="connsiteY9" fmla="*/ 930861 h 3963970"/>
              <a:gd name="connsiteX10" fmla="*/ 31850 w 4521361"/>
              <a:gd name="connsiteY10" fmla="*/ 301841 h 3963970"/>
              <a:gd name="connsiteX11" fmla="*/ 2627 w 4521361"/>
              <a:gd name="connsiteY11" fmla="*/ 0 h 3963970"/>
              <a:gd name="connsiteX0" fmla="*/ 4521361 w 4521361"/>
              <a:gd name="connsiteY0" fmla="*/ 3941685 h 3963970"/>
              <a:gd name="connsiteX1" fmla="*/ 3837781 w 4521361"/>
              <a:gd name="connsiteY1" fmla="*/ 3879542 h 3963970"/>
              <a:gd name="connsiteX2" fmla="*/ 2825726 w 4521361"/>
              <a:gd name="connsiteY2" fmla="*/ 3258105 h 3963970"/>
              <a:gd name="connsiteX3" fmla="*/ 2461742 w 4521361"/>
              <a:gd name="connsiteY3" fmla="*/ 2636668 h 3963970"/>
              <a:gd name="connsiteX4" fmla="*/ 2008981 w 4521361"/>
              <a:gd name="connsiteY4" fmla="*/ 2334827 h 3963970"/>
              <a:gd name="connsiteX5" fmla="*/ 1804794 w 4521361"/>
              <a:gd name="connsiteY5" fmla="*/ 2325950 h 3963970"/>
              <a:gd name="connsiteX6" fmla="*/ 1281012 w 4521361"/>
              <a:gd name="connsiteY6" fmla="*/ 2015231 h 3963970"/>
              <a:gd name="connsiteX7" fmla="*/ 502243 w 4521361"/>
              <a:gd name="connsiteY7" fmla="*/ 1367161 h 3963970"/>
              <a:gd name="connsiteX8" fmla="*/ 105399 w 4521361"/>
              <a:gd name="connsiteY8" fmla="*/ 930861 h 3963970"/>
              <a:gd name="connsiteX9" fmla="*/ 31850 w 4521361"/>
              <a:gd name="connsiteY9" fmla="*/ 301841 h 3963970"/>
              <a:gd name="connsiteX10" fmla="*/ 2627 w 4521361"/>
              <a:gd name="connsiteY10" fmla="*/ 0 h 3963970"/>
              <a:gd name="connsiteX0" fmla="*/ 4521361 w 4521361"/>
              <a:gd name="connsiteY0" fmla="*/ 3941685 h 3963970"/>
              <a:gd name="connsiteX1" fmla="*/ 3837781 w 4521361"/>
              <a:gd name="connsiteY1" fmla="*/ 3879542 h 3963970"/>
              <a:gd name="connsiteX2" fmla="*/ 2825726 w 4521361"/>
              <a:gd name="connsiteY2" fmla="*/ 3258105 h 3963970"/>
              <a:gd name="connsiteX3" fmla="*/ 2461742 w 4521361"/>
              <a:gd name="connsiteY3" fmla="*/ 2636668 h 3963970"/>
              <a:gd name="connsiteX4" fmla="*/ 2008981 w 4521361"/>
              <a:gd name="connsiteY4" fmla="*/ 2334827 h 3963970"/>
              <a:gd name="connsiteX5" fmla="*/ 1804794 w 4521361"/>
              <a:gd name="connsiteY5" fmla="*/ 2325950 h 3963970"/>
              <a:gd name="connsiteX6" fmla="*/ 1281012 w 4521361"/>
              <a:gd name="connsiteY6" fmla="*/ 2015231 h 3963970"/>
              <a:gd name="connsiteX7" fmla="*/ 961540 w 4521361"/>
              <a:gd name="connsiteY7" fmla="*/ 1836568 h 3963970"/>
              <a:gd name="connsiteX8" fmla="*/ 502243 w 4521361"/>
              <a:gd name="connsiteY8" fmla="*/ 1367161 h 3963970"/>
              <a:gd name="connsiteX9" fmla="*/ 105399 w 4521361"/>
              <a:gd name="connsiteY9" fmla="*/ 930861 h 3963970"/>
              <a:gd name="connsiteX10" fmla="*/ 31850 w 4521361"/>
              <a:gd name="connsiteY10" fmla="*/ 301841 h 3963970"/>
              <a:gd name="connsiteX11" fmla="*/ 2627 w 4521361"/>
              <a:gd name="connsiteY11" fmla="*/ 0 h 3963970"/>
              <a:gd name="connsiteX0" fmla="*/ 4521361 w 4521361"/>
              <a:gd name="connsiteY0" fmla="*/ 3941685 h 3963970"/>
              <a:gd name="connsiteX1" fmla="*/ 3837781 w 4521361"/>
              <a:gd name="connsiteY1" fmla="*/ 3879542 h 3963970"/>
              <a:gd name="connsiteX2" fmla="*/ 2825726 w 4521361"/>
              <a:gd name="connsiteY2" fmla="*/ 3258105 h 3963970"/>
              <a:gd name="connsiteX3" fmla="*/ 2461742 w 4521361"/>
              <a:gd name="connsiteY3" fmla="*/ 2636668 h 3963970"/>
              <a:gd name="connsiteX4" fmla="*/ 2008981 w 4521361"/>
              <a:gd name="connsiteY4" fmla="*/ 2334827 h 3963970"/>
              <a:gd name="connsiteX5" fmla="*/ 1804794 w 4521361"/>
              <a:gd name="connsiteY5" fmla="*/ 2325950 h 3963970"/>
              <a:gd name="connsiteX6" fmla="*/ 961540 w 4521361"/>
              <a:gd name="connsiteY6" fmla="*/ 1836568 h 3963970"/>
              <a:gd name="connsiteX7" fmla="*/ 502243 w 4521361"/>
              <a:gd name="connsiteY7" fmla="*/ 1367161 h 3963970"/>
              <a:gd name="connsiteX8" fmla="*/ 105399 w 4521361"/>
              <a:gd name="connsiteY8" fmla="*/ 930861 h 3963970"/>
              <a:gd name="connsiteX9" fmla="*/ 31850 w 4521361"/>
              <a:gd name="connsiteY9" fmla="*/ 301841 h 3963970"/>
              <a:gd name="connsiteX10" fmla="*/ 2627 w 4521361"/>
              <a:gd name="connsiteY10" fmla="*/ 0 h 3963970"/>
              <a:gd name="connsiteX0" fmla="*/ 4521361 w 4521361"/>
              <a:gd name="connsiteY0" fmla="*/ 3941685 h 3963970"/>
              <a:gd name="connsiteX1" fmla="*/ 3837781 w 4521361"/>
              <a:gd name="connsiteY1" fmla="*/ 3879542 h 3963970"/>
              <a:gd name="connsiteX2" fmla="*/ 2825726 w 4521361"/>
              <a:gd name="connsiteY2" fmla="*/ 3258105 h 3963970"/>
              <a:gd name="connsiteX3" fmla="*/ 2461742 w 4521361"/>
              <a:gd name="connsiteY3" fmla="*/ 2636668 h 3963970"/>
              <a:gd name="connsiteX4" fmla="*/ 2008981 w 4521361"/>
              <a:gd name="connsiteY4" fmla="*/ 2334827 h 3963970"/>
              <a:gd name="connsiteX5" fmla="*/ 961540 w 4521361"/>
              <a:gd name="connsiteY5" fmla="*/ 1836568 h 3963970"/>
              <a:gd name="connsiteX6" fmla="*/ 502243 w 4521361"/>
              <a:gd name="connsiteY6" fmla="*/ 1367161 h 3963970"/>
              <a:gd name="connsiteX7" fmla="*/ 105399 w 4521361"/>
              <a:gd name="connsiteY7" fmla="*/ 930861 h 3963970"/>
              <a:gd name="connsiteX8" fmla="*/ 31850 w 4521361"/>
              <a:gd name="connsiteY8" fmla="*/ 301841 h 3963970"/>
              <a:gd name="connsiteX9" fmla="*/ 2627 w 4521361"/>
              <a:gd name="connsiteY9" fmla="*/ 0 h 3963970"/>
              <a:gd name="connsiteX0" fmla="*/ 4521361 w 4521361"/>
              <a:gd name="connsiteY0" fmla="*/ 3941685 h 3963970"/>
              <a:gd name="connsiteX1" fmla="*/ 3837781 w 4521361"/>
              <a:gd name="connsiteY1" fmla="*/ 3879542 h 3963970"/>
              <a:gd name="connsiteX2" fmla="*/ 2825726 w 4521361"/>
              <a:gd name="connsiteY2" fmla="*/ 3258105 h 3963970"/>
              <a:gd name="connsiteX3" fmla="*/ 2461742 w 4521361"/>
              <a:gd name="connsiteY3" fmla="*/ 2636668 h 3963970"/>
              <a:gd name="connsiteX4" fmla="*/ 2008981 w 4521361"/>
              <a:gd name="connsiteY4" fmla="*/ 2334827 h 3963970"/>
              <a:gd name="connsiteX5" fmla="*/ 1634640 w 4521361"/>
              <a:gd name="connsiteY5" fmla="*/ 2262018 h 3963970"/>
              <a:gd name="connsiteX6" fmla="*/ 961540 w 4521361"/>
              <a:gd name="connsiteY6" fmla="*/ 1836568 h 3963970"/>
              <a:gd name="connsiteX7" fmla="*/ 502243 w 4521361"/>
              <a:gd name="connsiteY7" fmla="*/ 1367161 h 3963970"/>
              <a:gd name="connsiteX8" fmla="*/ 105399 w 4521361"/>
              <a:gd name="connsiteY8" fmla="*/ 930861 h 3963970"/>
              <a:gd name="connsiteX9" fmla="*/ 31850 w 4521361"/>
              <a:gd name="connsiteY9" fmla="*/ 301841 h 3963970"/>
              <a:gd name="connsiteX10" fmla="*/ 2627 w 4521361"/>
              <a:gd name="connsiteY10" fmla="*/ 0 h 3963970"/>
              <a:gd name="connsiteX0" fmla="*/ 4521361 w 4521361"/>
              <a:gd name="connsiteY0" fmla="*/ 3941685 h 3963970"/>
              <a:gd name="connsiteX1" fmla="*/ 3837781 w 4521361"/>
              <a:gd name="connsiteY1" fmla="*/ 3879542 h 3963970"/>
              <a:gd name="connsiteX2" fmla="*/ 2825726 w 4521361"/>
              <a:gd name="connsiteY2" fmla="*/ 3258105 h 3963970"/>
              <a:gd name="connsiteX3" fmla="*/ 2461742 w 4521361"/>
              <a:gd name="connsiteY3" fmla="*/ 2636668 h 3963970"/>
              <a:gd name="connsiteX4" fmla="*/ 2008981 w 4521361"/>
              <a:gd name="connsiteY4" fmla="*/ 2334827 h 3963970"/>
              <a:gd name="connsiteX5" fmla="*/ 1647340 w 4521361"/>
              <a:gd name="connsiteY5" fmla="*/ 2287418 h 3963970"/>
              <a:gd name="connsiteX6" fmla="*/ 961540 w 4521361"/>
              <a:gd name="connsiteY6" fmla="*/ 1836568 h 3963970"/>
              <a:gd name="connsiteX7" fmla="*/ 502243 w 4521361"/>
              <a:gd name="connsiteY7" fmla="*/ 1367161 h 3963970"/>
              <a:gd name="connsiteX8" fmla="*/ 105399 w 4521361"/>
              <a:gd name="connsiteY8" fmla="*/ 930861 h 3963970"/>
              <a:gd name="connsiteX9" fmla="*/ 31850 w 4521361"/>
              <a:gd name="connsiteY9" fmla="*/ 301841 h 3963970"/>
              <a:gd name="connsiteX10" fmla="*/ 2627 w 4521361"/>
              <a:gd name="connsiteY10" fmla="*/ 0 h 3963970"/>
              <a:gd name="connsiteX0" fmla="*/ 4521361 w 4521361"/>
              <a:gd name="connsiteY0" fmla="*/ 3941685 h 3963970"/>
              <a:gd name="connsiteX1" fmla="*/ 3837781 w 4521361"/>
              <a:gd name="connsiteY1" fmla="*/ 3879542 h 3963970"/>
              <a:gd name="connsiteX2" fmla="*/ 2825726 w 4521361"/>
              <a:gd name="connsiteY2" fmla="*/ 3258105 h 3963970"/>
              <a:gd name="connsiteX3" fmla="*/ 2461742 w 4521361"/>
              <a:gd name="connsiteY3" fmla="*/ 2636668 h 3963970"/>
              <a:gd name="connsiteX4" fmla="*/ 2243931 w 4521361"/>
              <a:gd name="connsiteY4" fmla="*/ 2347527 h 3963970"/>
              <a:gd name="connsiteX5" fmla="*/ 1647340 w 4521361"/>
              <a:gd name="connsiteY5" fmla="*/ 2287418 h 3963970"/>
              <a:gd name="connsiteX6" fmla="*/ 961540 w 4521361"/>
              <a:gd name="connsiteY6" fmla="*/ 1836568 h 3963970"/>
              <a:gd name="connsiteX7" fmla="*/ 502243 w 4521361"/>
              <a:gd name="connsiteY7" fmla="*/ 1367161 h 3963970"/>
              <a:gd name="connsiteX8" fmla="*/ 105399 w 4521361"/>
              <a:gd name="connsiteY8" fmla="*/ 930861 h 3963970"/>
              <a:gd name="connsiteX9" fmla="*/ 31850 w 4521361"/>
              <a:gd name="connsiteY9" fmla="*/ 301841 h 3963970"/>
              <a:gd name="connsiteX10" fmla="*/ 2627 w 4521361"/>
              <a:gd name="connsiteY10" fmla="*/ 0 h 3963970"/>
              <a:gd name="connsiteX0" fmla="*/ 4521361 w 4521361"/>
              <a:gd name="connsiteY0" fmla="*/ 3941685 h 3963970"/>
              <a:gd name="connsiteX1" fmla="*/ 3837781 w 4521361"/>
              <a:gd name="connsiteY1" fmla="*/ 3879542 h 3963970"/>
              <a:gd name="connsiteX2" fmla="*/ 2825726 w 4521361"/>
              <a:gd name="connsiteY2" fmla="*/ 3258105 h 3963970"/>
              <a:gd name="connsiteX3" fmla="*/ 2461742 w 4521361"/>
              <a:gd name="connsiteY3" fmla="*/ 2636668 h 3963970"/>
              <a:gd name="connsiteX4" fmla="*/ 2231231 w 4521361"/>
              <a:gd name="connsiteY4" fmla="*/ 2353877 h 3963970"/>
              <a:gd name="connsiteX5" fmla="*/ 1647340 w 4521361"/>
              <a:gd name="connsiteY5" fmla="*/ 2287418 h 3963970"/>
              <a:gd name="connsiteX6" fmla="*/ 961540 w 4521361"/>
              <a:gd name="connsiteY6" fmla="*/ 1836568 h 3963970"/>
              <a:gd name="connsiteX7" fmla="*/ 502243 w 4521361"/>
              <a:gd name="connsiteY7" fmla="*/ 1367161 h 3963970"/>
              <a:gd name="connsiteX8" fmla="*/ 105399 w 4521361"/>
              <a:gd name="connsiteY8" fmla="*/ 930861 h 3963970"/>
              <a:gd name="connsiteX9" fmla="*/ 31850 w 4521361"/>
              <a:gd name="connsiteY9" fmla="*/ 301841 h 3963970"/>
              <a:gd name="connsiteX10" fmla="*/ 2627 w 4521361"/>
              <a:gd name="connsiteY10" fmla="*/ 0 h 396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1361" h="3963970">
                <a:moveTo>
                  <a:pt x="4521361" y="3941685"/>
                </a:moveTo>
                <a:cubicBezTo>
                  <a:pt x="4320874" y="3967578"/>
                  <a:pt x="4120387" y="3993472"/>
                  <a:pt x="3837781" y="3879542"/>
                </a:cubicBezTo>
                <a:cubicBezTo>
                  <a:pt x="3555175" y="3765612"/>
                  <a:pt x="3055066" y="3465251"/>
                  <a:pt x="2825726" y="3258105"/>
                </a:cubicBezTo>
                <a:cubicBezTo>
                  <a:pt x="2596386" y="3050959"/>
                  <a:pt x="2560824" y="2787373"/>
                  <a:pt x="2461742" y="2636668"/>
                </a:cubicBezTo>
                <a:cubicBezTo>
                  <a:pt x="2362660" y="2485963"/>
                  <a:pt x="2366965" y="2412085"/>
                  <a:pt x="2231231" y="2353877"/>
                </a:cubicBezTo>
                <a:cubicBezTo>
                  <a:pt x="2095497" y="2295669"/>
                  <a:pt x="1821913" y="2370461"/>
                  <a:pt x="1647340" y="2287418"/>
                </a:cubicBezTo>
                <a:cubicBezTo>
                  <a:pt x="1472767" y="2204375"/>
                  <a:pt x="1167206" y="1976186"/>
                  <a:pt x="961540" y="1836568"/>
                </a:cubicBezTo>
                <a:cubicBezTo>
                  <a:pt x="755874" y="1696950"/>
                  <a:pt x="644933" y="1518112"/>
                  <a:pt x="502243" y="1367161"/>
                </a:cubicBezTo>
                <a:cubicBezTo>
                  <a:pt x="359553" y="1216210"/>
                  <a:pt x="183798" y="1108414"/>
                  <a:pt x="105399" y="930861"/>
                </a:cubicBezTo>
                <a:cubicBezTo>
                  <a:pt x="27000" y="753308"/>
                  <a:pt x="48979" y="456984"/>
                  <a:pt x="31850" y="301841"/>
                </a:cubicBezTo>
                <a:cubicBezTo>
                  <a:pt x="14721" y="146698"/>
                  <a:pt x="-7730" y="73980"/>
                  <a:pt x="2627" y="0"/>
                </a:cubicBez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>
              <a:solidFill>
                <a:prstClr val="white"/>
              </a:solidFill>
              <a:latin typeface="Franklin Gothic Book"/>
              <a:cs typeface="Aharoni" panose="02010803020104030203" pitchFamily="2" charset="-79"/>
            </a:endParaRPr>
          </a:p>
        </p:txBody>
      </p:sp>
      <p:sp>
        <p:nvSpPr>
          <p:cNvPr id="10" name="צורה חופשית 9">
            <a:extLst>
              <a:ext uri="{FF2B5EF4-FFF2-40B4-BE49-F238E27FC236}">
                <a16:creationId xmlns:a16="http://schemas.microsoft.com/office/drawing/2014/main" id="{9F84F4F2-8142-9CF4-62D8-7D0EC060A303}"/>
              </a:ext>
            </a:extLst>
          </p:cNvPr>
          <p:cNvSpPr/>
          <p:nvPr/>
        </p:nvSpPr>
        <p:spPr>
          <a:xfrm>
            <a:off x="4238625" y="1119188"/>
            <a:ext cx="4922838" cy="4117975"/>
          </a:xfrm>
          <a:custGeom>
            <a:avLst/>
            <a:gdLst>
              <a:gd name="connsiteX0" fmla="*/ 18981 w 4919454"/>
              <a:gd name="connsiteY0" fmla="*/ 0 h 4119239"/>
              <a:gd name="connsiteX1" fmla="*/ 27858 w 4919454"/>
              <a:gd name="connsiteY1" fmla="*/ 559294 h 4119239"/>
              <a:gd name="connsiteX2" fmla="*/ 285311 w 4919454"/>
              <a:gd name="connsiteY2" fmla="*/ 1251752 h 4119239"/>
              <a:gd name="connsiteX3" fmla="*/ 1039913 w 4919454"/>
              <a:gd name="connsiteY3" fmla="*/ 1917577 h 4119239"/>
              <a:gd name="connsiteX4" fmla="*/ 2114111 w 4919454"/>
              <a:gd name="connsiteY4" fmla="*/ 2503503 h 4119239"/>
              <a:gd name="connsiteX5" fmla="*/ 2433707 w 4919454"/>
              <a:gd name="connsiteY5" fmla="*/ 2530136 h 4119239"/>
              <a:gd name="connsiteX6" fmla="*/ 2744425 w 4919454"/>
              <a:gd name="connsiteY6" fmla="*/ 2894121 h 4119239"/>
              <a:gd name="connsiteX7" fmla="*/ 3250452 w 4919454"/>
              <a:gd name="connsiteY7" fmla="*/ 3542191 h 4119239"/>
              <a:gd name="connsiteX8" fmla="*/ 4076076 w 4919454"/>
              <a:gd name="connsiteY8" fmla="*/ 3986074 h 4119239"/>
              <a:gd name="connsiteX9" fmla="*/ 4919454 w 4919454"/>
              <a:gd name="connsiteY9" fmla="*/ 4119239 h 4119239"/>
              <a:gd name="connsiteX0" fmla="*/ 18981 w 4919454"/>
              <a:gd name="connsiteY0" fmla="*/ 0 h 4119239"/>
              <a:gd name="connsiteX1" fmla="*/ 27858 w 4919454"/>
              <a:gd name="connsiteY1" fmla="*/ 559294 h 4119239"/>
              <a:gd name="connsiteX2" fmla="*/ 285311 w 4919454"/>
              <a:gd name="connsiteY2" fmla="*/ 1251752 h 4119239"/>
              <a:gd name="connsiteX3" fmla="*/ 1039913 w 4919454"/>
              <a:gd name="connsiteY3" fmla="*/ 1917577 h 4119239"/>
              <a:gd name="connsiteX4" fmla="*/ 2433707 w 4919454"/>
              <a:gd name="connsiteY4" fmla="*/ 2530136 h 4119239"/>
              <a:gd name="connsiteX5" fmla="*/ 2744425 w 4919454"/>
              <a:gd name="connsiteY5" fmla="*/ 2894121 h 4119239"/>
              <a:gd name="connsiteX6" fmla="*/ 3250452 w 4919454"/>
              <a:gd name="connsiteY6" fmla="*/ 3542191 h 4119239"/>
              <a:gd name="connsiteX7" fmla="*/ 4076076 w 4919454"/>
              <a:gd name="connsiteY7" fmla="*/ 3986074 h 4119239"/>
              <a:gd name="connsiteX8" fmla="*/ 4919454 w 4919454"/>
              <a:gd name="connsiteY8" fmla="*/ 4119239 h 4119239"/>
              <a:gd name="connsiteX0" fmla="*/ 18981 w 4919454"/>
              <a:gd name="connsiteY0" fmla="*/ 0 h 4119239"/>
              <a:gd name="connsiteX1" fmla="*/ 27858 w 4919454"/>
              <a:gd name="connsiteY1" fmla="*/ 559294 h 4119239"/>
              <a:gd name="connsiteX2" fmla="*/ 285311 w 4919454"/>
              <a:gd name="connsiteY2" fmla="*/ 1251752 h 4119239"/>
              <a:gd name="connsiteX3" fmla="*/ 1039913 w 4919454"/>
              <a:gd name="connsiteY3" fmla="*/ 1917577 h 4119239"/>
              <a:gd name="connsiteX4" fmla="*/ 2107699 w 4919454"/>
              <a:gd name="connsiteY4" fmla="*/ 2475514 h 4119239"/>
              <a:gd name="connsiteX5" fmla="*/ 2433707 w 4919454"/>
              <a:gd name="connsiteY5" fmla="*/ 2530136 h 4119239"/>
              <a:gd name="connsiteX6" fmla="*/ 2744425 w 4919454"/>
              <a:gd name="connsiteY6" fmla="*/ 2894121 h 4119239"/>
              <a:gd name="connsiteX7" fmla="*/ 3250452 w 4919454"/>
              <a:gd name="connsiteY7" fmla="*/ 3542191 h 4119239"/>
              <a:gd name="connsiteX8" fmla="*/ 4076076 w 4919454"/>
              <a:gd name="connsiteY8" fmla="*/ 3986074 h 4119239"/>
              <a:gd name="connsiteX9" fmla="*/ 4919454 w 4919454"/>
              <a:gd name="connsiteY9" fmla="*/ 4119239 h 4119239"/>
              <a:gd name="connsiteX0" fmla="*/ 18981 w 4919454"/>
              <a:gd name="connsiteY0" fmla="*/ 0 h 4119239"/>
              <a:gd name="connsiteX1" fmla="*/ 27858 w 4919454"/>
              <a:gd name="connsiteY1" fmla="*/ 559294 h 4119239"/>
              <a:gd name="connsiteX2" fmla="*/ 285311 w 4919454"/>
              <a:gd name="connsiteY2" fmla="*/ 1251752 h 4119239"/>
              <a:gd name="connsiteX3" fmla="*/ 1039913 w 4919454"/>
              <a:gd name="connsiteY3" fmla="*/ 1917577 h 4119239"/>
              <a:gd name="connsiteX4" fmla="*/ 2107699 w 4919454"/>
              <a:gd name="connsiteY4" fmla="*/ 2475514 h 4119239"/>
              <a:gd name="connsiteX5" fmla="*/ 2744425 w 4919454"/>
              <a:gd name="connsiteY5" fmla="*/ 2894121 h 4119239"/>
              <a:gd name="connsiteX6" fmla="*/ 3250452 w 4919454"/>
              <a:gd name="connsiteY6" fmla="*/ 3542191 h 4119239"/>
              <a:gd name="connsiteX7" fmla="*/ 4076076 w 4919454"/>
              <a:gd name="connsiteY7" fmla="*/ 3986074 h 4119239"/>
              <a:gd name="connsiteX8" fmla="*/ 4919454 w 4919454"/>
              <a:gd name="connsiteY8" fmla="*/ 4119239 h 4119239"/>
              <a:gd name="connsiteX0" fmla="*/ 18981 w 4919454"/>
              <a:gd name="connsiteY0" fmla="*/ 0 h 4119239"/>
              <a:gd name="connsiteX1" fmla="*/ 27858 w 4919454"/>
              <a:gd name="connsiteY1" fmla="*/ 559294 h 4119239"/>
              <a:gd name="connsiteX2" fmla="*/ 285311 w 4919454"/>
              <a:gd name="connsiteY2" fmla="*/ 1251752 h 4119239"/>
              <a:gd name="connsiteX3" fmla="*/ 1039913 w 4919454"/>
              <a:gd name="connsiteY3" fmla="*/ 1917577 h 4119239"/>
              <a:gd name="connsiteX4" fmla="*/ 2107699 w 4919454"/>
              <a:gd name="connsiteY4" fmla="*/ 2475514 h 4119239"/>
              <a:gd name="connsiteX5" fmla="*/ 2507749 w 4919454"/>
              <a:gd name="connsiteY5" fmla="*/ 2545364 h 4119239"/>
              <a:gd name="connsiteX6" fmla="*/ 2744425 w 4919454"/>
              <a:gd name="connsiteY6" fmla="*/ 2894121 h 4119239"/>
              <a:gd name="connsiteX7" fmla="*/ 3250452 w 4919454"/>
              <a:gd name="connsiteY7" fmla="*/ 3542191 h 4119239"/>
              <a:gd name="connsiteX8" fmla="*/ 4076076 w 4919454"/>
              <a:gd name="connsiteY8" fmla="*/ 3986074 h 4119239"/>
              <a:gd name="connsiteX9" fmla="*/ 4919454 w 4919454"/>
              <a:gd name="connsiteY9" fmla="*/ 4119239 h 4119239"/>
              <a:gd name="connsiteX0" fmla="*/ 18981 w 4919454"/>
              <a:gd name="connsiteY0" fmla="*/ 0 h 4119239"/>
              <a:gd name="connsiteX1" fmla="*/ 27858 w 4919454"/>
              <a:gd name="connsiteY1" fmla="*/ 559294 h 4119239"/>
              <a:gd name="connsiteX2" fmla="*/ 285311 w 4919454"/>
              <a:gd name="connsiteY2" fmla="*/ 1251752 h 4119239"/>
              <a:gd name="connsiteX3" fmla="*/ 1039913 w 4919454"/>
              <a:gd name="connsiteY3" fmla="*/ 1917577 h 4119239"/>
              <a:gd name="connsiteX4" fmla="*/ 2507749 w 4919454"/>
              <a:gd name="connsiteY4" fmla="*/ 2545364 h 4119239"/>
              <a:gd name="connsiteX5" fmla="*/ 2744425 w 4919454"/>
              <a:gd name="connsiteY5" fmla="*/ 2894121 h 4119239"/>
              <a:gd name="connsiteX6" fmla="*/ 3250452 w 4919454"/>
              <a:gd name="connsiteY6" fmla="*/ 3542191 h 4119239"/>
              <a:gd name="connsiteX7" fmla="*/ 4076076 w 4919454"/>
              <a:gd name="connsiteY7" fmla="*/ 3986074 h 4119239"/>
              <a:gd name="connsiteX8" fmla="*/ 4919454 w 4919454"/>
              <a:gd name="connsiteY8" fmla="*/ 4119239 h 4119239"/>
              <a:gd name="connsiteX0" fmla="*/ 18981 w 4919454"/>
              <a:gd name="connsiteY0" fmla="*/ 0 h 4119239"/>
              <a:gd name="connsiteX1" fmla="*/ 27858 w 4919454"/>
              <a:gd name="connsiteY1" fmla="*/ 559294 h 4119239"/>
              <a:gd name="connsiteX2" fmla="*/ 285311 w 4919454"/>
              <a:gd name="connsiteY2" fmla="*/ 1251752 h 4119239"/>
              <a:gd name="connsiteX3" fmla="*/ 1039913 w 4919454"/>
              <a:gd name="connsiteY3" fmla="*/ 1917577 h 4119239"/>
              <a:gd name="connsiteX4" fmla="*/ 2744425 w 4919454"/>
              <a:gd name="connsiteY4" fmla="*/ 2894121 h 4119239"/>
              <a:gd name="connsiteX5" fmla="*/ 3250452 w 4919454"/>
              <a:gd name="connsiteY5" fmla="*/ 3542191 h 4119239"/>
              <a:gd name="connsiteX6" fmla="*/ 4076076 w 4919454"/>
              <a:gd name="connsiteY6" fmla="*/ 3986074 h 4119239"/>
              <a:gd name="connsiteX7" fmla="*/ 4919454 w 4919454"/>
              <a:gd name="connsiteY7" fmla="*/ 4119239 h 4119239"/>
              <a:gd name="connsiteX0" fmla="*/ 18981 w 4919454"/>
              <a:gd name="connsiteY0" fmla="*/ 0 h 4119239"/>
              <a:gd name="connsiteX1" fmla="*/ 27858 w 4919454"/>
              <a:gd name="connsiteY1" fmla="*/ 559294 h 4119239"/>
              <a:gd name="connsiteX2" fmla="*/ 285311 w 4919454"/>
              <a:gd name="connsiteY2" fmla="*/ 1251752 h 4119239"/>
              <a:gd name="connsiteX3" fmla="*/ 1039913 w 4919454"/>
              <a:gd name="connsiteY3" fmla="*/ 1917577 h 4119239"/>
              <a:gd name="connsiteX4" fmla="*/ 2444249 w 4919454"/>
              <a:gd name="connsiteY4" fmla="*/ 2488214 h 4119239"/>
              <a:gd name="connsiteX5" fmla="*/ 2744425 w 4919454"/>
              <a:gd name="connsiteY5" fmla="*/ 2894121 h 4119239"/>
              <a:gd name="connsiteX6" fmla="*/ 3250452 w 4919454"/>
              <a:gd name="connsiteY6" fmla="*/ 3542191 h 4119239"/>
              <a:gd name="connsiteX7" fmla="*/ 4076076 w 4919454"/>
              <a:gd name="connsiteY7" fmla="*/ 3986074 h 4119239"/>
              <a:gd name="connsiteX8" fmla="*/ 4919454 w 4919454"/>
              <a:gd name="connsiteY8" fmla="*/ 4119239 h 4119239"/>
              <a:gd name="connsiteX0" fmla="*/ 18981 w 4919454"/>
              <a:gd name="connsiteY0" fmla="*/ 0 h 4119239"/>
              <a:gd name="connsiteX1" fmla="*/ 27858 w 4919454"/>
              <a:gd name="connsiteY1" fmla="*/ 559294 h 4119239"/>
              <a:gd name="connsiteX2" fmla="*/ 285311 w 4919454"/>
              <a:gd name="connsiteY2" fmla="*/ 1251752 h 4119239"/>
              <a:gd name="connsiteX3" fmla="*/ 1039913 w 4919454"/>
              <a:gd name="connsiteY3" fmla="*/ 1917577 h 4119239"/>
              <a:gd name="connsiteX4" fmla="*/ 2488699 w 4919454"/>
              <a:gd name="connsiteY4" fmla="*/ 2551714 h 4119239"/>
              <a:gd name="connsiteX5" fmla="*/ 2744425 w 4919454"/>
              <a:gd name="connsiteY5" fmla="*/ 2894121 h 4119239"/>
              <a:gd name="connsiteX6" fmla="*/ 3250452 w 4919454"/>
              <a:gd name="connsiteY6" fmla="*/ 3542191 h 4119239"/>
              <a:gd name="connsiteX7" fmla="*/ 4076076 w 4919454"/>
              <a:gd name="connsiteY7" fmla="*/ 3986074 h 4119239"/>
              <a:gd name="connsiteX8" fmla="*/ 4919454 w 4919454"/>
              <a:gd name="connsiteY8" fmla="*/ 4119239 h 4119239"/>
              <a:gd name="connsiteX0" fmla="*/ 18981 w 4919454"/>
              <a:gd name="connsiteY0" fmla="*/ 0 h 4119239"/>
              <a:gd name="connsiteX1" fmla="*/ 27858 w 4919454"/>
              <a:gd name="connsiteY1" fmla="*/ 559294 h 4119239"/>
              <a:gd name="connsiteX2" fmla="*/ 285311 w 4919454"/>
              <a:gd name="connsiteY2" fmla="*/ 1251752 h 4119239"/>
              <a:gd name="connsiteX3" fmla="*/ 1039913 w 4919454"/>
              <a:gd name="connsiteY3" fmla="*/ 1917577 h 4119239"/>
              <a:gd name="connsiteX4" fmla="*/ 2488699 w 4919454"/>
              <a:gd name="connsiteY4" fmla="*/ 2551714 h 4119239"/>
              <a:gd name="connsiteX5" fmla="*/ 2744425 w 4919454"/>
              <a:gd name="connsiteY5" fmla="*/ 2894121 h 4119239"/>
              <a:gd name="connsiteX6" fmla="*/ 3250452 w 4919454"/>
              <a:gd name="connsiteY6" fmla="*/ 3542191 h 4119239"/>
              <a:gd name="connsiteX7" fmla="*/ 4076076 w 4919454"/>
              <a:gd name="connsiteY7" fmla="*/ 3986074 h 4119239"/>
              <a:gd name="connsiteX8" fmla="*/ 4919454 w 4919454"/>
              <a:gd name="connsiteY8" fmla="*/ 4119239 h 4119239"/>
              <a:gd name="connsiteX0" fmla="*/ 18981 w 4919454"/>
              <a:gd name="connsiteY0" fmla="*/ 0 h 4119239"/>
              <a:gd name="connsiteX1" fmla="*/ 27858 w 4919454"/>
              <a:gd name="connsiteY1" fmla="*/ 559294 h 4119239"/>
              <a:gd name="connsiteX2" fmla="*/ 285311 w 4919454"/>
              <a:gd name="connsiteY2" fmla="*/ 1251752 h 4119239"/>
              <a:gd name="connsiteX3" fmla="*/ 1039913 w 4919454"/>
              <a:gd name="connsiteY3" fmla="*/ 1917577 h 4119239"/>
              <a:gd name="connsiteX4" fmla="*/ 2488699 w 4919454"/>
              <a:gd name="connsiteY4" fmla="*/ 2551714 h 4119239"/>
              <a:gd name="connsiteX5" fmla="*/ 2744425 w 4919454"/>
              <a:gd name="connsiteY5" fmla="*/ 2894121 h 4119239"/>
              <a:gd name="connsiteX6" fmla="*/ 3250452 w 4919454"/>
              <a:gd name="connsiteY6" fmla="*/ 3542191 h 4119239"/>
              <a:gd name="connsiteX7" fmla="*/ 4076076 w 4919454"/>
              <a:gd name="connsiteY7" fmla="*/ 3986074 h 4119239"/>
              <a:gd name="connsiteX8" fmla="*/ 4919454 w 4919454"/>
              <a:gd name="connsiteY8" fmla="*/ 4119239 h 4119239"/>
              <a:gd name="connsiteX0" fmla="*/ 23297 w 4923770"/>
              <a:gd name="connsiteY0" fmla="*/ 0 h 4119239"/>
              <a:gd name="connsiteX1" fmla="*/ 32174 w 4923770"/>
              <a:gd name="connsiteY1" fmla="*/ 559294 h 4119239"/>
              <a:gd name="connsiteX2" fmla="*/ 353127 w 4923770"/>
              <a:gd name="connsiteY2" fmla="*/ 1194602 h 4119239"/>
              <a:gd name="connsiteX3" fmla="*/ 1044229 w 4923770"/>
              <a:gd name="connsiteY3" fmla="*/ 1917577 h 4119239"/>
              <a:gd name="connsiteX4" fmla="*/ 2493015 w 4923770"/>
              <a:gd name="connsiteY4" fmla="*/ 2551714 h 4119239"/>
              <a:gd name="connsiteX5" fmla="*/ 2748741 w 4923770"/>
              <a:gd name="connsiteY5" fmla="*/ 2894121 h 4119239"/>
              <a:gd name="connsiteX6" fmla="*/ 3254768 w 4923770"/>
              <a:gd name="connsiteY6" fmla="*/ 3542191 h 4119239"/>
              <a:gd name="connsiteX7" fmla="*/ 4080392 w 4923770"/>
              <a:gd name="connsiteY7" fmla="*/ 3986074 h 4119239"/>
              <a:gd name="connsiteX8" fmla="*/ 4923770 w 4923770"/>
              <a:gd name="connsiteY8" fmla="*/ 4119239 h 4119239"/>
              <a:gd name="connsiteX0" fmla="*/ 23297 w 4923770"/>
              <a:gd name="connsiteY0" fmla="*/ 0 h 4119239"/>
              <a:gd name="connsiteX1" fmla="*/ 32174 w 4923770"/>
              <a:gd name="connsiteY1" fmla="*/ 559294 h 4119239"/>
              <a:gd name="connsiteX2" fmla="*/ 353127 w 4923770"/>
              <a:gd name="connsiteY2" fmla="*/ 1194602 h 4119239"/>
              <a:gd name="connsiteX3" fmla="*/ 1069629 w 4923770"/>
              <a:gd name="connsiteY3" fmla="*/ 1866777 h 4119239"/>
              <a:gd name="connsiteX4" fmla="*/ 2493015 w 4923770"/>
              <a:gd name="connsiteY4" fmla="*/ 2551714 h 4119239"/>
              <a:gd name="connsiteX5" fmla="*/ 2748741 w 4923770"/>
              <a:gd name="connsiteY5" fmla="*/ 2894121 h 4119239"/>
              <a:gd name="connsiteX6" fmla="*/ 3254768 w 4923770"/>
              <a:gd name="connsiteY6" fmla="*/ 3542191 h 4119239"/>
              <a:gd name="connsiteX7" fmla="*/ 4080392 w 4923770"/>
              <a:gd name="connsiteY7" fmla="*/ 3986074 h 4119239"/>
              <a:gd name="connsiteX8" fmla="*/ 4923770 w 4923770"/>
              <a:gd name="connsiteY8" fmla="*/ 4119239 h 411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3770" h="4119239">
                <a:moveTo>
                  <a:pt x="23297" y="0"/>
                </a:moveTo>
                <a:cubicBezTo>
                  <a:pt x="5541" y="175334"/>
                  <a:pt x="-22798" y="360194"/>
                  <a:pt x="32174" y="559294"/>
                </a:cubicBezTo>
                <a:cubicBezTo>
                  <a:pt x="87146" y="758394"/>
                  <a:pt x="180218" y="976688"/>
                  <a:pt x="353127" y="1194602"/>
                </a:cubicBezTo>
                <a:cubicBezTo>
                  <a:pt x="526036" y="1412516"/>
                  <a:pt x="712981" y="1640592"/>
                  <a:pt x="1069629" y="1866777"/>
                </a:cubicBezTo>
                <a:cubicBezTo>
                  <a:pt x="1426277" y="2092962"/>
                  <a:pt x="2196230" y="2585807"/>
                  <a:pt x="2493015" y="2551714"/>
                </a:cubicBezTo>
                <a:cubicBezTo>
                  <a:pt x="2592950" y="2587471"/>
                  <a:pt x="2621782" y="2729042"/>
                  <a:pt x="2748741" y="2894121"/>
                </a:cubicBezTo>
                <a:cubicBezTo>
                  <a:pt x="2875700" y="3059200"/>
                  <a:pt x="3032826" y="3360199"/>
                  <a:pt x="3254768" y="3542191"/>
                </a:cubicBezTo>
                <a:cubicBezTo>
                  <a:pt x="3476710" y="3724183"/>
                  <a:pt x="3802225" y="3889899"/>
                  <a:pt x="4080392" y="3986074"/>
                </a:cubicBezTo>
                <a:cubicBezTo>
                  <a:pt x="4358559" y="4082249"/>
                  <a:pt x="4641164" y="4100744"/>
                  <a:pt x="4923770" y="4119239"/>
                </a:cubicBez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>
              <a:solidFill>
                <a:prstClr val="white"/>
              </a:solidFill>
              <a:latin typeface="Franklin Gothic Book"/>
              <a:cs typeface="Aharoni" panose="02010803020104030203" pitchFamily="2" charset="-79"/>
            </a:endParaRPr>
          </a:p>
        </p:txBody>
      </p:sp>
      <p:sp>
        <p:nvSpPr>
          <p:cNvPr id="11" name="צורה חופשית 10">
            <a:extLst>
              <a:ext uri="{FF2B5EF4-FFF2-40B4-BE49-F238E27FC236}">
                <a16:creationId xmlns:a16="http://schemas.microsoft.com/office/drawing/2014/main" id="{FCD2F70F-732C-EEA3-E4FA-B3E045321AE0}"/>
              </a:ext>
            </a:extLst>
          </p:cNvPr>
          <p:cNvSpPr/>
          <p:nvPr/>
        </p:nvSpPr>
        <p:spPr>
          <a:xfrm>
            <a:off x="4181475" y="2636838"/>
            <a:ext cx="719138" cy="442912"/>
          </a:xfrm>
          <a:custGeom>
            <a:avLst/>
            <a:gdLst>
              <a:gd name="connsiteX0" fmla="*/ 539812 w 539812"/>
              <a:gd name="connsiteY0" fmla="*/ 0 h 342359"/>
              <a:gd name="connsiteX1" fmla="*/ 166950 w 539812"/>
              <a:gd name="connsiteY1" fmla="*/ 221942 h 342359"/>
              <a:gd name="connsiteX2" fmla="*/ 7152 w 539812"/>
              <a:gd name="connsiteY2" fmla="*/ 337351 h 342359"/>
              <a:gd name="connsiteX3" fmla="*/ 42662 w 539812"/>
              <a:gd name="connsiteY3" fmla="*/ 310718 h 3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812" h="342359">
                <a:moveTo>
                  <a:pt x="539812" y="0"/>
                </a:moveTo>
                <a:cubicBezTo>
                  <a:pt x="397769" y="82858"/>
                  <a:pt x="255727" y="165717"/>
                  <a:pt x="166950" y="221942"/>
                </a:cubicBezTo>
                <a:cubicBezTo>
                  <a:pt x="78173" y="278167"/>
                  <a:pt x="27867" y="322555"/>
                  <a:pt x="7152" y="337351"/>
                </a:cubicBezTo>
                <a:cubicBezTo>
                  <a:pt x="-13563" y="352147"/>
                  <a:pt x="14549" y="331432"/>
                  <a:pt x="42662" y="310718"/>
                </a:cubicBez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>
              <a:solidFill>
                <a:prstClr val="white"/>
              </a:solidFill>
              <a:latin typeface="Franklin Gothic Book"/>
              <a:cs typeface="Aharoni" panose="02010803020104030203" pitchFamily="2" charset="-79"/>
            </a:endParaRPr>
          </a:p>
        </p:txBody>
      </p:sp>
      <p:sp>
        <p:nvSpPr>
          <p:cNvPr id="12" name="צורה חופשית 11">
            <a:extLst>
              <a:ext uri="{FF2B5EF4-FFF2-40B4-BE49-F238E27FC236}">
                <a16:creationId xmlns:a16="http://schemas.microsoft.com/office/drawing/2014/main" id="{44C48E1F-ACBC-BAC8-C889-9CAD26C25FC1}"/>
              </a:ext>
            </a:extLst>
          </p:cNvPr>
          <p:cNvSpPr/>
          <p:nvPr/>
        </p:nvSpPr>
        <p:spPr>
          <a:xfrm>
            <a:off x="4722813" y="2789238"/>
            <a:ext cx="330200" cy="239712"/>
          </a:xfrm>
          <a:custGeom>
            <a:avLst/>
            <a:gdLst>
              <a:gd name="connsiteX0" fmla="*/ 539812 w 539812"/>
              <a:gd name="connsiteY0" fmla="*/ 0 h 342359"/>
              <a:gd name="connsiteX1" fmla="*/ 166950 w 539812"/>
              <a:gd name="connsiteY1" fmla="*/ 221942 h 342359"/>
              <a:gd name="connsiteX2" fmla="*/ 7152 w 539812"/>
              <a:gd name="connsiteY2" fmla="*/ 337351 h 342359"/>
              <a:gd name="connsiteX3" fmla="*/ 42662 w 539812"/>
              <a:gd name="connsiteY3" fmla="*/ 310718 h 34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812" h="342359">
                <a:moveTo>
                  <a:pt x="539812" y="0"/>
                </a:moveTo>
                <a:cubicBezTo>
                  <a:pt x="397769" y="82858"/>
                  <a:pt x="255727" y="165717"/>
                  <a:pt x="166950" y="221942"/>
                </a:cubicBezTo>
                <a:cubicBezTo>
                  <a:pt x="78173" y="278167"/>
                  <a:pt x="27867" y="322555"/>
                  <a:pt x="7152" y="337351"/>
                </a:cubicBezTo>
                <a:cubicBezTo>
                  <a:pt x="-13563" y="352147"/>
                  <a:pt x="14549" y="331432"/>
                  <a:pt x="42662" y="310718"/>
                </a:cubicBez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>
              <a:solidFill>
                <a:prstClr val="white"/>
              </a:solidFill>
              <a:latin typeface="Franklin Gothic Book"/>
              <a:cs typeface="Aharoni" panose="02010803020104030203" pitchFamily="2" charset="-79"/>
            </a:endParaRPr>
          </a:p>
        </p:txBody>
      </p:sp>
      <p:sp>
        <p:nvSpPr>
          <p:cNvPr id="13" name="צורה חופשית 12">
            <a:extLst>
              <a:ext uri="{FF2B5EF4-FFF2-40B4-BE49-F238E27FC236}">
                <a16:creationId xmlns:a16="http://schemas.microsoft.com/office/drawing/2014/main" id="{9DC8E079-1662-25D7-A3F4-F47357C35F10}"/>
              </a:ext>
            </a:extLst>
          </p:cNvPr>
          <p:cNvSpPr/>
          <p:nvPr/>
        </p:nvSpPr>
        <p:spPr>
          <a:xfrm>
            <a:off x="1044575" y="2676525"/>
            <a:ext cx="7802563" cy="3963988"/>
          </a:xfrm>
          <a:custGeom>
            <a:avLst/>
            <a:gdLst>
              <a:gd name="connsiteX0" fmla="*/ 2956264 w 5557422"/>
              <a:gd name="connsiteY0" fmla="*/ 479394 h 3915053"/>
              <a:gd name="connsiteX1" fmla="*/ 2805344 w 5557422"/>
              <a:gd name="connsiteY1" fmla="*/ 514905 h 3915053"/>
              <a:gd name="connsiteX2" fmla="*/ 2450237 w 5557422"/>
              <a:gd name="connsiteY2" fmla="*/ 417251 h 3915053"/>
              <a:gd name="connsiteX3" fmla="*/ 2157274 w 5557422"/>
              <a:gd name="connsiteY3" fmla="*/ 310719 h 3915053"/>
              <a:gd name="connsiteX4" fmla="*/ 1855433 w 5557422"/>
              <a:gd name="connsiteY4" fmla="*/ 26633 h 3915053"/>
              <a:gd name="connsiteX5" fmla="*/ 1553592 w 5557422"/>
              <a:gd name="connsiteY5" fmla="*/ 0 h 3915053"/>
              <a:gd name="connsiteX6" fmla="*/ 1056443 w 5557422"/>
              <a:gd name="connsiteY6" fmla="*/ 399495 h 3915053"/>
              <a:gd name="connsiteX7" fmla="*/ 763480 w 5557422"/>
              <a:gd name="connsiteY7" fmla="*/ 612559 h 3915053"/>
              <a:gd name="connsiteX8" fmla="*/ 417251 w 5557422"/>
              <a:gd name="connsiteY8" fmla="*/ 621437 h 3915053"/>
              <a:gd name="connsiteX9" fmla="*/ 221942 w 5557422"/>
              <a:gd name="connsiteY9" fmla="*/ 612559 h 3915053"/>
              <a:gd name="connsiteX10" fmla="*/ 26633 w 5557422"/>
              <a:gd name="connsiteY10" fmla="*/ 674703 h 3915053"/>
              <a:gd name="connsiteX11" fmla="*/ 0 w 5557422"/>
              <a:gd name="connsiteY11" fmla="*/ 852257 h 3915053"/>
              <a:gd name="connsiteX12" fmla="*/ 186431 w 5557422"/>
              <a:gd name="connsiteY12" fmla="*/ 1340528 h 3915053"/>
              <a:gd name="connsiteX13" fmla="*/ 976544 w 5557422"/>
              <a:gd name="connsiteY13" fmla="*/ 2219418 h 3915053"/>
              <a:gd name="connsiteX14" fmla="*/ 1961965 w 5557422"/>
              <a:gd name="connsiteY14" fmla="*/ 2876365 h 3915053"/>
              <a:gd name="connsiteX15" fmla="*/ 3187084 w 5557422"/>
              <a:gd name="connsiteY15" fmla="*/ 3533313 h 3915053"/>
              <a:gd name="connsiteX16" fmla="*/ 3915053 w 5557422"/>
              <a:gd name="connsiteY16" fmla="*/ 3852909 h 3915053"/>
              <a:gd name="connsiteX17" fmla="*/ 4802820 w 5557422"/>
              <a:gd name="connsiteY17" fmla="*/ 3915053 h 3915053"/>
              <a:gd name="connsiteX18" fmla="*/ 5344357 w 5557422"/>
              <a:gd name="connsiteY18" fmla="*/ 3515558 h 3915053"/>
              <a:gd name="connsiteX19" fmla="*/ 5557422 w 5557422"/>
              <a:gd name="connsiteY19" fmla="*/ 3293616 h 3915053"/>
              <a:gd name="connsiteX20" fmla="*/ 5397623 w 5557422"/>
              <a:gd name="connsiteY20" fmla="*/ 3116062 h 3915053"/>
              <a:gd name="connsiteX21" fmla="*/ 4785064 w 5557422"/>
              <a:gd name="connsiteY21" fmla="*/ 2556769 h 3915053"/>
              <a:gd name="connsiteX22" fmla="*/ 4474346 w 5557422"/>
              <a:gd name="connsiteY22" fmla="*/ 2175029 h 3915053"/>
              <a:gd name="connsiteX23" fmla="*/ 4136994 w 5557422"/>
              <a:gd name="connsiteY23" fmla="*/ 1784412 h 3915053"/>
              <a:gd name="connsiteX24" fmla="*/ 3728622 w 5557422"/>
              <a:gd name="connsiteY24" fmla="*/ 1455938 h 3915053"/>
              <a:gd name="connsiteX25" fmla="*/ 3426781 w 5557422"/>
              <a:gd name="connsiteY25" fmla="*/ 1189608 h 3915053"/>
              <a:gd name="connsiteX26" fmla="*/ 3266983 w 5557422"/>
              <a:gd name="connsiteY26" fmla="*/ 985422 h 3915053"/>
              <a:gd name="connsiteX27" fmla="*/ 3187084 w 5557422"/>
              <a:gd name="connsiteY27" fmla="*/ 807868 h 3915053"/>
              <a:gd name="connsiteX28" fmla="*/ 3160451 w 5557422"/>
              <a:gd name="connsiteY28" fmla="*/ 559293 h 3915053"/>
              <a:gd name="connsiteX0" fmla="*/ 2956264 w 5557422"/>
              <a:gd name="connsiteY0" fmla="*/ 479394 h 3915053"/>
              <a:gd name="connsiteX1" fmla="*/ 2805344 w 5557422"/>
              <a:gd name="connsiteY1" fmla="*/ 514905 h 3915053"/>
              <a:gd name="connsiteX2" fmla="*/ 2450237 w 5557422"/>
              <a:gd name="connsiteY2" fmla="*/ 417251 h 3915053"/>
              <a:gd name="connsiteX3" fmla="*/ 2157274 w 5557422"/>
              <a:gd name="connsiteY3" fmla="*/ 310719 h 3915053"/>
              <a:gd name="connsiteX4" fmla="*/ 1855433 w 5557422"/>
              <a:gd name="connsiteY4" fmla="*/ 26633 h 3915053"/>
              <a:gd name="connsiteX5" fmla="*/ 1553592 w 5557422"/>
              <a:gd name="connsiteY5" fmla="*/ 0 h 3915053"/>
              <a:gd name="connsiteX6" fmla="*/ 1056443 w 5557422"/>
              <a:gd name="connsiteY6" fmla="*/ 399495 h 3915053"/>
              <a:gd name="connsiteX7" fmla="*/ 763480 w 5557422"/>
              <a:gd name="connsiteY7" fmla="*/ 612559 h 3915053"/>
              <a:gd name="connsiteX8" fmla="*/ 417251 w 5557422"/>
              <a:gd name="connsiteY8" fmla="*/ 621437 h 3915053"/>
              <a:gd name="connsiteX9" fmla="*/ 221942 w 5557422"/>
              <a:gd name="connsiteY9" fmla="*/ 612559 h 3915053"/>
              <a:gd name="connsiteX10" fmla="*/ 26633 w 5557422"/>
              <a:gd name="connsiteY10" fmla="*/ 674703 h 3915053"/>
              <a:gd name="connsiteX11" fmla="*/ 0 w 5557422"/>
              <a:gd name="connsiteY11" fmla="*/ 852257 h 3915053"/>
              <a:gd name="connsiteX12" fmla="*/ 186431 w 5557422"/>
              <a:gd name="connsiteY12" fmla="*/ 1340528 h 3915053"/>
              <a:gd name="connsiteX13" fmla="*/ 976544 w 5557422"/>
              <a:gd name="connsiteY13" fmla="*/ 2219418 h 3915053"/>
              <a:gd name="connsiteX14" fmla="*/ 1961965 w 5557422"/>
              <a:gd name="connsiteY14" fmla="*/ 2876365 h 3915053"/>
              <a:gd name="connsiteX15" fmla="*/ 3187084 w 5557422"/>
              <a:gd name="connsiteY15" fmla="*/ 3533313 h 3915053"/>
              <a:gd name="connsiteX16" fmla="*/ 3915053 w 5557422"/>
              <a:gd name="connsiteY16" fmla="*/ 3852909 h 3915053"/>
              <a:gd name="connsiteX17" fmla="*/ 4802820 w 5557422"/>
              <a:gd name="connsiteY17" fmla="*/ 3915053 h 3915053"/>
              <a:gd name="connsiteX18" fmla="*/ 5344357 w 5557422"/>
              <a:gd name="connsiteY18" fmla="*/ 3515558 h 3915053"/>
              <a:gd name="connsiteX19" fmla="*/ 5557422 w 5557422"/>
              <a:gd name="connsiteY19" fmla="*/ 3293616 h 3915053"/>
              <a:gd name="connsiteX20" fmla="*/ 5397623 w 5557422"/>
              <a:gd name="connsiteY20" fmla="*/ 3116062 h 3915053"/>
              <a:gd name="connsiteX21" fmla="*/ 4785064 w 5557422"/>
              <a:gd name="connsiteY21" fmla="*/ 2556769 h 3915053"/>
              <a:gd name="connsiteX22" fmla="*/ 4474346 w 5557422"/>
              <a:gd name="connsiteY22" fmla="*/ 2175029 h 3915053"/>
              <a:gd name="connsiteX23" fmla="*/ 3728622 w 5557422"/>
              <a:gd name="connsiteY23" fmla="*/ 1455938 h 3915053"/>
              <a:gd name="connsiteX24" fmla="*/ 3426781 w 5557422"/>
              <a:gd name="connsiteY24" fmla="*/ 1189608 h 3915053"/>
              <a:gd name="connsiteX25" fmla="*/ 3266983 w 5557422"/>
              <a:gd name="connsiteY25" fmla="*/ 985422 h 3915053"/>
              <a:gd name="connsiteX26" fmla="*/ 3187084 w 5557422"/>
              <a:gd name="connsiteY26" fmla="*/ 807868 h 3915053"/>
              <a:gd name="connsiteX27" fmla="*/ 3160451 w 5557422"/>
              <a:gd name="connsiteY27" fmla="*/ 559293 h 3915053"/>
              <a:gd name="connsiteX0" fmla="*/ 2956264 w 5557422"/>
              <a:gd name="connsiteY0" fmla="*/ 479394 h 3915053"/>
              <a:gd name="connsiteX1" fmla="*/ 2805344 w 5557422"/>
              <a:gd name="connsiteY1" fmla="*/ 514905 h 3915053"/>
              <a:gd name="connsiteX2" fmla="*/ 2450237 w 5557422"/>
              <a:gd name="connsiteY2" fmla="*/ 417251 h 3915053"/>
              <a:gd name="connsiteX3" fmla="*/ 2157274 w 5557422"/>
              <a:gd name="connsiteY3" fmla="*/ 310719 h 3915053"/>
              <a:gd name="connsiteX4" fmla="*/ 1855433 w 5557422"/>
              <a:gd name="connsiteY4" fmla="*/ 26633 h 3915053"/>
              <a:gd name="connsiteX5" fmla="*/ 1553592 w 5557422"/>
              <a:gd name="connsiteY5" fmla="*/ 0 h 3915053"/>
              <a:gd name="connsiteX6" fmla="*/ 1056443 w 5557422"/>
              <a:gd name="connsiteY6" fmla="*/ 399495 h 3915053"/>
              <a:gd name="connsiteX7" fmla="*/ 763480 w 5557422"/>
              <a:gd name="connsiteY7" fmla="*/ 612559 h 3915053"/>
              <a:gd name="connsiteX8" fmla="*/ 417251 w 5557422"/>
              <a:gd name="connsiteY8" fmla="*/ 621437 h 3915053"/>
              <a:gd name="connsiteX9" fmla="*/ 221942 w 5557422"/>
              <a:gd name="connsiteY9" fmla="*/ 612559 h 3915053"/>
              <a:gd name="connsiteX10" fmla="*/ 26633 w 5557422"/>
              <a:gd name="connsiteY10" fmla="*/ 674703 h 3915053"/>
              <a:gd name="connsiteX11" fmla="*/ 0 w 5557422"/>
              <a:gd name="connsiteY11" fmla="*/ 852257 h 3915053"/>
              <a:gd name="connsiteX12" fmla="*/ 186431 w 5557422"/>
              <a:gd name="connsiteY12" fmla="*/ 1340528 h 3915053"/>
              <a:gd name="connsiteX13" fmla="*/ 976544 w 5557422"/>
              <a:gd name="connsiteY13" fmla="*/ 2219418 h 3915053"/>
              <a:gd name="connsiteX14" fmla="*/ 1961965 w 5557422"/>
              <a:gd name="connsiteY14" fmla="*/ 2876365 h 3915053"/>
              <a:gd name="connsiteX15" fmla="*/ 3187084 w 5557422"/>
              <a:gd name="connsiteY15" fmla="*/ 3533313 h 3915053"/>
              <a:gd name="connsiteX16" fmla="*/ 3915053 w 5557422"/>
              <a:gd name="connsiteY16" fmla="*/ 3852909 h 3915053"/>
              <a:gd name="connsiteX17" fmla="*/ 4802820 w 5557422"/>
              <a:gd name="connsiteY17" fmla="*/ 3915053 h 3915053"/>
              <a:gd name="connsiteX18" fmla="*/ 5344357 w 5557422"/>
              <a:gd name="connsiteY18" fmla="*/ 3515558 h 3915053"/>
              <a:gd name="connsiteX19" fmla="*/ 5557422 w 5557422"/>
              <a:gd name="connsiteY19" fmla="*/ 3293616 h 3915053"/>
              <a:gd name="connsiteX20" fmla="*/ 5397623 w 5557422"/>
              <a:gd name="connsiteY20" fmla="*/ 3116062 h 3915053"/>
              <a:gd name="connsiteX21" fmla="*/ 4785064 w 5557422"/>
              <a:gd name="connsiteY21" fmla="*/ 2556769 h 3915053"/>
              <a:gd name="connsiteX22" fmla="*/ 4474346 w 5557422"/>
              <a:gd name="connsiteY22" fmla="*/ 2175029 h 3915053"/>
              <a:gd name="connsiteX23" fmla="*/ 3426781 w 5557422"/>
              <a:gd name="connsiteY23" fmla="*/ 1189608 h 3915053"/>
              <a:gd name="connsiteX24" fmla="*/ 3266983 w 5557422"/>
              <a:gd name="connsiteY24" fmla="*/ 985422 h 3915053"/>
              <a:gd name="connsiteX25" fmla="*/ 3187084 w 5557422"/>
              <a:gd name="connsiteY25" fmla="*/ 807868 h 3915053"/>
              <a:gd name="connsiteX26" fmla="*/ 3160451 w 5557422"/>
              <a:gd name="connsiteY26" fmla="*/ 559293 h 3915053"/>
              <a:gd name="connsiteX0" fmla="*/ 2956264 w 5557422"/>
              <a:gd name="connsiteY0" fmla="*/ 479394 h 3915053"/>
              <a:gd name="connsiteX1" fmla="*/ 2805344 w 5557422"/>
              <a:gd name="connsiteY1" fmla="*/ 514905 h 3915053"/>
              <a:gd name="connsiteX2" fmla="*/ 2450237 w 5557422"/>
              <a:gd name="connsiteY2" fmla="*/ 417251 h 3915053"/>
              <a:gd name="connsiteX3" fmla="*/ 2157274 w 5557422"/>
              <a:gd name="connsiteY3" fmla="*/ 310719 h 3915053"/>
              <a:gd name="connsiteX4" fmla="*/ 1855433 w 5557422"/>
              <a:gd name="connsiteY4" fmla="*/ 26633 h 3915053"/>
              <a:gd name="connsiteX5" fmla="*/ 1553592 w 5557422"/>
              <a:gd name="connsiteY5" fmla="*/ 0 h 3915053"/>
              <a:gd name="connsiteX6" fmla="*/ 1056443 w 5557422"/>
              <a:gd name="connsiteY6" fmla="*/ 399495 h 3915053"/>
              <a:gd name="connsiteX7" fmla="*/ 763480 w 5557422"/>
              <a:gd name="connsiteY7" fmla="*/ 612559 h 3915053"/>
              <a:gd name="connsiteX8" fmla="*/ 417251 w 5557422"/>
              <a:gd name="connsiteY8" fmla="*/ 621437 h 3915053"/>
              <a:gd name="connsiteX9" fmla="*/ 221942 w 5557422"/>
              <a:gd name="connsiteY9" fmla="*/ 612559 h 3915053"/>
              <a:gd name="connsiteX10" fmla="*/ 26633 w 5557422"/>
              <a:gd name="connsiteY10" fmla="*/ 674703 h 3915053"/>
              <a:gd name="connsiteX11" fmla="*/ 0 w 5557422"/>
              <a:gd name="connsiteY11" fmla="*/ 852257 h 3915053"/>
              <a:gd name="connsiteX12" fmla="*/ 186431 w 5557422"/>
              <a:gd name="connsiteY12" fmla="*/ 1340528 h 3915053"/>
              <a:gd name="connsiteX13" fmla="*/ 976544 w 5557422"/>
              <a:gd name="connsiteY13" fmla="*/ 2219418 h 3915053"/>
              <a:gd name="connsiteX14" fmla="*/ 1961965 w 5557422"/>
              <a:gd name="connsiteY14" fmla="*/ 2876365 h 3915053"/>
              <a:gd name="connsiteX15" fmla="*/ 3187084 w 5557422"/>
              <a:gd name="connsiteY15" fmla="*/ 3533313 h 3915053"/>
              <a:gd name="connsiteX16" fmla="*/ 3915053 w 5557422"/>
              <a:gd name="connsiteY16" fmla="*/ 3852909 h 3915053"/>
              <a:gd name="connsiteX17" fmla="*/ 4802820 w 5557422"/>
              <a:gd name="connsiteY17" fmla="*/ 3915053 h 3915053"/>
              <a:gd name="connsiteX18" fmla="*/ 5344357 w 5557422"/>
              <a:gd name="connsiteY18" fmla="*/ 3515558 h 3915053"/>
              <a:gd name="connsiteX19" fmla="*/ 5557422 w 5557422"/>
              <a:gd name="connsiteY19" fmla="*/ 3293616 h 3915053"/>
              <a:gd name="connsiteX20" fmla="*/ 5397623 w 5557422"/>
              <a:gd name="connsiteY20" fmla="*/ 3116062 h 3915053"/>
              <a:gd name="connsiteX21" fmla="*/ 4785064 w 5557422"/>
              <a:gd name="connsiteY21" fmla="*/ 2556769 h 3915053"/>
              <a:gd name="connsiteX22" fmla="*/ 5094060 w 5557422"/>
              <a:gd name="connsiteY22" fmla="*/ 1428216 h 3915053"/>
              <a:gd name="connsiteX23" fmla="*/ 3426781 w 5557422"/>
              <a:gd name="connsiteY23" fmla="*/ 1189608 h 3915053"/>
              <a:gd name="connsiteX24" fmla="*/ 3266983 w 5557422"/>
              <a:gd name="connsiteY24" fmla="*/ 985422 h 3915053"/>
              <a:gd name="connsiteX25" fmla="*/ 3187084 w 5557422"/>
              <a:gd name="connsiteY25" fmla="*/ 807868 h 3915053"/>
              <a:gd name="connsiteX26" fmla="*/ 3160451 w 5557422"/>
              <a:gd name="connsiteY26" fmla="*/ 559293 h 3915053"/>
              <a:gd name="connsiteX0" fmla="*/ 2956264 w 5557422"/>
              <a:gd name="connsiteY0" fmla="*/ 479394 h 3915053"/>
              <a:gd name="connsiteX1" fmla="*/ 2805344 w 5557422"/>
              <a:gd name="connsiteY1" fmla="*/ 514905 h 3915053"/>
              <a:gd name="connsiteX2" fmla="*/ 2450237 w 5557422"/>
              <a:gd name="connsiteY2" fmla="*/ 417251 h 3915053"/>
              <a:gd name="connsiteX3" fmla="*/ 2157274 w 5557422"/>
              <a:gd name="connsiteY3" fmla="*/ 310719 h 3915053"/>
              <a:gd name="connsiteX4" fmla="*/ 1855433 w 5557422"/>
              <a:gd name="connsiteY4" fmla="*/ 26633 h 3915053"/>
              <a:gd name="connsiteX5" fmla="*/ 1553592 w 5557422"/>
              <a:gd name="connsiteY5" fmla="*/ 0 h 3915053"/>
              <a:gd name="connsiteX6" fmla="*/ 1056443 w 5557422"/>
              <a:gd name="connsiteY6" fmla="*/ 399495 h 3915053"/>
              <a:gd name="connsiteX7" fmla="*/ 763480 w 5557422"/>
              <a:gd name="connsiteY7" fmla="*/ 612559 h 3915053"/>
              <a:gd name="connsiteX8" fmla="*/ 417251 w 5557422"/>
              <a:gd name="connsiteY8" fmla="*/ 621437 h 3915053"/>
              <a:gd name="connsiteX9" fmla="*/ 221942 w 5557422"/>
              <a:gd name="connsiteY9" fmla="*/ 612559 h 3915053"/>
              <a:gd name="connsiteX10" fmla="*/ 26633 w 5557422"/>
              <a:gd name="connsiteY10" fmla="*/ 674703 h 3915053"/>
              <a:gd name="connsiteX11" fmla="*/ 0 w 5557422"/>
              <a:gd name="connsiteY11" fmla="*/ 852257 h 3915053"/>
              <a:gd name="connsiteX12" fmla="*/ 186431 w 5557422"/>
              <a:gd name="connsiteY12" fmla="*/ 1340528 h 3915053"/>
              <a:gd name="connsiteX13" fmla="*/ 976544 w 5557422"/>
              <a:gd name="connsiteY13" fmla="*/ 2219418 h 3915053"/>
              <a:gd name="connsiteX14" fmla="*/ 1961965 w 5557422"/>
              <a:gd name="connsiteY14" fmla="*/ 2876365 h 3915053"/>
              <a:gd name="connsiteX15" fmla="*/ 3187084 w 5557422"/>
              <a:gd name="connsiteY15" fmla="*/ 3533313 h 3915053"/>
              <a:gd name="connsiteX16" fmla="*/ 3915053 w 5557422"/>
              <a:gd name="connsiteY16" fmla="*/ 3852909 h 3915053"/>
              <a:gd name="connsiteX17" fmla="*/ 4802820 w 5557422"/>
              <a:gd name="connsiteY17" fmla="*/ 3915053 h 3915053"/>
              <a:gd name="connsiteX18" fmla="*/ 5344357 w 5557422"/>
              <a:gd name="connsiteY18" fmla="*/ 3515558 h 3915053"/>
              <a:gd name="connsiteX19" fmla="*/ 5557422 w 5557422"/>
              <a:gd name="connsiteY19" fmla="*/ 3293616 h 3915053"/>
              <a:gd name="connsiteX20" fmla="*/ 5397623 w 5557422"/>
              <a:gd name="connsiteY20" fmla="*/ 3116062 h 3915053"/>
              <a:gd name="connsiteX21" fmla="*/ 4785064 w 5557422"/>
              <a:gd name="connsiteY21" fmla="*/ 2556769 h 3915053"/>
              <a:gd name="connsiteX22" fmla="*/ 5094060 w 5557422"/>
              <a:gd name="connsiteY22" fmla="*/ 1428216 h 3915053"/>
              <a:gd name="connsiteX23" fmla="*/ 3690922 w 5557422"/>
              <a:gd name="connsiteY23" fmla="*/ 646010 h 3915053"/>
              <a:gd name="connsiteX24" fmla="*/ 3266983 w 5557422"/>
              <a:gd name="connsiteY24" fmla="*/ 985422 h 3915053"/>
              <a:gd name="connsiteX25" fmla="*/ 3187084 w 5557422"/>
              <a:gd name="connsiteY25" fmla="*/ 807868 h 3915053"/>
              <a:gd name="connsiteX26" fmla="*/ 3160451 w 5557422"/>
              <a:gd name="connsiteY26" fmla="*/ 559293 h 3915053"/>
              <a:gd name="connsiteX0" fmla="*/ 2956264 w 5557422"/>
              <a:gd name="connsiteY0" fmla="*/ 479394 h 3915053"/>
              <a:gd name="connsiteX1" fmla="*/ 2805344 w 5557422"/>
              <a:gd name="connsiteY1" fmla="*/ 514905 h 3915053"/>
              <a:gd name="connsiteX2" fmla="*/ 2450237 w 5557422"/>
              <a:gd name="connsiteY2" fmla="*/ 417251 h 3915053"/>
              <a:gd name="connsiteX3" fmla="*/ 2157274 w 5557422"/>
              <a:gd name="connsiteY3" fmla="*/ 310719 h 3915053"/>
              <a:gd name="connsiteX4" fmla="*/ 1855433 w 5557422"/>
              <a:gd name="connsiteY4" fmla="*/ 26633 h 3915053"/>
              <a:gd name="connsiteX5" fmla="*/ 1553592 w 5557422"/>
              <a:gd name="connsiteY5" fmla="*/ 0 h 3915053"/>
              <a:gd name="connsiteX6" fmla="*/ 1056443 w 5557422"/>
              <a:gd name="connsiteY6" fmla="*/ 399495 h 3915053"/>
              <a:gd name="connsiteX7" fmla="*/ 763480 w 5557422"/>
              <a:gd name="connsiteY7" fmla="*/ 612559 h 3915053"/>
              <a:gd name="connsiteX8" fmla="*/ 417251 w 5557422"/>
              <a:gd name="connsiteY8" fmla="*/ 621437 h 3915053"/>
              <a:gd name="connsiteX9" fmla="*/ 221942 w 5557422"/>
              <a:gd name="connsiteY9" fmla="*/ 612559 h 3915053"/>
              <a:gd name="connsiteX10" fmla="*/ 26633 w 5557422"/>
              <a:gd name="connsiteY10" fmla="*/ 674703 h 3915053"/>
              <a:gd name="connsiteX11" fmla="*/ 0 w 5557422"/>
              <a:gd name="connsiteY11" fmla="*/ 852257 h 3915053"/>
              <a:gd name="connsiteX12" fmla="*/ 186431 w 5557422"/>
              <a:gd name="connsiteY12" fmla="*/ 1340528 h 3915053"/>
              <a:gd name="connsiteX13" fmla="*/ 976544 w 5557422"/>
              <a:gd name="connsiteY13" fmla="*/ 2219418 h 3915053"/>
              <a:gd name="connsiteX14" fmla="*/ 1961965 w 5557422"/>
              <a:gd name="connsiteY14" fmla="*/ 2876365 h 3915053"/>
              <a:gd name="connsiteX15" fmla="*/ 3187084 w 5557422"/>
              <a:gd name="connsiteY15" fmla="*/ 3533313 h 3915053"/>
              <a:gd name="connsiteX16" fmla="*/ 3915053 w 5557422"/>
              <a:gd name="connsiteY16" fmla="*/ 3852909 h 3915053"/>
              <a:gd name="connsiteX17" fmla="*/ 4802820 w 5557422"/>
              <a:gd name="connsiteY17" fmla="*/ 3915053 h 3915053"/>
              <a:gd name="connsiteX18" fmla="*/ 5344357 w 5557422"/>
              <a:gd name="connsiteY18" fmla="*/ 3515558 h 3915053"/>
              <a:gd name="connsiteX19" fmla="*/ 5557422 w 5557422"/>
              <a:gd name="connsiteY19" fmla="*/ 3293616 h 3915053"/>
              <a:gd name="connsiteX20" fmla="*/ 5397623 w 5557422"/>
              <a:gd name="connsiteY20" fmla="*/ 3116062 h 3915053"/>
              <a:gd name="connsiteX21" fmla="*/ 4785064 w 5557422"/>
              <a:gd name="connsiteY21" fmla="*/ 2556769 h 3915053"/>
              <a:gd name="connsiteX22" fmla="*/ 5094060 w 5557422"/>
              <a:gd name="connsiteY22" fmla="*/ 1428216 h 3915053"/>
              <a:gd name="connsiteX23" fmla="*/ 3690922 w 5557422"/>
              <a:gd name="connsiteY23" fmla="*/ 646010 h 3915053"/>
              <a:gd name="connsiteX24" fmla="*/ 3187084 w 5557422"/>
              <a:gd name="connsiteY24" fmla="*/ 807868 h 3915053"/>
              <a:gd name="connsiteX25" fmla="*/ 3160451 w 5557422"/>
              <a:gd name="connsiteY25" fmla="*/ 559293 h 3915053"/>
              <a:gd name="connsiteX0" fmla="*/ 2956264 w 5557422"/>
              <a:gd name="connsiteY0" fmla="*/ 479394 h 3915053"/>
              <a:gd name="connsiteX1" fmla="*/ 2805344 w 5557422"/>
              <a:gd name="connsiteY1" fmla="*/ 514905 h 3915053"/>
              <a:gd name="connsiteX2" fmla="*/ 2450237 w 5557422"/>
              <a:gd name="connsiteY2" fmla="*/ 417251 h 3915053"/>
              <a:gd name="connsiteX3" fmla="*/ 2157274 w 5557422"/>
              <a:gd name="connsiteY3" fmla="*/ 310719 h 3915053"/>
              <a:gd name="connsiteX4" fmla="*/ 1855433 w 5557422"/>
              <a:gd name="connsiteY4" fmla="*/ 26633 h 3915053"/>
              <a:gd name="connsiteX5" fmla="*/ 1553592 w 5557422"/>
              <a:gd name="connsiteY5" fmla="*/ 0 h 3915053"/>
              <a:gd name="connsiteX6" fmla="*/ 1056443 w 5557422"/>
              <a:gd name="connsiteY6" fmla="*/ 399495 h 3915053"/>
              <a:gd name="connsiteX7" fmla="*/ 763480 w 5557422"/>
              <a:gd name="connsiteY7" fmla="*/ 612559 h 3915053"/>
              <a:gd name="connsiteX8" fmla="*/ 417251 w 5557422"/>
              <a:gd name="connsiteY8" fmla="*/ 621437 h 3915053"/>
              <a:gd name="connsiteX9" fmla="*/ 221942 w 5557422"/>
              <a:gd name="connsiteY9" fmla="*/ 612559 h 3915053"/>
              <a:gd name="connsiteX10" fmla="*/ 26633 w 5557422"/>
              <a:gd name="connsiteY10" fmla="*/ 674703 h 3915053"/>
              <a:gd name="connsiteX11" fmla="*/ 0 w 5557422"/>
              <a:gd name="connsiteY11" fmla="*/ 852257 h 3915053"/>
              <a:gd name="connsiteX12" fmla="*/ 186431 w 5557422"/>
              <a:gd name="connsiteY12" fmla="*/ 1340528 h 3915053"/>
              <a:gd name="connsiteX13" fmla="*/ 976544 w 5557422"/>
              <a:gd name="connsiteY13" fmla="*/ 2219418 h 3915053"/>
              <a:gd name="connsiteX14" fmla="*/ 1961965 w 5557422"/>
              <a:gd name="connsiteY14" fmla="*/ 2876365 h 3915053"/>
              <a:gd name="connsiteX15" fmla="*/ 3187084 w 5557422"/>
              <a:gd name="connsiteY15" fmla="*/ 3533313 h 3915053"/>
              <a:gd name="connsiteX16" fmla="*/ 3915053 w 5557422"/>
              <a:gd name="connsiteY16" fmla="*/ 3852909 h 3915053"/>
              <a:gd name="connsiteX17" fmla="*/ 4802820 w 5557422"/>
              <a:gd name="connsiteY17" fmla="*/ 3915053 h 3915053"/>
              <a:gd name="connsiteX18" fmla="*/ 5344357 w 5557422"/>
              <a:gd name="connsiteY18" fmla="*/ 3515558 h 3915053"/>
              <a:gd name="connsiteX19" fmla="*/ 5557422 w 5557422"/>
              <a:gd name="connsiteY19" fmla="*/ 3293616 h 3915053"/>
              <a:gd name="connsiteX20" fmla="*/ 5397623 w 5557422"/>
              <a:gd name="connsiteY20" fmla="*/ 3116062 h 3915053"/>
              <a:gd name="connsiteX21" fmla="*/ 4785064 w 5557422"/>
              <a:gd name="connsiteY21" fmla="*/ 2556769 h 3915053"/>
              <a:gd name="connsiteX22" fmla="*/ 5094060 w 5557422"/>
              <a:gd name="connsiteY22" fmla="*/ 1428216 h 3915053"/>
              <a:gd name="connsiteX23" fmla="*/ 3690922 w 5557422"/>
              <a:gd name="connsiteY23" fmla="*/ 646010 h 3915053"/>
              <a:gd name="connsiteX24" fmla="*/ 3160451 w 5557422"/>
              <a:gd name="connsiteY24" fmla="*/ 559293 h 3915053"/>
              <a:gd name="connsiteX0" fmla="*/ 2956264 w 5557422"/>
              <a:gd name="connsiteY0" fmla="*/ 479394 h 3915053"/>
              <a:gd name="connsiteX1" fmla="*/ 2805344 w 5557422"/>
              <a:gd name="connsiteY1" fmla="*/ 514905 h 3915053"/>
              <a:gd name="connsiteX2" fmla="*/ 2450237 w 5557422"/>
              <a:gd name="connsiteY2" fmla="*/ 417251 h 3915053"/>
              <a:gd name="connsiteX3" fmla="*/ 2157274 w 5557422"/>
              <a:gd name="connsiteY3" fmla="*/ 310719 h 3915053"/>
              <a:gd name="connsiteX4" fmla="*/ 1855433 w 5557422"/>
              <a:gd name="connsiteY4" fmla="*/ 26633 h 3915053"/>
              <a:gd name="connsiteX5" fmla="*/ 1553592 w 5557422"/>
              <a:gd name="connsiteY5" fmla="*/ 0 h 3915053"/>
              <a:gd name="connsiteX6" fmla="*/ 1056443 w 5557422"/>
              <a:gd name="connsiteY6" fmla="*/ 399495 h 3915053"/>
              <a:gd name="connsiteX7" fmla="*/ 763480 w 5557422"/>
              <a:gd name="connsiteY7" fmla="*/ 612559 h 3915053"/>
              <a:gd name="connsiteX8" fmla="*/ 417251 w 5557422"/>
              <a:gd name="connsiteY8" fmla="*/ 621437 h 3915053"/>
              <a:gd name="connsiteX9" fmla="*/ 221942 w 5557422"/>
              <a:gd name="connsiteY9" fmla="*/ 612559 h 3915053"/>
              <a:gd name="connsiteX10" fmla="*/ 26633 w 5557422"/>
              <a:gd name="connsiteY10" fmla="*/ 674703 h 3915053"/>
              <a:gd name="connsiteX11" fmla="*/ 0 w 5557422"/>
              <a:gd name="connsiteY11" fmla="*/ 852257 h 3915053"/>
              <a:gd name="connsiteX12" fmla="*/ 186431 w 5557422"/>
              <a:gd name="connsiteY12" fmla="*/ 1340528 h 3915053"/>
              <a:gd name="connsiteX13" fmla="*/ 976544 w 5557422"/>
              <a:gd name="connsiteY13" fmla="*/ 2219418 h 3915053"/>
              <a:gd name="connsiteX14" fmla="*/ 1961965 w 5557422"/>
              <a:gd name="connsiteY14" fmla="*/ 2876365 h 3915053"/>
              <a:gd name="connsiteX15" fmla="*/ 3187084 w 5557422"/>
              <a:gd name="connsiteY15" fmla="*/ 3533313 h 3915053"/>
              <a:gd name="connsiteX16" fmla="*/ 3915053 w 5557422"/>
              <a:gd name="connsiteY16" fmla="*/ 3852909 h 3915053"/>
              <a:gd name="connsiteX17" fmla="*/ 4802820 w 5557422"/>
              <a:gd name="connsiteY17" fmla="*/ 3915053 h 3915053"/>
              <a:gd name="connsiteX18" fmla="*/ 5344357 w 5557422"/>
              <a:gd name="connsiteY18" fmla="*/ 3515558 h 3915053"/>
              <a:gd name="connsiteX19" fmla="*/ 5557422 w 5557422"/>
              <a:gd name="connsiteY19" fmla="*/ 3293616 h 3915053"/>
              <a:gd name="connsiteX20" fmla="*/ 5397623 w 5557422"/>
              <a:gd name="connsiteY20" fmla="*/ 3116062 h 3915053"/>
              <a:gd name="connsiteX21" fmla="*/ 4785064 w 5557422"/>
              <a:gd name="connsiteY21" fmla="*/ 2556769 h 3915053"/>
              <a:gd name="connsiteX22" fmla="*/ 5094060 w 5557422"/>
              <a:gd name="connsiteY22" fmla="*/ 1428216 h 3915053"/>
              <a:gd name="connsiteX23" fmla="*/ 3690922 w 5557422"/>
              <a:gd name="connsiteY23" fmla="*/ 646010 h 3915053"/>
              <a:gd name="connsiteX24" fmla="*/ 3536343 w 5557422"/>
              <a:gd name="connsiteY24" fmla="*/ 437364 h 3915053"/>
              <a:gd name="connsiteX0" fmla="*/ 2956264 w 5557422"/>
              <a:gd name="connsiteY0" fmla="*/ 479394 h 3915053"/>
              <a:gd name="connsiteX1" fmla="*/ 2805344 w 5557422"/>
              <a:gd name="connsiteY1" fmla="*/ 514905 h 3915053"/>
              <a:gd name="connsiteX2" fmla="*/ 2450237 w 5557422"/>
              <a:gd name="connsiteY2" fmla="*/ 417251 h 3915053"/>
              <a:gd name="connsiteX3" fmla="*/ 2157274 w 5557422"/>
              <a:gd name="connsiteY3" fmla="*/ 310719 h 3915053"/>
              <a:gd name="connsiteX4" fmla="*/ 1855433 w 5557422"/>
              <a:gd name="connsiteY4" fmla="*/ 26633 h 3915053"/>
              <a:gd name="connsiteX5" fmla="*/ 1553592 w 5557422"/>
              <a:gd name="connsiteY5" fmla="*/ 0 h 3915053"/>
              <a:gd name="connsiteX6" fmla="*/ 1056443 w 5557422"/>
              <a:gd name="connsiteY6" fmla="*/ 399495 h 3915053"/>
              <a:gd name="connsiteX7" fmla="*/ 763480 w 5557422"/>
              <a:gd name="connsiteY7" fmla="*/ 612559 h 3915053"/>
              <a:gd name="connsiteX8" fmla="*/ 417251 w 5557422"/>
              <a:gd name="connsiteY8" fmla="*/ 621437 h 3915053"/>
              <a:gd name="connsiteX9" fmla="*/ 221942 w 5557422"/>
              <a:gd name="connsiteY9" fmla="*/ 612559 h 3915053"/>
              <a:gd name="connsiteX10" fmla="*/ 26633 w 5557422"/>
              <a:gd name="connsiteY10" fmla="*/ 674703 h 3915053"/>
              <a:gd name="connsiteX11" fmla="*/ 0 w 5557422"/>
              <a:gd name="connsiteY11" fmla="*/ 852257 h 3915053"/>
              <a:gd name="connsiteX12" fmla="*/ 186431 w 5557422"/>
              <a:gd name="connsiteY12" fmla="*/ 1340528 h 3915053"/>
              <a:gd name="connsiteX13" fmla="*/ 976544 w 5557422"/>
              <a:gd name="connsiteY13" fmla="*/ 2219418 h 3915053"/>
              <a:gd name="connsiteX14" fmla="*/ 1961965 w 5557422"/>
              <a:gd name="connsiteY14" fmla="*/ 2876365 h 3915053"/>
              <a:gd name="connsiteX15" fmla="*/ 3187084 w 5557422"/>
              <a:gd name="connsiteY15" fmla="*/ 3533313 h 3915053"/>
              <a:gd name="connsiteX16" fmla="*/ 3915053 w 5557422"/>
              <a:gd name="connsiteY16" fmla="*/ 3852909 h 3915053"/>
              <a:gd name="connsiteX17" fmla="*/ 4802820 w 5557422"/>
              <a:gd name="connsiteY17" fmla="*/ 3915053 h 3915053"/>
              <a:gd name="connsiteX18" fmla="*/ 5344357 w 5557422"/>
              <a:gd name="connsiteY18" fmla="*/ 3515558 h 3915053"/>
              <a:gd name="connsiteX19" fmla="*/ 5557422 w 5557422"/>
              <a:gd name="connsiteY19" fmla="*/ 3293616 h 3915053"/>
              <a:gd name="connsiteX20" fmla="*/ 5397623 w 5557422"/>
              <a:gd name="connsiteY20" fmla="*/ 3116062 h 3915053"/>
              <a:gd name="connsiteX21" fmla="*/ 4785064 w 5557422"/>
              <a:gd name="connsiteY21" fmla="*/ 2556769 h 3915053"/>
              <a:gd name="connsiteX22" fmla="*/ 5094060 w 5557422"/>
              <a:gd name="connsiteY22" fmla="*/ 1428216 h 3915053"/>
              <a:gd name="connsiteX23" fmla="*/ 3690922 w 5557422"/>
              <a:gd name="connsiteY23" fmla="*/ 646010 h 3915053"/>
              <a:gd name="connsiteX24" fmla="*/ 3516025 w 5557422"/>
              <a:gd name="connsiteY24" fmla="*/ 366239 h 3915053"/>
              <a:gd name="connsiteX0" fmla="*/ 2956264 w 6065128"/>
              <a:gd name="connsiteY0" fmla="*/ 479394 h 3915053"/>
              <a:gd name="connsiteX1" fmla="*/ 2805344 w 6065128"/>
              <a:gd name="connsiteY1" fmla="*/ 514905 h 3915053"/>
              <a:gd name="connsiteX2" fmla="*/ 2450237 w 6065128"/>
              <a:gd name="connsiteY2" fmla="*/ 417251 h 3915053"/>
              <a:gd name="connsiteX3" fmla="*/ 2157274 w 6065128"/>
              <a:gd name="connsiteY3" fmla="*/ 310719 h 3915053"/>
              <a:gd name="connsiteX4" fmla="*/ 1855433 w 6065128"/>
              <a:gd name="connsiteY4" fmla="*/ 26633 h 3915053"/>
              <a:gd name="connsiteX5" fmla="*/ 1553592 w 6065128"/>
              <a:gd name="connsiteY5" fmla="*/ 0 h 3915053"/>
              <a:gd name="connsiteX6" fmla="*/ 1056443 w 6065128"/>
              <a:gd name="connsiteY6" fmla="*/ 399495 h 3915053"/>
              <a:gd name="connsiteX7" fmla="*/ 763480 w 6065128"/>
              <a:gd name="connsiteY7" fmla="*/ 612559 h 3915053"/>
              <a:gd name="connsiteX8" fmla="*/ 417251 w 6065128"/>
              <a:gd name="connsiteY8" fmla="*/ 621437 h 3915053"/>
              <a:gd name="connsiteX9" fmla="*/ 221942 w 6065128"/>
              <a:gd name="connsiteY9" fmla="*/ 612559 h 3915053"/>
              <a:gd name="connsiteX10" fmla="*/ 26633 w 6065128"/>
              <a:gd name="connsiteY10" fmla="*/ 674703 h 3915053"/>
              <a:gd name="connsiteX11" fmla="*/ 0 w 6065128"/>
              <a:gd name="connsiteY11" fmla="*/ 852257 h 3915053"/>
              <a:gd name="connsiteX12" fmla="*/ 186431 w 6065128"/>
              <a:gd name="connsiteY12" fmla="*/ 1340528 h 3915053"/>
              <a:gd name="connsiteX13" fmla="*/ 976544 w 6065128"/>
              <a:gd name="connsiteY13" fmla="*/ 2219418 h 3915053"/>
              <a:gd name="connsiteX14" fmla="*/ 1961965 w 6065128"/>
              <a:gd name="connsiteY14" fmla="*/ 2876365 h 3915053"/>
              <a:gd name="connsiteX15" fmla="*/ 3187084 w 6065128"/>
              <a:gd name="connsiteY15" fmla="*/ 3533313 h 3915053"/>
              <a:gd name="connsiteX16" fmla="*/ 3915053 w 6065128"/>
              <a:gd name="connsiteY16" fmla="*/ 3852909 h 3915053"/>
              <a:gd name="connsiteX17" fmla="*/ 4802820 w 6065128"/>
              <a:gd name="connsiteY17" fmla="*/ 3915053 h 3915053"/>
              <a:gd name="connsiteX18" fmla="*/ 5344357 w 6065128"/>
              <a:gd name="connsiteY18" fmla="*/ 3515558 h 3915053"/>
              <a:gd name="connsiteX19" fmla="*/ 5557422 w 6065128"/>
              <a:gd name="connsiteY19" fmla="*/ 3293616 h 3915053"/>
              <a:gd name="connsiteX20" fmla="*/ 5397623 w 6065128"/>
              <a:gd name="connsiteY20" fmla="*/ 3116062 h 3915053"/>
              <a:gd name="connsiteX21" fmla="*/ 6065128 w 6065128"/>
              <a:gd name="connsiteY21" fmla="*/ 2353555 h 3915053"/>
              <a:gd name="connsiteX22" fmla="*/ 5094060 w 6065128"/>
              <a:gd name="connsiteY22" fmla="*/ 1428216 h 3915053"/>
              <a:gd name="connsiteX23" fmla="*/ 3690922 w 6065128"/>
              <a:gd name="connsiteY23" fmla="*/ 646010 h 3915053"/>
              <a:gd name="connsiteX24" fmla="*/ 3516025 w 6065128"/>
              <a:gd name="connsiteY24" fmla="*/ 366239 h 3915053"/>
              <a:gd name="connsiteX0" fmla="*/ 2956264 w 6560928"/>
              <a:gd name="connsiteY0" fmla="*/ 479394 h 3915053"/>
              <a:gd name="connsiteX1" fmla="*/ 2805344 w 6560928"/>
              <a:gd name="connsiteY1" fmla="*/ 514905 h 3915053"/>
              <a:gd name="connsiteX2" fmla="*/ 2450237 w 6560928"/>
              <a:gd name="connsiteY2" fmla="*/ 417251 h 3915053"/>
              <a:gd name="connsiteX3" fmla="*/ 2157274 w 6560928"/>
              <a:gd name="connsiteY3" fmla="*/ 310719 h 3915053"/>
              <a:gd name="connsiteX4" fmla="*/ 1855433 w 6560928"/>
              <a:gd name="connsiteY4" fmla="*/ 26633 h 3915053"/>
              <a:gd name="connsiteX5" fmla="*/ 1553592 w 6560928"/>
              <a:gd name="connsiteY5" fmla="*/ 0 h 3915053"/>
              <a:gd name="connsiteX6" fmla="*/ 1056443 w 6560928"/>
              <a:gd name="connsiteY6" fmla="*/ 399495 h 3915053"/>
              <a:gd name="connsiteX7" fmla="*/ 763480 w 6560928"/>
              <a:gd name="connsiteY7" fmla="*/ 612559 h 3915053"/>
              <a:gd name="connsiteX8" fmla="*/ 417251 w 6560928"/>
              <a:gd name="connsiteY8" fmla="*/ 621437 h 3915053"/>
              <a:gd name="connsiteX9" fmla="*/ 221942 w 6560928"/>
              <a:gd name="connsiteY9" fmla="*/ 612559 h 3915053"/>
              <a:gd name="connsiteX10" fmla="*/ 26633 w 6560928"/>
              <a:gd name="connsiteY10" fmla="*/ 674703 h 3915053"/>
              <a:gd name="connsiteX11" fmla="*/ 0 w 6560928"/>
              <a:gd name="connsiteY11" fmla="*/ 852257 h 3915053"/>
              <a:gd name="connsiteX12" fmla="*/ 186431 w 6560928"/>
              <a:gd name="connsiteY12" fmla="*/ 1340528 h 3915053"/>
              <a:gd name="connsiteX13" fmla="*/ 976544 w 6560928"/>
              <a:gd name="connsiteY13" fmla="*/ 2219418 h 3915053"/>
              <a:gd name="connsiteX14" fmla="*/ 1961965 w 6560928"/>
              <a:gd name="connsiteY14" fmla="*/ 2876365 h 3915053"/>
              <a:gd name="connsiteX15" fmla="*/ 3187084 w 6560928"/>
              <a:gd name="connsiteY15" fmla="*/ 3533313 h 3915053"/>
              <a:gd name="connsiteX16" fmla="*/ 3915053 w 6560928"/>
              <a:gd name="connsiteY16" fmla="*/ 3852909 h 3915053"/>
              <a:gd name="connsiteX17" fmla="*/ 4802820 w 6560928"/>
              <a:gd name="connsiteY17" fmla="*/ 3915053 h 3915053"/>
              <a:gd name="connsiteX18" fmla="*/ 5344357 w 6560928"/>
              <a:gd name="connsiteY18" fmla="*/ 3515558 h 3915053"/>
              <a:gd name="connsiteX19" fmla="*/ 5557422 w 6560928"/>
              <a:gd name="connsiteY19" fmla="*/ 3293616 h 3915053"/>
              <a:gd name="connsiteX20" fmla="*/ 5397623 w 6560928"/>
              <a:gd name="connsiteY20" fmla="*/ 3116062 h 3915053"/>
              <a:gd name="connsiteX21" fmla="*/ 6560928 w 6560928"/>
              <a:gd name="connsiteY21" fmla="*/ 2733509 h 3915053"/>
              <a:gd name="connsiteX22" fmla="*/ 5094060 w 6560928"/>
              <a:gd name="connsiteY22" fmla="*/ 1428216 h 3915053"/>
              <a:gd name="connsiteX23" fmla="*/ 3690922 w 6560928"/>
              <a:gd name="connsiteY23" fmla="*/ 646010 h 3915053"/>
              <a:gd name="connsiteX24" fmla="*/ 3516025 w 6560928"/>
              <a:gd name="connsiteY24" fmla="*/ 366239 h 3915053"/>
              <a:gd name="connsiteX0" fmla="*/ 2956264 w 7533130"/>
              <a:gd name="connsiteY0" fmla="*/ 479394 h 3915053"/>
              <a:gd name="connsiteX1" fmla="*/ 2805344 w 7533130"/>
              <a:gd name="connsiteY1" fmla="*/ 514905 h 3915053"/>
              <a:gd name="connsiteX2" fmla="*/ 2450237 w 7533130"/>
              <a:gd name="connsiteY2" fmla="*/ 417251 h 3915053"/>
              <a:gd name="connsiteX3" fmla="*/ 2157274 w 7533130"/>
              <a:gd name="connsiteY3" fmla="*/ 310719 h 3915053"/>
              <a:gd name="connsiteX4" fmla="*/ 1855433 w 7533130"/>
              <a:gd name="connsiteY4" fmla="*/ 26633 h 3915053"/>
              <a:gd name="connsiteX5" fmla="*/ 1553592 w 7533130"/>
              <a:gd name="connsiteY5" fmla="*/ 0 h 3915053"/>
              <a:gd name="connsiteX6" fmla="*/ 1056443 w 7533130"/>
              <a:gd name="connsiteY6" fmla="*/ 399495 h 3915053"/>
              <a:gd name="connsiteX7" fmla="*/ 763480 w 7533130"/>
              <a:gd name="connsiteY7" fmla="*/ 612559 h 3915053"/>
              <a:gd name="connsiteX8" fmla="*/ 417251 w 7533130"/>
              <a:gd name="connsiteY8" fmla="*/ 621437 h 3915053"/>
              <a:gd name="connsiteX9" fmla="*/ 221942 w 7533130"/>
              <a:gd name="connsiteY9" fmla="*/ 612559 h 3915053"/>
              <a:gd name="connsiteX10" fmla="*/ 26633 w 7533130"/>
              <a:gd name="connsiteY10" fmla="*/ 674703 h 3915053"/>
              <a:gd name="connsiteX11" fmla="*/ 0 w 7533130"/>
              <a:gd name="connsiteY11" fmla="*/ 852257 h 3915053"/>
              <a:gd name="connsiteX12" fmla="*/ 186431 w 7533130"/>
              <a:gd name="connsiteY12" fmla="*/ 1340528 h 3915053"/>
              <a:gd name="connsiteX13" fmla="*/ 976544 w 7533130"/>
              <a:gd name="connsiteY13" fmla="*/ 2219418 h 3915053"/>
              <a:gd name="connsiteX14" fmla="*/ 1961965 w 7533130"/>
              <a:gd name="connsiteY14" fmla="*/ 2876365 h 3915053"/>
              <a:gd name="connsiteX15" fmla="*/ 3187084 w 7533130"/>
              <a:gd name="connsiteY15" fmla="*/ 3533313 h 3915053"/>
              <a:gd name="connsiteX16" fmla="*/ 3915053 w 7533130"/>
              <a:gd name="connsiteY16" fmla="*/ 3852909 h 3915053"/>
              <a:gd name="connsiteX17" fmla="*/ 4802820 w 7533130"/>
              <a:gd name="connsiteY17" fmla="*/ 3915053 h 3915053"/>
              <a:gd name="connsiteX18" fmla="*/ 5344357 w 7533130"/>
              <a:gd name="connsiteY18" fmla="*/ 3515558 h 3915053"/>
              <a:gd name="connsiteX19" fmla="*/ 5557422 w 7533130"/>
              <a:gd name="connsiteY19" fmla="*/ 3293616 h 3915053"/>
              <a:gd name="connsiteX20" fmla="*/ 5397623 w 7533130"/>
              <a:gd name="connsiteY20" fmla="*/ 3116062 h 3915053"/>
              <a:gd name="connsiteX21" fmla="*/ 7533130 w 7533130"/>
              <a:gd name="connsiteY21" fmla="*/ 3015949 h 3915053"/>
              <a:gd name="connsiteX22" fmla="*/ 6560928 w 7533130"/>
              <a:gd name="connsiteY22" fmla="*/ 2733509 h 3915053"/>
              <a:gd name="connsiteX23" fmla="*/ 5094060 w 7533130"/>
              <a:gd name="connsiteY23" fmla="*/ 1428216 h 3915053"/>
              <a:gd name="connsiteX24" fmla="*/ 3690922 w 7533130"/>
              <a:gd name="connsiteY24" fmla="*/ 646010 h 3915053"/>
              <a:gd name="connsiteX25" fmla="*/ 3516025 w 7533130"/>
              <a:gd name="connsiteY25" fmla="*/ 366239 h 3915053"/>
              <a:gd name="connsiteX0" fmla="*/ 2956264 w 7533130"/>
              <a:gd name="connsiteY0" fmla="*/ 479394 h 3915053"/>
              <a:gd name="connsiteX1" fmla="*/ 2805344 w 7533130"/>
              <a:gd name="connsiteY1" fmla="*/ 514905 h 3915053"/>
              <a:gd name="connsiteX2" fmla="*/ 2450237 w 7533130"/>
              <a:gd name="connsiteY2" fmla="*/ 417251 h 3915053"/>
              <a:gd name="connsiteX3" fmla="*/ 2157274 w 7533130"/>
              <a:gd name="connsiteY3" fmla="*/ 310719 h 3915053"/>
              <a:gd name="connsiteX4" fmla="*/ 1855433 w 7533130"/>
              <a:gd name="connsiteY4" fmla="*/ 26633 h 3915053"/>
              <a:gd name="connsiteX5" fmla="*/ 1553592 w 7533130"/>
              <a:gd name="connsiteY5" fmla="*/ 0 h 3915053"/>
              <a:gd name="connsiteX6" fmla="*/ 1056443 w 7533130"/>
              <a:gd name="connsiteY6" fmla="*/ 399495 h 3915053"/>
              <a:gd name="connsiteX7" fmla="*/ 763480 w 7533130"/>
              <a:gd name="connsiteY7" fmla="*/ 612559 h 3915053"/>
              <a:gd name="connsiteX8" fmla="*/ 417251 w 7533130"/>
              <a:gd name="connsiteY8" fmla="*/ 621437 h 3915053"/>
              <a:gd name="connsiteX9" fmla="*/ 221942 w 7533130"/>
              <a:gd name="connsiteY9" fmla="*/ 612559 h 3915053"/>
              <a:gd name="connsiteX10" fmla="*/ 26633 w 7533130"/>
              <a:gd name="connsiteY10" fmla="*/ 674703 h 3915053"/>
              <a:gd name="connsiteX11" fmla="*/ 0 w 7533130"/>
              <a:gd name="connsiteY11" fmla="*/ 852257 h 3915053"/>
              <a:gd name="connsiteX12" fmla="*/ 186431 w 7533130"/>
              <a:gd name="connsiteY12" fmla="*/ 1340528 h 3915053"/>
              <a:gd name="connsiteX13" fmla="*/ 976544 w 7533130"/>
              <a:gd name="connsiteY13" fmla="*/ 2219418 h 3915053"/>
              <a:gd name="connsiteX14" fmla="*/ 1961965 w 7533130"/>
              <a:gd name="connsiteY14" fmla="*/ 2876365 h 3915053"/>
              <a:gd name="connsiteX15" fmla="*/ 3187084 w 7533130"/>
              <a:gd name="connsiteY15" fmla="*/ 3533313 h 3915053"/>
              <a:gd name="connsiteX16" fmla="*/ 3915053 w 7533130"/>
              <a:gd name="connsiteY16" fmla="*/ 3852909 h 3915053"/>
              <a:gd name="connsiteX17" fmla="*/ 4802820 w 7533130"/>
              <a:gd name="connsiteY17" fmla="*/ 3915053 h 3915053"/>
              <a:gd name="connsiteX18" fmla="*/ 5344357 w 7533130"/>
              <a:gd name="connsiteY18" fmla="*/ 3515558 h 3915053"/>
              <a:gd name="connsiteX19" fmla="*/ 5557422 w 7533130"/>
              <a:gd name="connsiteY19" fmla="*/ 3293616 h 3915053"/>
              <a:gd name="connsiteX20" fmla="*/ 7533130 w 7533130"/>
              <a:gd name="connsiteY20" fmla="*/ 3015949 h 3915053"/>
              <a:gd name="connsiteX21" fmla="*/ 6560928 w 7533130"/>
              <a:gd name="connsiteY21" fmla="*/ 2733509 h 3915053"/>
              <a:gd name="connsiteX22" fmla="*/ 5094060 w 7533130"/>
              <a:gd name="connsiteY22" fmla="*/ 1428216 h 3915053"/>
              <a:gd name="connsiteX23" fmla="*/ 3690922 w 7533130"/>
              <a:gd name="connsiteY23" fmla="*/ 646010 h 3915053"/>
              <a:gd name="connsiteX24" fmla="*/ 3516025 w 7533130"/>
              <a:gd name="connsiteY24" fmla="*/ 366239 h 3915053"/>
              <a:gd name="connsiteX0" fmla="*/ 2956264 w 7533130"/>
              <a:gd name="connsiteY0" fmla="*/ 479394 h 3915053"/>
              <a:gd name="connsiteX1" fmla="*/ 2805344 w 7533130"/>
              <a:gd name="connsiteY1" fmla="*/ 514905 h 3915053"/>
              <a:gd name="connsiteX2" fmla="*/ 2450237 w 7533130"/>
              <a:gd name="connsiteY2" fmla="*/ 417251 h 3915053"/>
              <a:gd name="connsiteX3" fmla="*/ 2157274 w 7533130"/>
              <a:gd name="connsiteY3" fmla="*/ 310719 h 3915053"/>
              <a:gd name="connsiteX4" fmla="*/ 1855433 w 7533130"/>
              <a:gd name="connsiteY4" fmla="*/ 26633 h 3915053"/>
              <a:gd name="connsiteX5" fmla="*/ 1553592 w 7533130"/>
              <a:gd name="connsiteY5" fmla="*/ 0 h 3915053"/>
              <a:gd name="connsiteX6" fmla="*/ 1056443 w 7533130"/>
              <a:gd name="connsiteY6" fmla="*/ 399495 h 3915053"/>
              <a:gd name="connsiteX7" fmla="*/ 763480 w 7533130"/>
              <a:gd name="connsiteY7" fmla="*/ 612559 h 3915053"/>
              <a:gd name="connsiteX8" fmla="*/ 417251 w 7533130"/>
              <a:gd name="connsiteY8" fmla="*/ 621437 h 3915053"/>
              <a:gd name="connsiteX9" fmla="*/ 221942 w 7533130"/>
              <a:gd name="connsiteY9" fmla="*/ 612559 h 3915053"/>
              <a:gd name="connsiteX10" fmla="*/ 26633 w 7533130"/>
              <a:gd name="connsiteY10" fmla="*/ 674703 h 3915053"/>
              <a:gd name="connsiteX11" fmla="*/ 0 w 7533130"/>
              <a:gd name="connsiteY11" fmla="*/ 852257 h 3915053"/>
              <a:gd name="connsiteX12" fmla="*/ 186431 w 7533130"/>
              <a:gd name="connsiteY12" fmla="*/ 1340528 h 3915053"/>
              <a:gd name="connsiteX13" fmla="*/ 976544 w 7533130"/>
              <a:gd name="connsiteY13" fmla="*/ 2219418 h 3915053"/>
              <a:gd name="connsiteX14" fmla="*/ 1961965 w 7533130"/>
              <a:gd name="connsiteY14" fmla="*/ 2876365 h 3915053"/>
              <a:gd name="connsiteX15" fmla="*/ 3187084 w 7533130"/>
              <a:gd name="connsiteY15" fmla="*/ 3533313 h 3915053"/>
              <a:gd name="connsiteX16" fmla="*/ 3915053 w 7533130"/>
              <a:gd name="connsiteY16" fmla="*/ 3852909 h 3915053"/>
              <a:gd name="connsiteX17" fmla="*/ 4802820 w 7533130"/>
              <a:gd name="connsiteY17" fmla="*/ 3915053 h 3915053"/>
              <a:gd name="connsiteX18" fmla="*/ 5344357 w 7533130"/>
              <a:gd name="connsiteY18" fmla="*/ 3515558 h 3915053"/>
              <a:gd name="connsiteX19" fmla="*/ 7533130 w 7533130"/>
              <a:gd name="connsiteY19" fmla="*/ 3015949 h 3915053"/>
              <a:gd name="connsiteX20" fmla="*/ 6560928 w 7533130"/>
              <a:gd name="connsiteY20" fmla="*/ 2733509 h 3915053"/>
              <a:gd name="connsiteX21" fmla="*/ 5094060 w 7533130"/>
              <a:gd name="connsiteY21" fmla="*/ 1428216 h 3915053"/>
              <a:gd name="connsiteX22" fmla="*/ 3690922 w 7533130"/>
              <a:gd name="connsiteY22" fmla="*/ 646010 h 3915053"/>
              <a:gd name="connsiteX23" fmla="*/ 3516025 w 7533130"/>
              <a:gd name="connsiteY23" fmla="*/ 366239 h 3915053"/>
              <a:gd name="connsiteX0" fmla="*/ 2956264 w 7533130"/>
              <a:gd name="connsiteY0" fmla="*/ 479394 h 3915053"/>
              <a:gd name="connsiteX1" fmla="*/ 2805344 w 7533130"/>
              <a:gd name="connsiteY1" fmla="*/ 514905 h 3915053"/>
              <a:gd name="connsiteX2" fmla="*/ 2450237 w 7533130"/>
              <a:gd name="connsiteY2" fmla="*/ 417251 h 3915053"/>
              <a:gd name="connsiteX3" fmla="*/ 2157274 w 7533130"/>
              <a:gd name="connsiteY3" fmla="*/ 310719 h 3915053"/>
              <a:gd name="connsiteX4" fmla="*/ 1855433 w 7533130"/>
              <a:gd name="connsiteY4" fmla="*/ 26633 h 3915053"/>
              <a:gd name="connsiteX5" fmla="*/ 1553592 w 7533130"/>
              <a:gd name="connsiteY5" fmla="*/ 0 h 3915053"/>
              <a:gd name="connsiteX6" fmla="*/ 1056443 w 7533130"/>
              <a:gd name="connsiteY6" fmla="*/ 399495 h 3915053"/>
              <a:gd name="connsiteX7" fmla="*/ 763480 w 7533130"/>
              <a:gd name="connsiteY7" fmla="*/ 612559 h 3915053"/>
              <a:gd name="connsiteX8" fmla="*/ 417251 w 7533130"/>
              <a:gd name="connsiteY8" fmla="*/ 621437 h 3915053"/>
              <a:gd name="connsiteX9" fmla="*/ 221942 w 7533130"/>
              <a:gd name="connsiteY9" fmla="*/ 612559 h 3915053"/>
              <a:gd name="connsiteX10" fmla="*/ 26633 w 7533130"/>
              <a:gd name="connsiteY10" fmla="*/ 674703 h 3915053"/>
              <a:gd name="connsiteX11" fmla="*/ 0 w 7533130"/>
              <a:gd name="connsiteY11" fmla="*/ 852257 h 3915053"/>
              <a:gd name="connsiteX12" fmla="*/ 186431 w 7533130"/>
              <a:gd name="connsiteY12" fmla="*/ 1340528 h 3915053"/>
              <a:gd name="connsiteX13" fmla="*/ 976544 w 7533130"/>
              <a:gd name="connsiteY13" fmla="*/ 2219418 h 3915053"/>
              <a:gd name="connsiteX14" fmla="*/ 1961965 w 7533130"/>
              <a:gd name="connsiteY14" fmla="*/ 2876365 h 3915053"/>
              <a:gd name="connsiteX15" fmla="*/ 3187084 w 7533130"/>
              <a:gd name="connsiteY15" fmla="*/ 3533313 h 3915053"/>
              <a:gd name="connsiteX16" fmla="*/ 3915053 w 7533130"/>
              <a:gd name="connsiteY16" fmla="*/ 3852909 h 3915053"/>
              <a:gd name="connsiteX17" fmla="*/ 4802820 w 7533130"/>
              <a:gd name="connsiteY17" fmla="*/ 3915053 h 3915053"/>
              <a:gd name="connsiteX18" fmla="*/ 7533130 w 7533130"/>
              <a:gd name="connsiteY18" fmla="*/ 3015949 h 3915053"/>
              <a:gd name="connsiteX19" fmla="*/ 6560928 w 7533130"/>
              <a:gd name="connsiteY19" fmla="*/ 2733509 h 3915053"/>
              <a:gd name="connsiteX20" fmla="*/ 5094060 w 7533130"/>
              <a:gd name="connsiteY20" fmla="*/ 1428216 h 3915053"/>
              <a:gd name="connsiteX21" fmla="*/ 3690922 w 7533130"/>
              <a:gd name="connsiteY21" fmla="*/ 646010 h 3915053"/>
              <a:gd name="connsiteX22" fmla="*/ 3516025 w 7533130"/>
              <a:gd name="connsiteY22" fmla="*/ 366239 h 3915053"/>
              <a:gd name="connsiteX0" fmla="*/ 2956264 w 7533130"/>
              <a:gd name="connsiteY0" fmla="*/ 479394 h 3915053"/>
              <a:gd name="connsiteX1" fmla="*/ 2805344 w 7533130"/>
              <a:gd name="connsiteY1" fmla="*/ 514905 h 3915053"/>
              <a:gd name="connsiteX2" fmla="*/ 2450237 w 7533130"/>
              <a:gd name="connsiteY2" fmla="*/ 417251 h 3915053"/>
              <a:gd name="connsiteX3" fmla="*/ 2157274 w 7533130"/>
              <a:gd name="connsiteY3" fmla="*/ 310719 h 3915053"/>
              <a:gd name="connsiteX4" fmla="*/ 1855433 w 7533130"/>
              <a:gd name="connsiteY4" fmla="*/ 26633 h 3915053"/>
              <a:gd name="connsiteX5" fmla="*/ 1553592 w 7533130"/>
              <a:gd name="connsiteY5" fmla="*/ 0 h 3915053"/>
              <a:gd name="connsiteX6" fmla="*/ 1056443 w 7533130"/>
              <a:gd name="connsiteY6" fmla="*/ 399495 h 3915053"/>
              <a:gd name="connsiteX7" fmla="*/ 763480 w 7533130"/>
              <a:gd name="connsiteY7" fmla="*/ 612559 h 3915053"/>
              <a:gd name="connsiteX8" fmla="*/ 417251 w 7533130"/>
              <a:gd name="connsiteY8" fmla="*/ 621437 h 3915053"/>
              <a:gd name="connsiteX9" fmla="*/ 221942 w 7533130"/>
              <a:gd name="connsiteY9" fmla="*/ 612559 h 3915053"/>
              <a:gd name="connsiteX10" fmla="*/ 26633 w 7533130"/>
              <a:gd name="connsiteY10" fmla="*/ 674703 h 3915053"/>
              <a:gd name="connsiteX11" fmla="*/ 0 w 7533130"/>
              <a:gd name="connsiteY11" fmla="*/ 852257 h 3915053"/>
              <a:gd name="connsiteX12" fmla="*/ 186431 w 7533130"/>
              <a:gd name="connsiteY12" fmla="*/ 1340528 h 3915053"/>
              <a:gd name="connsiteX13" fmla="*/ 976544 w 7533130"/>
              <a:gd name="connsiteY13" fmla="*/ 2219418 h 3915053"/>
              <a:gd name="connsiteX14" fmla="*/ 1961965 w 7533130"/>
              <a:gd name="connsiteY14" fmla="*/ 2876365 h 3915053"/>
              <a:gd name="connsiteX15" fmla="*/ 3187084 w 7533130"/>
              <a:gd name="connsiteY15" fmla="*/ 3533313 h 3915053"/>
              <a:gd name="connsiteX16" fmla="*/ 3915053 w 7533130"/>
              <a:gd name="connsiteY16" fmla="*/ 3852909 h 3915053"/>
              <a:gd name="connsiteX17" fmla="*/ 4802820 w 7533130"/>
              <a:gd name="connsiteY17" fmla="*/ 3915053 h 3915053"/>
              <a:gd name="connsiteX18" fmla="*/ 6811966 w 7533130"/>
              <a:gd name="connsiteY18" fmla="*/ 3711458 h 3915053"/>
              <a:gd name="connsiteX19" fmla="*/ 7533130 w 7533130"/>
              <a:gd name="connsiteY19" fmla="*/ 3015949 h 3915053"/>
              <a:gd name="connsiteX20" fmla="*/ 6560928 w 7533130"/>
              <a:gd name="connsiteY20" fmla="*/ 2733509 h 3915053"/>
              <a:gd name="connsiteX21" fmla="*/ 5094060 w 7533130"/>
              <a:gd name="connsiteY21" fmla="*/ 1428216 h 3915053"/>
              <a:gd name="connsiteX22" fmla="*/ 3690922 w 7533130"/>
              <a:gd name="connsiteY22" fmla="*/ 646010 h 3915053"/>
              <a:gd name="connsiteX23" fmla="*/ 3516025 w 7533130"/>
              <a:gd name="connsiteY23" fmla="*/ 366239 h 3915053"/>
              <a:gd name="connsiteX0" fmla="*/ 2956264 w 7533130"/>
              <a:gd name="connsiteY0" fmla="*/ 479394 h 3915053"/>
              <a:gd name="connsiteX1" fmla="*/ 2805344 w 7533130"/>
              <a:gd name="connsiteY1" fmla="*/ 514905 h 3915053"/>
              <a:gd name="connsiteX2" fmla="*/ 2450237 w 7533130"/>
              <a:gd name="connsiteY2" fmla="*/ 417251 h 3915053"/>
              <a:gd name="connsiteX3" fmla="*/ 2157274 w 7533130"/>
              <a:gd name="connsiteY3" fmla="*/ 310719 h 3915053"/>
              <a:gd name="connsiteX4" fmla="*/ 1855433 w 7533130"/>
              <a:gd name="connsiteY4" fmla="*/ 26633 h 3915053"/>
              <a:gd name="connsiteX5" fmla="*/ 1553592 w 7533130"/>
              <a:gd name="connsiteY5" fmla="*/ 0 h 3915053"/>
              <a:gd name="connsiteX6" fmla="*/ 1056443 w 7533130"/>
              <a:gd name="connsiteY6" fmla="*/ 399495 h 3915053"/>
              <a:gd name="connsiteX7" fmla="*/ 763480 w 7533130"/>
              <a:gd name="connsiteY7" fmla="*/ 612559 h 3915053"/>
              <a:gd name="connsiteX8" fmla="*/ 417251 w 7533130"/>
              <a:gd name="connsiteY8" fmla="*/ 621437 h 3915053"/>
              <a:gd name="connsiteX9" fmla="*/ 221942 w 7533130"/>
              <a:gd name="connsiteY9" fmla="*/ 612559 h 3915053"/>
              <a:gd name="connsiteX10" fmla="*/ 26633 w 7533130"/>
              <a:gd name="connsiteY10" fmla="*/ 674703 h 3915053"/>
              <a:gd name="connsiteX11" fmla="*/ 0 w 7533130"/>
              <a:gd name="connsiteY11" fmla="*/ 852257 h 3915053"/>
              <a:gd name="connsiteX12" fmla="*/ 186431 w 7533130"/>
              <a:gd name="connsiteY12" fmla="*/ 1340528 h 3915053"/>
              <a:gd name="connsiteX13" fmla="*/ 976544 w 7533130"/>
              <a:gd name="connsiteY13" fmla="*/ 2219418 h 3915053"/>
              <a:gd name="connsiteX14" fmla="*/ 1961965 w 7533130"/>
              <a:gd name="connsiteY14" fmla="*/ 2876365 h 3915053"/>
              <a:gd name="connsiteX15" fmla="*/ 3187084 w 7533130"/>
              <a:gd name="connsiteY15" fmla="*/ 3533313 h 3915053"/>
              <a:gd name="connsiteX16" fmla="*/ 3915053 w 7533130"/>
              <a:gd name="connsiteY16" fmla="*/ 3852909 h 3915053"/>
              <a:gd name="connsiteX17" fmla="*/ 4802820 w 7533130"/>
              <a:gd name="connsiteY17" fmla="*/ 3915053 h 3915053"/>
              <a:gd name="connsiteX18" fmla="*/ 6773332 w 7533130"/>
              <a:gd name="connsiteY18" fmla="*/ 3866017 h 3915053"/>
              <a:gd name="connsiteX19" fmla="*/ 7533130 w 7533130"/>
              <a:gd name="connsiteY19" fmla="*/ 3015949 h 3915053"/>
              <a:gd name="connsiteX20" fmla="*/ 6560928 w 7533130"/>
              <a:gd name="connsiteY20" fmla="*/ 2733509 h 3915053"/>
              <a:gd name="connsiteX21" fmla="*/ 5094060 w 7533130"/>
              <a:gd name="connsiteY21" fmla="*/ 1428216 h 3915053"/>
              <a:gd name="connsiteX22" fmla="*/ 3690922 w 7533130"/>
              <a:gd name="connsiteY22" fmla="*/ 646010 h 3915053"/>
              <a:gd name="connsiteX23" fmla="*/ 3516025 w 7533130"/>
              <a:gd name="connsiteY23" fmla="*/ 366239 h 3915053"/>
              <a:gd name="connsiteX0" fmla="*/ 2956264 w 7533130"/>
              <a:gd name="connsiteY0" fmla="*/ 479394 h 4046685"/>
              <a:gd name="connsiteX1" fmla="*/ 2805344 w 7533130"/>
              <a:gd name="connsiteY1" fmla="*/ 514905 h 4046685"/>
              <a:gd name="connsiteX2" fmla="*/ 2450237 w 7533130"/>
              <a:gd name="connsiteY2" fmla="*/ 417251 h 4046685"/>
              <a:gd name="connsiteX3" fmla="*/ 2157274 w 7533130"/>
              <a:gd name="connsiteY3" fmla="*/ 310719 h 4046685"/>
              <a:gd name="connsiteX4" fmla="*/ 1855433 w 7533130"/>
              <a:gd name="connsiteY4" fmla="*/ 26633 h 4046685"/>
              <a:gd name="connsiteX5" fmla="*/ 1553592 w 7533130"/>
              <a:gd name="connsiteY5" fmla="*/ 0 h 4046685"/>
              <a:gd name="connsiteX6" fmla="*/ 1056443 w 7533130"/>
              <a:gd name="connsiteY6" fmla="*/ 399495 h 4046685"/>
              <a:gd name="connsiteX7" fmla="*/ 763480 w 7533130"/>
              <a:gd name="connsiteY7" fmla="*/ 612559 h 4046685"/>
              <a:gd name="connsiteX8" fmla="*/ 417251 w 7533130"/>
              <a:gd name="connsiteY8" fmla="*/ 621437 h 4046685"/>
              <a:gd name="connsiteX9" fmla="*/ 221942 w 7533130"/>
              <a:gd name="connsiteY9" fmla="*/ 612559 h 4046685"/>
              <a:gd name="connsiteX10" fmla="*/ 26633 w 7533130"/>
              <a:gd name="connsiteY10" fmla="*/ 674703 h 4046685"/>
              <a:gd name="connsiteX11" fmla="*/ 0 w 7533130"/>
              <a:gd name="connsiteY11" fmla="*/ 852257 h 4046685"/>
              <a:gd name="connsiteX12" fmla="*/ 186431 w 7533130"/>
              <a:gd name="connsiteY12" fmla="*/ 1340528 h 4046685"/>
              <a:gd name="connsiteX13" fmla="*/ 976544 w 7533130"/>
              <a:gd name="connsiteY13" fmla="*/ 2219418 h 4046685"/>
              <a:gd name="connsiteX14" fmla="*/ 1961965 w 7533130"/>
              <a:gd name="connsiteY14" fmla="*/ 2876365 h 4046685"/>
              <a:gd name="connsiteX15" fmla="*/ 3187084 w 7533130"/>
              <a:gd name="connsiteY15" fmla="*/ 3533313 h 4046685"/>
              <a:gd name="connsiteX16" fmla="*/ 3915053 w 7533130"/>
              <a:gd name="connsiteY16" fmla="*/ 3852909 h 4046685"/>
              <a:gd name="connsiteX17" fmla="*/ 4802820 w 7533130"/>
              <a:gd name="connsiteY17" fmla="*/ 3915053 h 4046685"/>
              <a:gd name="connsiteX18" fmla="*/ 5234422 w 7533130"/>
              <a:gd name="connsiteY18" fmla="*/ 4046332 h 4046685"/>
              <a:gd name="connsiteX19" fmla="*/ 6773332 w 7533130"/>
              <a:gd name="connsiteY19" fmla="*/ 3866017 h 4046685"/>
              <a:gd name="connsiteX20" fmla="*/ 7533130 w 7533130"/>
              <a:gd name="connsiteY20" fmla="*/ 3015949 h 4046685"/>
              <a:gd name="connsiteX21" fmla="*/ 6560928 w 7533130"/>
              <a:gd name="connsiteY21" fmla="*/ 2733509 h 4046685"/>
              <a:gd name="connsiteX22" fmla="*/ 5094060 w 7533130"/>
              <a:gd name="connsiteY22" fmla="*/ 1428216 h 4046685"/>
              <a:gd name="connsiteX23" fmla="*/ 3690922 w 7533130"/>
              <a:gd name="connsiteY23" fmla="*/ 646010 h 4046685"/>
              <a:gd name="connsiteX24" fmla="*/ 3516025 w 7533130"/>
              <a:gd name="connsiteY24" fmla="*/ 366239 h 4046685"/>
              <a:gd name="connsiteX0" fmla="*/ 2956264 w 7533130"/>
              <a:gd name="connsiteY0" fmla="*/ 479394 h 4046332"/>
              <a:gd name="connsiteX1" fmla="*/ 2805344 w 7533130"/>
              <a:gd name="connsiteY1" fmla="*/ 514905 h 4046332"/>
              <a:gd name="connsiteX2" fmla="*/ 2450237 w 7533130"/>
              <a:gd name="connsiteY2" fmla="*/ 417251 h 4046332"/>
              <a:gd name="connsiteX3" fmla="*/ 2157274 w 7533130"/>
              <a:gd name="connsiteY3" fmla="*/ 310719 h 4046332"/>
              <a:gd name="connsiteX4" fmla="*/ 1855433 w 7533130"/>
              <a:gd name="connsiteY4" fmla="*/ 26633 h 4046332"/>
              <a:gd name="connsiteX5" fmla="*/ 1553592 w 7533130"/>
              <a:gd name="connsiteY5" fmla="*/ 0 h 4046332"/>
              <a:gd name="connsiteX6" fmla="*/ 1056443 w 7533130"/>
              <a:gd name="connsiteY6" fmla="*/ 399495 h 4046332"/>
              <a:gd name="connsiteX7" fmla="*/ 763480 w 7533130"/>
              <a:gd name="connsiteY7" fmla="*/ 612559 h 4046332"/>
              <a:gd name="connsiteX8" fmla="*/ 417251 w 7533130"/>
              <a:gd name="connsiteY8" fmla="*/ 621437 h 4046332"/>
              <a:gd name="connsiteX9" fmla="*/ 221942 w 7533130"/>
              <a:gd name="connsiteY9" fmla="*/ 612559 h 4046332"/>
              <a:gd name="connsiteX10" fmla="*/ 26633 w 7533130"/>
              <a:gd name="connsiteY10" fmla="*/ 674703 h 4046332"/>
              <a:gd name="connsiteX11" fmla="*/ 0 w 7533130"/>
              <a:gd name="connsiteY11" fmla="*/ 852257 h 4046332"/>
              <a:gd name="connsiteX12" fmla="*/ 186431 w 7533130"/>
              <a:gd name="connsiteY12" fmla="*/ 1340528 h 4046332"/>
              <a:gd name="connsiteX13" fmla="*/ 976544 w 7533130"/>
              <a:gd name="connsiteY13" fmla="*/ 2219418 h 4046332"/>
              <a:gd name="connsiteX14" fmla="*/ 1961965 w 7533130"/>
              <a:gd name="connsiteY14" fmla="*/ 2876365 h 4046332"/>
              <a:gd name="connsiteX15" fmla="*/ 3187084 w 7533130"/>
              <a:gd name="connsiteY15" fmla="*/ 3533313 h 4046332"/>
              <a:gd name="connsiteX16" fmla="*/ 3915053 w 7533130"/>
              <a:gd name="connsiteY16" fmla="*/ 3852909 h 4046332"/>
              <a:gd name="connsiteX17" fmla="*/ 5234422 w 7533130"/>
              <a:gd name="connsiteY17" fmla="*/ 4046332 h 4046332"/>
              <a:gd name="connsiteX18" fmla="*/ 6773332 w 7533130"/>
              <a:gd name="connsiteY18" fmla="*/ 3866017 h 4046332"/>
              <a:gd name="connsiteX19" fmla="*/ 7533130 w 7533130"/>
              <a:gd name="connsiteY19" fmla="*/ 3015949 h 4046332"/>
              <a:gd name="connsiteX20" fmla="*/ 6560928 w 7533130"/>
              <a:gd name="connsiteY20" fmla="*/ 2733509 h 4046332"/>
              <a:gd name="connsiteX21" fmla="*/ 5094060 w 7533130"/>
              <a:gd name="connsiteY21" fmla="*/ 1428216 h 4046332"/>
              <a:gd name="connsiteX22" fmla="*/ 3690922 w 7533130"/>
              <a:gd name="connsiteY22" fmla="*/ 646010 h 4046332"/>
              <a:gd name="connsiteX23" fmla="*/ 3516025 w 7533130"/>
              <a:gd name="connsiteY23" fmla="*/ 366239 h 4046332"/>
              <a:gd name="connsiteX0" fmla="*/ 2956264 w 7533130"/>
              <a:gd name="connsiteY0" fmla="*/ 479394 h 4046332"/>
              <a:gd name="connsiteX1" fmla="*/ 2805344 w 7533130"/>
              <a:gd name="connsiteY1" fmla="*/ 514905 h 4046332"/>
              <a:gd name="connsiteX2" fmla="*/ 2450237 w 7533130"/>
              <a:gd name="connsiteY2" fmla="*/ 417251 h 4046332"/>
              <a:gd name="connsiteX3" fmla="*/ 2157274 w 7533130"/>
              <a:gd name="connsiteY3" fmla="*/ 310719 h 4046332"/>
              <a:gd name="connsiteX4" fmla="*/ 1855433 w 7533130"/>
              <a:gd name="connsiteY4" fmla="*/ 26633 h 4046332"/>
              <a:gd name="connsiteX5" fmla="*/ 1553592 w 7533130"/>
              <a:gd name="connsiteY5" fmla="*/ 0 h 4046332"/>
              <a:gd name="connsiteX6" fmla="*/ 1056443 w 7533130"/>
              <a:gd name="connsiteY6" fmla="*/ 399495 h 4046332"/>
              <a:gd name="connsiteX7" fmla="*/ 763480 w 7533130"/>
              <a:gd name="connsiteY7" fmla="*/ 612559 h 4046332"/>
              <a:gd name="connsiteX8" fmla="*/ 417251 w 7533130"/>
              <a:gd name="connsiteY8" fmla="*/ 621437 h 4046332"/>
              <a:gd name="connsiteX9" fmla="*/ 221942 w 7533130"/>
              <a:gd name="connsiteY9" fmla="*/ 612559 h 4046332"/>
              <a:gd name="connsiteX10" fmla="*/ 26633 w 7533130"/>
              <a:gd name="connsiteY10" fmla="*/ 674703 h 4046332"/>
              <a:gd name="connsiteX11" fmla="*/ 0 w 7533130"/>
              <a:gd name="connsiteY11" fmla="*/ 852257 h 4046332"/>
              <a:gd name="connsiteX12" fmla="*/ 186431 w 7533130"/>
              <a:gd name="connsiteY12" fmla="*/ 1340528 h 4046332"/>
              <a:gd name="connsiteX13" fmla="*/ 976544 w 7533130"/>
              <a:gd name="connsiteY13" fmla="*/ 2219418 h 4046332"/>
              <a:gd name="connsiteX14" fmla="*/ 1961965 w 7533130"/>
              <a:gd name="connsiteY14" fmla="*/ 2876365 h 4046332"/>
              <a:gd name="connsiteX15" fmla="*/ 3187084 w 7533130"/>
              <a:gd name="connsiteY15" fmla="*/ 3533313 h 4046332"/>
              <a:gd name="connsiteX16" fmla="*/ 3915053 w 7533130"/>
              <a:gd name="connsiteY16" fmla="*/ 3852909 h 4046332"/>
              <a:gd name="connsiteX17" fmla="*/ 5234422 w 7533130"/>
              <a:gd name="connsiteY17" fmla="*/ 4046332 h 4046332"/>
              <a:gd name="connsiteX18" fmla="*/ 6773332 w 7533130"/>
              <a:gd name="connsiteY18" fmla="*/ 3866017 h 4046332"/>
              <a:gd name="connsiteX19" fmla="*/ 7533130 w 7533130"/>
              <a:gd name="connsiteY19" fmla="*/ 3015949 h 4046332"/>
              <a:gd name="connsiteX20" fmla="*/ 6560928 w 7533130"/>
              <a:gd name="connsiteY20" fmla="*/ 2733509 h 4046332"/>
              <a:gd name="connsiteX21" fmla="*/ 5280687 w 7533130"/>
              <a:gd name="connsiteY21" fmla="*/ 1423030 h 4046332"/>
              <a:gd name="connsiteX22" fmla="*/ 5094060 w 7533130"/>
              <a:gd name="connsiteY22" fmla="*/ 1428216 h 4046332"/>
              <a:gd name="connsiteX23" fmla="*/ 3690922 w 7533130"/>
              <a:gd name="connsiteY23" fmla="*/ 646010 h 4046332"/>
              <a:gd name="connsiteX24" fmla="*/ 3516025 w 7533130"/>
              <a:gd name="connsiteY24" fmla="*/ 366239 h 4046332"/>
              <a:gd name="connsiteX0" fmla="*/ 2956264 w 7533130"/>
              <a:gd name="connsiteY0" fmla="*/ 479394 h 4046332"/>
              <a:gd name="connsiteX1" fmla="*/ 2805344 w 7533130"/>
              <a:gd name="connsiteY1" fmla="*/ 514905 h 4046332"/>
              <a:gd name="connsiteX2" fmla="*/ 2450237 w 7533130"/>
              <a:gd name="connsiteY2" fmla="*/ 417251 h 4046332"/>
              <a:gd name="connsiteX3" fmla="*/ 2157274 w 7533130"/>
              <a:gd name="connsiteY3" fmla="*/ 310719 h 4046332"/>
              <a:gd name="connsiteX4" fmla="*/ 1855433 w 7533130"/>
              <a:gd name="connsiteY4" fmla="*/ 26633 h 4046332"/>
              <a:gd name="connsiteX5" fmla="*/ 1553592 w 7533130"/>
              <a:gd name="connsiteY5" fmla="*/ 0 h 4046332"/>
              <a:gd name="connsiteX6" fmla="*/ 1056443 w 7533130"/>
              <a:gd name="connsiteY6" fmla="*/ 399495 h 4046332"/>
              <a:gd name="connsiteX7" fmla="*/ 763480 w 7533130"/>
              <a:gd name="connsiteY7" fmla="*/ 612559 h 4046332"/>
              <a:gd name="connsiteX8" fmla="*/ 417251 w 7533130"/>
              <a:gd name="connsiteY8" fmla="*/ 621437 h 4046332"/>
              <a:gd name="connsiteX9" fmla="*/ 221942 w 7533130"/>
              <a:gd name="connsiteY9" fmla="*/ 612559 h 4046332"/>
              <a:gd name="connsiteX10" fmla="*/ 26633 w 7533130"/>
              <a:gd name="connsiteY10" fmla="*/ 674703 h 4046332"/>
              <a:gd name="connsiteX11" fmla="*/ 0 w 7533130"/>
              <a:gd name="connsiteY11" fmla="*/ 852257 h 4046332"/>
              <a:gd name="connsiteX12" fmla="*/ 186431 w 7533130"/>
              <a:gd name="connsiteY12" fmla="*/ 1340528 h 4046332"/>
              <a:gd name="connsiteX13" fmla="*/ 976544 w 7533130"/>
              <a:gd name="connsiteY13" fmla="*/ 2219418 h 4046332"/>
              <a:gd name="connsiteX14" fmla="*/ 1961965 w 7533130"/>
              <a:gd name="connsiteY14" fmla="*/ 2876365 h 4046332"/>
              <a:gd name="connsiteX15" fmla="*/ 3187084 w 7533130"/>
              <a:gd name="connsiteY15" fmla="*/ 3533313 h 4046332"/>
              <a:gd name="connsiteX16" fmla="*/ 3915053 w 7533130"/>
              <a:gd name="connsiteY16" fmla="*/ 3852909 h 4046332"/>
              <a:gd name="connsiteX17" fmla="*/ 5234422 w 7533130"/>
              <a:gd name="connsiteY17" fmla="*/ 4046332 h 4046332"/>
              <a:gd name="connsiteX18" fmla="*/ 6773332 w 7533130"/>
              <a:gd name="connsiteY18" fmla="*/ 3866017 h 4046332"/>
              <a:gd name="connsiteX19" fmla="*/ 7533130 w 7533130"/>
              <a:gd name="connsiteY19" fmla="*/ 3015949 h 4046332"/>
              <a:gd name="connsiteX20" fmla="*/ 6560928 w 7533130"/>
              <a:gd name="connsiteY20" fmla="*/ 2733509 h 4046332"/>
              <a:gd name="connsiteX21" fmla="*/ 5280687 w 7533130"/>
              <a:gd name="connsiteY21" fmla="*/ 1423030 h 4046332"/>
              <a:gd name="connsiteX22" fmla="*/ 5106760 w 7533130"/>
              <a:gd name="connsiteY22" fmla="*/ 1377413 h 4046332"/>
              <a:gd name="connsiteX23" fmla="*/ 3690922 w 7533130"/>
              <a:gd name="connsiteY23" fmla="*/ 646010 h 4046332"/>
              <a:gd name="connsiteX24" fmla="*/ 3516025 w 7533130"/>
              <a:gd name="connsiteY24" fmla="*/ 366239 h 4046332"/>
              <a:gd name="connsiteX0" fmla="*/ 2956264 w 7533130"/>
              <a:gd name="connsiteY0" fmla="*/ 479394 h 4046332"/>
              <a:gd name="connsiteX1" fmla="*/ 2805344 w 7533130"/>
              <a:gd name="connsiteY1" fmla="*/ 514905 h 4046332"/>
              <a:gd name="connsiteX2" fmla="*/ 2450237 w 7533130"/>
              <a:gd name="connsiteY2" fmla="*/ 417251 h 4046332"/>
              <a:gd name="connsiteX3" fmla="*/ 2157274 w 7533130"/>
              <a:gd name="connsiteY3" fmla="*/ 310719 h 4046332"/>
              <a:gd name="connsiteX4" fmla="*/ 1855433 w 7533130"/>
              <a:gd name="connsiteY4" fmla="*/ 26633 h 4046332"/>
              <a:gd name="connsiteX5" fmla="*/ 1553592 w 7533130"/>
              <a:gd name="connsiteY5" fmla="*/ 0 h 4046332"/>
              <a:gd name="connsiteX6" fmla="*/ 1056443 w 7533130"/>
              <a:gd name="connsiteY6" fmla="*/ 399495 h 4046332"/>
              <a:gd name="connsiteX7" fmla="*/ 763480 w 7533130"/>
              <a:gd name="connsiteY7" fmla="*/ 612559 h 4046332"/>
              <a:gd name="connsiteX8" fmla="*/ 417251 w 7533130"/>
              <a:gd name="connsiteY8" fmla="*/ 621437 h 4046332"/>
              <a:gd name="connsiteX9" fmla="*/ 221942 w 7533130"/>
              <a:gd name="connsiteY9" fmla="*/ 612559 h 4046332"/>
              <a:gd name="connsiteX10" fmla="*/ 26633 w 7533130"/>
              <a:gd name="connsiteY10" fmla="*/ 674703 h 4046332"/>
              <a:gd name="connsiteX11" fmla="*/ 0 w 7533130"/>
              <a:gd name="connsiteY11" fmla="*/ 852257 h 4046332"/>
              <a:gd name="connsiteX12" fmla="*/ 186431 w 7533130"/>
              <a:gd name="connsiteY12" fmla="*/ 1340528 h 4046332"/>
              <a:gd name="connsiteX13" fmla="*/ 976544 w 7533130"/>
              <a:gd name="connsiteY13" fmla="*/ 2219418 h 4046332"/>
              <a:gd name="connsiteX14" fmla="*/ 1961965 w 7533130"/>
              <a:gd name="connsiteY14" fmla="*/ 2876365 h 4046332"/>
              <a:gd name="connsiteX15" fmla="*/ 3187084 w 7533130"/>
              <a:gd name="connsiteY15" fmla="*/ 3533313 h 4046332"/>
              <a:gd name="connsiteX16" fmla="*/ 3915053 w 7533130"/>
              <a:gd name="connsiteY16" fmla="*/ 3852909 h 4046332"/>
              <a:gd name="connsiteX17" fmla="*/ 5234422 w 7533130"/>
              <a:gd name="connsiteY17" fmla="*/ 4046332 h 4046332"/>
              <a:gd name="connsiteX18" fmla="*/ 6773332 w 7533130"/>
              <a:gd name="connsiteY18" fmla="*/ 3866017 h 4046332"/>
              <a:gd name="connsiteX19" fmla="*/ 7533130 w 7533130"/>
              <a:gd name="connsiteY19" fmla="*/ 3015949 h 4046332"/>
              <a:gd name="connsiteX20" fmla="*/ 6560928 w 7533130"/>
              <a:gd name="connsiteY20" fmla="*/ 2733509 h 4046332"/>
              <a:gd name="connsiteX21" fmla="*/ 5792882 w 7533130"/>
              <a:gd name="connsiteY21" fmla="*/ 2062308 h 4046332"/>
              <a:gd name="connsiteX22" fmla="*/ 5280687 w 7533130"/>
              <a:gd name="connsiteY22" fmla="*/ 1423030 h 4046332"/>
              <a:gd name="connsiteX23" fmla="*/ 5106760 w 7533130"/>
              <a:gd name="connsiteY23" fmla="*/ 1377413 h 4046332"/>
              <a:gd name="connsiteX24" fmla="*/ 3690922 w 7533130"/>
              <a:gd name="connsiteY24" fmla="*/ 646010 h 4046332"/>
              <a:gd name="connsiteX25" fmla="*/ 3516025 w 7533130"/>
              <a:gd name="connsiteY25" fmla="*/ 366239 h 4046332"/>
              <a:gd name="connsiteX0" fmla="*/ 2956264 w 7533130"/>
              <a:gd name="connsiteY0" fmla="*/ 479394 h 4046332"/>
              <a:gd name="connsiteX1" fmla="*/ 2805344 w 7533130"/>
              <a:gd name="connsiteY1" fmla="*/ 514905 h 4046332"/>
              <a:gd name="connsiteX2" fmla="*/ 2450237 w 7533130"/>
              <a:gd name="connsiteY2" fmla="*/ 417251 h 4046332"/>
              <a:gd name="connsiteX3" fmla="*/ 2157274 w 7533130"/>
              <a:gd name="connsiteY3" fmla="*/ 310719 h 4046332"/>
              <a:gd name="connsiteX4" fmla="*/ 1855433 w 7533130"/>
              <a:gd name="connsiteY4" fmla="*/ 26633 h 4046332"/>
              <a:gd name="connsiteX5" fmla="*/ 1553592 w 7533130"/>
              <a:gd name="connsiteY5" fmla="*/ 0 h 4046332"/>
              <a:gd name="connsiteX6" fmla="*/ 1056443 w 7533130"/>
              <a:gd name="connsiteY6" fmla="*/ 399495 h 4046332"/>
              <a:gd name="connsiteX7" fmla="*/ 763480 w 7533130"/>
              <a:gd name="connsiteY7" fmla="*/ 612559 h 4046332"/>
              <a:gd name="connsiteX8" fmla="*/ 417251 w 7533130"/>
              <a:gd name="connsiteY8" fmla="*/ 621437 h 4046332"/>
              <a:gd name="connsiteX9" fmla="*/ 221942 w 7533130"/>
              <a:gd name="connsiteY9" fmla="*/ 612559 h 4046332"/>
              <a:gd name="connsiteX10" fmla="*/ 26633 w 7533130"/>
              <a:gd name="connsiteY10" fmla="*/ 674703 h 4046332"/>
              <a:gd name="connsiteX11" fmla="*/ 0 w 7533130"/>
              <a:gd name="connsiteY11" fmla="*/ 852257 h 4046332"/>
              <a:gd name="connsiteX12" fmla="*/ 186431 w 7533130"/>
              <a:gd name="connsiteY12" fmla="*/ 1340528 h 4046332"/>
              <a:gd name="connsiteX13" fmla="*/ 976544 w 7533130"/>
              <a:gd name="connsiteY13" fmla="*/ 2219418 h 4046332"/>
              <a:gd name="connsiteX14" fmla="*/ 1961965 w 7533130"/>
              <a:gd name="connsiteY14" fmla="*/ 2876365 h 4046332"/>
              <a:gd name="connsiteX15" fmla="*/ 3187084 w 7533130"/>
              <a:gd name="connsiteY15" fmla="*/ 3533313 h 4046332"/>
              <a:gd name="connsiteX16" fmla="*/ 3915053 w 7533130"/>
              <a:gd name="connsiteY16" fmla="*/ 3852909 h 4046332"/>
              <a:gd name="connsiteX17" fmla="*/ 5234422 w 7533130"/>
              <a:gd name="connsiteY17" fmla="*/ 4046332 h 4046332"/>
              <a:gd name="connsiteX18" fmla="*/ 6773332 w 7533130"/>
              <a:gd name="connsiteY18" fmla="*/ 3866017 h 4046332"/>
              <a:gd name="connsiteX19" fmla="*/ 7533130 w 7533130"/>
              <a:gd name="connsiteY19" fmla="*/ 3015949 h 4046332"/>
              <a:gd name="connsiteX20" fmla="*/ 6560928 w 7533130"/>
              <a:gd name="connsiteY20" fmla="*/ 2733509 h 4046332"/>
              <a:gd name="connsiteX21" fmla="*/ 5805581 w 7533130"/>
              <a:gd name="connsiteY21" fmla="*/ 2066542 h 4046332"/>
              <a:gd name="connsiteX22" fmla="*/ 5280687 w 7533130"/>
              <a:gd name="connsiteY22" fmla="*/ 1423030 h 4046332"/>
              <a:gd name="connsiteX23" fmla="*/ 5106760 w 7533130"/>
              <a:gd name="connsiteY23" fmla="*/ 1377413 h 4046332"/>
              <a:gd name="connsiteX24" fmla="*/ 3690922 w 7533130"/>
              <a:gd name="connsiteY24" fmla="*/ 646010 h 4046332"/>
              <a:gd name="connsiteX25" fmla="*/ 3516025 w 7533130"/>
              <a:gd name="connsiteY25" fmla="*/ 366239 h 4046332"/>
              <a:gd name="connsiteX0" fmla="*/ 2956264 w 7533130"/>
              <a:gd name="connsiteY0" fmla="*/ 479394 h 4046332"/>
              <a:gd name="connsiteX1" fmla="*/ 2805344 w 7533130"/>
              <a:gd name="connsiteY1" fmla="*/ 514905 h 4046332"/>
              <a:gd name="connsiteX2" fmla="*/ 2450237 w 7533130"/>
              <a:gd name="connsiteY2" fmla="*/ 417251 h 4046332"/>
              <a:gd name="connsiteX3" fmla="*/ 2157274 w 7533130"/>
              <a:gd name="connsiteY3" fmla="*/ 310719 h 4046332"/>
              <a:gd name="connsiteX4" fmla="*/ 1855433 w 7533130"/>
              <a:gd name="connsiteY4" fmla="*/ 26633 h 4046332"/>
              <a:gd name="connsiteX5" fmla="*/ 1553592 w 7533130"/>
              <a:gd name="connsiteY5" fmla="*/ 0 h 4046332"/>
              <a:gd name="connsiteX6" fmla="*/ 1056443 w 7533130"/>
              <a:gd name="connsiteY6" fmla="*/ 399495 h 4046332"/>
              <a:gd name="connsiteX7" fmla="*/ 763480 w 7533130"/>
              <a:gd name="connsiteY7" fmla="*/ 612559 h 4046332"/>
              <a:gd name="connsiteX8" fmla="*/ 417251 w 7533130"/>
              <a:gd name="connsiteY8" fmla="*/ 621437 h 4046332"/>
              <a:gd name="connsiteX9" fmla="*/ 221942 w 7533130"/>
              <a:gd name="connsiteY9" fmla="*/ 612559 h 4046332"/>
              <a:gd name="connsiteX10" fmla="*/ 26633 w 7533130"/>
              <a:gd name="connsiteY10" fmla="*/ 674703 h 4046332"/>
              <a:gd name="connsiteX11" fmla="*/ 0 w 7533130"/>
              <a:gd name="connsiteY11" fmla="*/ 852257 h 4046332"/>
              <a:gd name="connsiteX12" fmla="*/ 186431 w 7533130"/>
              <a:gd name="connsiteY12" fmla="*/ 1340528 h 4046332"/>
              <a:gd name="connsiteX13" fmla="*/ 976544 w 7533130"/>
              <a:gd name="connsiteY13" fmla="*/ 2219418 h 4046332"/>
              <a:gd name="connsiteX14" fmla="*/ 1961965 w 7533130"/>
              <a:gd name="connsiteY14" fmla="*/ 2876365 h 4046332"/>
              <a:gd name="connsiteX15" fmla="*/ 3187084 w 7533130"/>
              <a:gd name="connsiteY15" fmla="*/ 3533313 h 4046332"/>
              <a:gd name="connsiteX16" fmla="*/ 3915053 w 7533130"/>
              <a:gd name="connsiteY16" fmla="*/ 3852909 h 4046332"/>
              <a:gd name="connsiteX17" fmla="*/ 5234422 w 7533130"/>
              <a:gd name="connsiteY17" fmla="*/ 4046332 h 4046332"/>
              <a:gd name="connsiteX18" fmla="*/ 6773332 w 7533130"/>
              <a:gd name="connsiteY18" fmla="*/ 3866017 h 4046332"/>
              <a:gd name="connsiteX19" fmla="*/ 7533130 w 7533130"/>
              <a:gd name="connsiteY19" fmla="*/ 3015949 h 4046332"/>
              <a:gd name="connsiteX20" fmla="*/ 6607490 w 7533130"/>
              <a:gd name="connsiteY20" fmla="*/ 2670004 h 4046332"/>
              <a:gd name="connsiteX21" fmla="*/ 5805581 w 7533130"/>
              <a:gd name="connsiteY21" fmla="*/ 2066542 h 4046332"/>
              <a:gd name="connsiteX22" fmla="*/ 5280687 w 7533130"/>
              <a:gd name="connsiteY22" fmla="*/ 1423030 h 4046332"/>
              <a:gd name="connsiteX23" fmla="*/ 5106760 w 7533130"/>
              <a:gd name="connsiteY23" fmla="*/ 1377413 h 4046332"/>
              <a:gd name="connsiteX24" fmla="*/ 3690922 w 7533130"/>
              <a:gd name="connsiteY24" fmla="*/ 646010 h 4046332"/>
              <a:gd name="connsiteX25" fmla="*/ 3516025 w 7533130"/>
              <a:gd name="connsiteY25" fmla="*/ 366239 h 4046332"/>
              <a:gd name="connsiteX0" fmla="*/ 2956264 w 7533130"/>
              <a:gd name="connsiteY0" fmla="*/ 479394 h 4046332"/>
              <a:gd name="connsiteX1" fmla="*/ 2805344 w 7533130"/>
              <a:gd name="connsiteY1" fmla="*/ 514905 h 4046332"/>
              <a:gd name="connsiteX2" fmla="*/ 2450237 w 7533130"/>
              <a:gd name="connsiteY2" fmla="*/ 417251 h 4046332"/>
              <a:gd name="connsiteX3" fmla="*/ 2157274 w 7533130"/>
              <a:gd name="connsiteY3" fmla="*/ 310719 h 4046332"/>
              <a:gd name="connsiteX4" fmla="*/ 1855433 w 7533130"/>
              <a:gd name="connsiteY4" fmla="*/ 26633 h 4046332"/>
              <a:gd name="connsiteX5" fmla="*/ 1553592 w 7533130"/>
              <a:gd name="connsiteY5" fmla="*/ 0 h 4046332"/>
              <a:gd name="connsiteX6" fmla="*/ 1056443 w 7533130"/>
              <a:gd name="connsiteY6" fmla="*/ 399495 h 4046332"/>
              <a:gd name="connsiteX7" fmla="*/ 763480 w 7533130"/>
              <a:gd name="connsiteY7" fmla="*/ 612559 h 4046332"/>
              <a:gd name="connsiteX8" fmla="*/ 417251 w 7533130"/>
              <a:gd name="connsiteY8" fmla="*/ 621437 h 4046332"/>
              <a:gd name="connsiteX9" fmla="*/ 221942 w 7533130"/>
              <a:gd name="connsiteY9" fmla="*/ 612559 h 4046332"/>
              <a:gd name="connsiteX10" fmla="*/ 26633 w 7533130"/>
              <a:gd name="connsiteY10" fmla="*/ 674703 h 4046332"/>
              <a:gd name="connsiteX11" fmla="*/ 0 w 7533130"/>
              <a:gd name="connsiteY11" fmla="*/ 852257 h 4046332"/>
              <a:gd name="connsiteX12" fmla="*/ 186431 w 7533130"/>
              <a:gd name="connsiteY12" fmla="*/ 1340528 h 4046332"/>
              <a:gd name="connsiteX13" fmla="*/ 976544 w 7533130"/>
              <a:gd name="connsiteY13" fmla="*/ 2219418 h 4046332"/>
              <a:gd name="connsiteX14" fmla="*/ 1961965 w 7533130"/>
              <a:gd name="connsiteY14" fmla="*/ 2876365 h 4046332"/>
              <a:gd name="connsiteX15" fmla="*/ 3187084 w 7533130"/>
              <a:gd name="connsiteY15" fmla="*/ 3533313 h 4046332"/>
              <a:gd name="connsiteX16" fmla="*/ 3915053 w 7533130"/>
              <a:gd name="connsiteY16" fmla="*/ 3852909 h 4046332"/>
              <a:gd name="connsiteX17" fmla="*/ 5234422 w 7533130"/>
              <a:gd name="connsiteY17" fmla="*/ 4046332 h 4046332"/>
              <a:gd name="connsiteX18" fmla="*/ 6773332 w 7533130"/>
              <a:gd name="connsiteY18" fmla="*/ 3866017 h 4046332"/>
              <a:gd name="connsiteX19" fmla="*/ 7533130 w 7533130"/>
              <a:gd name="connsiteY19" fmla="*/ 3015949 h 4046332"/>
              <a:gd name="connsiteX20" fmla="*/ 6565159 w 7533130"/>
              <a:gd name="connsiteY20" fmla="*/ 2708107 h 4046332"/>
              <a:gd name="connsiteX21" fmla="*/ 5805581 w 7533130"/>
              <a:gd name="connsiteY21" fmla="*/ 2066542 h 4046332"/>
              <a:gd name="connsiteX22" fmla="*/ 5280687 w 7533130"/>
              <a:gd name="connsiteY22" fmla="*/ 1423030 h 4046332"/>
              <a:gd name="connsiteX23" fmla="*/ 5106760 w 7533130"/>
              <a:gd name="connsiteY23" fmla="*/ 1377413 h 4046332"/>
              <a:gd name="connsiteX24" fmla="*/ 3690922 w 7533130"/>
              <a:gd name="connsiteY24" fmla="*/ 646010 h 4046332"/>
              <a:gd name="connsiteX25" fmla="*/ 3516025 w 7533130"/>
              <a:gd name="connsiteY25" fmla="*/ 366239 h 4046332"/>
              <a:gd name="connsiteX0" fmla="*/ 2956264 w 7533130"/>
              <a:gd name="connsiteY0" fmla="*/ 479394 h 4046332"/>
              <a:gd name="connsiteX1" fmla="*/ 2805344 w 7533130"/>
              <a:gd name="connsiteY1" fmla="*/ 514905 h 4046332"/>
              <a:gd name="connsiteX2" fmla="*/ 2450237 w 7533130"/>
              <a:gd name="connsiteY2" fmla="*/ 417251 h 4046332"/>
              <a:gd name="connsiteX3" fmla="*/ 2157274 w 7533130"/>
              <a:gd name="connsiteY3" fmla="*/ 310719 h 4046332"/>
              <a:gd name="connsiteX4" fmla="*/ 1855433 w 7533130"/>
              <a:gd name="connsiteY4" fmla="*/ 26633 h 4046332"/>
              <a:gd name="connsiteX5" fmla="*/ 1553592 w 7533130"/>
              <a:gd name="connsiteY5" fmla="*/ 0 h 4046332"/>
              <a:gd name="connsiteX6" fmla="*/ 1056443 w 7533130"/>
              <a:gd name="connsiteY6" fmla="*/ 399495 h 4046332"/>
              <a:gd name="connsiteX7" fmla="*/ 763480 w 7533130"/>
              <a:gd name="connsiteY7" fmla="*/ 612559 h 4046332"/>
              <a:gd name="connsiteX8" fmla="*/ 417251 w 7533130"/>
              <a:gd name="connsiteY8" fmla="*/ 621437 h 4046332"/>
              <a:gd name="connsiteX9" fmla="*/ 221942 w 7533130"/>
              <a:gd name="connsiteY9" fmla="*/ 612559 h 4046332"/>
              <a:gd name="connsiteX10" fmla="*/ 26633 w 7533130"/>
              <a:gd name="connsiteY10" fmla="*/ 674703 h 4046332"/>
              <a:gd name="connsiteX11" fmla="*/ 0 w 7533130"/>
              <a:gd name="connsiteY11" fmla="*/ 852257 h 4046332"/>
              <a:gd name="connsiteX12" fmla="*/ 186431 w 7533130"/>
              <a:gd name="connsiteY12" fmla="*/ 1340528 h 4046332"/>
              <a:gd name="connsiteX13" fmla="*/ 976544 w 7533130"/>
              <a:gd name="connsiteY13" fmla="*/ 2219418 h 4046332"/>
              <a:gd name="connsiteX14" fmla="*/ 1961965 w 7533130"/>
              <a:gd name="connsiteY14" fmla="*/ 2876365 h 4046332"/>
              <a:gd name="connsiteX15" fmla="*/ 3187084 w 7533130"/>
              <a:gd name="connsiteY15" fmla="*/ 3533313 h 4046332"/>
              <a:gd name="connsiteX16" fmla="*/ 3915053 w 7533130"/>
              <a:gd name="connsiteY16" fmla="*/ 3852909 h 4046332"/>
              <a:gd name="connsiteX17" fmla="*/ 5234422 w 7533130"/>
              <a:gd name="connsiteY17" fmla="*/ 4046332 h 4046332"/>
              <a:gd name="connsiteX18" fmla="*/ 6773332 w 7533130"/>
              <a:gd name="connsiteY18" fmla="*/ 3866017 h 4046332"/>
              <a:gd name="connsiteX19" fmla="*/ 7533130 w 7533130"/>
              <a:gd name="connsiteY19" fmla="*/ 3015949 h 4046332"/>
              <a:gd name="connsiteX20" fmla="*/ 6590558 w 7533130"/>
              <a:gd name="connsiteY20" fmla="*/ 2670004 h 4046332"/>
              <a:gd name="connsiteX21" fmla="*/ 5805581 w 7533130"/>
              <a:gd name="connsiteY21" fmla="*/ 2066542 h 4046332"/>
              <a:gd name="connsiteX22" fmla="*/ 5280687 w 7533130"/>
              <a:gd name="connsiteY22" fmla="*/ 1423030 h 4046332"/>
              <a:gd name="connsiteX23" fmla="*/ 5106760 w 7533130"/>
              <a:gd name="connsiteY23" fmla="*/ 1377413 h 4046332"/>
              <a:gd name="connsiteX24" fmla="*/ 3690922 w 7533130"/>
              <a:gd name="connsiteY24" fmla="*/ 646010 h 4046332"/>
              <a:gd name="connsiteX25" fmla="*/ 3516025 w 7533130"/>
              <a:gd name="connsiteY25" fmla="*/ 366239 h 404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533130" h="4046332">
                <a:moveTo>
                  <a:pt x="2956264" y="479394"/>
                </a:moveTo>
                <a:lnTo>
                  <a:pt x="2805344" y="514905"/>
                </a:lnTo>
                <a:lnTo>
                  <a:pt x="2450237" y="417251"/>
                </a:lnTo>
                <a:lnTo>
                  <a:pt x="2157274" y="310719"/>
                </a:lnTo>
                <a:lnTo>
                  <a:pt x="1855433" y="26633"/>
                </a:lnTo>
                <a:lnTo>
                  <a:pt x="1553592" y="0"/>
                </a:lnTo>
                <a:lnTo>
                  <a:pt x="1056443" y="399495"/>
                </a:lnTo>
                <a:lnTo>
                  <a:pt x="763480" y="612559"/>
                </a:lnTo>
                <a:lnTo>
                  <a:pt x="417251" y="621437"/>
                </a:lnTo>
                <a:lnTo>
                  <a:pt x="221942" y="612559"/>
                </a:lnTo>
                <a:lnTo>
                  <a:pt x="26633" y="674703"/>
                </a:lnTo>
                <a:lnTo>
                  <a:pt x="0" y="852257"/>
                </a:lnTo>
                <a:lnTo>
                  <a:pt x="186431" y="1340528"/>
                </a:lnTo>
                <a:lnTo>
                  <a:pt x="976544" y="2219418"/>
                </a:lnTo>
                <a:lnTo>
                  <a:pt x="1961965" y="2876365"/>
                </a:lnTo>
                <a:lnTo>
                  <a:pt x="3187084" y="3533313"/>
                </a:lnTo>
                <a:lnTo>
                  <a:pt x="3915053" y="3852909"/>
                </a:lnTo>
                <a:lnTo>
                  <a:pt x="5234422" y="4046332"/>
                </a:lnTo>
                <a:cubicBezTo>
                  <a:pt x="5562841" y="4038159"/>
                  <a:pt x="6385921" y="4008768"/>
                  <a:pt x="6773332" y="3866017"/>
                </a:cubicBezTo>
                <a:lnTo>
                  <a:pt x="7533130" y="3015949"/>
                </a:lnTo>
                <a:lnTo>
                  <a:pt x="6590558" y="2670004"/>
                </a:lnTo>
                <a:cubicBezTo>
                  <a:pt x="6315332" y="2506125"/>
                  <a:pt x="6018954" y="2284955"/>
                  <a:pt x="5805581" y="2066542"/>
                </a:cubicBezTo>
                <a:cubicBezTo>
                  <a:pt x="5592208" y="1848129"/>
                  <a:pt x="5409856" y="1532240"/>
                  <a:pt x="5280687" y="1423030"/>
                </a:cubicBezTo>
                <a:lnTo>
                  <a:pt x="5106760" y="1377413"/>
                </a:lnTo>
                <a:lnTo>
                  <a:pt x="3690922" y="646010"/>
                </a:lnTo>
                <a:lnTo>
                  <a:pt x="3516025" y="366239"/>
                </a:lnTo>
              </a:path>
            </a:pathLst>
          </a:custGeom>
          <a:solidFill>
            <a:srgbClr val="FBEEC9">
              <a:lumMod val="75000"/>
              <a:alpha val="28000"/>
            </a:srgbClr>
          </a:solidFill>
          <a:ln w="25400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>
              <a:solidFill>
                <a:prstClr val="white"/>
              </a:solidFill>
              <a:latin typeface="Franklin Gothic Book"/>
              <a:cs typeface="Aharoni" panose="02010803020104030203" pitchFamily="2" charset="-79"/>
            </a:endParaRPr>
          </a:p>
        </p:txBody>
      </p:sp>
      <p:sp>
        <p:nvSpPr>
          <p:cNvPr id="26635" name="TextBox 98">
            <a:extLst>
              <a:ext uri="{FF2B5EF4-FFF2-40B4-BE49-F238E27FC236}">
                <a16:creationId xmlns:a16="http://schemas.microsoft.com/office/drawing/2014/main" id="{889A0BC0-ED88-6049-A631-3DA98EAA3209}"/>
              </a:ext>
            </a:extLst>
          </p:cNvPr>
          <p:cNvSpPr txBox="1">
            <a:spLocks noChangeArrowheads="1"/>
          </p:cNvSpPr>
          <p:nvPr/>
        </p:nvSpPr>
        <p:spPr bwMode="auto">
          <a:xfrm rot="-1089325">
            <a:off x="5014913" y="1527175"/>
            <a:ext cx="1216025" cy="276225"/>
          </a:xfrm>
          <a:prstGeom prst="rect">
            <a:avLst/>
          </a:prstGeom>
          <a:solidFill>
            <a:srgbClr val="006600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he-IL" altLang="he-IL" sz="1200" b="1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</a:rPr>
              <a:t>בסיס צבאי ישן</a:t>
            </a:r>
          </a:p>
        </p:txBody>
      </p:sp>
      <p:sp>
        <p:nvSpPr>
          <p:cNvPr id="15" name="צורה חופשית 14">
            <a:extLst>
              <a:ext uri="{FF2B5EF4-FFF2-40B4-BE49-F238E27FC236}">
                <a16:creationId xmlns:a16="http://schemas.microsoft.com/office/drawing/2014/main" id="{E8C1D49C-EE56-7890-8C56-7EC41FFDD702}"/>
              </a:ext>
            </a:extLst>
          </p:cNvPr>
          <p:cNvSpPr/>
          <p:nvPr/>
        </p:nvSpPr>
        <p:spPr>
          <a:xfrm rot="18900000">
            <a:off x="3216275" y="4008438"/>
            <a:ext cx="690563" cy="1309687"/>
          </a:xfrm>
          <a:custGeom>
            <a:avLst/>
            <a:gdLst>
              <a:gd name="connsiteX0" fmla="*/ 182880 w 1043940"/>
              <a:gd name="connsiteY0" fmla="*/ 15240 h 1859280"/>
              <a:gd name="connsiteX1" fmla="*/ 76200 w 1043940"/>
              <a:gd name="connsiteY1" fmla="*/ 403860 h 1859280"/>
              <a:gd name="connsiteX2" fmla="*/ 0 w 1043940"/>
              <a:gd name="connsiteY2" fmla="*/ 906780 h 1859280"/>
              <a:gd name="connsiteX3" fmla="*/ 30480 w 1043940"/>
              <a:gd name="connsiteY3" fmla="*/ 1424940 h 1859280"/>
              <a:gd name="connsiteX4" fmla="*/ 190500 w 1043940"/>
              <a:gd name="connsiteY4" fmla="*/ 1805940 h 1859280"/>
              <a:gd name="connsiteX5" fmla="*/ 617220 w 1043940"/>
              <a:gd name="connsiteY5" fmla="*/ 1859280 h 1859280"/>
              <a:gd name="connsiteX6" fmla="*/ 906780 w 1043940"/>
              <a:gd name="connsiteY6" fmla="*/ 1706880 h 1859280"/>
              <a:gd name="connsiteX7" fmla="*/ 1043940 w 1043940"/>
              <a:gd name="connsiteY7" fmla="*/ 1005840 h 1859280"/>
              <a:gd name="connsiteX8" fmla="*/ 1013460 w 1043940"/>
              <a:gd name="connsiteY8" fmla="*/ 571500 h 1859280"/>
              <a:gd name="connsiteX9" fmla="*/ 960120 w 1043940"/>
              <a:gd name="connsiteY9" fmla="*/ 144780 h 1859280"/>
              <a:gd name="connsiteX10" fmla="*/ 259080 w 1043940"/>
              <a:gd name="connsiteY10" fmla="*/ 0 h 185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3940" h="1859280">
                <a:moveTo>
                  <a:pt x="182880" y="15240"/>
                </a:moveTo>
                <a:lnTo>
                  <a:pt x="76200" y="403860"/>
                </a:lnTo>
                <a:lnTo>
                  <a:pt x="0" y="906780"/>
                </a:lnTo>
                <a:lnTo>
                  <a:pt x="30480" y="1424940"/>
                </a:lnTo>
                <a:lnTo>
                  <a:pt x="190500" y="1805940"/>
                </a:lnTo>
                <a:lnTo>
                  <a:pt x="617220" y="1859280"/>
                </a:lnTo>
                <a:lnTo>
                  <a:pt x="906780" y="1706880"/>
                </a:lnTo>
                <a:lnTo>
                  <a:pt x="1043940" y="1005840"/>
                </a:lnTo>
                <a:lnTo>
                  <a:pt x="1013460" y="571500"/>
                </a:lnTo>
                <a:lnTo>
                  <a:pt x="960120" y="144780"/>
                </a:lnTo>
                <a:lnTo>
                  <a:pt x="259080" y="0"/>
                </a:lnTo>
              </a:path>
            </a:pathLst>
          </a:custGeom>
          <a:solidFill>
            <a:srgbClr val="F0A22E">
              <a:lumMod val="60000"/>
              <a:lumOff val="40000"/>
              <a:alpha val="36000"/>
            </a:srgbClr>
          </a:solidFill>
          <a:ln w="25400" cap="flat" cmpd="sng" algn="ctr">
            <a:solidFill>
              <a:srgbClr val="F0A22E">
                <a:shade val="50000"/>
              </a:srgbClr>
            </a:solidFill>
            <a:prstDash val="dash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>
              <a:solidFill>
                <a:prstClr val="white">
                  <a:alpha val="99000"/>
                </a:prstClr>
              </a:solidFill>
              <a:latin typeface="Franklin Gothic Book"/>
              <a:cs typeface="Aharoni" panose="02010803020104030203" pitchFamily="2" charset="-79"/>
            </a:endParaRPr>
          </a:p>
        </p:txBody>
      </p:sp>
      <p:pic>
        <p:nvPicPr>
          <p:cNvPr id="26637" name="Picture 18" descr="MMj02364610000[1]">
            <a:extLst>
              <a:ext uri="{FF2B5EF4-FFF2-40B4-BE49-F238E27FC236}">
                <a16:creationId xmlns:a16="http://schemas.microsoft.com/office/drawing/2014/main" id="{A5753E45-7A1B-59AA-AE1D-5964660B23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4395788"/>
            <a:ext cx="533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8" name="קבוצה 117">
            <a:extLst>
              <a:ext uri="{FF2B5EF4-FFF2-40B4-BE49-F238E27FC236}">
                <a16:creationId xmlns:a16="http://schemas.microsoft.com/office/drawing/2014/main" id="{43ECF046-00B2-5535-2A2B-0DFC93A0E150}"/>
              </a:ext>
            </a:extLst>
          </p:cNvPr>
          <p:cNvGrpSpPr>
            <a:grpSpLocks/>
          </p:cNvGrpSpPr>
          <p:nvPr/>
        </p:nvGrpSpPr>
        <p:grpSpPr bwMode="auto">
          <a:xfrm rot="-7884706">
            <a:off x="3110707" y="4410868"/>
            <a:ext cx="850900" cy="442913"/>
            <a:chOff x="5643024" y="2236069"/>
            <a:chExt cx="1584176" cy="2450042"/>
          </a:xfrm>
        </p:grpSpPr>
        <p:cxnSp>
          <p:nvCxnSpPr>
            <p:cNvPr id="18" name="מחבר ישר 17">
              <a:extLst>
                <a:ext uri="{FF2B5EF4-FFF2-40B4-BE49-F238E27FC236}">
                  <a16:creationId xmlns:a16="http://schemas.microsoft.com/office/drawing/2014/main" id="{D14682F0-90CA-2161-4CE0-10F37DB50D1A}"/>
                </a:ext>
              </a:extLst>
            </p:cNvPr>
            <p:cNvCxnSpPr/>
            <p:nvPr/>
          </p:nvCxnSpPr>
          <p:spPr>
            <a:xfrm flipV="1">
              <a:off x="5662183" y="2224537"/>
              <a:ext cx="0" cy="245004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</p:spPr>
        </p:cxnSp>
        <p:cxnSp>
          <p:nvCxnSpPr>
            <p:cNvPr id="19" name="מחבר ישר 18">
              <a:extLst>
                <a:ext uri="{FF2B5EF4-FFF2-40B4-BE49-F238E27FC236}">
                  <a16:creationId xmlns:a16="http://schemas.microsoft.com/office/drawing/2014/main" id="{15679D21-0439-1EAB-E11A-A0E590A3A1D6}"/>
                </a:ext>
              </a:extLst>
            </p:cNvPr>
            <p:cNvCxnSpPr/>
            <p:nvPr/>
          </p:nvCxnSpPr>
          <p:spPr>
            <a:xfrm flipH="1">
              <a:off x="5646588" y="2236583"/>
              <a:ext cx="1584176" cy="8784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</p:spPr>
        </p:cxnSp>
        <p:cxnSp>
          <p:nvCxnSpPr>
            <p:cNvPr id="20" name="מחבר ישר 19">
              <a:extLst>
                <a:ext uri="{FF2B5EF4-FFF2-40B4-BE49-F238E27FC236}">
                  <a16:creationId xmlns:a16="http://schemas.microsoft.com/office/drawing/2014/main" id="{BA173FC2-87B5-BCC1-8166-89A934FABBAB}"/>
                </a:ext>
              </a:extLst>
            </p:cNvPr>
            <p:cNvCxnSpPr/>
            <p:nvPr/>
          </p:nvCxnSpPr>
          <p:spPr>
            <a:xfrm flipV="1">
              <a:off x="7234500" y="2211558"/>
              <a:ext cx="0" cy="245003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</p:spPr>
        </p:cxnSp>
      </p:grpSp>
      <p:sp>
        <p:nvSpPr>
          <p:cNvPr id="26639" name="Text Box 51">
            <a:extLst>
              <a:ext uri="{FF2B5EF4-FFF2-40B4-BE49-F238E27FC236}">
                <a16:creationId xmlns:a16="http://schemas.microsoft.com/office/drawing/2014/main" id="{79C7BF7F-26E5-B19C-9876-7EACF2FB00D4}"/>
              </a:ext>
            </a:extLst>
          </p:cNvPr>
          <p:cNvSpPr txBox="1">
            <a:spLocks noChangeArrowheads="1"/>
          </p:cNvSpPr>
          <p:nvPr/>
        </p:nvSpPr>
        <p:spPr bwMode="auto">
          <a:xfrm rot="2700000">
            <a:off x="3358356" y="4229894"/>
            <a:ext cx="1065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he-IL" altLang="he-IL" sz="1200" b="1">
                <a:solidFill>
                  <a:srgbClr val="0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מפקדה / מרפאה</a:t>
            </a:r>
            <a:endParaRPr lang="en-US" altLang="he-IL" sz="1200" b="1">
              <a:solidFill>
                <a:srgbClr val="00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44">
            <a:extLst>
              <a:ext uri="{FF2B5EF4-FFF2-40B4-BE49-F238E27FC236}">
                <a16:creationId xmlns:a16="http://schemas.microsoft.com/office/drawing/2014/main" id="{86E45250-3758-DAC2-F541-E7A35A89460E}"/>
              </a:ext>
            </a:extLst>
          </p:cNvPr>
          <p:cNvSpPr>
            <a:spLocks noChangeArrowheads="1"/>
          </p:cNvSpPr>
          <p:nvPr/>
        </p:nvSpPr>
        <p:spPr bwMode="auto">
          <a:xfrm rot="18948453">
            <a:off x="7248525" y="4119563"/>
            <a:ext cx="360363" cy="577850"/>
          </a:xfrm>
          <a:prstGeom prst="rect">
            <a:avLst/>
          </a:prstGeom>
          <a:noFill/>
          <a:ln>
            <a:noFill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he-IL" altLang="he-IL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</a:rPr>
              <a:t>ש"ג</a:t>
            </a:r>
            <a:endParaRPr lang="en-US" altLang="he-IL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</a:endParaRPr>
          </a:p>
        </p:txBody>
      </p: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E66687F6-D662-515E-A3A3-618438CF486E}"/>
              </a:ext>
            </a:extLst>
          </p:cNvPr>
          <p:cNvCxnSpPr/>
          <p:nvPr/>
        </p:nvCxnSpPr>
        <p:spPr>
          <a:xfrm flipV="1">
            <a:off x="7519988" y="4425950"/>
            <a:ext cx="122237" cy="255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dash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sp>
        <p:nvSpPr>
          <p:cNvPr id="26642" name="TextBox 98">
            <a:extLst>
              <a:ext uri="{FF2B5EF4-FFF2-40B4-BE49-F238E27FC236}">
                <a16:creationId xmlns:a16="http://schemas.microsoft.com/office/drawing/2014/main" id="{C70FEA8A-8682-33C1-B243-7A4B7A562E33}"/>
              </a:ext>
            </a:extLst>
          </p:cNvPr>
          <p:cNvSpPr txBox="1">
            <a:spLocks noChangeArrowheads="1"/>
          </p:cNvSpPr>
          <p:nvPr/>
        </p:nvSpPr>
        <p:spPr bwMode="auto">
          <a:xfrm rot="1483938">
            <a:off x="7212013" y="4754563"/>
            <a:ext cx="1936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he-IL" altLang="he-IL" sz="12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שביל גישה לחניון</a:t>
            </a:r>
          </a:p>
        </p:txBody>
      </p:sp>
      <p:pic>
        <p:nvPicPr>
          <p:cNvPr id="25" name="Picture 3" descr="C:\Users\HP\Desktop\QKke200018.jpg">
            <a:extLst>
              <a:ext uri="{FF2B5EF4-FFF2-40B4-BE49-F238E27FC236}">
                <a16:creationId xmlns:a16="http://schemas.microsoft.com/office/drawing/2014/main" id="{4A44C56E-4AA2-8798-F61F-3B8085778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D5D2"/>
              </a:clrFrom>
              <a:clrTo>
                <a:srgbClr val="D0D5D2">
                  <a:alpha val="0"/>
                </a:srgbClr>
              </a:clrTo>
            </a:clrChange>
            <a:duotone>
              <a:srgbClr val="F0A22E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 rot="2020426">
            <a:off x="3335505" y="2661881"/>
            <a:ext cx="342007" cy="342007"/>
          </a:xfrm>
          <a:prstGeom prst="rect">
            <a:avLst/>
          </a:prstGeom>
          <a:noFill/>
        </p:spPr>
      </p:pic>
      <p:pic>
        <p:nvPicPr>
          <p:cNvPr id="26" name="Picture 3" descr="C:\Users\HP\Desktop\QKke200018.jpg">
            <a:extLst>
              <a:ext uri="{FF2B5EF4-FFF2-40B4-BE49-F238E27FC236}">
                <a16:creationId xmlns:a16="http://schemas.microsoft.com/office/drawing/2014/main" id="{51D9EB9D-2F57-C776-F35F-A960B3860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D0D5D2"/>
              </a:clrFrom>
              <a:clrTo>
                <a:srgbClr val="D0D5D2">
                  <a:alpha val="0"/>
                </a:srgbClr>
              </a:clrTo>
            </a:clrChange>
            <a:duotone>
              <a:srgbClr val="F0A22E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 rot="1561362">
            <a:off x="3622451" y="2711251"/>
            <a:ext cx="338573" cy="338573"/>
          </a:xfrm>
          <a:prstGeom prst="rect">
            <a:avLst/>
          </a:prstGeom>
          <a:noFill/>
        </p:spPr>
      </p:pic>
      <p:pic>
        <p:nvPicPr>
          <p:cNvPr id="27" name="Picture 3" descr="C:\Users\HP\Desktop\QKke200018.jpg">
            <a:extLst>
              <a:ext uri="{FF2B5EF4-FFF2-40B4-BE49-F238E27FC236}">
                <a16:creationId xmlns:a16="http://schemas.microsoft.com/office/drawing/2014/main" id="{AE7AF467-42EE-7C64-5A75-22A7A572B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D0D5D2"/>
              </a:clrFrom>
              <a:clrTo>
                <a:srgbClr val="D0D5D2">
                  <a:alpha val="0"/>
                </a:srgbClr>
              </a:clrTo>
            </a:clrChange>
            <a:duotone>
              <a:srgbClr val="F0A22E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3902644" y="2819505"/>
            <a:ext cx="318789" cy="318789"/>
          </a:xfrm>
          <a:prstGeom prst="rect">
            <a:avLst/>
          </a:prstGeom>
          <a:noFill/>
        </p:spPr>
      </p:pic>
      <p:pic>
        <p:nvPicPr>
          <p:cNvPr id="28" name="Picture 3" descr="C:\Users\HP\Desktop\QKke200018.jpg">
            <a:extLst>
              <a:ext uri="{FF2B5EF4-FFF2-40B4-BE49-F238E27FC236}">
                <a16:creationId xmlns:a16="http://schemas.microsoft.com/office/drawing/2014/main" id="{464ADF87-722A-0796-C889-80AB0D4D1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D0D5D2"/>
              </a:clrFrom>
              <a:clrTo>
                <a:srgbClr val="D0D5D2">
                  <a:alpha val="0"/>
                </a:srgbClr>
              </a:clrTo>
            </a:clrChange>
            <a:duotone>
              <a:srgbClr val="F0A22E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 rot="1204327">
            <a:off x="3059540" y="2540331"/>
            <a:ext cx="319178" cy="319178"/>
          </a:xfrm>
          <a:prstGeom prst="rect">
            <a:avLst/>
          </a:prstGeom>
          <a:noFill/>
        </p:spPr>
      </p:pic>
      <p:pic>
        <p:nvPicPr>
          <p:cNvPr id="29" name="Picture 3" descr="C:\Users\HP\Desktop\QKke200018.jpg">
            <a:extLst>
              <a:ext uri="{FF2B5EF4-FFF2-40B4-BE49-F238E27FC236}">
                <a16:creationId xmlns:a16="http://schemas.microsoft.com/office/drawing/2014/main" id="{739438AE-65F4-BE22-403D-1EA645BED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D0D5D2"/>
              </a:clrFrom>
              <a:clrTo>
                <a:srgbClr val="D0D5D2">
                  <a:alpha val="0"/>
                </a:srgbClr>
              </a:clrTo>
            </a:clrChange>
            <a:duotone>
              <a:srgbClr val="F0A22E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2778927" y="2392009"/>
            <a:ext cx="344195" cy="344195"/>
          </a:xfrm>
          <a:prstGeom prst="rect">
            <a:avLst/>
          </a:prstGeom>
          <a:noFill/>
        </p:spPr>
      </p:pic>
      <p:pic>
        <p:nvPicPr>
          <p:cNvPr id="30" name="Picture 3" descr="C:\Users\HP\Desktop\QKke200018.jpg">
            <a:extLst>
              <a:ext uri="{FF2B5EF4-FFF2-40B4-BE49-F238E27FC236}">
                <a16:creationId xmlns:a16="http://schemas.microsoft.com/office/drawing/2014/main" id="{5C784633-67A3-BF3F-9E47-BE36E5636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D0D5D2"/>
              </a:clrFrom>
              <a:clrTo>
                <a:srgbClr val="D0D5D2">
                  <a:alpha val="0"/>
                </a:srgbClr>
              </a:clrTo>
            </a:clrChange>
            <a:duotone>
              <a:srgbClr val="F0A22E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 rot="20073310">
            <a:off x="2406834" y="2360450"/>
            <a:ext cx="387016" cy="387016"/>
          </a:xfrm>
          <a:prstGeom prst="rect">
            <a:avLst/>
          </a:prstGeom>
          <a:noFill/>
        </p:spPr>
      </p:pic>
      <p:pic>
        <p:nvPicPr>
          <p:cNvPr id="31" name="Picture 3" descr="C:\Users\HP\Desktop\QKke200018.jpg">
            <a:extLst>
              <a:ext uri="{FF2B5EF4-FFF2-40B4-BE49-F238E27FC236}">
                <a16:creationId xmlns:a16="http://schemas.microsoft.com/office/drawing/2014/main" id="{30025321-5B40-0869-DF0D-B89DBDD59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D0D5D2"/>
              </a:clrFrom>
              <a:clrTo>
                <a:srgbClr val="D0D5D2">
                  <a:alpha val="0"/>
                </a:srgbClr>
              </a:clrTo>
            </a:clrChange>
            <a:duotone>
              <a:srgbClr val="F0A22E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3889726" y="2597150"/>
            <a:ext cx="311483" cy="311483"/>
          </a:xfrm>
          <a:prstGeom prst="rect">
            <a:avLst/>
          </a:prstGeom>
          <a:noFill/>
        </p:spPr>
      </p:pic>
      <p:pic>
        <p:nvPicPr>
          <p:cNvPr id="32" name="Picture 3" descr="C:\Users\HP\Desktop\QKke200018.jpg">
            <a:extLst>
              <a:ext uri="{FF2B5EF4-FFF2-40B4-BE49-F238E27FC236}">
                <a16:creationId xmlns:a16="http://schemas.microsoft.com/office/drawing/2014/main" id="{102EB3D4-02CF-CA94-BDF8-E02BA923B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D0D5D2"/>
              </a:clrFrom>
              <a:clrTo>
                <a:srgbClr val="D0D5D2">
                  <a:alpha val="0"/>
                </a:srgbClr>
              </a:clrTo>
            </a:clrChange>
            <a:duotone>
              <a:srgbClr val="F0A22E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3539833" y="2382459"/>
            <a:ext cx="387016" cy="387016"/>
          </a:xfrm>
          <a:prstGeom prst="rect">
            <a:avLst/>
          </a:prstGeom>
          <a:noFill/>
        </p:spPr>
      </p:pic>
      <p:pic>
        <p:nvPicPr>
          <p:cNvPr id="33" name="Picture 3" descr="C:\Users\HP\Desktop\QKke200018.jpg">
            <a:extLst>
              <a:ext uri="{FF2B5EF4-FFF2-40B4-BE49-F238E27FC236}">
                <a16:creationId xmlns:a16="http://schemas.microsoft.com/office/drawing/2014/main" id="{C6856019-F8DE-4143-9E9A-C0DB36B7F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D5D2"/>
              </a:clrFrom>
              <a:clrTo>
                <a:srgbClr val="D0D5D2">
                  <a:alpha val="0"/>
                </a:srgbClr>
              </a:clrTo>
            </a:clrChange>
            <a:duotone>
              <a:srgbClr val="F0A22E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3222193" y="2314869"/>
            <a:ext cx="341812" cy="341812"/>
          </a:xfrm>
          <a:prstGeom prst="rect">
            <a:avLst/>
          </a:prstGeom>
          <a:noFill/>
        </p:spPr>
      </p:pic>
      <p:pic>
        <p:nvPicPr>
          <p:cNvPr id="34" name="Picture 3" descr="C:\Users\HP\Desktop\QKke200018.jpg">
            <a:extLst>
              <a:ext uri="{FF2B5EF4-FFF2-40B4-BE49-F238E27FC236}">
                <a16:creationId xmlns:a16="http://schemas.microsoft.com/office/drawing/2014/main" id="{6DFE1CC9-9067-736D-146C-DC69341E3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D0D5D2"/>
              </a:clrFrom>
              <a:clrTo>
                <a:srgbClr val="D0D5D2">
                  <a:alpha val="0"/>
                </a:srgbClr>
              </a:clrTo>
            </a:clrChange>
            <a:duotone>
              <a:srgbClr val="F0A22E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 rot="20073310">
            <a:off x="2081107" y="2542454"/>
            <a:ext cx="387016" cy="387016"/>
          </a:xfrm>
          <a:prstGeom prst="rect">
            <a:avLst/>
          </a:prstGeom>
          <a:noFill/>
        </p:spPr>
      </p:pic>
      <p:pic>
        <p:nvPicPr>
          <p:cNvPr id="35" name="Picture 3" descr="C:\Users\HP\Desktop\QKke200018.jpg">
            <a:extLst>
              <a:ext uri="{FF2B5EF4-FFF2-40B4-BE49-F238E27FC236}">
                <a16:creationId xmlns:a16="http://schemas.microsoft.com/office/drawing/2014/main" id="{52DF2AFC-02E4-ACC6-5682-2D616DC49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D0D5D2"/>
              </a:clrFrom>
              <a:clrTo>
                <a:srgbClr val="D0D5D2">
                  <a:alpha val="0"/>
                </a:srgbClr>
              </a:clrTo>
            </a:clrChange>
            <a:duotone>
              <a:srgbClr val="F0A22E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 rot="20073310">
            <a:off x="1685150" y="2798927"/>
            <a:ext cx="387016" cy="387016"/>
          </a:xfrm>
          <a:prstGeom prst="rect">
            <a:avLst/>
          </a:prstGeom>
          <a:noFill/>
        </p:spPr>
      </p:pic>
      <p:pic>
        <p:nvPicPr>
          <p:cNvPr id="36" name="Picture 3" descr="C:\Users\HP\Desktop\QKke200018.jpg">
            <a:extLst>
              <a:ext uri="{FF2B5EF4-FFF2-40B4-BE49-F238E27FC236}">
                <a16:creationId xmlns:a16="http://schemas.microsoft.com/office/drawing/2014/main" id="{4D0099D9-47A9-7C04-6E41-8EE2ED885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D0D5D2"/>
              </a:clrFrom>
              <a:clrTo>
                <a:srgbClr val="D0D5D2">
                  <a:alpha val="0"/>
                </a:srgbClr>
              </a:clrTo>
            </a:clrChange>
            <a:duotone>
              <a:srgbClr val="F0A22E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1373400" y="2889592"/>
            <a:ext cx="345391" cy="345391"/>
          </a:xfrm>
          <a:prstGeom prst="rect">
            <a:avLst/>
          </a:prstGeom>
          <a:noFill/>
        </p:spPr>
      </p:pic>
      <p:pic>
        <p:nvPicPr>
          <p:cNvPr id="37" name="Picture 3" descr="C:\Users\HP\Desktop\QKke200018.jpg">
            <a:extLst>
              <a:ext uri="{FF2B5EF4-FFF2-40B4-BE49-F238E27FC236}">
                <a16:creationId xmlns:a16="http://schemas.microsoft.com/office/drawing/2014/main" id="{8ABC810C-3039-FF92-B67F-6119AD69D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D0D5D2"/>
              </a:clrFrom>
              <a:clrTo>
                <a:srgbClr val="D0D5D2">
                  <a:alpha val="0"/>
                </a:srgbClr>
              </a:clrTo>
            </a:clrChange>
            <a:duotone>
              <a:srgbClr val="F0A22E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1031449" y="2893812"/>
            <a:ext cx="345391" cy="345391"/>
          </a:xfrm>
          <a:prstGeom prst="rect">
            <a:avLst/>
          </a:prstGeom>
          <a:noFill/>
        </p:spPr>
      </p:pic>
      <p:pic>
        <p:nvPicPr>
          <p:cNvPr id="38" name="Picture 3" descr="C:\Users\HP\Desktop\QKke200018.jpg">
            <a:extLst>
              <a:ext uri="{FF2B5EF4-FFF2-40B4-BE49-F238E27FC236}">
                <a16:creationId xmlns:a16="http://schemas.microsoft.com/office/drawing/2014/main" id="{08FECA33-FC25-A700-D4B3-6EBD22BC1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D0D5D2"/>
              </a:clrFrom>
              <a:clrTo>
                <a:srgbClr val="D0D5D2">
                  <a:alpha val="0"/>
                </a:srgbClr>
              </a:clrTo>
            </a:clrChange>
            <a:duotone>
              <a:srgbClr val="F0A22E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 rot="19911463">
            <a:off x="4176721" y="2664646"/>
            <a:ext cx="311483" cy="311483"/>
          </a:xfrm>
          <a:prstGeom prst="rect">
            <a:avLst/>
          </a:prstGeom>
          <a:noFill/>
        </p:spPr>
      </p:pic>
      <p:sp>
        <p:nvSpPr>
          <p:cNvPr id="39" name="צורה חופשית 38">
            <a:extLst>
              <a:ext uri="{FF2B5EF4-FFF2-40B4-BE49-F238E27FC236}">
                <a16:creationId xmlns:a16="http://schemas.microsoft.com/office/drawing/2014/main" id="{B454F139-5A1B-8613-5157-BB7CFF1EB277}"/>
              </a:ext>
            </a:extLst>
          </p:cNvPr>
          <p:cNvSpPr/>
          <p:nvPr/>
        </p:nvSpPr>
        <p:spPr>
          <a:xfrm>
            <a:off x="1085850" y="1781175"/>
            <a:ext cx="3038475" cy="1228725"/>
          </a:xfrm>
          <a:custGeom>
            <a:avLst/>
            <a:gdLst>
              <a:gd name="connsiteX0" fmla="*/ 3038475 w 3038475"/>
              <a:gd name="connsiteY0" fmla="*/ 0 h 1228725"/>
              <a:gd name="connsiteX1" fmla="*/ 2343150 w 3038475"/>
              <a:gd name="connsiteY1" fmla="*/ 200025 h 1228725"/>
              <a:gd name="connsiteX2" fmla="*/ 1628775 w 3038475"/>
              <a:gd name="connsiteY2" fmla="*/ 390525 h 1228725"/>
              <a:gd name="connsiteX3" fmla="*/ 933450 w 3038475"/>
              <a:gd name="connsiteY3" fmla="*/ 752475 h 1228725"/>
              <a:gd name="connsiteX4" fmla="*/ 247650 w 3038475"/>
              <a:gd name="connsiteY4" fmla="*/ 1038225 h 1228725"/>
              <a:gd name="connsiteX5" fmla="*/ 0 w 3038475"/>
              <a:gd name="connsiteY5" fmla="*/ 1228725 h 1228725"/>
              <a:gd name="connsiteX0" fmla="*/ 3038475 w 3038475"/>
              <a:gd name="connsiteY0" fmla="*/ 0 h 1228725"/>
              <a:gd name="connsiteX1" fmla="*/ 2343150 w 3038475"/>
              <a:gd name="connsiteY1" fmla="*/ 200025 h 1228725"/>
              <a:gd name="connsiteX2" fmla="*/ 1628775 w 3038475"/>
              <a:gd name="connsiteY2" fmla="*/ 390525 h 1228725"/>
              <a:gd name="connsiteX3" fmla="*/ 866775 w 3038475"/>
              <a:gd name="connsiteY3" fmla="*/ 1057275 h 1228725"/>
              <a:gd name="connsiteX4" fmla="*/ 247650 w 3038475"/>
              <a:gd name="connsiteY4" fmla="*/ 1038225 h 1228725"/>
              <a:gd name="connsiteX5" fmla="*/ 0 w 3038475"/>
              <a:gd name="connsiteY5" fmla="*/ 1228725 h 1228725"/>
              <a:gd name="connsiteX0" fmla="*/ 3038475 w 3038475"/>
              <a:gd name="connsiteY0" fmla="*/ 0 h 1228725"/>
              <a:gd name="connsiteX1" fmla="*/ 2343150 w 3038475"/>
              <a:gd name="connsiteY1" fmla="*/ 200025 h 1228725"/>
              <a:gd name="connsiteX2" fmla="*/ 1628775 w 3038475"/>
              <a:gd name="connsiteY2" fmla="*/ 390525 h 1228725"/>
              <a:gd name="connsiteX3" fmla="*/ 895350 w 3038475"/>
              <a:gd name="connsiteY3" fmla="*/ 952500 h 1228725"/>
              <a:gd name="connsiteX4" fmla="*/ 247650 w 3038475"/>
              <a:gd name="connsiteY4" fmla="*/ 1038225 h 1228725"/>
              <a:gd name="connsiteX5" fmla="*/ 0 w 3038475"/>
              <a:gd name="connsiteY5" fmla="*/ 1228725 h 1228725"/>
              <a:gd name="connsiteX0" fmla="*/ 3038475 w 3038475"/>
              <a:gd name="connsiteY0" fmla="*/ 0 h 1228725"/>
              <a:gd name="connsiteX1" fmla="*/ 2343150 w 3038475"/>
              <a:gd name="connsiteY1" fmla="*/ 200025 h 1228725"/>
              <a:gd name="connsiteX2" fmla="*/ 1828800 w 3038475"/>
              <a:gd name="connsiteY2" fmla="*/ 342900 h 1228725"/>
              <a:gd name="connsiteX3" fmla="*/ 895350 w 3038475"/>
              <a:gd name="connsiteY3" fmla="*/ 952500 h 1228725"/>
              <a:gd name="connsiteX4" fmla="*/ 247650 w 3038475"/>
              <a:gd name="connsiteY4" fmla="*/ 1038225 h 1228725"/>
              <a:gd name="connsiteX5" fmla="*/ 0 w 3038475"/>
              <a:gd name="connsiteY5" fmla="*/ 1228725 h 1228725"/>
              <a:gd name="connsiteX0" fmla="*/ 3038475 w 3038475"/>
              <a:gd name="connsiteY0" fmla="*/ 0 h 1228725"/>
              <a:gd name="connsiteX1" fmla="*/ 2343150 w 3038475"/>
              <a:gd name="connsiteY1" fmla="*/ 200025 h 1228725"/>
              <a:gd name="connsiteX2" fmla="*/ 1809750 w 3038475"/>
              <a:gd name="connsiteY2" fmla="*/ 419100 h 1228725"/>
              <a:gd name="connsiteX3" fmla="*/ 895350 w 3038475"/>
              <a:gd name="connsiteY3" fmla="*/ 952500 h 1228725"/>
              <a:gd name="connsiteX4" fmla="*/ 247650 w 3038475"/>
              <a:gd name="connsiteY4" fmla="*/ 1038225 h 1228725"/>
              <a:gd name="connsiteX5" fmla="*/ 0 w 3038475"/>
              <a:gd name="connsiteY5" fmla="*/ 1228725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8475" h="1228725">
                <a:moveTo>
                  <a:pt x="3038475" y="0"/>
                </a:moveTo>
                <a:cubicBezTo>
                  <a:pt x="2806700" y="66675"/>
                  <a:pt x="2547938" y="130175"/>
                  <a:pt x="2343150" y="200025"/>
                </a:cubicBezTo>
                <a:cubicBezTo>
                  <a:pt x="2138363" y="269875"/>
                  <a:pt x="2051050" y="293687"/>
                  <a:pt x="1809750" y="419100"/>
                </a:cubicBezTo>
                <a:cubicBezTo>
                  <a:pt x="1568450" y="544513"/>
                  <a:pt x="1155700" y="849313"/>
                  <a:pt x="895350" y="952500"/>
                </a:cubicBezTo>
                <a:cubicBezTo>
                  <a:pt x="635000" y="1055687"/>
                  <a:pt x="396875" y="992188"/>
                  <a:pt x="247650" y="1038225"/>
                </a:cubicBezTo>
                <a:cubicBezTo>
                  <a:pt x="98425" y="1084262"/>
                  <a:pt x="46037" y="1173162"/>
                  <a:pt x="0" y="1228725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dashDot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>
              <a:solidFill>
                <a:prstClr val="white"/>
              </a:solidFill>
              <a:latin typeface="Franklin Gothic Book"/>
              <a:cs typeface="Aharoni" panose="02010803020104030203" pitchFamily="2" charset="-79"/>
            </a:endParaRPr>
          </a:p>
        </p:txBody>
      </p:sp>
      <p:sp>
        <p:nvSpPr>
          <p:cNvPr id="26658" name="Rectangle 44">
            <a:extLst>
              <a:ext uri="{FF2B5EF4-FFF2-40B4-BE49-F238E27FC236}">
                <a16:creationId xmlns:a16="http://schemas.microsoft.com/office/drawing/2014/main" id="{E89E572F-8816-EF0F-2E28-F6DFD6780A2D}"/>
              </a:ext>
            </a:extLst>
          </p:cNvPr>
          <p:cNvSpPr>
            <a:spLocks noChangeArrowheads="1"/>
          </p:cNvSpPr>
          <p:nvPr/>
        </p:nvSpPr>
        <p:spPr bwMode="auto">
          <a:xfrm rot="-6603275">
            <a:off x="2232818" y="1897857"/>
            <a:ext cx="3603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he-IL" altLang="he-IL" b="1">
                <a:solidFill>
                  <a:srgbClr val="0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גידור</a:t>
            </a:r>
            <a:endParaRPr lang="en-US" altLang="he-IL" b="1">
              <a:solidFill>
                <a:srgbClr val="00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4">
            <a:extLst>
              <a:ext uri="{FF2B5EF4-FFF2-40B4-BE49-F238E27FC236}">
                <a16:creationId xmlns:a16="http://schemas.microsoft.com/office/drawing/2014/main" id="{663DFD79-02DF-5DD9-5036-6055C5EEF806}"/>
              </a:ext>
            </a:extLst>
          </p:cNvPr>
          <p:cNvSpPr>
            <a:spLocks noChangeArrowheads="1"/>
          </p:cNvSpPr>
          <p:nvPr/>
        </p:nvSpPr>
        <p:spPr bwMode="auto">
          <a:xfrm rot="15888621">
            <a:off x="1535906" y="2043907"/>
            <a:ext cx="360363" cy="577850"/>
          </a:xfrm>
          <a:prstGeom prst="rect">
            <a:avLst/>
          </a:prstGeom>
          <a:noFill/>
          <a:ln>
            <a:noFill/>
          </a:ln>
        </p:spPr>
        <p:txBody>
          <a:bodyPr vert="eaVert" wrap="none" anchor="ctr"/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e-IL" altLang="he-IL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מצוק</a:t>
            </a:r>
            <a:endParaRPr lang="en-US" altLang="he-IL" sz="1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60" name="Picture 2" descr="C:\Users\gil matok\AppData\Local\Microsoft\Windows\Temporary Internet Files\Content.IE5\L846U6N5\Japan_road_sign_303.svg[1].png">
            <a:extLst>
              <a:ext uri="{FF2B5EF4-FFF2-40B4-BE49-F238E27FC236}">
                <a16:creationId xmlns:a16="http://schemas.microsoft.com/office/drawing/2014/main" id="{D733B4B9-8518-ED80-CDC4-D399EA009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147888"/>
            <a:ext cx="44926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1" name="Picture 2" descr="C:\Users\gil matok\AppData\Local\Microsoft\Windows\Temporary Internet Files\Content.IE5\L846U6N5\Japan_road_sign_303.svg[1].png">
            <a:extLst>
              <a:ext uri="{FF2B5EF4-FFF2-40B4-BE49-F238E27FC236}">
                <a16:creationId xmlns:a16="http://schemas.microsoft.com/office/drawing/2014/main" id="{9D032E0B-B666-ED93-FE56-1C89A2B68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1089025"/>
            <a:ext cx="5984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62" name="Rectangle 44">
            <a:extLst>
              <a:ext uri="{FF2B5EF4-FFF2-40B4-BE49-F238E27FC236}">
                <a16:creationId xmlns:a16="http://schemas.microsoft.com/office/drawing/2014/main" id="{65C86657-17DD-C8AF-65D5-D6B9E429657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677819" y="997744"/>
            <a:ext cx="3603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he-IL" altLang="he-IL" b="1">
                <a:solidFill>
                  <a:srgbClr val="0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אין כניסה לשטח זה. </a:t>
            </a:r>
            <a:endParaRPr lang="en-US" altLang="he-IL" b="1">
              <a:solidFill>
                <a:srgbClr val="00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3" descr="C:\Users\HP\Desktop\QKke200018.jpg">
            <a:extLst>
              <a:ext uri="{FF2B5EF4-FFF2-40B4-BE49-F238E27FC236}">
                <a16:creationId xmlns:a16="http://schemas.microsoft.com/office/drawing/2014/main" id="{C30F20A9-3FC8-2AD8-F2E7-CE58EC43A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D0D5D2"/>
              </a:clrFrom>
              <a:clrTo>
                <a:srgbClr val="D0D5D2">
                  <a:alpha val="0"/>
                </a:srgbClr>
              </a:clrTo>
            </a:clrChange>
            <a:duotone>
              <a:srgbClr val="F0A22E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 rot="2700000">
            <a:off x="5484035" y="3237484"/>
            <a:ext cx="387016" cy="387016"/>
          </a:xfrm>
          <a:prstGeom prst="rect">
            <a:avLst/>
          </a:prstGeom>
          <a:noFill/>
        </p:spPr>
      </p:pic>
      <p:pic>
        <p:nvPicPr>
          <p:cNvPr id="46" name="Picture 3" descr="C:\Users\HP\Desktop\QKke200018.jpg">
            <a:extLst>
              <a:ext uri="{FF2B5EF4-FFF2-40B4-BE49-F238E27FC236}">
                <a16:creationId xmlns:a16="http://schemas.microsoft.com/office/drawing/2014/main" id="{D07FCF29-54BB-A345-F8D0-0CEC3C263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D0D5D2"/>
              </a:clrFrom>
              <a:clrTo>
                <a:srgbClr val="D0D5D2">
                  <a:alpha val="0"/>
                </a:srgbClr>
              </a:clrTo>
            </a:clrChange>
            <a:duotone>
              <a:srgbClr val="F0A22E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 rot="2700000">
            <a:off x="5790049" y="3393712"/>
            <a:ext cx="387016" cy="387016"/>
          </a:xfrm>
          <a:prstGeom prst="rect">
            <a:avLst/>
          </a:prstGeom>
          <a:noFill/>
        </p:spPr>
      </p:pic>
      <p:pic>
        <p:nvPicPr>
          <p:cNvPr id="47" name="Picture 3" descr="C:\Users\HP\Desktop\QKke200018.jpg">
            <a:extLst>
              <a:ext uri="{FF2B5EF4-FFF2-40B4-BE49-F238E27FC236}">
                <a16:creationId xmlns:a16="http://schemas.microsoft.com/office/drawing/2014/main" id="{91D2E33C-1D34-2A09-DD63-4D98696FF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D0D5D2"/>
              </a:clrFrom>
              <a:clrTo>
                <a:srgbClr val="D0D5D2">
                  <a:alpha val="0"/>
                </a:srgbClr>
              </a:clrTo>
            </a:clrChange>
            <a:duotone>
              <a:srgbClr val="F0A22E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 rot="2700000">
            <a:off x="6102184" y="3533060"/>
            <a:ext cx="387016" cy="387016"/>
          </a:xfrm>
          <a:prstGeom prst="rect">
            <a:avLst/>
          </a:prstGeom>
          <a:noFill/>
        </p:spPr>
      </p:pic>
      <p:pic>
        <p:nvPicPr>
          <p:cNvPr id="48" name="Picture 3" descr="C:\Users\HP\Desktop\QKke200018.jpg">
            <a:extLst>
              <a:ext uri="{FF2B5EF4-FFF2-40B4-BE49-F238E27FC236}">
                <a16:creationId xmlns:a16="http://schemas.microsoft.com/office/drawing/2014/main" id="{72E7DCBA-A1BE-DBAC-B09C-C943EB3FA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D0D5D2"/>
              </a:clrFrom>
              <a:clrTo>
                <a:srgbClr val="D0D5D2">
                  <a:alpha val="0"/>
                </a:srgbClr>
              </a:clrTo>
            </a:clrChange>
            <a:duotone>
              <a:srgbClr val="F0A22E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 rot="2371849">
            <a:off x="7542574" y="4737030"/>
            <a:ext cx="387016" cy="387016"/>
          </a:xfrm>
          <a:prstGeom prst="rect">
            <a:avLst/>
          </a:prstGeom>
          <a:noFill/>
        </p:spPr>
      </p:pic>
      <p:pic>
        <p:nvPicPr>
          <p:cNvPr id="49" name="Picture 3" descr="C:\Users\HP\Desktop\QKke200018.jpg">
            <a:extLst>
              <a:ext uri="{FF2B5EF4-FFF2-40B4-BE49-F238E27FC236}">
                <a16:creationId xmlns:a16="http://schemas.microsoft.com/office/drawing/2014/main" id="{A004AD14-6B49-E4BC-71F3-30157D7CE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D0D5D2"/>
              </a:clrFrom>
              <a:clrTo>
                <a:srgbClr val="D0D5D2">
                  <a:alpha val="0"/>
                </a:srgbClr>
              </a:clrTo>
            </a:clrChange>
            <a:duotone>
              <a:srgbClr val="F0A22E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 rot="2700000">
            <a:off x="6654104" y="3934608"/>
            <a:ext cx="387016" cy="387016"/>
          </a:xfrm>
          <a:prstGeom prst="rect">
            <a:avLst/>
          </a:prstGeom>
          <a:noFill/>
        </p:spPr>
      </p:pic>
      <p:pic>
        <p:nvPicPr>
          <p:cNvPr id="50" name="Picture 3" descr="C:\Users\HP\Desktop\QKke200018.jpg">
            <a:extLst>
              <a:ext uri="{FF2B5EF4-FFF2-40B4-BE49-F238E27FC236}">
                <a16:creationId xmlns:a16="http://schemas.microsoft.com/office/drawing/2014/main" id="{88D5C0CC-E835-BAFF-D3B4-595DDB51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D0D5D2"/>
              </a:clrFrom>
              <a:clrTo>
                <a:srgbClr val="D0D5D2">
                  <a:alpha val="0"/>
                </a:srgbClr>
              </a:clrTo>
            </a:clrChange>
            <a:duotone>
              <a:srgbClr val="F0A22E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 rot="2700000">
            <a:off x="6419355" y="3639748"/>
            <a:ext cx="387016" cy="387016"/>
          </a:xfrm>
          <a:prstGeom prst="rect">
            <a:avLst/>
          </a:prstGeom>
          <a:noFill/>
        </p:spPr>
      </p:pic>
      <p:pic>
        <p:nvPicPr>
          <p:cNvPr id="51" name="Picture 3" descr="C:\Users\HP\Desktop\QKke200018.jpg">
            <a:extLst>
              <a:ext uri="{FF2B5EF4-FFF2-40B4-BE49-F238E27FC236}">
                <a16:creationId xmlns:a16="http://schemas.microsoft.com/office/drawing/2014/main" id="{2FACAB69-6E27-ECA8-C287-3C24C7FA5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D0D5D2"/>
              </a:clrFrom>
              <a:clrTo>
                <a:srgbClr val="D0D5D2">
                  <a:alpha val="0"/>
                </a:srgbClr>
              </a:clrTo>
            </a:clrChange>
            <a:duotone>
              <a:srgbClr val="F0A22E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 rot="1672914">
            <a:off x="7858411" y="4894430"/>
            <a:ext cx="387016" cy="387016"/>
          </a:xfrm>
          <a:prstGeom prst="rect">
            <a:avLst/>
          </a:prstGeom>
          <a:noFill/>
        </p:spPr>
      </p:pic>
      <p:pic>
        <p:nvPicPr>
          <p:cNvPr id="52" name="Picture 3" descr="C:\Users\HP\Desktop\QKke200018.jpg">
            <a:extLst>
              <a:ext uri="{FF2B5EF4-FFF2-40B4-BE49-F238E27FC236}">
                <a16:creationId xmlns:a16="http://schemas.microsoft.com/office/drawing/2014/main" id="{5ED744CB-5077-2E68-A73D-68C7750F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D0D5D2"/>
              </a:clrFrom>
              <a:clrTo>
                <a:srgbClr val="D0D5D2">
                  <a:alpha val="0"/>
                </a:srgbClr>
              </a:clrTo>
            </a:clrChange>
            <a:duotone>
              <a:srgbClr val="F0A22E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 rot="2700000">
            <a:off x="7226597" y="4492690"/>
            <a:ext cx="387016" cy="387016"/>
          </a:xfrm>
          <a:prstGeom prst="rect">
            <a:avLst/>
          </a:prstGeom>
          <a:noFill/>
        </p:spPr>
      </p:pic>
      <p:pic>
        <p:nvPicPr>
          <p:cNvPr id="53" name="Picture 3" descr="C:\Users\HP\Desktop\QKke200018.jpg">
            <a:extLst>
              <a:ext uri="{FF2B5EF4-FFF2-40B4-BE49-F238E27FC236}">
                <a16:creationId xmlns:a16="http://schemas.microsoft.com/office/drawing/2014/main" id="{B1FD54D7-2879-5482-70C6-8AE33A0ED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D0D5D2"/>
              </a:clrFrom>
              <a:clrTo>
                <a:srgbClr val="D0D5D2">
                  <a:alpha val="0"/>
                </a:srgbClr>
              </a:clrTo>
            </a:clrChange>
            <a:duotone>
              <a:srgbClr val="F0A22E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 rot="2700000">
            <a:off x="6897336" y="4266215"/>
            <a:ext cx="387016" cy="387016"/>
          </a:xfrm>
          <a:prstGeom prst="rect">
            <a:avLst/>
          </a:prstGeom>
          <a:noFill/>
        </p:spPr>
      </p:pic>
      <p:pic>
        <p:nvPicPr>
          <p:cNvPr id="54" name="Picture 3" descr="C:\Users\HP\Desktop\QKke200018.jpg">
            <a:extLst>
              <a:ext uri="{FF2B5EF4-FFF2-40B4-BE49-F238E27FC236}">
                <a16:creationId xmlns:a16="http://schemas.microsoft.com/office/drawing/2014/main" id="{1F72DF8E-EB0E-EBC1-8B06-CBF32CFEB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D0D5D2"/>
              </a:clrFrom>
              <a:clrTo>
                <a:srgbClr val="D0D5D2">
                  <a:alpha val="0"/>
                </a:srgbClr>
              </a:clrTo>
            </a:clrChange>
            <a:duotone>
              <a:srgbClr val="F0A22E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 rot="1672914">
            <a:off x="8251036" y="5033694"/>
            <a:ext cx="387016" cy="387016"/>
          </a:xfrm>
          <a:prstGeom prst="rect">
            <a:avLst/>
          </a:prstGeom>
          <a:noFill/>
        </p:spPr>
      </p:pic>
      <p:pic>
        <p:nvPicPr>
          <p:cNvPr id="55" name="Picture 3" descr="C:\Users\HP\Desktop\QKke200018.jpg">
            <a:extLst>
              <a:ext uri="{FF2B5EF4-FFF2-40B4-BE49-F238E27FC236}">
                <a16:creationId xmlns:a16="http://schemas.microsoft.com/office/drawing/2014/main" id="{3077459C-D695-8B4A-3079-D21E49C47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D0D5D2"/>
              </a:clrFrom>
              <a:clrTo>
                <a:srgbClr val="D0D5D2">
                  <a:alpha val="0"/>
                </a:srgbClr>
              </a:clrTo>
            </a:clrChange>
            <a:duotone>
              <a:srgbClr val="F0A22E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 rot="1672914">
            <a:off x="8580627" y="5099813"/>
            <a:ext cx="387016" cy="387016"/>
          </a:xfrm>
          <a:prstGeom prst="rect">
            <a:avLst/>
          </a:prstGeom>
          <a:noFill/>
        </p:spPr>
      </p:pic>
      <p:pic>
        <p:nvPicPr>
          <p:cNvPr id="56" name="Picture 3" descr="C:\Users\HP\Desktop\QKke200018.jpg">
            <a:extLst>
              <a:ext uri="{FF2B5EF4-FFF2-40B4-BE49-F238E27FC236}">
                <a16:creationId xmlns:a16="http://schemas.microsoft.com/office/drawing/2014/main" id="{CEAB273F-29D9-AFEB-56E4-9386B0FF6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D0D5D2"/>
              </a:clrFrom>
              <a:clrTo>
                <a:srgbClr val="D0D5D2">
                  <a:alpha val="0"/>
                </a:srgbClr>
              </a:clrTo>
            </a:clrChange>
            <a:duotone>
              <a:srgbClr val="F0A22E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 rot="2700000">
            <a:off x="4973082" y="2890102"/>
            <a:ext cx="387016" cy="387016"/>
          </a:xfrm>
          <a:prstGeom prst="rect">
            <a:avLst/>
          </a:prstGeom>
          <a:noFill/>
        </p:spPr>
      </p:pic>
      <p:pic>
        <p:nvPicPr>
          <p:cNvPr id="57" name="Picture 3" descr="C:\Users\HP\Desktop\QKke200018.jpg">
            <a:extLst>
              <a:ext uri="{FF2B5EF4-FFF2-40B4-BE49-F238E27FC236}">
                <a16:creationId xmlns:a16="http://schemas.microsoft.com/office/drawing/2014/main" id="{A7817A52-44EA-5F6B-97C5-9EBE47749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D0D5D2"/>
              </a:clrFrom>
              <a:clrTo>
                <a:srgbClr val="D0D5D2">
                  <a:alpha val="0"/>
                </a:srgbClr>
              </a:clrTo>
            </a:clrChange>
            <a:duotone>
              <a:srgbClr val="F0A22E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 rot="2700000">
            <a:off x="5183235" y="3051378"/>
            <a:ext cx="387016" cy="387016"/>
          </a:xfrm>
          <a:prstGeom prst="rect">
            <a:avLst/>
          </a:prstGeom>
          <a:noFill/>
        </p:spPr>
      </p:pic>
      <p:pic>
        <p:nvPicPr>
          <p:cNvPr id="26676" name="Picture 2">
            <a:extLst>
              <a:ext uri="{FF2B5EF4-FFF2-40B4-BE49-F238E27FC236}">
                <a16:creationId xmlns:a16="http://schemas.microsoft.com/office/drawing/2014/main" id="{2E41C9F1-6464-420B-6F66-F1884BA4B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4910138"/>
            <a:ext cx="3127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77" name="קבוצה 4">
            <a:extLst>
              <a:ext uri="{FF2B5EF4-FFF2-40B4-BE49-F238E27FC236}">
                <a16:creationId xmlns:a16="http://schemas.microsoft.com/office/drawing/2014/main" id="{288218EB-11ED-FC61-3DAA-62A6E67FB60D}"/>
              </a:ext>
            </a:extLst>
          </p:cNvPr>
          <p:cNvGrpSpPr>
            <a:grpSpLocks/>
          </p:cNvGrpSpPr>
          <p:nvPr/>
        </p:nvGrpSpPr>
        <p:grpSpPr bwMode="auto">
          <a:xfrm>
            <a:off x="4824413" y="4283075"/>
            <a:ext cx="1781175" cy="1158875"/>
            <a:chOff x="4552794" y="4461278"/>
            <a:chExt cx="1781227" cy="1158273"/>
          </a:xfrm>
        </p:grpSpPr>
        <p:pic>
          <p:nvPicPr>
            <p:cNvPr id="26764" name="Picture 9" descr="https://encrypted-tbn1.gstatic.com/images?q=tbn:ANd9GcRJx7e8gcCBPxDYFH8boDBqEDqElKQIM67cXncDoy0FKqdtTLn6fA">
              <a:extLst>
                <a:ext uri="{FF2B5EF4-FFF2-40B4-BE49-F238E27FC236}">
                  <a16:creationId xmlns:a16="http://schemas.microsoft.com/office/drawing/2014/main" id="{4EAAEFB2-4345-0A87-7BA7-60EB50E2C2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93746">
              <a:off x="4552794" y="5020236"/>
              <a:ext cx="128588" cy="249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צורה חופשית: צורה 6">
              <a:extLst>
                <a:ext uri="{FF2B5EF4-FFF2-40B4-BE49-F238E27FC236}">
                  <a16:creationId xmlns:a16="http://schemas.microsoft.com/office/drawing/2014/main" id="{5FCF93FE-A95E-BF79-3CBF-CA3AD8479942}"/>
                </a:ext>
              </a:extLst>
            </p:cNvPr>
            <p:cNvSpPr/>
            <p:nvPr/>
          </p:nvSpPr>
          <p:spPr>
            <a:xfrm>
              <a:off x="4698848" y="4653266"/>
              <a:ext cx="1635173" cy="926618"/>
            </a:xfrm>
            <a:custGeom>
              <a:avLst/>
              <a:gdLst>
                <a:gd name="connsiteX0" fmla="*/ 0 w 1635617"/>
                <a:gd name="connsiteY0" fmla="*/ 785611 h 1275009"/>
                <a:gd name="connsiteX1" fmla="*/ 927279 w 1635617"/>
                <a:gd name="connsiteY1" fmla="*/ 1275009 h 1275009"/>
                <a:gd name="connsiteX2" fmla="*/ 1635617 w 1635617"/>
                <a:gd name="connsiteY2" fmla="*/ 482958 h 1275009"/>
                <a:gd name="connsiteX3" fmla="*/ 727657 w 1635617"/>
                <a:gd name="connsiteY3" fmla="*/ 0 h 1275009"/>
                <a:gd name="connsiteX4" fmla="*/ 734096 w 1635617"/>
                <a:gd name="connsiteY4" fmla="*/ 0 h 127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617" h="1275009">
                  <a:moveTo>
                    <a:pt x="0" y="785611"/>
                  </a:moveTo>
                  <a:lnTo>
                    <a:pt x="927279" y="1275009"/>
                  </a:lnTo>
                  <a:lnTo>
                    <a:pt x="1635617" y="482958"/>
                  </a:lnTo>
                  <a:lnTo>
                    <a:pt x="727657" y="0"/>
                  </a:lnTo>
                  <a:lnTo>
                    <a:pt x="734096" y="0"/>
                  </a:lnTo>
                </a:path>
              </a:pathLst>
            </a:cu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>
                <a:solidFill>
                  <a:prstClr val="white"/>
                </a:solidFill>
                <a:latin typeface="Franklin Gothic Book"/>
                <a:cs typeface="Aharoni" panose="02010803020104030203" pitchFamily="2" charset="-79"/>
              </a:endParaRPr>
            </a:p>
          </p:txBody>
        </p:sp>
        <p:pic>
          <p:nvPicPr>
            <p:cNvPr id="26766" name="Picture 11" descr="C:\Documents and Settings\g\Local Settings\Temporary Internet Files\Content.IE5\PH5YS4NV\MC900441397[1].png">
              <a:extLst>
                <a:ext uri="{FF2B5EF4-FFF2-40B4-BE49-F238E27FC236}">
                  <a16:creationId xmlns:a16="http://schemas.microsoft.com/office/drawing/2014/main" id="{92B31C32-910A-7016-30AC-4B0BB3C5C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66229" y="5095205"/>
              <a:ext cx="259418" cy="25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67" name="Picture 11" descr="C:\Documents and Settings\g\Local Settings\Temporary Internet Files\Content.IE5\PH5YS4NV\MC900441397[1].png">
              <a:extLst>
                <a:ext uri="{FF2B5EF4-FFF2-40B4-BE49-F238E27FC236}">
                  <a16:creationId xmlns:a16="http://schemas.microsoft.com/office/drawing/2014/main" id="{A065C626-1C55-1FB0-0D50-B3EF644A72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14650" y="5185017"/>
              <a:ext cx="259418" cy="25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68" name="Picture 11" descr="C:\Documents and Settings\g\Local Settings\Temporary Internet Files\Content.IE5\PH5YS4NV\MC900441397[1].png">
              <a:extLst>
                <a:ext uri="{FF2B5EF4-FFF2-40B4-BE49-F238E27FC236}">
                  <a16:creationId xmlns:a16="http://schemas.microsoft.com/office/drawing/2014/main" id="{8CBA4AAF-4F04-5EB2-087E-AEE6C6EE74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23229" y="5274829"/>
              <a:ext cx="259418" cy="25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69" name="Picture 11" descr="C:\Documents and Settings\g\Local Settings\Temporary Internet Files\Content.IE5\PH5YS4NV\MC900441397[1].png">
              <a:extLst>
                <a:ext uri="{FF2B5EF4-FFF2-40B4-BE49-F238E27FC236}">
                  <a16:creationId xmlns:a16="http://schemas.microsoft.com/office/drawing/2014/main" id="{767523DA-32DD-D6B4-0739-DE7F88416A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49551" y="5360133"/>
              <a:ext cx="259418" cy="25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70" name="Picture 11" descr="C:\Documents and Settings\g\Local Settings\Temporary Internet Files\Content.IE5\PH5YS4NV\MC900441397[1].png">
              <a:extLst>
                <a:ext uri="{FF2B5EF4-FFF2-40B4-BE49-F238E27FC236}">
                  <a16:creationId xmlns:a16="http://schemas.microsoft.com/office/drawing/2014/main" id="{E3D807FB-F3BF-3812-092E-FE88DDF2D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63454" y="4530962"/>
              <a:ext cx="259418" cy="25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71" name="Picture 11" descr="C:\Documents and Settings\g\Local Settings\Temporary Internet Files\Content.IE5\PH5YS4NV\MC900441397[1].png">
              <a:extLst>
                <a:ext uri="{FF2B5EF4-FFF2-40B4-BE49-F238E27FC236}">
                  <a16:creationId xmlns:a16="http://schemas.microsoft.com/office/drawing/2014/main" id="{74EC4CC4-61A8-9D94-996D-0F47615C9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11875" y="4620774"/>
              <a:ext cx="259418" cy="25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72" name="Picture 11" descr="C:\Documents and Settings\g\Local Settings\Temporary Internet Files\Content.IE5\PH5YS4NV\MC900441397[1].png">
              <a:extLst>
                <a:ext uri="{FF2B5EF4-FFF2-40B4-BE49-F238E27FC236}">
                  <a16:creationId xmlns:a16="http://schemas.microsoft.com/office/drawing/2014/main" id="{C2E72A91-2AC1-6D91-3038-B3B668670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20454" y="4710586"/>
              <a:ext cx="259418" cy="25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73" name="Picture 11" descr="C:\Documents and Settings\g\Local Settings\Temporary Internet Files\Content.IE5\PH5YS4NV\MC900441397[1].png">
              <a:extLst>
                <a:ext uri="{FF2B5EF4-FFF2-40B4-BE49-F238E27FC236}">
                  <a16:creationId xmlns:a16="http://schemas.microsoft.com/office/drawing/2014/main" id="{7ADECD2B-64E0-F9EE-D430-FF15AE856B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46776" y="4795890"/>
              <a:ext cx="259418" cy="25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74" name="Picture 9" descr="https://encrypted-tbn1.gstatic.com/images?q=tbn:ANd9GcRJx7e8gcCBPxDYFH8boDBqEDqElKQIM67cXncDoy0FKqdtTLn6fA">
              <a:extLst>
                <a:ext uri="{FF2B5EF4-FFF2-40B4-BE49-F238E27FC236}">
                  <a16:creationId xmlns:a16="http://schemas.microsoft.com/office/drawing/2014/main" id="{CBFA8F87-9240-4BE2-63EB-18CEC3559A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93746">
              <a:off x="5263290" y="4461278"/>
              <a:ext cx="128588" cy="249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78" name="קבוצה 191">
            <a:extLst>
              <a:ext uri="{FF2B5EF4-FFF2-40B4-BE49-F238E27FC236}">
                <a16:creationId xmlns:a16="http://schemas.microsoft.com/office/drawing/2014/main" id="{A9A207BE-802B-B164-2789-12495646532B}"/>
              </a:ext>
            </a:extLst>
          </p:cNvPr>
          <p:cNvGrpSpPr>
            <a:grpSpLocks/>
          </p:cNvGrpSpPr>
          <p:nvPr/>
        </p:nvGrpSpPr>
        <p:grpSpPr bwMode="auto">
          <a:xfrm rot="3600000">
            <a:off x="7192963" y="3640138"/>
            <a:ext cx="295275" cy="314325"/>
            <a:chOff x="6326282" y="1995540"/>
            <a:chExt cx="296113" cy="313287"/>
          </a:xfrm>
        </p:grpSpPr>
        <p:sp>
          <p:nvSpPr>
            <p:cNvPr id="72" name="מלבן 71">
              <a:extLst>
                <a:ext uri="{FF2B5EF4-FFF2-40B4-BE49-F238E27FC236}">
                  <a16:creationId xmlns:a16="http://schemas.microsoft.com/office/drawing/2014/main" id="{3370AED8-FC01-8AF4-57CC-6A8A61F14793}"/>
                </a:ext>
              </a:extLst>
            </p:cNvPr>
            <p:cNvSpPr/>
            <p:nvPr/>
          </p:nvSpPr>
          <p:spPr>
            <a:xfrm>
              <a:off x="6326282" y="1995540"/>
              <a:ext cx="296113" cy="313287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>
                <a:solidFill>
                  <a:prstClr val="white"/>
                </a:solidFill>
                <a:latin typeface="Franklin Gothic Book"/>
                <a:cs typeface="Aharoni" panose="02010803020104030203" pitchFamily="2" charset="-79"/>
              </a:endParaRPr>
            </a:p>
          </p:txBody>
        </p:sp>
        <p:pic>
          <p:nvPicPr>
            <p:cNvPr id="26763" name="Picture 5">
              <a:extLst>
                <a:ext uri="{FF2B5EF4-FFF2-40B4-BE49-F238E27FC236}">
                  <a16:creationId xmlns:a16="http://schemas.microsoft.com/office/drawing/2014/main" id="{156343AA-5835-D875-9DDD-FD5608CA91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83" t="-12250" r="9178" b="-9595"/>
            <a:stretch>
              <a:fillRect/>
            </a:stretch>
          </p:blipFill>
          <p:spPr bwMode="auto">
            <a:xfrm>
              <a:off x="6326282" y="1995540"/>
              <a:ext cx="290207" cy="3094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679" name="קבוצה 203">
            <a:extLst>
              <a:ext uri="{FF2B5EF4-FFF2-40B4-BE49-F238E27FC236}">
                <a16:creationId xmlns:a16="http://schemas.microsoft.com/office/drawing/2014/main" id="{7968DE8E-FD8E-27CA-627D-DD5977EAD3A4}"/>
              </a:ext>
            </a:extLst>
          </p:cNvPr>
          <p:cNvGrpSpPr>
            <a:grpSpLocks/>
          </p:cNvGrpSpPr>
          <p:nvPr/>
        </p:nvGrpSpPr>
        <p:grpSpPr bwMode="auto">
          <a:xfrm rot="1800000">
            <a:off x="5948363" y="2840038"/>
            <a:ext cx="325437" cy="307975"/>
            <a:chOff x="3537212" y="2683373"/>
            <a:chExt cx="324474" cy="309064"/>
          </a:xfrm>
        </p:grpSpPr>
        <p:sp>
          <p:nvSpPr>
            <p:cNvPr id="75" name="מלבן 74">
              <a:extLst>
                <a:ext uri="{FF2B5EF4-FFF2-40B4-BE49-F238E27FC236}">
                  <a16:creationId xmlns:a16="http://schemas.microsoft.com/office/drawing/2014/main" id="{C3825476-141F-A124-929B-B04D2BD7A0D7}"/>
                </a:ext>
              </a:extLst>
            </p:cNvPr>
            <p:cNvSpPr/>
            <p:nvPr/>
          </p:nvSpPr>
          <p:spPr>
            <a:xfrm>
              <a:off x="3536816" y="2683480"/>
              <a:ext cx="324474" cy="307470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>
                <a:solidFill>
                  <a:prstClr val="white"/>
                </a:solidFill>
                <a:latin typeface="Franklin Gothic Book"/>
                <a:cs typeface="Aharoni" panose="02010803020104030203" pitchFamily="2" charset="-79"/>
              </a:endParaRPr>
            </a:p>
          </p:txBody>
        </p:sp>
        <p:pic>
          <p:nvPicPr>
            <p:cNvPr id="26761" name="Picture 6">
              <a:extLst>
                <a:ext uri="{FF2B5EF4-FFF2-40B4-BE49-F238E27FC236}">
                  <a16:creationId xmlns:a16="http://schemas.microsoft.com/office/drawing/2014/main" id="{D76954B8-139C-4837-2B49-40CB2FEDFF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8461" t="-19591" r="-30551" b="-11430"/>
            <a:stretch>
              <a:fillRect/>
            </a:stretch>
          </p:blipFill>
          <p:spPr bwMode="auto">
            <a:xfrm>
              <a:off x="3547103" y="2684186"/>
              <a:ext cx="306629" cy="30825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" name="Rectangle 44">
            <a:extLst>
              <a:ext uri="{FF2B5EF4-FFF2-40B4-BE49-F238E27FC236}">
                <a16:creationId xmlns:a16="http://schemas.microsoft.com/office/drawing/2014/main" id="{054AA683-F4A9-95BD-19F4-37E69670DB50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6771900" y="2931891"/>
            <a:ext cx="168583" cy="419339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rgbClr val="F0A22E">
                <a:shade val="60000"/>
                <a:satMod val="110000"/>
              </a:srgbClr>
            </a:contourClr>
          </a:sp3d>
        </p:spPr>
        <p:txBody>
          <a:bodyPr vert="eaVert" wrap="none" anchor="ctr"/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he-IL" sz="1200" b="1" kern="0">
              <a:solidFill>
                <a:srgbClr val="00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ectangle 44">
            <a:extLst>
              <a:ext uri="{FF2B5EF4-FFF2-40B4-BE49-F238E27FC236}">
                <a16:creationId xmlns:a16="http://schemas.microsoft.com/office/drawing/2014/main" id="{7C941B03-3F11-3E82-DE9E-22F5399CA658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6595438" y="2738980"/>
            <a:ext cx="168583" cy="419339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rgbClr val="F0A22E">
                <a:shade val="60000"/>
                <a:satMod val="110000"/>
              </a:srgbClr>
            </a:contourClr>
          </a:sp3d>
        </p:spPr>
        <p:txBody>
          <a:bodyPr vert="eaVert" wrap="none" anchor="ctr"/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he-IL" sz="1200" b="1" kern="0">
              <a:solidFill>
                <a:srgbClr val="00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 44">
            <a:extLst>
              <a:ext uri="{FF2B5EF4-FFF2-40B4-BE49-F238E27FC236}">
                <a16:creationId xmlns:a16="http://schemas.microsoft.com/office/drawing/2014/main" id="{CF9A5F82-AAAD-17EA-8730-8108D0DC3DD8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6959519" y="2393060"/>
            <a:ext cx="168583" cy="419339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rgbClr val="F0A22E">
                <a:shade val="60000"/>
                <a:satMod val="110000"/>
              </a:srgbClr>
            </a:contourClr>
          </a:sp3d>
        </p:spPr>
        <p:txBody>
          <a:bodyPr vert="eaVert" wrap="none" anchor="ctr"/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he-IL" sz="1200" b="1" kern="0">
              <a:solidFill>
                <a:srgbClr val="00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ectangle 44">
            <a:extLst>
              <a:ext uri="{FF2B5EF4-FFF2-40B4-BE49-F238E27FC236}">
                <a16:creationId xmlns:a16="http://schemas.microsoft.com/office/drawing/2014/main" id="{910EF471-200E-8A24-BDA0-AF002F01175E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7143666" y="2575875"/>
            <a:ext cx="168583" cy="419339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rgbClr val="F0A22E">
                <a:shade val="60000"/>
                <a:satMod val="110000"/>
              </a:srgbClr>
            </a:contourClr>
          </a:sp3d>
        </p:spPr>
        <p:txBody>
          <a:bodyPr vert="eaVert" wrap="none" anchor="ctr"/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cs typeface="Aharoni" panose="02010803020104030203" pitchFamily="2" charset="-79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he-IL" sz="1200" b="1" kern="0">
              <a:solidFill>
                <a:srgbClr val="00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צורה חופשית: צורה 216">
            <a:extLst>
              <a:ext uri="{FF2B5EF4-FFF2-40B4-BE49-F238E27FC236}">
                <a16:creationId xmlns:a16="http://schemas.microsoft.com/office/drawing/2014/main" id="{BF99241F-7EBC-3C34-2106-5902FFAE05AB}"/>
              </a:ext>
            </a:extLst>
          </p:cNvPr>
          <p:cNvSpPr/>
          <p:nvPr/>
        </p:nvSpPr>
        <p:spPr>
          <a:xfrm>
            <a:off x="3598863" y="3530600"/>
            <a:ext cx="1419225" cy="566738"/>
          </a:xfrm>
          <a:custGeom>
            <a:avLst/>
            <a:gdLst>
              <a:gd name="connsiteX0" fmla="*/ 0 w 1635617"/>
              <a:gd name="connsiteY0" fmla="*/ 785611 h 1275009"/>
              <a:gd name="connsiteX1" fmla="*/ 927279 w 1635617"/>
              <a:gd name="connsiteY1" fmla="*/ 1275009 h 1275009"/>
              <a:gd name="connsiteX2" fmla="*/ 1635617 w 1635617"/>
              <a:gd name="connsiteY2" fmla="*/ 482958 h 1275009"/>
              <a:gd name="connsiteX3" fmla="*/ 727657 w 1635617"/>
              <a:gd name="connsiteY3" fmla="*/ 0 h 1275009"/>
              <a:gd name="connsiteX4" fmla="*/ 734096 w 1635617"/>
              <a:gd name="connsiteY4" fmla="*/ 0 h 1275009"/>
              <a:gd name="connsiteX0" fmla="*/ 0 w 1635617"/>
              <a:gd name="connsiteY0" fmla="*/ 785611 h 1275009"/>
              <a:gd name="connsiteX1" fmla="*/ 927279 w 1635617"/>
              <a:gd name="connsiteY1" fmla="*/ 1275009 h 1275009"/>
              <a:gd name="connsiteX2" fmla="*/ 1635617 w 1635617"/>
              <a:gd name="connsiteY2" fmla="*/ 482958 h 1275009"/>
              <a:gd name="connsiteX3" fmla="*/ 727657 w 1635617"/>
              <a:gd name="connsiteY3" fmla="*/ 0 h 1275009"/>
              <a:gd name="connsiteX0" fmla="*/ 0 w 1635617"/>
              <a:gd name="connsiteY0" fmla="*/ 302654 h 792052"/>
              <a:gd name="connsiteX1" fmla="*/ 927279 w 1635617"/>
              <a:gd name="connsiteY1" fmla="*/ 792052 h 792052"/>
              <a:gd name="connsiteX2" fmla="*/ 1635617 w 1635617"/>
              <a:gd name="connsiteY2" fmla="*/ 1 h 792052"/>
              <a:gd name="connsiteX0" fmla="*/ 0 w 927279"/>
              <a:gd name="connsiteY0" fmla="*/ 0 h 489398"/>
              <a:gd name="connsiteX1" fmla="*/ 927279 w 927279"/>
              <a:gd name="connsiteY1" fmla="*/ 489398 h 489398"/>
              <a:gd name="connsiteX0" fmla="*/ 0 w 1418345"/>
              <a:gd name="connsiteY0" fmla="*/ 0 h 780381"/>
              <a:gd name="connsiteX1" fmla="*/ 1418345 w 1418345"/>
              <a:gd name="connsiteY1" fmla="*/ 780381 h 78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8345" h="780381">
                <a:moveTo>
                  <a:pt x="0" y="0"/>
                </a:moveTo>
                <a:lnTo>
                  <a:pt x="1418345" y="780381"/>
                </a:ln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>
              <a:solidFill>
                <a:prstClr val="white"/>
              </a:solidFill>
              <a:latin typeface="Franklin Gothic Book"/>
              <a:cs typeface="Aharoni" panose="02010803020104030203" pitchFamily="2" charset="-79"/>
            </a:endParaRPr>
          </a:p>
        </p:txBody>
      </p:sp>
      <p:pic>
        <p:nvPicPr>
          <p:cNvPr id="26685" name="Picture 11" descr="C:\Documents and Settings\g\Local Settings\Temporary Internet Files\Content.IE5\PH5YS4NV\MC900441397[1].png">
            <a:extLst>
              <a:ext uri="{FF2B5EF4-FFF2-40B4-BE49-F238E27FC236}">
                <a16:creationId xmlns:a16="http://schemas.microsoft.com/office/drawing/2014/main" id="{10E9A42F-5CED-B5B8-148D-1447E4268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3451225"/>
            <a:ext cx="258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6" name="Picture 11" descr="C:\Documents and Settings\g\Local Settings\Temporary Internet Files\Content.IE5\PH5YS4NV\MC900441397[1].png">
            <a:extLst>
              <a:ext uri="{FF2B5EF4-FFF2-40B4-BE49-F238E27FC236}">
                <a16:creationId xmlns:a16="http://schemas.microsoft.com/office/drawing/2014/main" id="{A5E1AB8A-0C98-2701-477E-D3767F028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3541713"/>
            <a:ext cx="2603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7" name="Picture 11" descr="C:\Documents and Settings\g\Local Settings\Temporary Internet Files\Content.IE5\PH5YS4NV\MC900441397[1].png">
            <a:extLst>
              <a:ext uri="{FF2B5EF4-FFF2-40B4-BE49-F238E27FC236}">
                <a16:creationId xmlns:a16="http://schemas.microsoft.com/office/drawing/2014/main" id="{5C6ECC71-0509-08B3-7FD2-61DAF486B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3630613"/>
            <a:ext cx="258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8" name="Picture 11" descr="C:\Documents and Settings\g\Local Settings\Temporary Internet Files\Content.IE5\PH5YS4NV\MC900441397[1].png">
            <a:extLst>
              <a:ext uri="{FF2B5EF4-FFF2-40B4-BE49-F238E27FC236}">
                <a16:creationId xmlns:a16="http://schemas.microsoft.com/office/drawing/2014/main" id="{DE081F69-C580-001E-8F7C-2A253229C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3700463"/>
            <a:ext cx="2603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9" name="Picture 11" descr="C:\Documents and Settings\g\Local Settings\Temporary Internet Files\Content.IE5\PH5YS4NV\MC900441397[1].png">
            <a:extLst>
              <a:ext uri="{FF2B5EF4-FFF2-40B4-BE49-F238E27FC236}">
                <a16:creationId xmlns:a16="http://schemas.microsoft.com/office/drawing/2014/main" id="{508917A7-6A52-6323-3823-84A49D8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805238"/>
            <a:ext cx="2587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90" name="Picture 11" descr="C:\Documents and Settings\g\Local Settings\Temporary Internet Files\Content.IE5\PH5YS4NV\MC900441397[1].png">
            <a:extLst>
              <a:ext uri="{FF2B5EF4-FFF2-40B4-BE49-F238E27FC236}">
                <a16:creationId xmlns:a16="http://schemas.microsoft.com/office/drawing/2014/main" id="{1D3E33BF-19BB-A921-C757-E745FAB07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3916363"/>
            <a:ext cx="2587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91" name="Picture 9" descr="https://encrypted-tbn1.gstatic.com/images?q=tbn:ANd9GcRJx7e8gcCBPxDYFH8boDBqEDqElKQIM67cXncDoy0FKqdtTLn6fA">
            <a:extLst>
              <a:ext uri="{FF2B5EF4-FFF2-40B4-BE49-F238E27FC236}">
                <a16:creationId xmlns:a16="http://schemas.microsoft.com/office/drawing/2014/main" id="{1CBEC138-F4BF-DF7A-BF51-D863E45FA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3746">
            <a:off x="5000625" y="3951288"/>
            <a:ext cx="128588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92" name="Picture 4" descr="תוצאת תמונה עבור אוהל ציור">
            <a:extLst>
              <a:ext uri="{FF2B5EF4-FFF2-40B4-BE49-F238E27FC236}">
                <a16:creationId xmlns:a16="http://schemas.microsoft.com/office/drawing/2014/main" id="{87B59ED7-195E-04F2-66E8-AE7D52773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363913"/>
            <a:ext cx="51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93" name="Picture 4" descr="תוצאת תמונה עבור אוהל ציור">
            <a:extLst>
              <a:ext uri="{FF2B5EF4-FFF2-40B4-BE49-F238E27FC236}">
                <a16:creationId xmlns:a16="http://schemas.microsoft.com/office/drawing/2014/main" id="{4836D537-7360-2E02-0764-DE12A1C95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3700463"/>
            <a:ext cx="519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94" name="Picture 4" descr="תוצאת תמונה עבור אוהל ציור">
            <a:extLst>
              <a:ext uri="{FF2B5EF4-FFF2-40B4-BE49-F238E27FC236}">
                <a16:creationId xmlns:a16="http://schemas.microsoft.com/office/drawing/2014/main" id="{8EA0C8EE-D0D5-BD07-3FCC-5F38A4083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3386138"/>
            <a:ext cx="517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95" name="Picture 4" descr="תוצאת תמונה עבור אוהל ציור">
            <a:extLst>
              <a:ext uri="{FF2B5EF4-FFF2-40B4-BE49-F238E27FC236}">
                <a16:creationId xmlns:a16="http://schemas.microsoft.com/office/drawing/2014/main" id="{16A12BFB-1264-D730-56FA-7BF0C3C98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3011488"/>
            <a:ext cx="517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96" name="Picture 4" descr="תוצאת תמונה עבור אוהל ציור">
            <a:extLst>
              <a:ext uri="{FF2B5EF4-FFF2-40B4-BE49-F238E27FC236}">
                <a16:creationId xmlns:a16="http://schemas.microsoft.com/office/drawing/2014/main" id="{39589605-7AA3-EB7C-C259-3E414CF9E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2770188"/>
            <a:ext cx="51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97" name="Picture 4" descr="תוצאת תמונה עבור אוהל ציור">
            <a:extLst>
              <a:ext uri="{FF2B5EF4-FFF2-40B4-BE49-F238E27FC236}">
                <a16:creationId xmlns:a16="http://schemas.microsoft.com/office/drawing/2014/main" id="{478DCFE5-6E24-38CD-29D1-56564AE9F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3306763"/>
            <a:ext cx="51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98" name="Picture 4" descr="תוצאת תמונה עבור אוהל ציור">
            <a:extLst>
              <a:ext uri="{FF2B5EF4-FFF2-40B4-BE49-F238E27FC236}">
                <a16:creationId xmlns:a16="http://schemas.microsoft.com/office/drawing/2014/main" id="{6873B381-A9B2-8EEA-EE6D-B9EB81BFF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4027488"/>
            <a:ext cx="51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99" name="Picture 4" descr="תוצאת תמונה עבור אוהל ציור">
            <a:extLst>
              <a:ext uri="{FF2B5EF4-FFF2-40B4-BE49-F238E27FC236}">
                <a16:creationId xmlns:a16="http://schemas.microsoft.com/office/drawing/2014/main" id="{D42E7DE5-55E4-A3E1-A146-E771F24A6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3703638"/>
            <a:ext cx="51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4" descr="תוצאת תמונה עבור אוהל ציור">
            <a:extLst>
              <a:ext uri="{FF2B5EF4-FFF2-40B4-BE49-F238E27FC236}">
                <a16:creationId xmlns:a16="http://schemas.microsoft.com/office/drawing/2014/main" id="{F8BB469C-EEBA-22BB-C4D3-A5DF370B3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rgbClr val="A5644E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935804" y="5407399"/>
            <a:ext cx="517834" cy="245108"/>
          </a:xfrm>
          <a:prstGeom prst="rect">
            <a:avLst/>
          </a:prstGeom>
          <a:noFill/>
        </p:spPr>
      </p:pic>
      <p:pic>
        <p:nvPicPr>
          <p:cNvPr id="98" name="Picture 4" descr="תוצאת תמונה עבור אוהל ציור">
            <a:extLst>
              <a:ext uri="{FF2B5EF4-FFF2-40B4-BE49-F238E27FC236}">
                <a16:creationId xmlns:a16="http://schemas.microsoft.com/office/drawing/2014/main" id="{260FEF20-CA5C-6106-E15B-91F789271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rgbClr val="A5644E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12591" y="5556844"/>
            <a:ext cx="517834" cy="245108"/>
          </a:xfrm>
          <a:prstGeom prst="rect">
            <a:avLst/>
          </a:prstGeom>
          <a:noFill/>
        </p:spPr>
      </p:pic>
      <p:pic>
        <p:nvPicPr>
          <p:cNvPr id="99" name="Picture 4" descr="תוצאת תמונה עבור אוהל ציור">
            <a:extLst>
              <a:ext uri="{FF2B5EF4-FFF2-40B4-BE49-F238E27FC236}">
                <a16:creationId xmlns:a16="http://schemas.microsoft.com/office/drawing/2014/main" id="{2578FE76-E1E5-8BBF-301E-7F70AE996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rgbClr val="A5644E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662695" y="5738613"/>
            <a:ext cx="517834" cy="245108"/>
          </a:xfrm>
          <a:prstGeom prst="rect">
            <a:avLst/>
          </a:prstGeom>
          <a:noFill/>
        </p:spPr>
      </p:pic>
      <p:pic>
        <p:nvPicPr>
          <p:cNvPr id="100" name="Picture 4" descr="תוצאת תמונה עבור אוהל ציור">
            <a:extLst>
              <a:ext uri="{FF2B5EF4-FFF2-40B4-BE49-F238E27FC236}">
                <a16:creationId xmlns:a16="http://schemas.microsoft.com/office/drawing/2014/main" id="{3E93BB7B-49C0-9C5B-0564-5B487245D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rgbClr val="A5644E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82258" y="6206807"/>
            <a:ext cx="517834" cy="245108"/>
          </a:xfrm>
          <a:prstGeom prst="rect">
            <a:avLst/>
          </a:prstGeom>
          <a:noFill/>
        </p:spPr>
      </p:pic>
      <p:pic>
        <p:nvPicPr>
          <p:cNvPr id="101" name="Picture 4" descr="תוצאת תמונה עבור אוהל ציור">
            <a:extLst>
              <a:ext uri="{FF2B5EF4-FFF2-40B4-BE49-F238E27FC236}">
                <a16:creationId xmlns:a16="http://schemas.microsoft.com/office/drawing/2014/main" id="{3D828D82-06FD-860C-8D19-2C512D787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rgbClr val="A5644E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05823" y="5964819"/>
            <a:ext cx="517834" cy="245108"/>
          </a:xfrm>
          <a:prstGeom prst="rect">
            <a:avLst/>
          </a:prstGeom>
          <a:noFill/>
        </p:spPr>
      </p:pic>
      <p:pic>
        <p:nvPicPr>
          <p:cNvPr id="102" name="Picture 4" descr="תוצאת תמונה עבור אוהל ציור">
            <a:extLst>
              <a:ext uri="{FF2B5EF4-FFF2-40B4-BE49-F238E27FC236}">
                <a16:creationId xmlns:a16="http://schemas.microsoft.com/office/drawing/2014/main" id="{DDD52AA9-00DF-C31A-E8E5-4DCEF1608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rgbClr val="A5644E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467721" y="6086600"/>
            <a:ext cx="517834" cy="245108"/>
          </a:xfrm>
          <a:prstGeom prst="rect">
            <a:avLst/>
          </a:prstGeom>
          <a:noFill/>
        </p:spPr>
      </p:pic>
      <p:pic>
        <p:nvPicPr>
          <p:cNvPr id="26706" name="Picture 2" descr="תוצאת תמונה עבור אוהל ציור">
            <a:extLst>
              <a:ext uri="{FF2B5EF4-FFF2-40B4-BE49-F238E27FC236}">
                <a16:creationId xmlns:a16="http://schemas.microsoft.com/office/drawing/2014/main" id="{4A337385-DB10-4E10-12BC-50676B6F7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4959350"/>
            <a:ext cx="4921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07" name="Picture 2" descr="תוצאת תמונה עבור אוהל ציור">
            <a:extLst>
              <a:ext uri="{FF2B5EF4-FFF2-40B4-BE49-F238E27FC236}">
                <a16:creationId xmlns:a16="http://schemas.microsoft.com/office/drawing/2014/main" id="{3996F7F0-4067-E353-5856-AA1EE1F80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5103813"/>
            <a:ext cx="4921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08" name="Picture 2" descr="תוצאת תמונה עבור אוהל ציור">
            <a:extLst>
              <a:ext uri="{FF2B5EF4-FFF2-40B4-BE49-F238E27FC236}">
                <a16:creationId xmlns:a16="http://schemas.microsoft.com/office/drawing/2014/main" id="{32A72C40-8F6C-DA4E-710B-CCB92859E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219700"/>
            <a:ext cx="4921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09" name="Picture 2" descr="תוצאת תמונה עבור אוהל ציור">
            <a:extLst>
              <a:ext uri="{FF2B5EF4-FFF2-40B4-BE49-F238E27FC236}">
                <a16:creationId xmlns:a16="http://schemas.microsoft.com/office/drawing/2014/main" id="{88CED849-4E25-FD96-1181-957BB635C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5532438"/>
            <a:ext cx="4905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10" name="Picture 2" descr="תוצאת תמונה עבור אוהל ציור">
            <a:extLst>
              <a:ext uri="{FF2B5EF4-FFF2-40B4-BE49-F238E27FC236}">
                <a16:creationId xmlns:a16="http://schemas.microsoft.com/office/drawing/2014/main" id="{17E8F1F0-50DD-9C27-1621-478D4ACB5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819775"/>
            <a:ext cx="4921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11" name="Picture 2" descr="תוצאת תמונה עבור אוהל ציור">
            <a:extLst>
              <a:ext uri="{FF2B5EF4-FFF2-40B4-BE49-F238E27FC236}">
                <a16:creationId xmlns:a16="http://schemas.microsoft.com/office/drawing/2014/main" id="{6C289AD1-D953-66E4-09EA-C6639D2A8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426075"/>
            <a:ext cx="4921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12" name="Picture 2" descr="תוצאת תמונה עבור אוהל ציור">
            <a:extLst>
              <a:ext uri="{FF2B5EF4-FFF2-40B4-BE49-F238E27FC236}">
                <a16:creationId xmlns:a16="http://schemas.microsoft.com/office/drawing/2014/main" id="{B4DA016C-A230-3A09-128A-758F192DD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5681663"/>
            <a:ext cx="4921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13" name="Picture 2" descr="תוצאת תמונה עבור אוהל ציור">
            <a:extLst>
              <a:ext uri="{FF2B5EF4-FFF2-40B4-BE49-F238E27FC236}">
                <a16:creationId xmlns:a16="http://schemas.microsoft.com/office/drawing/2014/main" id="{4E9A2501-CC26-27CE-6CD4-37BF67869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5954713"/>
            <a:ext cx="4921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14" name="Picture 2" descr="תוצאת תמונה עבור אוהל ציור">
            <a:extLst>
              <a:ext uri="{FF2B5EF4-FFF2-40B4-BE49-F238E27FC236}">
                <a16:creationId xmlns:a16="http://schemas.microsoft.com/office/drawing/2014/main" id="{0320A653-8736-0925-4198-22B06CA7E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5265738"/>
            <a:ext cx="4921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15" name="Picture 2" descr="תוצאת תמונה עבור אוהל ציור">
            <a:extLst>
              <a:ext uri="{FF2B5EF4-FFF2-40B4-BE49-F238E27FC236}">
                <a16:creationId xmlns:a16="http://schemas.microsoft.com/office/drawing/2014/main" id="{BE5929FA-6E5C-2948-3BE9-E6A78E8B1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5532438"/>
            <a:ext cx="4905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4" descr="תוצאת תמונה עבור אוהל ציור">
            <a:extLst>
              <a:ext uri="{FF2B5EF4-FFF2-40B4-BE49-F238E27FC236}">
                <a16:creationId xmlns:a16="http://schemas.microsoft.com/office/drawing/2014/main" id="{8E73203E-6168-1CCE-AA22-A8755BEE5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duotone>
              <a:prstClr val="black"/>
              <a:srgbClr val="A5644E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81050" y="5344331"/>
            <a:ext cx="365434" cy="172972"/>
          </a:xfrm>
          <a:prstGeom prst="rect">
            <a:avLst/>
          </a:prstGeom>
          <a:noFill/>
        </p:spPr>
      </p:pic>
      <p:pic>
        <p:nvPicPr>
          <p:cNvPr id="114" name="Picture 4" descr="תוצאת תמונה עבור אוהל ציור">
            <a:extLst>
              <a:ext uri="{FF2B5EF4-FFF2-40B4-BE49-F238E27FC236}">
                <a16:creationId xmlns:a16="http://schemas.microsoft.com/office/drawing/2014/main" id="{F83F4EC6-13D9-2524-2534-AF3C6FC53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duotone>
              <a:prstClr val="black"/>
              <a:srgbClr val="A5644E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609173" y="5448051"/>
            <a:ext cx="365434" cy="172972"/>
          </a:xfrm>
          <a:prstGeom prst="rect">
            <a:avLst/>
          </a:prstGeom>
          <a:noFill/>
        </p:spPr>
      </p:pic>
      <p:pic>
        <p:nvPicPr>
          <p:cNvPr id="115" name="Picture 4" descr="תוצאת תמונה עבור אוהל ציור">
            <a:extLst>
              <a:ext uri="{FF2B5EF4-FFF2-40B4-BE49-F238E27FC236}">
                <a16:creationId xmlns:a16="http://schemas.microsoft.com/office/drawing/2014/main" id="{172927D5-D1CC-F2CC-CB13-09AEF146F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duotone>
              <a:prstClr val="black"/>
              <a:srgbClr val="A5644E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852597" y="5585163"/>
            <a:ext cx="365434" cy="172972"/>
          </a:xfrm>
          <a:prstGeom prst="rect">
            <a:avLst/>
          </a:prstGeom>
          <a:noFill/>
        </p:spPr>
      </p:pic>
      <p:pic>
        <p:nvPicPr>
          <p:cNvPr id="116" name="Picture 4" descr="תוצאת תמונה עבור אוהל ציור">
            <a:extLst>
              <a:ext uri="{FF2B5EF4-FFF2-40B4-BE49-F238E27FC236}">
                <a16:creationId xmlns:a16="http://schemas.microsoft.com/office/drawing/2014/main" id="{59CE383F-34C1-D50F-59BD-5386F5913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duotone>
              <a:prstClr val="black"/>
              <a:srgbClr val="A5644E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416868" y="5887137"/>
            <a:ext cx="365434" cy="172972"/>
          </a:xfrm>
          <a:prstGeom prst="rect">
            <a:avLst/>
          </a:prstGeom>
          <a:noFill/>
        </p:spPr>
      </p:pic>
      <p:pic>
        <p:nvPicPr>
          <p:cNvPr id="117" name="Picture 4" descr="תוצאת תמונה עבור אוהל ציור">
            <a:extLst>
              <a:ext uri="{FF2B5EF4-FFF2-40B4-BE49-F238E27FC236}">
                <a16:creationId xmlns:a16="http://schemas.microsoft.com/office/drawing/2014/main" id="{D21E3798-0710-20AB-00C6-48C269F4F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duotone>
              <a:prstClr val="black"/>
              <a:srgbClr val="A5644E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104587" y="5763221"/>
            <a:ext cx="365434" cy="172972"/>
          </a:xfrm>
          <a:prstGeom prst="rect">
            <a:avLst/>
          </a:prstGeom>
          <a:noFill/>
        </p:spPr>
      </p:pic>
      <p:pic>
        <p:nvPicPr>
          <p:cNvPr id="118" name="Picture 4" descr="תוצאת תמונה עבור אוהל ציור">
            <a:extLst>
              <a:ext uri="{FF2B5EF4-FFF2-40B4-BE49-F238E27FC236}">
                <a16:creationId xmlns:a16="http://schemas.microsoft.com/office/drawing/2014/main" id="{0CCC406C-28EC-4F46-5E47-975835E8F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duotone>
              <a:prstClr val="black"/>
              <a:srgbClr val="A5644E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67874" y="5955175"/>
            <a:ext cx="365434" cy="172972"/>
          </a:xfrm>
          <a:prstGeom prst="rect">
            <a:avLst/>
          </a:prstGeom>
          <a:noFill/>
        </p:spPr>
      </p:pic>
      <p:pic>
        <p:nvPicPr>
          <p:cNvPr id="119" name="Picture 4" descr="תוצאת תמונה עבור אוהל ציור">
            <a:extLst>
              <a:ext uri="{FF2B5EF4-FFF2-40B4-BE49-F238E27FC236}">
                <a16:creationId xmlns:a16="http://schemas.microsoft.com/office/drawing/2014/main" id="{2C764689-807E-4121-3F1E-5B8D0DD0C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duotone>
              <a:prstClr val="black"/>
              <a:srgbClr val="A5644E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06433" y="6005158"/>
            <a:ext cx="365434" cy="172972"/>
          </a:xfrm>
          <a:prstGeom prst="rect">
            <a:avLst/>
          </a:prstGeom>
          <a:noFill/>
        </p:spPr>
      </p:pic>
      <p:pic>
        <p:nvPicPr>
          <p:cNvPr id="26723" name="Picture 4" descr="תוצאת תמונה עבור אוהל ציור">
            <a:extLst>
              <a:ext uri="{FF2B5EF4-FFF2-40B4-BE49-F238E27FC236}">
                <a16:creationId xmlns:a16="http://schemas.microsoft.com/office/drawing/2014/main" id="{B0564BC7-CF89-F47E-D3E1-E495A5F9F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2998788"/>
            <a:ext cx="381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4" name="Picture 4" descr="תוצאת תמונה עבור אוהל ציור">
            <a:extLst>
              <a:ext uri="{FF2B5EF4-FFF2-40B4-BE49-F238E27FC236}">
                <a16:creationId xmlns:a16="http://schemas.microsoft.com/office/drawing/2014/main" id="{A131C62A-FAE3-E8F3-D5E4-4E07C0412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3052763"/>
            <a:ext cx="381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5" name="Picture 4" descr="תוצאת תמונה עבור אוהל ציור">
            <a:extLst>
              <a:ext uri="{FF2B5EF4-FFF2-40B4-BE49-F238E27FC236}">
                <a16:creationId xmlns:a16="http://schemas.microsoft.com/office/drawing/2014/main" id="{F1A55390-A385-BF9D-6417-6008B0B55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3576638"/>
            <a:ext cx="37941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6" name="Picture 4" descr="תוצאת תמונה עבור אוהל ציור">
            <a:extLst>
              <a:ext uri="{FF2B5EF4-FFF2-40B4-BE49-F238E27FC236}">
                <a16:creationId xmlns:a16="http://schemas.microsoft.com/office/drawing/2014/main" id="{E292F919-0359-5924-5FC1-BBE88358B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3995738"/>
            <a:ext cx="3794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7" name="Picture 2" descr="תוצאת תמונה עבור ‪firewood drawing‬‏">
            <a:extLst>
              <a:ext uri="{FF2B5EF4-FFF2-40B4-BE49-F238E27FC236}">
                <a16:creationId xmlns:a16="http://schemas.microsoft.com/office/drawing/2014/main" id="{F4E3D9ED-140C-D4CF-EA95-B221E0221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10275" r="1468" b="8035"/>
          <a:stretch>
            <a:fillRect/>
          </a:stretch>
        </p:blipFill>
        <p:spPr bwMode="auto">
          <a:xfrm>
            <a:off x="3259138" y="4318000"/>
            <a:ext cx="3397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728" name="קבוצה 12">
            <a:extLst>
              <a:ext uri="{FF2B5EF4-FFF2-40B4-BE49-F238E27FC236}">
                <a16:creationId xmlns:a16="http://schemas.microsoft.com/office/drawing/2014/main" id="{0EE42955-8410-1B91-07FD-D6E72C5D8992}"/>
              </a:ext>
            </a:extLst>
          </p:cNvPr>
          <p:cNvGrpSpPr>
            <a:grpSpLocks/>
          </p:cNvGrpSpPr>
          <p:nvPr/>
        </p:nvGrpSpPr>
        <p:grpSpPr bwMode="auto">
          <a:xfrm>
            <a:off x="25400" y="4048125"/>
            <a:ext cx="1368425" cy="2806700"/>
            <a:chOff x="137065" y="3945700"/>
            <a:chExt cx="1368417" cy="2806623"/>
          </a:xfrm>
        </p:grpSpPr>
        <p:sp>
          <p:nvSpPr>
            <p:cNvPr id="126" name="מלבן 125">
              <a:extLst>
                <a:ext uri="{FF2B5EF4-FFF2-40B4-BE49-F238E27FC236}">
                  <a16:creationId xmlns:a16="http://schemas.microsoft.com/office/drawing/2014/main" id="{985DE0D1-F437-D3E0-5C66-3EF831681F40}"/>
                </a:ext>
              </a:extLst>
            </p:cNvPr>
            <p:cNvSpPr/>
            <p:nvPr/>
          </p:nvSpPr>
          <p:spPr>
            <a:xfrm>
              <a:off x="137065" y="3964749"/>
              <a:ext cx="1368417" cy="2787574"/>
            </a:xfrm>
            <a:prstGeom prst="rect">
              <a:avLst/>
            </a:prstGeom>
            <a:solidFill>
              <a:srgbClr val="FBEEC9">
                <a:alpha val="5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>
                <a:solidFill>
                  <a:prstClr val="white"/>
                </a:solidFill>
                <a:latin typeface="Franklin Gothic Book"/>
                <a:cs typeface="Aharoni" panose="02010803020104030203" pitchFamily="2" charset="-79"/>
              </a:endParaRPr>
            </a:p>
          </p:txBody>
        </p:sp>
        <p:sp>
          <p:nvSpPr>
            <p:cNvPr id="127" name="Text Box 320">
              <a:extLst>
                <a:ext uri="{FF2B5EF4-FFF2-40B4-BE49-F238E27FC236}">
                  <a16:creationId xmlns:a16="http://schemas.microsoft.com/office/drawing/2014/main" id="{4EFC5B0B-FA8F-7A2A-5C63-C9DF4ABF4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401" y="3945700"/>
              <a:ext cx="598484" cy="27304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he-IL" altLang="he-IL" sz="1600" b="1" u="sng" kern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מקרא:</a:t>
              </a:r>
              <a:endParaRPr lang="en-US" altLang="he-IL" sz="1600" b="1" u="sng" ker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28" name="Line 323">
              <a:extLst>
                <a:ext uri="{FF2B5EF4-FFF2-40B4-BE49-F238E27FC236}">
                  <a16:creationId xmlns:a16="http://schemas.microsoft.com/office/drawing/2014/main" id="{6208E061-DDBE-E0E0-3E28-521901FDCA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8772" y="4493373"/>
              <a:ext cx="247649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>
                <a:solidFill>
                  <a:prstClr val="black"/>
                </a:solidFill>
              </a:endParaRPr>
            </a:p>
          </p:txBody>
        </p:sp>
        <p:sp>
          <p:nvSpPr>
            <p:cNvPr id="129" name="Text Box 324">
              <a:extLst>
                <a:ext uri="{FF2B5EF4-FFF2-40B4-BE49-F238E27FC236}">
                  <a16:creationId xmlns:a16="http://schemas.microsoft.com/office/drawing/2014/main" id="{15A97588-452E-75C6-9C07-FE6BB45D6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126" y="4387013"/>
              <a:ext cx="617533" cy="2111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he-IL" altLang="he-IL" sz="1100" b="1" kern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גבול חניון</a:t>
              </a:r>
              <a:endParaRPr lang="en-US" altLang="he-IL" sz="1100" b="1" ker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30" name="Text Box 344">
              <a:extLst>
                <a:ext uri="{FF2B5EF4-FFF2-40B4-BE49-F238E27FC236}">
                  <a16:creationId xmlns:a16="http://schemas.microsoft.com/office/drawing/2014/main" id="{6F11F763-88B8-5905-D748-797FEA12E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137" y="5179154"/>
              <a:ext cx="468310" cy="2111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he-IL" altLang="he-IL" sz="1100" b="1" kern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גנרטור</a:t>
              </a:r>
              <a:endParaRPr lang="en-US" altLang="he-IL" sz="1100" b="1" ker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31" name="Text Box 416">
              <a:extLst>
                <a:ext uri="{FF2B5EF4-FFF2-40B4-BE49-F238E27FC236}">
                  <a16:creationId xmlns:a16="http://schemas.microsoft.com/office/drawing/2014/main" id="{DDEE983A-FF74-4CE3-A9F4-034FBB037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237" y="4601320"/>
              <a:ext cx="463547" cy="24923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he-IL" altLang="he-IL" sz="1100" b="1" kern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זבל</a:t>
              </a:r>
              <a:endParaRPr lang="en-US" altLang="he-IL" sz="1100" b="1" ker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32" name="Text Box 416">
              <a:extLst>
                <a:ext uri="{FF2B5EF4-FFF2-40B4-BE49-F238E27FC236}">
                  <a16:creationId xmlns:a16="http://schemas.microsoft.com/office/drawing/2014/main" id="{4916E16A-B363-9399-4CFA-8909F69A1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89" y="4921986"/>
              <a:ext cx="792158" cy="2111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he-IL" altLang="he-IL" sz="1100" b="1" kern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שירותים</a:t>
              </a:r>
              <a:endParaRPr lang="en-US" altLang="he-IL" sz="1100" b="1" ker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pic>
          <p:nvPicPr>
            <p:cNvPr id="26741" name="Picture 2">
              <a:extLst>
                <a:ext uri="{FF2B5EF4-FFF2-40B4-BE49-F238E27FC236}">
                  <a16:creationId xmlns:a16="http://schemas.microsoft.com/office/drawing/2014/main" id="{7FD962CA-0AA3-3B69-F34B-071E981053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585" y="5220620"/>
              <a:ext cx="230134" cy="19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" name="Rectangle 44">
              <a:extLst>
                <a:ext uri="{FF2B5EF4-FFF2-40B4-BE49-F238E27FC236}">
                  <a16:creationId xmlns:a16="http://schemas.microsoft.com/office/drawing/2014/main" id="{E62B761C-3A5C-97D3-D98A-F65EA742E8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10343" y="5377766"/>
              <a:ext cx="143283" cy="321317"/>
            </a:xfrm>
            <a:prstGeom prst="rect">
              <a:avLst/>
            </a:prstGeom>
            <a:solidFill>
              <a:srgbClr val="FFFF00"/>
            </a:solidFill>
            <a:ln>
              <a:noFill/>
              <a:headEnd/>
              <a:tailEnd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contourW="12700" prstMaterial="matte">
              <a:bevelT w="60000" h="50800"/>
              <a:contourClr>
                <a:srgbClr val="F0A22E">
                  <a:shade val="60000"/>
                  <a:satMod val="110000"/>
                </a:srgbClr>
              </a:contourClr>
            </a:sp3d>
          </p:spPr>
          <p:txBody>
            <a:bodyPr vert="eaVert" wrap="none" anchor="ctr"/>
            <a:lstStyle>
              <a:lvl1pPr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he-IL" sz="1200" b="1" kern="0">
                <a:solidFill>
                  <a:srgbClr val="000000"/>
                </a:solidFill>
                <a:latin typeface="Constantia" panose="0203060205030603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Text Box 344">
              <a:extLst>
                <a:ext uri="{FF2B5EF4-FFF2-40B4-BE49-F238E27FC236}">
                  <a16:creationId xmlns:a16="http://schemas.microsoft.com/office/drawing/2014/main" id="{E6E2BCB3-9AF6-75BD-C38B-0B246B6B5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313" y="5417273"/>
              <a:ext cx="552447" cy="2111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he-IL" altLang="he-IL" sz="1100" b="1" kern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גונדולות</a:t>
              </a:r>
              <a:endParaRPr lang="en-US" altLang="he-IL" sz="1100" b="1" ker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36" name="Text Box 344">
              <a:extLst>
                <a:ext uri="{FF2B5EF4-FFF2-40B4-BE49-F238E27FC236}">
                  <a16:creationId xmlns:a16="http://schemas.microsoft.com/office/drawing/2014/main" id="{D7DE75BC-8DCF-A9E0-018D-C9BA0E9DC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326" y="5647453"/>
              <a:ext cx="595309" cy="2111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he-IL" altLang="he-IL" sz="1100" b="1" kern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מיכל מים</a:t>
              </a:r>
              <a:endParaRPr lang="en-US" altLang="he-IL" sz="1100" b="1" ker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37" name="Line 323">
              <a:extLst>
                <a:ext uri="{FF2B5EF4-FFF2-40B4-BE49-F238E27FC236}">
                  <a16:creationId xmlns:a16="http://schemas.microsoft.com/office/drawing/2014/main" id="{69140387-6C2F-A17A-8ABF-A044B37F96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834" y="4364789"/>
              <a:ext cx="247649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kern="0">
                <a:solidFill>
                  <a:prstClr val="black"/>
                </a:solidFill>
              </a:endParaRPr>
            </a:p>
          </p:txBody>
        </p:sp>
        <p:sp>
          <p:nvSpPr>
            <p:cNvPr id="138" name="Text Box 324">
              <a:extLst>
                <a:ext uri="{FF2B5EF4-FFF2-40B4-BE49-F238E27FC236}">
                  <a16:creationId xmlns:a16="http://schemas.microsoft.com/office/drawing/2014/main" id="{2EEC616C-38B2-E168-5BCD-AE2A5E429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988" y="4210806"/>
              <a:ext cx="728659" cy="2111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he-IL" altLang="he-IL" sz="1100" b="1" kern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שביל /כביש</a:t>
              </a:r>
              <a:endParaRPr lang="en-US" altLang="he-IL" sz="1100" b="1" ker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grpSp>
          <p:nvGrpSpPr>
            <p:cNvPr id="26747" name="קבוצה 240">
              <a:extLst>
                <a:ext uri="{FF2B5EF4-FFF2-40B4-BE49-F238E27FC236}">
                  <a16:creationId xmlns:a16="http://schemas.microsoft.com/office/drawing/2014/main" id="{02EEE675-FD69-9411-E8E3-E6B6A48051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0033" y="4597869"/>
              <a:ext cx="234468" cy="252640"/>
              <a:chOff x="6326282" y="1995540"/>
              <a:chExt cx="296113" cy="313287"/>
            </a:xfrm>
          </p:grpSpPr>
          <p:sp>
            <p:nvSpPr>
              <p:cNvPr id="150" name="מלבן 149">
                <a:extLst>
                  <a:ext uri="{FF2B5EF4-FFF2-40B4-BE49-F238E27FC236}">
                    <a16:creationId xmlns:a16="http://schemas.microsoft.com/office/drawing/2014/main" id="{361BEDF0-42FD-AA70-D0F0-611CC5C57744}"/>
                  </a:ext>
                </a:extLst>
              </p:cNvPr>
              <p:cNvSpPr/>
              <p:nvPr/>
            </p:nvSpPr>
            <p:spPr>
              <a:xfrm>
                <a:off x="6325889" y="1995882"/>
                <a:ext cx="296720" cy="312996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kern="0">
                  <a:solidFill>
                    <a:prstClr val="white"/>
                  </a:solidFill>
                  <a:latin typeface="Franklin Gothic Book"/>
                  <a:cs typeface="Aharoni" panose="02010803020104030203" pitchFamily="2" charset="-79"/>
                </a:endParaRPr>
              </a:p>
            </p:txBody>
          </p:sp>
          <p:pic>
            <p:nvPicPr>
              <p:cNvPr id="26759" name="Picture 5">
                <a:extLst>
                  <a:ext uri="{FF2B5EF4-FFF2-40B4-BE49-F238E27FC236}">
                    <a16:creationId xmlns:a16="http://schemas.microsoft.com/office/drawing/2014/main" id="{1FCBEABD-16E2-07A2-7A80-B961723118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83" t="-12250" r="9178" b="-9595"/>
              <a:stretch>
                <a:fillRect/>
              </a:stretch>
            </p:blipFill>
            <p:spPr bwMode="auto">
              <a:xfrm>
                <a:off x="6326282" y="1995540"/>
                <a:ext cx="290207" cy="30947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748" name="קבוצה 241">
              <a:extLst>
                <a:ext uri="{FF2B5EF4-FFF2-40B4-BE49-F238E27FC236}">
                  <a16:creationId xmlns:a16="http://schemas.microsoft.com/office/drawing/2014/main" id="{F2C7E341-CF52-97CB-0B63-A0EDE60A11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6479" y="4929320"/>
              <a:ext cx="256925" cy="249235"/>
              <a:chOff x="3537212" y="2683373"/>
              <a:chExt cx="324474" cy="309064"/>
            </a:xfrm>
          </p:grpSpPr>
          <p:sp>
            <p:nvSpPr>
              <p:cNvPr id="148" name="מלבן 147">
                <a:extLst>
                  <a:ext uri="{FF2B5EF4-FFF2-40B4-BE49-F238E27FC236}">
                    <a16:creationId xmlns:a16="http://schemas.microsoft.com/office/drawing/2014/main" id="{E82E7520-FAC3-C3AE-9EF9-60782EB2A01E}"/>
                  </a:ext>
                </a:extLst>
              </p:cNvPr>
              <p:cNvSpPr/>
              <p:nvPr/>
            </p:nvSpPr>
            <p:spPr>
              <a:xfrm>
                <a:off x="3537092" y="2684121"/>
                <a:ext cx="324787" cy="309059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 kern="0">
                  <a:solidFill>
                    <a:prstClr val="white"/>
                  </a:solidFill>
                  <a:latin typeface="Franklin Gothic Book"/>
                  <a:cs typeface="Aharoni" panose="02010803020104030203" pitchFamily="2" charset="-79"/>
                </a:endParaRPr>
              </a:p>
            </p:txBody>
          </p:sp>
          <p:pic>
            <p:nvPicPr>
              <p:cNvPr id="26757" name="Picture 6">
                <a:extLst>
                  <a:ext uri="{FF2B5EF4-FFF2-40B4-BE49-F238E27FC236}">
                    <a16:creationId xmlns:a16="http://schemas.microsoft.com/office/drawing/2014/main" id="{35902BD3-6644-DE60-9F47-5B85FB51E3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8461" t="-19591" r="-30551" b="-11430"/>
              <a:stretch>
                <a:fillRect/>
              </a:stretch>
            </p:blipFill>
            <p:spPr bwMode="auto">
              <a:xfrm>
                <a:off x="3547103" y="2684186"/>
                <a:ext cx="306629" cy="30825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1" name="Text Box 344">
              <a:extLst>
                <a:ext uri="{FF2B5EF4-FFF2-40B4-BE49-F238E27FC236}">
                  <a16:creationId xmlns:a16="http://schemas.microsoft.com/office/drawing/2014/main" id="{7AA5A2EB-141C-EB97-90A8-3C4F57477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502" y="5914146"/>
              <a:ext cx="730246" cy="2111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he-IL" altLang="he-IL" sz="1100" b="1" kern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לינת חניכים</a:t>
              </a:r>
              <a:endParaRPr lang="en-US" altLang="he-IL" sz="1100" b="1" ker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pic>
          <p:nvPicPr>
            <p:cNvPr id="26750" name="גרפיקה 244" descr="מדורה">
              <a:extLst>
                <a:ext uri="{FF2B5EF4-FFF2-40B4-BE49-F238E27FC236}">
                  <a16:creationId xmlns:a16="http://schemas.microsoft.com/office/drawing/2014/main" id="{C65F2E59-11EA-2052-0877-B0C041355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937" y="6135057"/>
              <a:ext cx="233623" cy="23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Text Box 344">
              <a:extLst>
                <a:ext uri="{FF2B5EF4-FFF2-40B4-BE49-F238E27FC236}">
                  <a16:creationId xmlns:a16="http://schemas.microsoft.com/office/drawing/2014/main" id="{03FFFFD4-25D7-7788-41C7-D2CBE681C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014" y="6153852"/>
              <a:ext cx="698496" cy="2111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he-IL" altLang="he-IL" sz="1100" b="1" kern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שטח בישול</a:t>
              </a:r>
              <a:endParaRPr lang="en-US" altLang="he-IL" sz="1100" b="1" ker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pic>
          <p:nvPicPr>
            <p:cNvPr id="144" name="Picture 4" descr="תוצאת תמונה עבור אוהל ציור">
              <a:extLst>
                <a:ext uri="{FF2B5EF4-FFF2-40B4-BE49-F238E27FC236}">
                  <a16:creationId xmlns:a16="http://schemas.microsoft.com/office/drawing/2014/main" id="{20F07281-D9A5-6A01-955B-C7647F78BD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duotone>
                <a:prstClr val="black"/>
                <a:srgbClr val="A5644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014274" y="5955774"/>
              <a:ext cx="355068" cy="171164"/>
            </a:xfrm>
            <a:prstGeom prst="rect">
              <a:avLst/>
            </a:prstGeom>
            <a:noFill/>
          </p:spPr>
        </p:pic>
        <p:pic>
          <p:nvPicPr>
            <p:cNvPr id="26753" name="Picture 2" descr="תוצאת תמונה עבור ‪firewood drawing‬‏">
              <a:extLst>
                <a:ext uri="{FF2B5EF4-FFF2-40B4-BE49-F238E27FC236}">
                  <a16:creationId xmlns:a16="http://schemas.microsoft.com/office/drawing/2014/main" id="{A2F9918A-896A-D0C6-F639-F6098F6FB3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0" t="10275" r="1468" b="8035"/>
            <a:stretch>
              <a:fillRect/>
            </a:stretch>
          </p:blipFill>
          <p:spPr bwMode="auto">
            <a:xfrm>
              <a:off x="1004210" y="6408674"/>
              <a:ext cx="318513" cy="25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Text Box 344">
              <a:extLst>
                <a:ext uri="{FF2B5EF4-FFF2-40B4-BE49-F238E27FC236}">
                  <a16:creationId xmlns:a16="http://schemas.microsoft.com/office/drawing/2014/main" id="{C26814F2-2EDF-1485-CFB8-A5FDF5199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988" y="6409432"/>
              <a:ext cx="590547" cy="26034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1pPr>
              <a:lvl2pPr marL="742950" indent="-28575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3pPr>
              <a:lvl4pPr marL="1600200" indent="-228600" algn="r" rtl="1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  <a:cs typeface="Aharoni" panose="02010803020104030203" pitchFamily="2" charset="-79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he-IL" altLang="he-IL" sz="1100" b="1" kern="0">
                  <a:solidFill>
                    <a:prstClr val="black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עצים</a:t>
              </a:r>
              <a:endParaRPr lang="en-US" altLang="he-IL" sz="1100" b="1" kern="0">
                <a:solidFill>
                  <a:prstClr val="black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pic>
          <p:nvPicPr>
            <p:cNvPr id="26755" name="Picture 8" descr="תוצאת תמונה עבור ‪water tank drawing for kids‬‏">
              <a:extLst>
                <a:ext uri="{FF2B5EF4-FFF2-40B4-BE49-F238E27FC236}">
                  <a16:creationId xmlns:a16="http://schemas.microsoft.com/office/drawing/2014/main" id="{EAF92F55-7D7C-E644-E6AE-922D195F6E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23"/>
            <a:stretch>
              <a:fillRect/>
            </a:stretch>
          </p:blipFill>
          <p:spPr bwMode="auto">
            <a:xfrm>
              <a:off x="1086902" y="5669615"/>
              <a:ext cx="218521" cy="276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729" name="Picture 8" descr="תוצאת תמונה עבור ‪water tank drawing for kids‬‏">
            <a:extLst>
              <a:ext uri="{FF2B5EF4-FFF2-40B4-BE49-F238E27FC236}">
                <a16:creationId xmlns:a16="http://schemas.microsoft.com/office/drawing/2014/main" id="{384BF409-3B8C-AD80-D209-A1D233F22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3"/>
          <a:stretch>
            <a:fillRect/>
          </a:stretch>
        </p:blipFill>
        <p:spPr bwMode="auto">
          <a:xfrm>
            <a:off x="3730625" y="3090863"/>
            <a:ext cx="3508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30" name="תמונה 6">
            <a:extLst>
              <a:ext uri="{FF2B5EF4-FFF2-40B4-BE49-F238E27FC236}">
                <a16:creationId xmlns:a16="http://schemas.microsoft.com/office/drawing/2014/main" id="{8AD2BE36-E33A-4B14-F124-047EBE27CB47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49213"/>
            <a:ext cx="111125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31" name="תמונה 5" descr="E:\צופים\הנהגת דן\מפעלים תשעד\חנוכה\1.jpg">
            <a:extLst>
              <a:ext uri="{FF2B5EF4-FFF2-40B4-BE49-F238E27FC236}">
                <a16:creationId xmlns:a16="http://schemas.microsoft.com/office/drawing/2014/main" id="{0FCCC848-B7B3-F6AD-A599-A708CA73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-66675"/>
            <a:ext cx="989013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32" name="Picture 2" descr="תוצאת תמונה עבור ‪bonfire gif‬‏">
            <a:extLst>
              <a:ext uri="{FF2B5EF4-FFF2-40B4-BE49-F238E27FC236}">
                <a16:creationId xmlns:a16="http://schemas.microsoft.com/office/drawing/2014/main" id="{D7A4C132-443C-C0E3-DE3A-1DA6000FCF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4432300"/>
            <a:ext cx="42386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33" name="Picture 2" descr="תוצאת תמונה עבור ‪bonfire gif‬‏">
            <a:extLst>
              <a:ext uri="{FF2B5EF4-FFF2-40B4-BE49-F238E27FC236}">
                <a16:creationId xmlns:a16="http://schemas.microsoft.com/office/drawing/2014/main" id="{D39A7D1A-D8A2-3530-7EEE-A100ECD717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3221038"/>
            <a:ext cx="42227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FF09028-7362-F9B4-2078-52F0F05507FF}"/>
              </a:ext>
            </a:extLst>
          </p:cNvPr>
          <p:cNvSpPr txBox="1"/>
          <p:nvPr/>
        </p:nvSpPr>
        <p:spPr>
          <a:xfrm>
            <a:off x="283465" y="872359"/>
            <a:ext cx="8577072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400" b="1" dirty="0">
                <a:latin typeface="Alef" panose="00000500000000000000" pitchFamily="2" charset="-79"/>
                <a:cs typeface="Alef" pitchFamily="2" charset="-79"/>
              </a:rPr>
              <a:t>פתרון בעיות ותקלות בביצוע</a:t>
            </a:r>
          </a:p>
          <a:p>
            <a:pPr algn="ctr" rtl="1"/>
            <a:endParaRPr lang="he-IL" sz="1400" b="1" dirty="0">
              <a:latin typeface="Alef" panose="00000500000000000000" pitchFamily="2" charset="-79"/>
              <a:cs typeface="Alef" pitchFamily="2" charset="-79"/>
            </a:endParaRPr>
          </a:p>
        </p:txBody>
      </p:sp>
      <p:grpSp>
        <p:nvGrpSpPr>
          <p:cNvPr id="29" name="קבוצה 28">
            <a:extLst>
              <a:ext uri="{FF2B5EF4-FFF2-40B4-BE49-F238E27FC236}">
                <a16:creationId xmlns:a16="http://schemas.microsoft.com/office/drawing/2014/main" id="{F07AF787-E349-4863-2B87-79BED0F29889}"/>
              </a:ext>
            </a:extLst>
          </p:cNvPr>
          <p:cNvGrpSpPr/>
          <p:nvPr/>
        </p:nvGrpSpPr>
        <p:grpSpPr>
          <a:xfrm>
            <a:off x="1931603" y="1782567"/>
            <a:ext cx="5280793" cy="4060960"/>
            <a:chOff x="1931603" y="1782567"/>
            <a:chExt cx="5280793" cy="4060960"/>
          </a:xfrm>
        </p:grpSpPr>
        <p:sp>
          <p:nvSpPr>
            <p:cNvPr id="30" name="צורה חופשית: צורה 29">
              <a:extLst>
                <a:ext uri="{FF2B5EF4-FFF2-40B4-BE49-F238E27FC236}">
                  <a16:creationId xmlns:a16="http://schemas.microsoft.com/office/drawing/2014/main" id="{54A8DE05-53FA-3A41-1116-E9D5F0280E8F}"/>
                </a:ext>
              </a:extLst>
            </p:cNvPr>
            <p:cNvSpPr/>
            <p:nvPr/>
          </p:nvSpPr>
          <p:spPr>
            <a:xfrm>
              <a:off x="2657928" y="4747223"/>
              <a:ext cx="91440" cy="3242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24259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e-IL"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sp>
          <p:nvSpPr>
            <p:cNvPr id="31" name="צורה חופשית: צורה 30">
              <a:extLst>
                <a:ext uri="{FF2B5EF4-FFF2-40B4-BE49-F238E27FC236}">
                  <a16:creationId xmlns:a16="http://schemas.microsoft.com/office/drawing/2014/main" id="{ACFEC66D-60F4-8391-3B55-66EBDA506E09}"/>
                </a:ext>
              </a:extLst>
            </p:cNvPr>
            <p:cNvSpPr/>
            <p:nvPr/>
          </p:nvSpPr>
          <p:spPr>
            <a:xfrm>
              <a:off x="2703648" y="3650918"/>
              <a:ext cx="1868351" cy="3242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68351" y="0"/>
                  </a:moveTo>
                  <a:lnTo>
                    <a:pt x="1868351" y="162129"/>
                  </a:lnTo>
                  <a:lnTo>
                    <a:pt x="0" y="162129"/>
                  </a:lnTo>
                  <a:lnTo>
                    <a:pt x="0" y="324259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e-IL"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sp>
          <p:nvSpPr>
            <p:cNvPr id="32" name="צורה חופשית: צורה 31">
              <a:extLst>
                <a:ext uri="{FF2B5EF4-FFF2-40B4-BE49-F238E27FC236}">
                  <a16:creationId xmlns:a16="http://schemas.microsoft.com/office/drawing/2014/main" id="{46303B68-9A01-D249-4AA1-BD6E6A54EE38}"/>
                </a:ext>
              </a:extLst>
            </p:cNvPr>
            <p:cNvSpPr/>
            <p:nvPr/>
          </p:nvSpPr>
          <p:spPr>
            <a:xfrm>
              <a:off x="4526279" y="4747223"/>
              <a:ext cx="91440" cy="3242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24259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e-IL"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sp>
          <p:nvSpPr>
            <p:cNvPr id="33" name="צורה חופשית: צורה 32">
              <a:extLst>
                <a:ext uri="{FF2B5EF4-FFF2-40B4-BE49-F238E27FC236}">
                  <a16:creationId xmlns:a16="http://schemas.microsoft.com/office/drawing/2014/main" id="{E853E599-6A79-14B3-A43A-BC78CB3D6194}"/>
                </a:ext>
              </a:extLst>
            </p:cNvPr>
            <p:cNvSpPr/>
            <p:nvPr/>
          </p:nvSpPr>
          <p:spPr>
            <a:xfrm>
              <a:off x="4526279" y="3650918"/>
              <a:ext cx="91440" cy="3242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24259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e-IL"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sp>
          <p:nvSpPr>
            <p:cNvPr id="34" name="צורה חופשית: צורה 33">
              <a:extLst>
                <a:ext uri="{FF2B5EF4-FFF2-40B4-BE49-F238E27FC236}">
                  <a16:creationId xmlns:a16="http://schemas.microsoft.com/office/drawing/2014/main" id="{F3C21CAD-06F0-7328-A446-1AB46F5B5468}"/>
                </a:ext>
              </a:extLst>
            </p:cNvPr>
            <p:cNvSpPr/>
            <p:nvPr/>
          </p:nvSpPr>
          <p:spPr>
            <a:xfrm>
              <a:off x="6394631" y="4747223"/>
              <a:ext cx="91440" cy="3242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24259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e-IL"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sp>
          <p:nvSpPr>
            <p:cNvPr id="35" name="צורה חופשית: צורה 34">
              <a:extLst>
                <a:ext uri="{FF2B5EF4-FFF2-40B4-BE49-F238E27FC236}">
                  <a16:creationId xmlns:a16="http://schemas.microsoft.com/office/drawing/2014/main" id="{F735D20F-7F02-56E0-08EA-D4A977D30503}"/>
                </a:ext>
              </a:extLst>
            </p:cNvPr>
            <p:cNvSpPr/>
            <p:nvPr/>
          </p:nvSpPr>
          <p:spPr>
            <a:xfrm>
              <a:off x="4571999" y="3650918"/>
              <a:ext cx="1868351" cy="3242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2129"/>
                  </a:lnTo>
                  <a:lnTo>
                    <a:pt x="1868351" y="162129"/>
                  </a:lnTo>
                  <a:lnTo>
                    <a:pt x="1868351" y="324259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e-IL"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sp>
          <p:nvSpPr>
            <p:cNvPr id="36" name="צורה חופשית: צורה 35">
              <a:extLst>
                <a:ext uri="{FF2B5EF4-FFF2-40B4-BE49-F238E27FC236}">
                  <a16:creationId xmlns:a16="http://schemas.microsoft.com/office/drawing/2014/main" id="{6BACA48B-3029-53B4-4D49-FD6F52378663}"/>
                </a:ext>
              </a:extLst>
            </p:cNvPr>
            <p:cNvSpPr/>
            <p:nvPr/>
          </p:nvSpPr>
          <p:spPr>
            <a:xfrm>
              <a:off x="4526279" y="2554613"/>
              <a:ext cx="91440" cy="3242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24259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e-IL"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sp>
          <p:nvSpPr>
            <p:cNvPr id="37" name="מלבן: פינות מעוגלות 36">
              <a:extLst>
                <a:ext uri="{FF2B5EF4-FFF2-40B4-BE49-F238E27FC236}">
                  <a16:creationId xmlns:a16="http://schemas.microsoft.com/office/drawing/2014/main" id="{A4B9D603-816A-E51D-8F94-C12515389EC5}"/>
                </a:ext>
              </a:extLst>
            </p:cNvPr>
            <p:cNvSpPr/>
            <p:nvPr/>
          </p:nvSpPr>
          <p:spPr>
            <a:xfrm>
              <a:off x="3375738" y="1782567"/>
              <a:ext cx="2392523" cy="772045"/>
            </a:xfrm>
            <a:prstGeom prst="roundRect">
              <a:avLst/>
            </a:prstGeom>
            <a:solidFill>
              <a:srgbClr val="FF66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700" kern="1200" dirty="0" err="1">
                  <a:latin typeface="Alef" panose="00000500000000000000" pitchFamily="2" charset="-79"/>
                  <a:cs typeface="Alef" panose="00000500000000000000" pitchFamily="2" charset="-79"/>
                </a:rPr>
                <a:t>בלת"ם</a:t>
              </a:r>
              <a:r>
                <a:rPr lang="he-IL" sz="1700" kern="1200" dirty="0">
                  <a:latin typeface="Alef" panose="00000500000000000000" pitchFamily="2" charset="-79"/>
                  <a:cs typeface="Alef" panose="00000500000000000000" pitchFamily="2" charset="-79"/>
                </a:rPr>
                <a:t> / בעיה / פער בין תכנון לביצוע</a:t>
              </a:r>
            </a:p>
          </p:txBody>
        </p:sp>
        <p:sp>
          <p:nvSpPr>
            <p:cNvPr id="38" name="מלבן: פינות מעוגלות 37">
              <a:extLst>
                <a:ext uri="{FF2B5EF4-FFF2-40B4-BE49-F238E27FC236}">
                  <a16:creationId xmlns:a16="http://schemas.microsoft.com/office/drawing/2014/main" id="{379305BD-4EAB-B870-00A6-477834E43DD2}"/>
                </a:ext>
              </a:extLst>
            </p:cNvPr>
            <p:cNvSpPr/>
            <p:nvPr/>
          </p:nvSpPr>
          <p:spPr>
            <a:xfrm>
              <a:off x="3799954" y="2878872"/>
              <a:ext cx="1544091" cy="772045"/>
            </a:xfrm>
            <a:prstGeom prst="round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700" kern="1200">
                  <a:latin typeface="Alef" panose="00000500000000000000" pitchFamily="2" charset="-79"/>
                  <a:cs typeface="Alef" panose="00000500000000000000" pitchFamily="2" charset="-79"/>
                </a:rPr>
                <a:t>עדכון הספק</a:t>
              </a:r>
            </a:p>
          </p:txBody>
        </p:sp>
        <p:sp>
          <p:nvSpPr>
            <p:cNvPr id="39" name="מלבן: פינות מעוגלות 38">
              <a:extLst>
                <a:ext uri="{FF2B5EF4-FFF2-40B4-BE49-F238E27FC236}">
                  <a16:creationId xmlns:a16="http://schemas.microsoft.com/office/drawing/2014/main" id="{E5146EA2-C498-17BF-5A2D-EAFAA9A46412}"/>
                </a:ext>
              </a:extLst>
            </p:cNvPr>
            <p:cNvSpPr/>
            <p:nvPr/>
          </p:nvSpPr>
          <p:spPr>
            <a:xfrm>
              <a:off x="5668305" y="3975177"/>
              <a:ext cx="1544091" cy="772045"/>
            </a:xfrm>
            <a:prstGeom prst="roundRect">
              <a:avLst/>
            </a:prstGeom>
            <a:solidFill>
              <a:srgbClr val="FF0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700" kern="1200">
                  <a:latin typeface="Alef" panose="00000500000000000000" pitchFamily="2" charset="-79"/>
                  <a:cs typeface="Alef" panose="00000500000000000000" pitchFamily="2" charset="-79"/>
                </a:rPr>
                <a:t>לא זמין</a:t>
              </a:r>
            </a:p>
          </p:txBody>
        </p:sp>
        <p:sp>
          <p:nvSpPr>
            <p:cNvPr id="40" name="מלבן: פינות מעוגלות 39">
              <a:extLst>
                <a:ext uri="{FF2B5EF4-FFF2-40B4-BE49-F238E27FC236}">
                  <a16:creationId xmlns:a16="http://schemas.microsoft.com/office/drawing/2014/main" id="{1D561B93-A2DD-C07C-DFD0-92ED8BAE2B64}"/>
                </a:ext>
              </a:extLst>
            </p:cNvPr>
            <p:cNvSpPr/>
            <p:nvPr/>
          </p:nvSpPr>
          <p:spPr>
            <a:xfrm>
              <a:off x="3799954" y="5068042"/>
              <a:ext cx="3412442" cy="772045"/>
            </a:xfrm>
            <a:prstGeom prst="roundRect">
              <a:avLst/>
            </a:prstGeom>
            <a:solidFill>
              <a:srgbClr val="0070C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700" kern="1200" dirty="0">
                  <a:latin typeface="Alef" panose="00000500000000000000" pitchFamily="2" charset="-79"/>
                  <a:cs typeface="Alef" panose="00000500000000000000" pitchFamily="2" charset="-79"/>
                </a:rPr>
                <a:t>עדכון נציג האגף ורמה ממונה</a:t>
              </a:r>
            </a:p>
          </p:txBody>
        </p:sp>
        <p:sp>
          <p:nvSpPr>
            <p:cNvPr id="41" name="מלבן: פינות מעוגלות 40">
              <a:extLst>
                <a:ext uri="{FF2B5EF4-FFF2-40B4-BE49-F238E27FC236}">
                  <a16:creationId xmlns:a16="http://schemas.microsoft.com/office/drawing/2014/main" id="{16FDEDC2-C253-EB6E-DE02-CE7A005504E8}"/>
                </a:ext>
              </a:extLst>
            </p:cNvPr>
            <p:cNvSpPr/>
            <p:nvPr/>
          </p:nvSpPr>
          <p:spPr>
            <a:xfrm>
              <a:off x="3799954" y="3975177"/>
              <a:ext cx="1544091" cy="772045"/>
            </a:xfrm>
            <a:prstGeom prst="roundRect">
              <a:avLst/>
            </a:prstGeom>
            <a:solidFill>
              <a:srgbClr val="FF0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700" kern="1200">
                  <a:latin typeface="Alef" panose="00000500000000000000" pitchFamily="2" charset="-79"/>
                  <a:cs typeface="Alef" panose="00000500000000000000" pitchFamily="2" charset="-79"/>
                </a:rPr>
                <a:t>לא נתן מענה</a:t>
              </a:r>
            </a:p>
          </p:txBody>
        </p:sp>
        <p:sp>
          <p:nvSpPr>
            <p:cNvPr id="43" name="מלבן: פינות מעוגלות 42">
              <a:extLst>
                <a:ext uri="{FF2B5EF4-FFF2-40B4-BE49-F238E27FC236}">
                  <a16:creationId xmlns:a16="http://schemas.microsoft.com/office/drawing/2014/main" id="{85873FAC-9A11-5D12-EE30-290CE9E7CE04}"/>
                </a:ext>
              </a:extLst>
            </p:cNvPr>
            <p:cNvSpPr/>
            <p:nvPr/>
          </p:nvSpPr>
          <p:spPr>
            <a:xfrm>
              <a:off x="1931603" y="3975177"/>
              <a:ext cx="1544091" cy="772045"/>
            </a:xfrm>
            <a:prstGeom prst="roundRect">
              <a:avLst/>
            </a:prstGeom>
            <a:solidFill>
              <a:srgbClr val="00B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700" kern="1200">
                  <a:latin typeface="Alef" panose="00000500000000000000" pitchFamily="2" charset="-79"/>
                  <a:cs typeface="Alef" panose="00000500000000000000" pitchFamily="2" charset="-79"/>
                </a:rPr>
                <a:t>נתן מענה</a:t>
              </a:r>
            </a:p>
          </p:txBody>
        </p:sp>
        <p:sp>
          <p:nvSpPr>
            <p:cNvPr id="44" name="מלבן: פינות מעוגלות 43">
              <a:extLst>
                <a:ext uri="{FF2B5EF4-FFF2-40B4-BE49-F238E27FC236}">
                  <a16:creationId xmlns:a16="http://schemas.microsoft.com/office/drawing/2014/main" id="{434AE887-EF03-66B0-741A-DFABC7CF287A}"/>
                </a:ext>
              </a:extLst>
            </p:cNvPr>
            <p:cNvSpPr/>
            <p:nvPr/>
          </p:nvSpPr>
          <p:spPr>
            <a:xfrm>
              <a:off x="1931603" y="5071482"/>
              <a:ext cx="1544091" cy="772045"/>
            </a:xfrm>
            <a:prstGeom prst="roundRect">
              <a:avLst/>
            </a:prstGeom>
            <a:solidFill>
              <a:srgbClr val="0070C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algn="ctr" defTabSz="7556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700" dirty="0">
                  <a:latin typeface="Alef" panose="00000500000000000000" pitchFamily="2" charset="-79"/>
                  <a:cs typeface="Alef" panose="00000500000000000000" pitchFamily="2" charset="-79"/>
                </a:rPr>
                <a:t>תיעוד הפתרון עדכון נציג האגף ורמה ממונה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5849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569834" y="872359"/>
            <a:ext cx="4004333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400" b="1" dirty="0">
                <a:latin typeface="Alef" pitchFamily="2" charset="-79"/>
                <a:cs typeface="Alef" pitchFamily="2" charset="-79"/>
              </a:rPr>
              <a:t>טיול הביצוע</a:t>
            </a:r>
          </a:p>
          <a:p>
            <a:pPr algn="ctr" rtl="1"/>
            <a:endParaRPr lang="he-IL" sz="1400" b="1" dirty="0">
              <a:latin typeface="Alef" pitchFamily="2" charset="-79"/>
              <a:cs typeface="Alef" pitchFamily="2" charset="-79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7CAAA5A-8BCB-E10B-E28D-DA3390582F28}"/>
              </a:ext>
            </a:extLst>
          </p:cNvPr>
          <p:cNvSpPr txBox="1"/>
          <p:nvPr/>
        </p:nvSpPr>
        <p:spPr>
          <a:xfrm>
            <a:off x="3554103" y="1441745"/>
            <a:ext cx="20357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שגרת יום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03C8F74-A0D6-266E-CF7F-D1C98EA9F744}"/>
              </a:ext>
            </a:extLst>
          </p:cNvPr>
          <p:cNvSpPr txBox="1"/>
          <p:nvPr/>
        </p:nvSpPr>
        <p:spPr>
          <a:xfrm>
            <a:off x="773292" y="2009294"/>
            <a:ext cx="7597417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 err="1">
                <a:latin typeface="Alef" panose="00000500000000000000" pitchFamily="2" charset="-79"/>
                <a:cs typeface="Alef" panose="00000500000000000000" pitchFamily="2" charset="-79"/>
              </a:rPr>
              <a:t>מנהלנ</a:t>
            </a: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/</a:t>
            </a:r>
            <a:r>
              <a:rPr lang="he-IL" sz="2000" dirty="0" err="1">
                <a:latin typeface="Alef" panose="00000500000000000000" pitchFamily="2" charset="-79"/>
                <a:cs typeface="Alef" panose="00000500000000000000" pitchFamily="2" charset="-79"/>
              </a:rPr>
              <a:t>ית</a:t>
            </a: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 טיול – וידוא לוז מנהלי/</a:t>
            </a:r>
            <a:r>
              <a:rPr lang="he-IL" sz="2000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 חניון.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לוודא דיווחים של צרכים קריטיים – מים, דלק, גונדולות, היסעים, יציאה וכניסה של טורים, שירותים כימים, איסוף זבל, הקפצות ציוד, כמות עצים </a:t>
            </a:r>
            <a:r>
              <a:rPr lang="he-IL" sz="2000" dirty="0" err="1">
                <a:latin typeface="Alef" panose="00000500000000000000" pitchFamily="2" charset="-79"/>
                <a:cs typeface="Alef" panose="00000500000000000000" pitchFamily="2" charset="-79"/>
              </a:rPr>
              <a:t>וכו</a:t>
            </a: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פתרון בעיות תפקוד צוותי מנהלה, תפקוד צוותי אבטחה ורפואה.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מתן מענה לוגיסטי למנהלי/</a:t>
            </a:r>
            <a:r>
              <a:rPr lang="he-IL" sz="2000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 חניון, קשר עם אחראי/ת אזור לוגיסטי מטעם התנועה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לו"ז מנהל/ת חניון.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6437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7CAAA5A-8BCB-E10B-E28D-DA3390582F28}"/>
              </a:ext>
            </a:extLst>
          </p:cNvPr>
          <p:cNvSpPr txBox="1"/>
          <p:nvPr/>
        </p:nvSpPr>
        <p:spPr>
          <a:xfrm>
            <a:off x="2028219" y="527345"/>
            <a:ext cx="50875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latin typeface="Alef" panose="00000500000000000000" pitchFamily="2" charset="-79"/>
                <a:cs typeface="Alef" panose="00000500000000000000" pitchFamily="2" charset="-79"/>
              </a:rPr>
              <a:t>שגרת יום-מנהל/ת חניון</a:t>
            </a:r>
          </a:p>
        </p:txBody>
      </p:sp>
      <p:graphicFrame>
        <p:nvGraphicFramePr>
          <p:cNvPr id="7" name="טבלה 6">
            <a:extLst>
              <a:ext uri="{FF2B5EF4-FFF2-40B4-BE49-F238E27FC236}">
                <a16:creationId xmlns:a16="http://schemas.microsoft.com/office/drawing/2014/main" id="{63FE4EC8-55A7-5279-5B61-4C47B263C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62875"/>
              </p:ext>
            </p:extLst>
          </p:nvPr>
        </p:nvGraphicFramePr>
        <p:xfrm>
          <a:off x="249467" y="1230026"/>
          <a:ext cx="8645065" cy="4963740"/>
        </p:xfrm>
        <a:graphic>
          <a:graphicData uri="http://schemas.openxmlformats.org/drawingml/2006/table">
            <a:tbl>
              <a:tblPr rtl="1"/>
              <a:tblGrid>
                <a:gridCol w="1762124">
                  <a:extLst>
                    <a:ext uri="{9D8B030D-6E8A-4147-A177-3AD203B41FA5}">
                      <a16:colId xmlns:a16="http://schemas.microsoft.com/office/drawing/2014/main" val="3770222057"/>
                    </a:ext>
                  </a:extLst>
                </a:gridCol>
                <a:gridCol w="1762124">
                  <a:extLst>
                    <a:ext uri="{9D8B030D-6E8A-4147-A177-3AD203B41FA5}">
                      <a16:colId xmlns:a16="http://schemas.microsoft.com/office/drawing/2014/main" val="2450994124"/>
                    </a:ext>
                  </a:extLst>
                </a:gridCol>
                <a:gridCol w="1526424">
                  <a:extLst>
                    <a:ext uri="{9D8B030D-6E8A-4147-A177-3AD203B41FA5}">
                      <a16:colId xmlns:a16="http://schemas.microsoft.com/office/drawing/2014/main" val="4282437371"/>
                    </a:ext>
                  </a:extLst>
                </a:gridCol>
                <a:gridCol w="1526424">
                  <a:extLst>
                    <a:ext uri="{9D8B030D-6E8A-4147-A177-3AD203B41FA5}">
                      <a16:colId xmlns:a16="http://schemas.microsoft.com/office/drawing/2014/main" val="3492046469"/>
                    </a:ext>
                  </a:extLst>
                </a:gridCol>
                <a:gridCol w="1032581">
                  <a:extLst>
                    <a:ext uri="{9D8B030D-6E8A-4147-A177-3AD203B41FA5}">
                      <a16:colId xmlns:a16="http://schemas.microsoft.com/office/drawing/2014/main" val="442985214"/>
                    </a:ext>
                  </a:extLst>
                </a:gridCol>
                <a:gridCol w="1035388">
                  <a:extLst>
                    <a:ext uri="{9D8B030D-6E8A-4147-A177-3AD203B41FA5}">
                      <a16:colId xmlns:a16="http://schemas.microsoft.com/office/drawing/2014/main" val="901893473"/>
                    </a:ext>
                  </a:extLst>
                </a:gridCol>
              </a:tblGrid>
              <a:tr h="198851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שעה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בוקר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שעה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צהריים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שעה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ערב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647007"/>
                  </a:ext>
                </a:extLst>
              </a:tr>
              <a:tr h="388058">
                <a:tc rowSpan="6"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החל משעתיים לפני שעת כניסה ראשונה למסלול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הדלקת גנרטור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עד 12:00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רענון גידור + סימונים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לאחר קליטה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איסוף והטענת מכשירי קשר 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156472"/>
                  </a:ext>
                </a:extLst>
              </a:tr>
              <a:tr h="46381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השכמה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עד 12:00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בדיקת תשתיות + דיווח כמויות והגעת ספקים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16:00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חלוקת עצים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466697"/>
                  </a:ext>
                </a:extLst>
              </a:tr>
              <a:tr h="46381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פריסת א. בוקר + א. </a:t>
                      </a:r>
                      <a:r>
                        <a:rPr lang="he-I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צהריים</a:t>
                      </a:r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(כולל צוות אבטחה)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עד 14:00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מילוי מים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חלוקת גזרות נקיות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895376"/>
                  </a:ext>
                </a:extLst>
              </a:tr>
              <a:tr h="615539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פיקוח על מתחמי זבל ומים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הגעת גונדולות / אוטובוסים טור נכנס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17:00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תחילת בישול - פיקוח על צריכת מים ועצים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840262"/>
                  </a:ext>
                </a:extLst>
              </a:tr>
              <a:tr h="316116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פיקוח על העמסות ציוד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שאיבת שירותים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19:00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וידוא כמויות מים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7490"/>
                  </a:ext>
                </a:extLst>
              </a:tr>
              <a:tr h="19885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אישור גזרות ניקיון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איסוף זבל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ארוחת ערב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326829"/>
                  </a:ext>
                </a:extLst>
              </a:tr>
              <a:tr h="577265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כניסה ראשונה למסלול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יציאה למסלול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מילוי דלק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עד 19:45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הגעת שומרי לילה + דיווח לקבט הגעה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65600"/>
                  </a:ext>
                </a:extLst>
              </a:tr>
              <a:tr h="766471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שעות הבוקר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איסוף גונדולות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ארוחת </a:t>
                      </a:r>
                      <a:r>
                        <a:rPr lang="he-IL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צהריים</a:t>
                      </a:r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- מנהלה 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20:00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תדריך עליית משמר שומרים לילה + עליית משמר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712661"/>
                  </a:ext>
                </a:extLst>
              </a:tr>
              <a:tr h="57726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מעבר על ציוד מנהלה + אוכל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החל מ-15:00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קליטת חניכים בחניון, תדריכי חניון, תדריך אבטחה ורפואה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עד 22:30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ניקוי שטח בישול + אישור גזרות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269508"/>
                  </a:ext>
                </a:extLst>
              </a:tr>
              <a:tr h="19885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ריכוז זבל בנק' איסוף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עליית משמר דמדומים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23:00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כיבוי אורות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150835"/>
                  </a:ext>
                </a:extLst>
              </a:tr>
              <a:tr h="19885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00:00</a:t>
                      </a:r>
                    </a:p>
                  </a:txBody>
                  <a:tcPr marL="8545" marR="8545" marT="8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כיבוי גנרטור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511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67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3777" y="553182"/>
            <a:ext cx="856593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400" b="1" dirty="0">
                <a:latin typeface="Alef" pitchFamily="2" charset="-79"/>
                <a:cs typeface="Alef" pitchFamily="2" charset="-79"/>
              </a:rPr>
              <a:t>מטרות ההכשרה</a:t>
            </a:r>
          </a:p>
          <a:p>
            <a:pPr algn="ctr" rtl="1"/>
            <a:endParaRPr lang="he-IL" sz="1400" b="1" dirty="0">
              <a:latin typeface="Alef" pitchFamily="2" charset="-79"/>
              <a:cs typeface="Alef" pitchFamily="2" charset="-79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902DD9F-557B-90E0-7AF5-8F00E5CF3865}"/>
              </a:ext>
            </a:extLst>
          </p:cNvPr>
          <p:cNvSpPr txBox="1"/>
          <p:nvPr/>
        </p:nvSpPr>
        <p:spPr>
          <a:xfrm>
            <a:off x="-5258" y="1236092"/>
            <a:ext cx="9143999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he-IL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f" pitchFamily="2" charset="-79"/>
                <a:ea typeface="+mn-ea"/>
                <a:cs typeface="Alef" pitchFamily="2" charset="-79"/>
              </a:rPr>
              <a:t>תיאום ציפיות</a:t>
            </a:r>
            <a:r>
              <a:rPr kumimoji="0" lang="he-IL" sz="2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f" pitchFamily="2" charset="-79"/>
                <a:ea typeface="+mn-ea"/>
                <a:cs typeface="Alef" pitchFamily="2" charset="-79"/>
              </a:rPr>
              <a:t> – בין שותפי ובעלי התפקידים השונים.</a:t>
            </a:r>
            <a:endParaRPr kumimoji="0" lang="he-IL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f" pitchFamily="2" charset="-79"/>
              <a:ea typeface="+mn-ea"/>
              <a:cs typeface="Alef" pitchFamily="2" charset="-79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he-IL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f" pitchFamily="2" charset="-79"/>
                <a:ea typeface="+mn-ea"/>
                <a:cs typeface="Alef" pitchFamily="2" charset="-79"/>
              </a:rPr>
              <a:t>הבנת התמונה המלאה </a:t>
            </a:r>
            <a:r>
              <a:rPr kumimoji="0" lang="he-IL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f" pitchFamily="2" charset="-79"/>
                <a:ea typeface="+mn-ea"/>
                <a:cs typeface="Alef" pitchFamily="2" charset="-79"/>
              </a:rPr>
              <a:t>– הכרות עם המעטפת התנועתית, הכרות עם בעלי התפקידים, הגדרותיהם ותחום אחריותם.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sz="2000" b="1" u="sng" dirty="0">
                <a:solidFill>
                  <a:prstClr val="black"/>
                </a:solidFill>
                <a:latin typeface="Alef" pitchFamily="2" charset="-79"/>
                <a:cs typeface="Alef" pitchFamily="2" charset="-79"/>
              </a:rPr>
              <a:t>הגדרת תפקיד </a:t>
            </a:r>
            <a:r>
              <a:rPr lang="he-IL" sz="2000" b="1" u="sng" dirty="0" err="1">
                <a:solidFill>
                  <a:prstClr val="black"/>
                </a:solidFill>
                <a:latin typeface="Alef" pitchFamily="2" charset="-79"/>
                <a:cs typeface="Alef" pitchFamily="2" charset="-79"/>
              </a:rPr>
              <a:t>מנהלנ</a:t>
            </a:r>
            <a:r>
              <a:rPr lang="he-IL" sz="2000" b="1" u="sng" dirty="0">
                <a:solidFill>
                  <a:prstClr val="black"/>
                </a:solidFill>
                <a:latin typeface="Alef" pitchFamily="2" charset="-79"/>
                <a:cs typeface="Alef" pitchFamily="2" charset="-79"/>
              </a:rPr>
              <a:t>/</a:t>
            </a:r>
            <a:r>
              <a:rPr lang="he-IL" sz="2000" b="1" u="sng" dirty="0" err="1">
                <a:solidFill>
                  <a:prstClr val="black"/>
                </a:solidFill>
                <a:latin typeface="Alef" pitchFamily="2" charset="-79"/>
                <a:cs typeface="Alef" pitchFamily="2" charset="-79"/>
              </a:rPr>
              <a:t>ית</a:t>
            </a:r>
            <a:r>
              <a:rPr lang="he-IL" sz="2000" b="1" u="sng" dirty="0">
                <a:solidFill>
                  <a:prstClr val="black"/>
                </a:solidFill>
                <a:latin typeface="Alef" pitchFamily="2" charset="-79"/>
                <a:cs typeface="Alef" pitchFamily="2" charset="-79"/>
              </a:rPr>
              <a:t> בטיולי חנוכה </a:t>
            </a:r>
            <a:r>
              <a:rPr lang="he-IL" sz="2000" dirty="0">
                <a:solidFill>
                  <a:prstClr val="black"/>
                </a:solidFill>
                <a:latin typeface="Alef" pitchFamily="2" charset="-79"/>
                <a:cs typeface="Alef" pitchFamily="2" charset="-79"/>
              </a:rPr>
              <a:t>– הבנת האתגרים במסגרת ביצוע תפקיד זה.</a:t>
            </a:r>
            <a:endParaRPr kumimoji="0" lang="he-IL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f" pitchFamily="2" charset="-79"/>
              <a:ea typeface="+mn-ea"/>
              <a:cs typeface="Alef" pitchFamily="2" charset="-79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sz="2000" dirty="0">
                <a:solidFill>
                  <a:prstClr val="black"/>
                </a:solidFill>
                <a:latin typeface="Alef" pitchFamily="2" charset="-79"/>
                <a:cs typeface="Alef" pitchFamily="2" charset="-79"/>
              </a:rPr>
              <a:t>מעבר על תחומי השירות והמענה שניתנים על ידי </a:t>
            </a:r>
            <a:r>
              <a:rPr lang="he-IL" sz="2000" b="1" u="sng" dirty="0">
                <a:solidFill>
                  <a:prstClr val="black"/>
                </a:solidFill>
                <a:latin typeface="Alef" pitchFamily="2" charset="-79"/>
                <a:cs typeface="Alef" pitchFamily="2" charset="-79"/>
              </a:rPr>
              <a:t>הספקים השונים </a:t>
            </a:r>
            <a:r>
              <a:rPr lang="he-IL" sz="2000" dirty="0">
                <a:solidFill>
                  <a:prstClr val="black"/>
                </a:solidFill>
                <a:latin typeface="Alef" pitchFamily="2" charset="-79"/>
                <a:cs typeface="Alef" pitchFamily="2" charset="-79"/>
              </a:rPr>
              <a:t>ויישור קו ביחס לניואנסים הנוגעים בדבר.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f" pitchFamily="2" charset="-79"/>
              <a:ea typeface="+mn-ea"/>
              <a:cs typeface="Alef" pitchFamily="2" charset="-79"/>
            </a:endParaRPr>
          </a:p>
          <a:p>
            <a:pPr algn="ctr" rtl="1">
              <a:lnSpc>
                <a:spcPct val="150000"/>
              </a:lnSpc>
              <a:defRPr/>
            </a:pPr>
            <a:r>
              <a:rPr lang="he-IL" sz="2400" b="1" dirty="0">
                <a:solidFill>
                  <a:prstClr val="black"/>
                </a:solidFill>
                <a:latin typeface="Alef" pitchFamily="2" charset="-79"/>
                <a:cs typeface="Alef" pitchFamily="2" charset="-79"/>
              </a:rPr>
              <a:t>ההכשרה הינה עיונית, אין תחליף לחוויית הניסיון והביצוע בפועל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f" pitchFamily="2" charset="-79"/>
              <a:ea typeface="+mn-ea"/>
              <a:cs typeface="Alef" pitchFamily="2" charset="-79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f" pitchFamily="2" charset="-79"/>
              <a:ea typeface="+mn-ea"/>
              <a:cs typeface="Alef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38402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569834" y="872359"/>
            <a:ext cx="400433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400" b="1" dirty="0">
                <a:latin typeface="Alef" pitchFamily="2" charset="-79"/>
                <a:cs typeface="Alef" pitchFamily="2" charset="-79"/>
              </a:rPr>
              <a:t>טיול הביצוע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7CAAA5A-8BCB-E10B-E28D-DA3390582F28}"/>
              </a:ext>
            </a:extLst>
          </p:cNvPr>
          <p:cNvSpPr txBox="1"/>
          <p:nvPr/>
        </p:nvSpPr>
        <p:spPr>
          <a:xfrm>
            <a:off x="2926082" y="1441745"/>
            <a:ext cx="329183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דגשים לפי נושא</a:t>
            </a:r>
          </a:p>
        </p:txBody>
      </p:sp>
      <p:sp>
        <p:nvSpPr>
          <p:cNvPr id="7" name="צורה חופשית: צורה 6">
            <a:hlinkClick r:id="" action="ppaction://customshow?id=0&amp;return=true" tooltip="רפואה ואבטחה"/>
            <a:extLst>
              <a:ext uri="{FF2B5EF4-FFF2-40B4-BE49-F238E27FC236}">
                <a16:creationId xmlns:a16="http://schemas.microsoft.com/office/drawing/2014/main" id="{8631E9A8-9513-EB91-E0B1-E64FF1494986}"/>
              </a:ext>
            </a:extLst>
          </p:cNvPr>
          <p:cNvSpPr/>
          <p:nvPr/>
        </p:nvSpPr>
        <p:spPr>
          <a:xfrm>
            <a:off x="6201370" y="2357694"/>
            <a:ext cx="1416843" cy="85010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algn="ctr" rtl="1"/>
            <a:r>
              <a:rPr lang="he-IL" b="1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רפואה ואבטחה</a:t>
            </a:r>
          </a:p>
        </p:txBody>
      </p:sp>
      <p:sp>
        <p:nvSpPr>
          <p:cNvPr id="8" name="צורה חופשית: צורה 7">
            <a:hlinkClick r:id="" action="ppaction://customshow?id=1&amp;return=true"/>
            <a:extLst>
              <a:ext uri="{FF2B5EF4-FFF2-40B4-BE49-F238E27FC236}">
                <a16:creationId xmlns:a16="http://schemas.microsoft.com/office/drawing/2014/main" id="{CE32EBB1-35A1-1545-104A-4B655846A044}"/>
              </a:ext>
            </a:extLst>
          </p:cNvPr>
          <p:cNvSpPr/>
          <p:nvPr/>
        </p:nvSpPr>
        <p:spPr>
          <a:xfrm>
            <a:off x="4642842" y="2357694"/>
            <a:ext cx="1416843" cy="85010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algn="ctr" rtl="1"/>
            <a:r>
              <a:rPr lang="he-IL" b="1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אוטובוסים</a:t>
            </a:r>
          </a:p>
        </p:txBody>
      </p:sp>
      <p:sp>
        <p:nvSpPr>
          <p:cNvPr id="9" name="צורה חופשית: צורה 8">
            <a:hlinkClick r:id="" action="ppaction://customshow?id=3&amp;return=true"/>
            <a:extLst>
              <a:ext uri="{FF2B5EF4-FFF2-40B4-BE49-F238E27FC236}">
                <a16:creationId xmlns:a16="http://schemas.microsoft.com/office/drawing/2014/main" id="{3F7BBE07-51BC-9ECC-2CB0-50A873E0F4CE}"/>
              </a:ext>
            </a:extLst>
          </p:cNvPr>
          <p:cNvSpPr/>
          <p:nvPr/>
        </p:nvSpPr>
        <p:spPr>
          <a:xfrm>
            <a:off x="1509239" y="2357694"/>
            <a:ext cx="1416843" cy="85010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algn="ctr" rtl="1"/>
            <a:r>
              <a:rPr lang="he-IL" b="1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עצים</a:t>
            </a:r>
          </a:p>
        </p:txBody>
      </p:sp>
      <p:sp>
        <p:nvSpPr>
          <p:cNvPr id="10" name="צורה חופשית: צורה 9">
            <a:hlinkClick r:id="" action="ppaction://customshow?id=2&amp;return=true"/>
            <a:extLst>
              <a:ext uri="{FF2B5EF4-FFF2-40B4-BE49-F238E27FC236}">
                <a16:creationId xmlns:a16="http://schemas.microsoft.com/office/drawing/2014/main" id="{17A0C315-2722-EE41-8A6E-7F3F79A33C04}"/>
              </a:ext>
            </a:extLst>
          </p:cNvPr>
          <p:cNvSpPr/>
          <p:nvPr/>
        </p:nvSpPr>
        <p:spPr>
          <a:xfrm>
            <a:off x="3084312" y="2357694"/>
            <a:ext cx="1416843" cy="85010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algn="ctr" rtl="1"/>
            <a:r>
              <a:rPr lang="he-IL" b="1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הובלות</a:t>
            </a:r>
          </a:p>
        </p:txBody>
      </p:sp>
      <p:sp>
        <p:nvSpPr>
          <p:cNvPr id="11" name="צורה חופשית: צורה 10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09510E76-54A1-C0B9-90D9-7F6EDA901596}"/>
              </a:ext>
            </a:extLst>
          </p:cNvPr>
          <p:cNvSpPr/>
          <p:nvPr/>
        </p:nvSpPr>
        <p:spPr>
          <a:xfrm>
            <a:off x="6201370" y="3349484"/>
            <a:ext cx="1416843" cy="85010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algn="ctr" rtl="1"/>
            <a:r>
              <a:rPr lang="he-IL" b="1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גנרטורים</a:t>
            </a:r>
          </a:p>
        </p:txBody>
      </p:sp>
      <p:sp>
        <p:nvSpPr>
          <p:cNvPr id="12" name="צורה חופשית: צורה 11">
            <a:hlinkClick r:id="" action="ppaction://customshow?id=6&amp;return=true"/>
            <a:extLst>
              <a:ext uri="{FF2B5EF4-FFF2-40B4-BE49-F238E27FC236}">
                <a16:creationId xmlns:a16="http://schemas.microsoft.com/office/drawing/2014/main" id="{F95F169B-5036-8DDE-7171-096F677B2B8C}"/>
              </a:ext>
            </a:extLst>
          </p:cNvPr>
          <p:cNvSpPr/>
          <p:nvPr/>
        </p:nvSpPr>
        <p:spPr>
          <a:xfrm>
            <a:off x="3084312" y="3349484"/>
            <a:ext cx="1416843" cy="85010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algn="ctr" rtl="1"/>
            <a:r>
              <a:rPr lang="he-IL" b="1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אשפה</a:t>
            </a:r>
          </a:p>
        </p:txBody>
      </p:sp>
      <p:sp>
        <p:nvSpPr>
          <p:cNvPr id="13" name="צורה חופשית: צורה 12">
            <a:hlinkClick r:id="" action="ppaction://customshow?id=8&amp;return=true"/>
            <a:extLst>
              <a:ext uri="{FF2B5EF4-FFF2-40B4-BE49-F238E27FC236}">
                <a16:creationId xmlns:a16="http://schemas.microsoft.com/office/drawing/2014/main" id="{188123F1-EEF3-0177-B88C-F55FBAE20FDD}"/>
              </a:ext>
            </a:extLst>
          </p:cNvPr>
          <p:cNvSpPr/>
          <p:nvPr/>
        </p:nvSpPr>
        <p:spPr>
          <a:xfrm>
            <a:off x="5492947" y="4344872"/>
            <a:ext cx="1416843" cy="85010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algn="ctr" rtl="1"/>
            <a:r>
              <a:rPr lang="he-IL" b="1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שירותים כימיים</a:t>
            </a:r>
          </a:p>
        </p:txBody>
      </p:sp>
      <p:sp>
        <p:nvSpPr>
          <p:cNvPr id="14" name="צורה חופשית: צורה 13">
            <a:hlinkClick r:id="" action="ppaction://customshow?id=9&amp;return=true"/>
            <a:extLst>
              <a:ext uri="{FF2B5EF4-FFF2-40B4-BE49-F238E27FC236}">
                <a16:creationId xmlns:a16="http://schemas.microsoft.com/office/drawing/2014/main" id="{EFF7C741-295E-C8BE-3223-EF91E9B54F60}"/>
              </a:ext>
            </a:extLst>
          </p:cNvPr>
          <p:cNvSpPr/>
          <p:nvPr/>
        </p:nvSpPr>
        <p:spPr>
          <a:xfrm>
            <a:off x="3934419" y="4344872"/>
            <a:ext cx="1416843" cy="85010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algn="ctr" rtl="1"/>
            <a:r>
              <a:rPr lang="he-IL" b="1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קשר</a:t>
            </a:r>
          </a:p>
        </p:txBody>
      </p:sp>
      <p:sp>
        <p:nvSpPr>
          <p:cNvPr id="15" name="צורה חופשית: צורה 14">
            <a:hlinkClick r:id="" action="ppaction://customshow?id=10&amp;return=true"/>
            <a:extLst>
              <a:ext uri="{FF2B5EF4-FFF2-40B4-BE49-F238E27FC236}">
                <a16:creationId xmlns:a16="http://schemas.microsoft.com/office/drawing/2014/main" id="{9AFE60F9-8F80-FB5B-2107-D471E4C1A42C}"/>
              </a:ext>
            </a:extLst>
          </p:cNvPr>
          <p:cNvSpPr/>
          <p:nvPr/>
        </p:nvSpPr>
        <p:spPr>
          <a:xfrm>
            <a:off x="2375890" y="4341274"/>
            <a:ext cx="1416843" cy="85010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algn="ctr" rtl="1"/>
            <a:r>
              <a:rPr lang="he-IL" b="1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רכבים</a:t>
            </a:r>
          </a:p>
        </p:txBody>
      </p:sp>
      <p:sp>
        <p:nvSpPr>
          <p:cNvPr id="16" name="צורה חופשית: צורה 15">
            <a:hlinkClick r:id="" action="ppaction://customshow?id=7&amp;return=true"/>
            <a:extLst>
              <a:ext uri="{FF2B5EF4-FFF2-40B4-BE49-F238E27FC236}">
                <a16:creationId xmlns:a16="http://schemas.microsoft.com/office/drawing/2014/main" id="{4ABDC319-BFC3-E199-109A-2090E109DD89}"/>
              </a:ext>
            </a:extLst>
          </p:cNvPr>
          <p:cNvSpPr/>
          <p:nvPr/>
        </p:nvSpPr>
        <p:spPr>
          <a:xfrm>
            <a:off x="1509238" y="3349484"/>
            <a:ext cx="1416843" cy="85010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algn="ctr" rtl="1"/>
            <a:r>
              <a:rPr lang="he-IL" b="1" err="1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נקיון</a:t>
            </a:r>
            <a:endParaRPr lang="he-IL" b="1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7" name="צורה חופשית: צורה 16">
            <a:hlinkClick r:id="" action="ppaction://customshow?id=5&amp;return=true"/>
            <a:extLst>
              <a:ext uri="{FF2B5EF4-FFF2-40B4-BE49-F238E27FC236}">
                <a16:creationId xmlns:a16="http://schemas.microsoft.com/office/drawing/2014/main" id="{7C1A559A-1035-4C9F-18FA-A426F032D767}"/>
              </a:ext>
            </a:extLst>
          </p:cNvPr>
          <p:cNvSpPr/>
          <p:nvPr/>
        </p:nvSpPr>
        <p:spPr>
          <a:xfrm>
            <a:off x="4642841" y="3349484"/>
            <a:ext cx="1416843" cy="85010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algn="ctr" rtl="1"/>
            <a:r>
              <a:rPr lang="he-IL" b="1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מים</a:t>
            </a:r>
          </a:p>
        </p:txBody>
      </p:sp>
    </p:spTree>
    <p:extLst>
      <p:ext uri="{BB962C8B-B14F-4D97-AF65-F5344CB8AC3E}">
        <p14:creationId xmlns:p14="http://schemas.microsoft.com/office/powerpoint/2010/main" val="2640122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687669" y="872359"/>
            <a:ext cx="376866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400" b="1" dirty="0">
                <a:latin typeface="Alef" pitchFamily="2" charset="-79"/>
                <a:cs typeface="Alef" pitchFamily="2" charset="-79"/>
              </a:rPr>
              <a:t>טיול הביצוע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7CAAA5A-8BCB-E10B-E28D-DA3390582F28}"/>
              </a:ext>
            </a:extLst>
          </p:cNvPr>
          <p:cNvSpPr txBox="1"/>
          <p:nvPr/>
        </p:nvSpPr>
        <p:spPr>
          <a:xfrm>
            <a:off x="3379707" y="1441745"/>
            <a:ext cx="23845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קיפול חניון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03C8F74-A0D6-266E-CF7F-D1C98EA9F744}"/>
              </a:ext>
            </a:extLst>
          </p:cNvPr>
          <p:cNvSpPr txBox="1"/>
          <p:nvPr/>
        </p:nvSpPr>
        <p:spPr>
          <a:xfrm>
            <a:off x="773292" y="2009294"/>
            <a:ext cx="7597417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פירוק חניון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קיפול תאורה, חשמל, שילוט, </a:t>
            </a:r>
            <a:r>
              <a:rPr lang="he-IL" sz="2000" dirty="0" err="1">
                <a:latin typeface="Alef" panose="00000500000000000000" pitchFamily="2" charset="-79"/>
                <a:cs typeface="Alef" panose="00000500000000000000" pitchFamily="2" charset="-79"/>
              </a:rPr>
              <a:t>בנזטים</a:t>
            </a:r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סימון חזרת כל הציוד בהתאם </a:t>
            </a:r>
            <a:r>
              <a:rPr lang="he-IL" sz="2000" dirty="0" err="1">
                <a:latin typeface="Alef" panose="00000500000000000000" pitchFamily="2" charset="-79"/>
                <a:cs typeface="Alef" panose="00000500000000000000" pitchFamily="2" charset="-79"/>
              </a:rPr>
              <a:t>לרשמ"צ</a:t>
            </a:r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וידוא תקינות הציוד, סימון ורישום של פערים בתקינות (לצורך התחשבנות בין הנהגות וכו')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מסרק ניקיון, סידור חניון, סריקות ציוד אישי שבטי והנהגתי נוסף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העמסות ציוד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איסוף תשתיות ע"י ספקים – שירותים, מים, גונדולות, עצים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טלפון לספק היסעים/ </a:t>
            </a:r>
            <a:r>
              <a:rPr lang="he-IL" sz="2000" dirty="0" err="1">
                <a:latin typeface="Alef" panose="00000500000000000000" pitchFamily="2" charset="-79"/>
                <a:cs typeface="Alef" panose="00000500000000000000" pitchFamily="2" charset="-79"/>
              </a:rPr>
              <a:t>א.גלגלים</a:t>
            </a: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 – לבדוק שהאוטובוסים בדרך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נסיעה לנקודת סיום מסלול והמתנה לסיום הטיול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פריקת ציוד בהנהגות, וידוא שלא נשכח ציוד בהובלה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86058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3779" y="872359"/>
            <a:ext cx="8565931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400" b="1" dirty="0">
                <a:latin typeface="Alef" pitchFamily="2" charset="-79"/>
                <a:cs typeface="Alef" pitchFamily="2" charset="-79"/>
              </a:rPr>
              <a:t>סיכום המפעל</a:t>
            </a:r>
          </a:p>
          <a:p>
            <a:pPr algn="ctr" rtl="1"/>
            <a:endParaRPr lang="he-IL" sz="1400" b="1" dirty="0">
              <a:latin typeface="Alef" pitchFamily="2" charset="-79"/>
              <a:cs typeface="Alef" pitchFamily="2" charset="-79"/>
            </a:endParaRPr>
          </a:p>
          <a:p>
            <a:pPr algn="ctr" rtl="1"/>
            <a:endParaRPr lang="he-IL" sz="1400" b="1" dirty="0">
              <a:latin typeface="Alef" pitchFamily="2" charset="-79"/>
              <a:cs typeface="Alef" pitchFamily="2" charset="-79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FE07634-F772-DA53-035E-CA133B33A227}"/>
              </a:ext>
            </a:extLst>
          </p:cNvPr>
          <p:cNvSpPr txBox="1"/>
          <p:nvPr/>
        </p:nvSpPr>
        <p:spPr>
          <a:xfrm>
            <a:off x="569343" y="1659285"/>
            <a:ext cx="79794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alt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ריכוז נתוני הביצוע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alt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תכנון מול ביצוע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alt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עדכון בחריגות ושינויים שבוצעו בפועל כחלק </a:t>
            </a:r>
            <a:r>
              <a:rPr lang="he-IL" altLang="he-IL" sz="2400" dirty="0" err="1">
                <a:latin typeface="Alef" panose="00000500000000000000" pitchFamily="2" charset="-79"/>
                <a:cs typeface="Alef" panose="00000500000000000000" pitchFamily="2" charset="-79"/>
              </a:rPr>
              <a:t>מבלת"ם</a:t>
            </a:r>
            <a:endParaRPr lang="he-IL" alt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alt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31893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3779" y="872359"/>
            <a:ext cx="8565931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400" b="1" dirty="0">
                <a:latin typeface="Alef" pitchFamily="2" charset="-79"/>
                <a:cs typeface="Alef" pitchFamily="2" charset="-79"/>
              </a:rPr>
              <a:t>דגשים אחרונים</a:t>
            </a:r>
          </a:p>
          <a:p>
            <a:pPr algn="ctr" rtl="1"/>
            <a:endParaRPr lang="he-IL" sz="1400" b="1" dirty="0">
              <a:latin typeface="Alef" pitchFamily="2" charset="-79"/>
              <a:cs typeface="Alef" pitchFamily="2" charset="-79"/>
            </a:endParaRPr>
          </a:p>
          <a:p>
            <a:pPr algn="ctr" rtl="1"/>
            <a:endParaRPr lang="he-IL" sz="1400" b="1" dirty="0">
              <a:latin typeface="Alef" pitchFamily="2" charset="-79"/>
              <a:cs typeface="Alef" pitchFamily="2" charset="-79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9DA5316-CE2F-B0D9-92E1-D3E7C233C706}"/>
              </a:ext>
            </a:extLst>
          </p:cNvPr>
          <p:cNvSpPr txBox="1"/>
          <p:nvPr/>
        </p:nvSpPr>
        <p:spPr>
          <a:xfrm>
            <a:off x="569343" y="1659285"/>
            <a:ext cx="797943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altLang="he-IL" sz="2800" b="1" dirty="0">
                <a:latin typeface="Alef" panose="00000500000000000000" pitchFamily="2" charset="-79"/>
                <a:cs typeface="Alef" panose="00000500000000000000" pitchFamily="2" charset="-79"/>
              </a:rPr>
              <a:t>מים לפני הכול.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alt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טבלת לו"ז לוגיסטית- טבלת שליטה/ טבלת עבודה.</a:t>
            </a:r>
            <a:endParaRPr lang="en-US" altLang="he-IL" sz="28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alt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שליטה בהזמנות וקשר רציף עם ספקים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alt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ניהול החניון/ טיול והבנת מרחב הפעולה והמשמעויות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alt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ניהול סיכונים. </a:t>
            </a:r>
            <a:endParaRPr lang="en-US" altLang="he-IL" sz="28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40118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9034" y="2875002"/>
            <a:ext cx="8565931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6600" b="1" dirty="0">
                <a:latin typeface="Alef" pitchFamily="2" charset="-79"/>
                <a:cs typeface="Alef" pitchFamily="2" charset="-79"/>
              </a:rPr>
              <a:t>מפעל מוצלח!</a:t>
            </a:r>
          </a:p>
        </p:txBody>
      </p:sp>
    </p:spTree>
    <p:extLst>
      <p:ext uri="{BB962C8B-B14F-4D97-AF65-F5344CB8AC3E}">
        <p14:creationId xmlns:p14="http://schemas.microsoft.com/office/powerpoint/2010/main" val="2205320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מציין מיקום תוכן 2">
            <a:extLst>
              <a:ext uri="{FF2B5EF4-FFF2-40B4-BE49-F238E27FC236}">
                <a16:creationId xmlns:a16="http://schemas.microsoft.com/office/drawing/2014/main" id="{7BBF5876-F014-99A0-0AB1-78986CAE4B7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251805" y="1549002"/>
            <a:ext cx="6386715" cy="3579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מענה לאתגר כוח האדם – כוח האבטחה והרפואה הוא חלק מהצוות הבוגר!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תיאום ציפיות מול האנשים בשטח: </a:t>
            </a:r>
            <a:r>
              <a:rPr lang="he-IL" altLang="he-IL" sz="1700" b="1" dirty="0">
                <a:latin typeface="Alef" panose="00000500000000000000" pitchFamily="2" charset="-79"/>
                <a:cs typeface="Alef" panose="00000500000000000000" pitchFamily="2" charset="-79"/>
              </a:rPr>
              <a:t>יחס</a:t>
            </a: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, </a:t>
            </a:r>
            <a:r>
              <a:rPr lang="he-IL" altLang="he-IL" sz="1700" b="1" dirty="0">
                <a:latin typeface="Alef" panose="00000500000000000000" pitchFamily="2" charset="-79"/>
                <a:cs typeface="Alef" panose="00000500000000000000" pitchFamily="2" charset="-79"/>
              </a:rPr>
              <a:t>מזון</a:t>
            </a: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, לינה(אוהלים), מסלולים.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שעות נוספות- אחרי 10 שעות, תכנון מקדים בנושא (מענה לשמירה על החניון בין סיום מסלול לבין שמירת הלילה, נסיעות חזרה).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תכנון שעות העבודה של חובש בראיה של שעות עבודה ומנוחה.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יש להגדיר שעות מסדרי חולים, חלוקה בין כלל החובשים/ רופא.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עליית משמר כל ערב- הגדרת המשימה.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הצבת גבולות למאבטחים- עשה ואל תעשה.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חיכוך עם החניכים/</a:t>
            </a:r>
            <a:r>
              <a:rPr lang="he-IL" altLang="he-IL" sz="1700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אישור העדר עברות מין.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תפקיד בחירום.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מיקומי רופא: בכל חניון של שמיניות, מישור פארן, הר עיט, עין ילק, הר יהורם. נוהל רופא מסודר – יופץ לקראת תל"ג 2.</a:t>
            </a: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387045E7-E693-EE2A-91EF-52807E17505E}"/>
              </a:ext>
            </a:extLst>
          </p:cNvPr>
          <p:cNvSpPr txBox="1">
            <a:spLocks/>
          </p:cNvSpPr>
          <p:nvPr/>
        </p:nvSpPr>
        <p:spPr bwMode="auto">
          <a:xfrm>
            <a:off x="1440000" y="720000"/>
            <a:ext cx="6076999" cy="477456"/>
          </a:xfrm>
          <a:prstGeom prst="rect">
            <a:avLst/>
          </a:prstGeom>
        </p:spPr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he-IL" altLang="he-IL" b="1">
                <a:latin typeface="Alef" panose="00000500000000000000" pitchFamily="2" charset="-79"/>
                <a:ea typeface="+mn-ea"/>
                <a:cs typeface="Alef" panose="00000500000000000000" pitchFamily="2" charset="-79"/>
              </a:rPr>
              <a:t>רפואה ואבטחה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כותרת 1">
            <a:extLst>
              <a:ext uri="{FF2B5EF4-FFF2-40B4-BE49-F238E27FC236}">
                <a16:creationId xmlns:a16="http://schemas.microsoft.com/office/drawing/2014/main" id="{19639053-CFCA-8B1A-7DCF-6FB19CC1C9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440000" y="720000"/>
            <a:ext cx="6076999" cy="477456"/>
          </a:xfrm>
        </p:spPr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  <a:noAutofit/>
          </a:bodyPr>
          <a:lstStyle/>
          <a:p>
            <a:pPr algn="r">
              <a:defRPr/>
            </a:pPr>
            <a:r>
              <a:rPr lang="he-IL" altLang="he-IL" b="1">
                <a:latin typeface="Alef" panose="00000500000000000000" pitchFamily="2" charset="-79"/>
                <a:ea typeface="+mn-ea"/>
                <a:cs typeface="Alef" panose="00000500000000000000" pitchFamily="2" charset="-79"/>
              </a:rPr>
              <a:t>אוטובוסים</a:t>
            </a:r>
          </a:p>
        </p:txBody>
      </p:sp>
      <p:sp>
        <p:nvSpPr>
          <p:cNvPr id="32771" name="מציין מיקום תוכן 2">
            <a:extLst>
              <a:ext uri="{FF2B5EF4-FFF2-40B4-BE49-F238E27FC236}">
                <a16:creationId xmlns:a16="http://schemas.microsoft.com/office/drawing/2014/main" id="{B4925152-20B1-0E2A-9F3A-7AB6C11AE27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01378" y="1545503"/>
            <a:ext cx="6141244" cy="37669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he-IL" altLang="he-IL" sz="1800" u="sng" dirty="0">
                <a:latin typeface="Alef" panose="00000500000000000000" pitchFamily="2" charset="-79"/>
                <a:cs typeface="Alef" panose="00000500000000000000" pitchFamily="2" charset="-79"/>
              </a:rPr>
              <a:t>לפני היציאה לטיול</a:t>
            </a:r>
            <a:r>
              <a:rPr lang="he-IL" altLang="he-IL" sz="1800" dirty="0">
                <a:latin typeface="Alef" panose="00000500000000000000" pitchFamily="2" charset="-79"/>
                <a:cs typeface="Alef" panose="00000500000000000000" pitchFamily="2" charset="-79"/>
              </a:rPr>
              <a:t>: וידוא הזמנה מול הסדרנים-על פי טבלת היסעים, מפתח מפעל חנוכה עומד על 1:42. </a:t>
            </a:r>
          </a:p>
          <a:p>
            <a:r>
              <a:rPr lang="he-IL" altLang="he-IL" sz="1800" dirty="0">
                <a:latin typeface="Alef" panose="00000500000000000000" pitchFamily="2" charset="-79"/>
                <a:cs typeface="Alef" panose="00000500000000000000" pitchFamily="2" charset="-79"/>
              </a:rPr>
              <a:t>קבלת פרטי נהגי האוטובוס ויצירת קשר איתם.</a:t>
            </a:r>
          </a:p>
          <a:p>
            <a:r>
              <a:rPr lang="he-IL" altLang="he-IL" sz="1800" dirty="0">
                <a:latin typeface="Alef" panose="00000500000000000000" pitchFamily="2" charset="-79"/>
                <a:cs typeface="Alef" panose="00000500000000000000" pitchFamily="2" charset="-79"/>
              </a:rPr>
              <a:t>תיאום זמני שליחת טבלאות סופיות- הן להלוך והן לחזור- עד מתי ניתן להוריד/להוסיף אוטובוסים...</a:t>
            </a:r>
          </a:p>
          <a:p>
            <a:r>
              <a:rPr lang="he-IL" altLang="he-IL" sz="1800" dirty="0">
                <a:latin typeface="Alef" panose="00000500000000000000" pitchFamily="2" charset="-79"/>
                <a:cs typeface="Alef" panose="00000500000000000000" pitchFamily="2" charset="-79"/>
              </a:rPr>
              <a:t>המנהלן אחראי על הקשר בין אחראי האוטובוס לספק ולאגף. </a:t>
            </a:r>
          </a:p>
          <a:p>
            <a:r>
              <a:rPr lang="he-IL" altLang="he-IL" sz="1800" dirty="0">
                <a:latin typeface="Alef" panose="00000500000000000000" pitchFamily="2" charset="-79"/>
                <a:cs typeface="Alef" panose="00000500000000000000" pitchFamily="2" charset="-79"/>
              </a:rPr>
              <a:t>שינויים בהזמנה בזמן ביצוע- שליחה לספק + ווידוא ביצוע עפ"י השינוי, עדכון המחלקה בכל שינוי בהזמנה.</a:t>
            </a:r>
          </a:p>
          <a:p>
            <a:r>
              <a:rPr lang="he-IL" altLang="he-IL" sz="1800" dirty="0">
                <a:latin typeface="Alef" panose="00000500000000000000" pitchFamily="2" charset="-79"/>
                <a:cs typeface="Alef" panose="00000500000000000000" pitchFamily="2" charset="-79"/>
              </a:rPr>
              <a:t>נוהל קבלת אוטובוס- בהתאם להנחיות האוגדן.</a:t>
            </a:r>
          </a:p>
          <a:p>
            <a:r>
              <a:rPr lang="he-IL" altLang="he-IL" sz="1800" dirty="0">
                <a:latin typeface="Alef" panose="00000500000000000000" pitchFamily="2" charset="-79"/>
                <a:cs typeface="Alef" panose="00000500000000000000" pitchFamily="2" charset="-79"/>
              </a:rPr>
              <a:t>העמסת ציוד באוטובוס- להיערך עם </a:t>
            </a:r>
            <a:r>
              <a:rPr lang="he-IL" altLang="he-IL" sz="1800" b="1" dirty="0">
                <a:latin typeface="Alef" panose="00000500000000000000" pitchFamily="2" charset="-79"/>
                <a:cs typeface="Alef" panose="00000500000000000000" pitchFamily="2" charset="-79"/>
              </a:rPr>
              <a:t>מינימום ציוד</a:t>
            </a:r>
            <a:r>
              <a:rPr lang="he-IL" altLang="he-IL" sz="1800" dirty="0"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  <a:p>
            <a:r>
              <a:rPr lang="he-IL" altLang="he-IL" sz="1800" dirty="0">
                <a:latin typeface="Alef" panose="00000500000000000000" pitchFamily="2" charset="-79"/>
                <a:cs typeface="Alef" panose="00000500000000000000" pitchFamily="2" charset="-79"/>
              </a:rPr>
              <a:t>מקרים ותגובות- איחור, בעיה מול החברה / הנהג, עברות תנועה.</a:t>
            </a:r>
          </a:p>
          <a:p>
            <a:r>
              <a:rPr lang="he-IL" altLang="he-IL" sz="1800" dirty="0">
                <a:latin typeface="Alef" panose="00000500000000000000" pitchFamily="2" charset="-79"/>
                <a:cs typeface="Alef" panose="00000500000000000000" pitchFamily="2" charset="-79"/>
              </a:rPr>
              <a:t>עדכון בזמן אמת- נסיעה הלוך/ חזור –שגרה או בעיה, בפרט בעברות בטיחות.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כותרת 1">
            <a:extLst>
              <a:ext uri="{FF2B5EF4-FFF2-40B4-BE49-F238E27FC236}">
                <a16:creationId xmlns:a16="http://schemas.microsoft.com/office/drawing/2014/main" id="{19639053-CFCA-8B1A-7DCF-6FB19CC1C9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65760" y="720000"/>
            <a:ext cx="7151239" cy="477456"/>
          </a:xfrm>
        </p:spPr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  <a:noAutofit/>
          </a:bodyPr>
          <a:lstStyle/>
          <a:p>
            <a:pPr algn="r">
              <a:defRPr/>
            </a:pPr>
            <a:r>
              <a:rPr lang="he-IL" altLang="he-IL" b="1" dirty="0">
                <a:latin typeface="Alef" panose="00000500000000000000" pitchFamily="2" charset="-79"/>
                <a:ea typeface="+mn-ea"/>
                <a:cs typeface="Alef" panose="00000500000000000000" pitchFamily="2" charset="-79"/>
              </a:rPr>
              <a:t>ציוד והובלות בטיולים נודדים</a:t>
            </a:r>
          </a:p>
        </p:txBody>
      </p:sp>
      <p:sp>
        <p:nvSpPr>
          <p:cNvPr id="32771" name="מציין מיקום תוכן 2">
            <a:extLst>
              <a:ext uri="{FF2B5EF4-FFF2-40B4-BE49-F238E27FC236}">
                <a16:creationId xmlns:a16="http://schemas.microsoft.com/office/drawing/2014/main" id="{B4925152-20B1-0E2A-9F3A-7AB6C11AE27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693795" y="1545503"/>
            <a:ext cx="6821424" cy="45924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העברת הציוד נעשית באמצעות גונדולות מפתח 1:100.</a:t>
            </a:r>
          </a:p>
          <a:p>
            <a:pPr>
              <a:defRPr/>
            </a:pP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כל משאית נושאת 4 גונדולות (אפשר להוסיף רק בזוגות- </a:t>
            </a:r>
            <a:r>
              <a:rPr lang="he-IL" altLang="he-IL" sz="1700" dirty="0" err="1">
                <a:latin typeface="Alef" panose="00000500000000000000" pitchFamily="2" charset="-79"/>
                <a:cs typeface="Alef" panose="00000500000000000000" pitchFamily="2" charset="-79"/>
              </a:rPr>
              <a:t>מינ</a:t>
            </a: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'- 2).</a:t>
            </a:r>
          </a:p>
          <a:p>
            <a:pPr>
              <a:defRPr/>
            </a:pPr>
            <a:r>
              <a:rPr lang="he-IL" altLang="he-IL" sz="1700" dirty="0">
                <a:highlight>
                  <a:srgbClr val="FFFF00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בניהול המחלקה - תיאום זמני גונדולות עפ"י סידור שלנו, מפת העברות, הבנה שעיקוב אצלך בחניון יוצר עיקוב בתוכנית העבודה.</a:t>
            </a:r>
          </a:p>
          <a:p>
            <a:pPr>
              <a:defRPr/>
            </a:pP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העמסה בפועל- התחתונה- עד הקו המסומן, העליונה- לגובה (לוודא כי הנהגים מכסים את הגונדולות העליונות).</a:t>
            </a:r>
          </a:p>
          <a:p>
            <a:pPr>
              <a:defRPr/>
            </a:pP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העמסת הציוד- העמסה חכמה, אחראי העמסה מכל טור, אחראי העמסה מטעם צוות המנהלה.</a:t>
            </a:r>
          </a:p>
          <a:p>
            <a:pPr>
              <a:defRPr/>
            </a:pPr>
            <a:r>
              <a:rPr lang="he-IL" altLang="he-IL" sz="1700" dirty="0" err="1">
                <a:latin typeface="Alef" panose="00000500000000000000" pitchFamily="2" charset="-79"/>
                <a:cs typeface="Alef" panose="00000500000000000000" pitchFamily="2" charset="-79"/>
              </a:rPr>
              <a:t>המנהלנ</a:t>
            </a: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/</a:t>
            </a:r>
            <a:r>
              <a:rPr lang="he-IL" altLang="he-IL" sz="1700" dirty="0" err="1">
                <a:latin typeface="Alef" panose="00000500000000000000" pitchFamily="2" charset="-79"/>
                <a:cs typeface="Alef" panose="00000500000000000000" pitchFamily="2" charset="-79"/>
              </a:rPr>
              <a:t>ית</a:t>
            </a: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 נוכח בהעמסת הגונדולות על המשאית – מטעמי בטיחות ושלמות הציוד.</a:t>
            </a:r>
          </a:p>
          <a:p>
            <a:pPr>
              <a:defRPr/>
            </a:pP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שמירה על הציוד טרם ההובלה ועם ההגעה למיקום החדש.</a:t>
            </a:r>
          </a:p>
          <a:p>
            <a:pPr>
              <a:defRPr/>
            </a:pP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ציוד שרצוי להביא/ רצוי לא להביא– חשיבה מבעוד מועד.</a:t>
            </a:r>
          </a:p>
          <a:p>
            <a:pPr>
              <a:defRPr/>
            </a:pPr>
            <a:r>
              <a:rPr lang="he-IL" altLang="he-IL" sz="1700" b="1" dirty="0">
                <a:latin typeface="Alef" panose="00000500000000000000" pitchFamily="2" charset="-79"/>
                <a:cs typeface="Alef" panose="00000500000000000000" pitchFamily="2" charset="-79"/>
              </a:rPr>
              <a:t>החזרת הגונדולות נקיות – לא מכולות זבל.</a:t>
            </a:r>
          </a:p>
          <a:p>
            <a:pPr>
              <a:defRPr/>
            </a:pP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לכבד את הספק ואת הנציג בשטח.</a:t>
            </a:r>
          </a:p>
        </p:txBody>
      </p:sp>
    </p:spTree>
    <p:extLst>
      <p:ext uri="{BB962C8B-B14F-4D97-AF65-F5344CB8AC3E}">
        <p14:creationId xmlns:p14="http://schemas.microsoft.com/office/powerpoint/2010/main" val="2546166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מציין מיקום תוכן 2">
            <a:extLst>
              <a:ext uri="{FF2B5EF4-FFF2-40B4-BE49-F238E27FC236}">
                <a16:creationId xmlns:a16="http://schemas.microsoft.com/office/drawing/2014/main" id="{E60CB365-970B-BED9-964A-70B7BFC271EC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1440000" y="1522461"/>
            <a:ext cx="6184821" cy="28125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חלוקה– בולים וקרשים 1/50.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קרשים – בישול, בולים – חימום ובעירה לאורך זמן.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שליטה בכמויות בשטח – אחראי עצים מטעם המנהלה, בקרה ועדכון האגף בכל פער בזמן אמת.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תכנון קדימה– הזמנה מראש.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שיתוף בין הנהגות- אין החזרות בסוף.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יש לתכנן ולהקצות מראש לצוות האבטחה והרפואה עצים ללילה. להיות בבקרה שלא לוקחים מעבר להקצאה שלהם מבלי לידע.</a:t>
            </a:r>
          </a:p>
          <a:p>
            <a:endParaRPr lang="he-IL" altLang="he-IL" sz="17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907825F2-1FC7-9158-928B-C51B2AA3D0EE}"/>
              </a:ext>
            </a:extLst>
          </p:cNvPr>
          <p:cNvSpPr txBox="1">
            <a:spLocks/>
          </p:cNvSpPr>
          <p:nvPr/>
        </p:nvSpPr>
        <p:spPr bwMode="auto">
          <a:xfrm>
            <a:off x="1440000" y="720000"/>
            <a:ext cx="6076999" cy="477456"/>
          </a:xfrm>
          <a:prstGeom prst="rect">
            <a:avLst/>
          </a:prstGeom>
        </p:spPr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he-IL" altLang="he-IL" b="1">
                <a:latin typeface="Alef" panose="00000500000000000000" pitchFamily="2" charset="-79"/>
                <a:ea typeface="+mn-ea"/>
                <a:cs typeface="Alef" panose="00000500000000000000" pitchFamily="2" charset="-79"/>
              </a:rPr>
              <a:t>עצים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מציין מיקום תוכן 5">
            <a:extLst>
              <a:ext uri="{FF2B5EF4-FFF2-40B4-BE49-F238E27FC236}">
                <a16:creationId xmlns:a16="http://schemas.microsoft.com/office/drawing/2014/main" id="{2C7B141C-EBD9-988F-4696-6D41725FE908}"/>
              </a:ext>
            </a:extLst>
          </p:cNvPr>
          <p:cNvSpPr>
            <a:spLocks noGrp="1"/>
          </p:cNvSpPr>
          <p:nvPr>
            <p:ph sz="quarter" idx="4"/>
          </p:nvPr>
        </p:nvSpPr>
        <p:spPr bwMode="auto">
          <a:xfrm>
            <a:off x="1105100" y="1535389"/>
            <a:ext cx="6527673" cy="34115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תיאום קבלת גנרטורים.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בעת קבלת הגנרטור – חתימה ווידוא תקינות ואופן שימוש.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תיאום החזרה מול הספק.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תדלוק רק בבנזין (לא סולר).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עדכון מידי במידה ונגרם נזק - תפעול לקוי או בעיה במכשיר.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גנרטור גיבוי קיים אצל נציג האגף.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החלפה לגנרטור תקין – אחריות הספק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דלק באחריות ההנהגה.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בכל בעיה יש להודיע בזמן לנציג האגף ולספק (יש איש קשר בשטח).</a:t>
            </a:r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C8798A73-0B6B-1B9E-944A-164721D28E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440000" y="720000"/>
            <a:ext cx="6076999" cy="477456"/>
          </a:xfrm>
        </p:spPr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  <a:noAutofit/>
          </a:bodyPr>
          <a:lstStyle/>
          <a:p>
            <a:pPr algn="r">
              <a:defRPr/>
            </a:pPr>
            <a:r>
              <a:rPr lang="he-IL" altLang="he-IL" b="1">
                <a:latin typeface="Alef" panose="00000500000000000000" pitchFamily="2" charset="-79"/>
                <a:ea typeface="+mn-ea"/>
                <a:cs typeface="Alef" panose="00000500000000000000" pitchFamily="2" charset="-79"/>
              </a:rPr>
              <a:t>גנרטורים</a:t>
            </a:r>
          </a:p>
        </p:txBody>
      </p:sp>
    </p:spTree>
    <p:extLst>
      <p:ext uri="{BB962C8B-B14F-4D97-AF65-F5344CB8AC3E}">
        <p14:creationId xmlns:p14="http://schemas.microsoft.com/office/powerpoint/2010/main" val="3999200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3778" y="613566"/>
            <a:ext cx="856593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f" pitchFamily="2" charset="-79"/>
                <a:ea typeface="+mn-ea"/>
                <a:cs typeface="Alef" pitchFamily="2" charset="-79"/>
              </a:rPr>
              <a:t>תוכנית טיולי חנוכה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60E11BD-C5F1-B23B-6310-2AE34F82EF2C}"/>
              </a:ext>
            </a:extLst>
          </p:cNvPr>
          <p:cNvSpPr txBox="1"/>
          <p:nvPr/>
        </p:nvSpPr>
        <p:spPr>
          <a:xfrm>
            <a:off x="-336775" y="1227732"/>
            <a:ext cx="8782127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f" pitchFamily="2" charset="-79"/>
                <a:ea typeface="+mn-ea"/>
                <a:cs typeface="Alef" pitchFamily="2" charset="-79"/>
              </a:rPr>
              <a:t>35 טורי הנהגות (שישיות שביעיות), 7 טורים תנועתיים (שמיניות).</a:t>
            </a:r>
          </a:p>
          <a:p>
            <a:pPr marL="342900" marR="0" lvl="0" indent="-3429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f" pitchFamily="2" charset="-79"/>
                <a:ea typeface="+mn-ea"/>
                <a:cs typeface="Alef" pitchFamily="2" charset="-79"/>
              </a:rPr>
              <a:t>4 אזורי טיול: מכתש רמון, דרום הערבה, הרי אילת ופארן (שמיניות).</a:t>
            </a:r>
          </a:p>
          <a:p>
            <a:pPr marL="342900" marR="0" lvl="0" indent="-3429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f" pitchFamily="2" charset="-79"/>
                <a:ea typeface="+mn-ea"/>
                <a:cs typeface="Alef" pitchFamily="2" charset="-79"/>
              </a:rPr>
              <a:t>צפי טיולי שישיות שביעיות 8,900 חניכים/</a:t>
            </a:r>
            <a:r>
              <a:rPr kumimoji="0" lang="he-I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f" pitchFamily="2" charset="-79"/>
                <a:ea typeface="+mn-ea"/>
                <a:cs typeface="Alef" pitchFamily="2" charset="-79"/>
              </a:rPr>
              <a:t>ות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f" pitchFamily="2" charset="-79"/>
                <a:ea typeface="+mn-ea"/>
                <a:cs typeface="Alef" pitchFamily="2" charset="-79"/>
              </a:rPr>
              <a:t>, שמיניות 3,100 חניכים/</a:t>
            </a:r>
            <a:r>
              <a:rPr kumimoji="0" lang="he-I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f" pitchFamily="2" charset="-79"/>
                <a:ea typeface="+mn-ea"/>
                <a:cs typeface="Alef" pitchFamily="2" charset="-79"/>
              </a:rPr>
              <a:t>ות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f" pitchFamily="2" charset="-79"/>
                <a:ea typeface="+mn-ea"/>
                <a:cs typeface="Alef" pitchFamily="2" charset="-79"/>
              </a:rPr>
              <a:t>.</a:t>
            </a:r>
          </a:p>
          <a:p>
            <a:pPr marL="342900" marR="0" lvl="0" indent="-3429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f" pitchFamily="2" charset="-79"/>
                <a:ea typeface="+mn-ea"/>
                <a:cs typeface="Alef" pitchFamily="2" charset="-79"/>
              </a:rPr>
              <a:t>סה"כ 12,000 חניכים/</a:t>
            </a:r>
            <a:r>
              <a:rPr kumimoji="0" lang="he-I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f" pitchFamily="2" charset="-79"/>
                <a:ea typeface="+mn-ea"/>
                <a:cs typeface="Alef" pitchFamily="2" charset="-79"/>
              </a:rPr>
              <a:t>ות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f" pitchFamily="2" charset="-79"/>
                <a:ea typeface="+mn-ea"/>
                <a:cs typeface="Alef" pitchFamily="2" charset="-79"/>
              </a:rPr>
              <a:t> צפויים/</a:t>
            </a:r>
            <a:r>
              <a:rPr kumimoji="0" lang="he-I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f" pitchFamily="2" charset="-79"/>
                <a:ea typeface="+mn-ea"/>
                <a:cs typeface="Alef" pitchFamily="2" charset="-79"/>
              </a:rPr>
              <a:t>ות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f" pitchFamily="2" charset="-79"/>
                <a:ea typeface="+mn-ea"/>
                <a:cs typeface="Alef" pitchFamily="2" charset="-79"/>
              </a:rPr>
              <a:t> לטייל בחנוכה הקרוב</a:t>
            </a:r>
          </a:p>
        </p:txBody>
      </p:sp>
      <p:graphicFrame>
        <p:nvGraphicFramePr>
          <p:cNvPr id="2" name="טבלה 3">
            <a:extLst>
              <a:ext uri="{FF2B5EF4-FFF2-40B4-BE49-F238E27FC236}">
                <a16:creationId xmlns:a16="http://schemas.microsoft.com/office/drawing/2014/main" id="{817121AB-80D1-81DA-0528-AF761E034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928110"/>
              </p:ext>
            </p:extLst>
          </p:nvPr>
        </p:nvGraphicFramePr>
        <p:xfrm>
          <a:off x="569447" y="3273159"/>
          <a:ext cx="7994592" cy="235710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99324">
                  <a:extLst>
                    <a:ext uri="{9D8B030D-6E8A-4147-A177-3AD203B41FA5}">
                      <a16:colId xmlns:a16="http://schemas.microsoft.com/office/drawing/2014/main" val="1160732754"/>
                    </a:ext>
                  </a:extLst>
                </a:gridCol>
                <a:gridCol w="999324">
                  <a:extLst>
                    <a:ext uri="{9D8B030D-6E8A-4147-A177-3AD203B41FA5}">
                      <a16:colId xmlns:a16="http://schemas.microsoft.com/office/drawing/2014/main" val="198464295"/>
                    </a:ext>
                  </a:extLst>
                </a:gridCol>
                <a:gridCol w="999324">
                  <a:extLst>
                    <a:ext uri="{9D8B030D-6E8A-4147-A177-3AD203B41FA5}">
                      <a16:colId xmlns:a16="http://schemas.microsoft.com/office/drawing/2014/main" val="3151558070"/>
                    </a:ext>
                  </a:extLst>
                </a:gridCol>
                <a:gridCol w="999324">
                  <a:extLst>
                    <a:ext uri="{9D8B030D-6E8A-4147-A177-3AD203B41FA5}">
                      <a16:colId xmlns:a16="http://schemas.microsoft.com/office/drawing/2014/main" val="4244037430"/>
                    </a:ext>
                  </a:extLst>
                </a:gridCol>
                <a:gridCol w="999324">
                  <a:extLst>
                    <a:ext uri="{9D8B030D-6E8A-4147-A177-3AD203B41FA5}">
                      <a16:colId xmlns:a16="http://schemas.microsoft.com/office/drawing/2014/main" val="2486241782"/>
                    </a:ext>
                  </a:extLst>
                </a:gridCol>
                <a:gridCol w="999324">
                  <a:extLst>
                    <a:ext uri="{9D8B030D-6E8A-4147-A177-3AD203B41FA5}">
                      <a16:colId xmlns:a16="http://schemas.microsoft.com/office/drawing/2014/main" val="1305884739"/>
                    </a:ext>
                  </a:extLst>
                </a:gridCol>
                <a:gridCol w="999324">
                  <a:extLst>
                    <a:ext uri="{9D8B030D-6E8A-4147-A177-3AD203B41FA5}">
                      <a16:colId xmlns:a16="http://schemas.microsoft.com/office/drawing/2014/main" val="1767314147"/>
                    </a:ext>
                  </a:extLst>
                </a:gridCol>
                <a:gridCol w="999324">
                  <a:extLst>
                    <a:ext uri="{9D8B030D-6E8A-4147-A177-3AD203B41FA5}">
                      <a16:colId xmlns:a16="http://schemas.microsoft.com/office/drawing/2014/main" val="834664789"/>
                    </a:ext>
                  </a:extLst>
                </a:gridCol>
              </a:tblGrid>
              <a:tr h="219456"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19/12/22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20/12/22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21/12/22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22/12/22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23/12/22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24/12/22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25/12/22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72249"/>
                  </a:ext>
                </a:extLst>
              </a:tr>
              <a:tr h="511383"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הנהגות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824163"/>
                  </a:ext>
                </a:extLst>
              </a:tr>
              <a:tr h="511383"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שמיניות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745786"/>
                  </a:ext>
                </a:extLst>
              </a:tr>
              <a:tr h="511383"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סה"כ טורים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042068"/>
                  </a:ext>
                </a:extLst>
              </a:tr>
              <a:tr h="511383"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צפי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970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3,930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6,900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9,410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8,500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5,565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2,990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197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28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מציין מיקום תוכן 5">
            <a:extLst>
              <a:ext uri="{FF2B5EF4-FFF2-40B4-BE49-F238E27FC236}">
                <a16:creationId xmlns:a16="http://schemas.microsoft.com/office/drawing/2014/main" id="{A30CADE3-EEE4-F68F-AF8D-2E7C140A2FE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79654" y="1508379"/>
            <a:ext cx="7360920" cy="45220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he-IL" altLang="he-IL" sz="1700" b="1" dirty="0">
                <a:latin typeface="Alef" panose="00000500000000000000" pitchFamily="2" charset="-79"/>
                <a:cs typeface="Alef" panose="00000500000000000000" pitchFamily="2" charset="-79"/>
              </a:rPr>
              <a:t>סוגייה קריטית - באחריות </a:t>
            </a:r>
            <a:r>
              <a:rPr lang="he-IL" altLang="he-IL" sz="1700" b="1" dirty="0" err="1">
                <a:latin typeface="Alef" panose="00000500000000000000" pitchFamily="2" charset="-79"/>
                <a:cs typeface="Alef" panose="00000500000000000000" pitchFamily="2" charset="-79"/>
              </a:rPr>
              <a:t>המנהלנ</a:t>
            </a:r>
            <a:r>
              <a:rPr lang="he-IL" altLang="he-IL" sz="1700" b="1" dirty="0">
                <a:latin typeface="Alef" panose="00000500000000000000" pitchFamily="2" charset="-79"/>
                <a:cs typeface="Alef" panose="00000500000000000000" pitchFamily="2" charset="-79"/>
              </a:rPr>
              <a:t>/</a:t>
            </a:r>
            <a:r>
              <a:rPr lang="he-IL" altLang="he-IL" sz="1700" b="1" dirty="0" err="1">
                <a:latin typeface="Alef" panose="00000500000000000000" pitchFamily="2" charset="-79"/>
                <a:cs typeface="Alef" panose="00000500000000000000" pitchFamily="2" charset="-79"/>
              </a:rPr>
              <a:t>ית</a:t>
            </a:r>
            <a:r>
              <a:rPr lang="he-IL" altLang="he-IL" sz="1700" b="1" dirty="0"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  <a:p>
            <a:r>
              <a:rPr lang="he-IL" altLang="he-IL" sz="1700" u="sng" dirty="0">
                <a:latin typeface="Alef" panose="00000500000000000000" pitchFamily="2" charset="-79"/>
                <a:cs typeface="Alef" panose="00000500000000000000" pitchFamily="2" charset="-79"/>
              </a:rPr>
              <a:t>תמיד יש </a:t>
            </a:r>
            <a:r>
              <a:rPr lang="he-IL" altLang="he-IL" sz="1700" b="1" u="sng" dirty="0">
                <a:latin typeface="Alef" panose="00000500000000000000" pitchFamily="2" charset="-79"/>
                <a:cs typeface="Alef" panose="00000500000000000000" pitchFamily="2" charset="-79"/>
              </a:rPr>
              <a:t>מספיק</a:t>
            </a:r>
            <a:r>
              <a:rPr lang="he-IL" altLang="he-IL" sz="1700" u="sng" dirty="0">
                <a:latin typeface="Alef" panose="00000500000000000000" pitchFamily="2" charset="-79"/>
                <a:cs typeface="Alef" panose="00000500000000000000" pitchFamily="2" charset="-79"/>
              </a:rPr>
              <a:t> מים בחניון.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באחריות מנהלן לדאוג </a:t>
            </a:r>
            <a:r>
              <a:rPr lang="he-IL" altLang="he-IL" sz="1700" b="1" dirty="0">
                <a:latin typeface="Alef" panose="00000500000000000000" pitchFamily="2" charset="-79"/>
                <a:cs typeface="Alef" panose="00000500000000000000" pitchFamily="2" charset="-79"/>
              </a:rPr>
              <a:t>למים לחירום</a:t>
            </a: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- מכלים מלאים מראש ,לפי מפתח של ליטר 1 לחניך (עד 200 ליטר) בעזרת ג'ריקנים 20 אשר לא נמצאים בשימוש השוטף. 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ההסכם מול הספק– מספיק מים לחניכים בכל זמן נתון.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תאום- מתי מתבצע המילוי ואיך, הגדרה – עד השעה </a:t>
            </a:r>
            <a:r>
              <a:rPr lang="he-IL" altLang="he-IL" sz="1700" b="1" dirty="0">
                <a:latin typeface="Alef" panose="00000500000000000000" pitchFamily="2" charset="-79"/>
                <a:cs typeface="Alef" panose="00000500000000000000" pitchFamily="2" charset="-79"/>
              </a:rPr>
              <a:t>14:00 </a:t>
            </a: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החניון מלא במים. 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הצבת המים בחניון- ניהול סיכונים (עגלות, מתקנים, שיפועים ...).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כמות ברזיות נמוכה עוזר לשליטה במים. שיטת העבודה עם ג'ריקנים.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שעות קשות: ארוחת ערב, מחייב בדיקות חוזרות ונשנות </a:t>
            </a:r>
            <a:r>
              <a:rPr lang="he-IL" altLang="he-IL" sz="1700" dirty="0" err="1">
                <a:latin typeface="Alef" panose="00000500000000000000" pitchFamily="2" charset="-79"/>
                <a:cs typeface="Alef" panose="00000500000000000000" pitchFamily="2" charset="-79"/>
              </a:rPr>
              <a:t>בלו"ז</a:t>
            </a: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 הלוגיסטי.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איש שירות בשטח.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מילוי מים ע"י החניכים/ת </a:t>
            </a:r>
            <a:r>
              <a:rPr lang="he-IL" altLang="he-IL" sz="1700" b="1" u="sng" dirty="0">
                <a:latin typeface="Alef" panose="00000500000000000000" pitchFamily="2" charset="-79"/>
                <a:cs typeface="Alef" panose="00000500000000000000" pitchFamily="2" charset="-79"/>
              </a:rPr>
              <a:t>בערב </a:t>
            </a:r>
            <a:r>
              <a:rPr lang="he-IL" altLang="he-IL" sz="1700" b="1" dirty="0">
                <a:latin typeface="Alef" panose="00000500000000000000" pitchFamily="2" charset="-79"/>
                <a:cs typeface="Alef" panose="00000500000000000000" pitchFamily="2" charset="-79"/>
              </a:rPr>
              <a:t>לפני </a:t>
            </a: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היציאה למסלול.</a:t>
            </a: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939BE71E-A6F0-F3B1-B8DD-FB8798CA60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440000" y="720000"/>
            <a:ext cx="6076999" cy="477456"/>
          </a:xfrm>
        </p:spPr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  <a:noAutofit/>
          </a:bodyPr>
          <a:lstStyle/>
          <a:p>
            <a:pPr algn="r">
              <a:defRPr/>
            </a:pPr>
            <a:r>
              <a:rPr lang="he-IL" altLang="he-IL" b="1">
                <a:latin typeface="Alef" panose="00000500000000000000" pitchFamily="2" charset="-79"/>
                <a:ea typeface="+mn-ea"/>
                <a:cs typeface="Alef" panose="00000500000000000000" pitchFamily="2" charset="-79"/>
              </a:rPr>
              <a:t>מים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מציין מיקום תוכן 2">
            <a:extLst>
              <a:ext uri="{FF2B5EF4-FFF2-40B4-BE49-F238E27FC236}">
                <a16:creationId xmlns:a16="http://schemas.microsoft.com/office/drawing/2014/main" id="{2CC0B83D-1B1D-83E6-27DA-5E413DAB9FD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38355" y="1579420"/>
            <a:ext cx="8017965" cy="4558580"/>
          </a:xfrm>
          <a:ln>
            <a:noFill/>
          </a:ln>
        </p:spPr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סוגיה בעייתית - אפשר גם אחרת!</a:t>
            </a:r>
          </a:p>
          <a:p>
            <a:pPr>
              <a:defRPr/>
            </a:pP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סלי אשפה (32 קוב) יוצבו במרבית החניונים.</a:t>
            </a:r>
          </a:p>
          <a:p>
            <a:pPr>
              <a:defRPr/>
            </a:pP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במקומות בהם אין סל אשפה צוות החניון אחראי להעמסת/ פריקת האשפה, הסעת האשפה לנקודות  הפינוי, דיווח על מצב אשפה.</a:t>
            </a:r>
          </a:p>
          <a:p>
            <a:pPr>
              <a:defRPr/>
            </a:pP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לא מתוכנן פינוי במהלך הטיול – במידת הצורך יש לעדכן את נציג האגף.</a:t>
            </a:r>
          </a:p>
          <a:p>
            <a:pPr>
              <a:defRPr/>
            </a:pP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הגדרת מתחם זבל (בעזרת בזנטים ויוטה) אליו מפנים בחניון</a:t>
            </a:r>
          </a:p>
          <a:p>
            <a:pPr>
              <a:defRPr/>
            </a:pP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אופן ריכוז הזבל לתוך באלות ברזנט 40/40 בשקיות זבל קשורות היטב</a:t>
            </a:r>
          </a:p>
          <a:p>
            <a:pPr>
              <a:defRPr/>
            </a:pP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סלי אשפה גבוהים מאד –יש לשים לב שלא מסכנים את החניכים/</a:t>
            </a:r>
            <a:r>
              <a:rPr lang="he-IL" altLang="he-IL" sz="1700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  <a:p>
            <a:pPr>
              <a:defRPr/>
            </a:pP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לשים לב לניקיון מסביב לסל האשפה.</a:t>
            </a:r>
          </a:p>
          <a:p>
            <a:pPr>
              <a:defRPr/>
            </a:pP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מחזור – קרטונים, אריזות (הפח הכתום).</a:t>
            </a:r>
          </a:p>
          <a:p>
            <a:pPr>
              <a:defRPr/>
            </a:pP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המחזור ייעשה בהתאם לנוהל העבודה שיופץ בנושא (נקודות איסוף).</a:t>
            </a:r>
          </a:p>
          <a:p>
            <a:pPr>
              <a:defRPr/>
            </a:pPr>
            <a:endParaRPr lang="he-IL" altLang="he-IL" sz="17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598836D4-6C8D-49F7-2FA6-E106DD7F621A}"/>
              </a:ext>
            </a:extLst>
          </p:cNvPr>
          <p:cNvSpPr txBox="1">
            <a:spLocks/>
          </p:cNvSpPr>
          <p:nvPr/>
        </p:nvSpPr>
        <p:spPr bwMode="auto">
          <a:xfrm>
            <a:off x="444320" y="811440"/>
            <a:ext cx="6076999" cy="477456"/>
          </a:xfrm>
          <a:prstGeom prst="rect">
            <a:avLst/>
          </a:prstGeom>
        </p:spPr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he-IL" altLang="he-IL" b="1" dirty="0">
                <a:latin typeface="Alef" panose="00000500000000000000" pitchFamily="2" charset="-79"/>
                <a:ea typeface="+mn-ea"/>
                <a:cs typeface="Alef" panose="00000500000000000000" pitchFamily="2" charset="-79"/>
              </a:rPr>
              <a:t>אשפה - ומחזור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598836D4-6C8D-49F7-2FA6-E106DD7F621A}"/>
              </a:ext>
            </a:extLst>
          </p:cNvPr>
          <p:cNvSpPr txBox="1">
            <a:spLocks/>
          </p:cNvSpPr>
          <p:nvPr/>
        </p:nvSpPr>
        <p:spPr bwMode="auto">
          <a:xfrm>
            <a:off x="444320" y="811440"/>
            <a:ext cx="7734480" cy="477456"/>
          </a:xfrm>
          <a:prstGeom prst="rect">
            <a:avLst/>
          </a:prstGeom>
        </p:spPr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he-IL" altLang="he-IL" b="1" dirty="0">
                <a:latin typeface="Alef" panose="00000500000000000000" pitchFamily="2" charset="-79"/>
                <a:ea typeface="+mn-ea"/>
                <a:cs typeface="Alef" panose="00000500000000000000" pitchFamily="2" charset="-79"/>
              </a:rPr>
              <a:t>קיימות – זה עניין של תרגול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52CB5537-E3A1-1E9C-61DA-5BC5463E7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20" y="1694120"/>
            <a:ext cx="8330215" cy="472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26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מציין מיקום תוכן 2">
            <a:extLst>
              <a:ext uri="{FF2B5EF4-FFF2-40B4-BE49-F238E27FC236}">
                <a16:creationId xmlns:a16="http://schemas.microsoft.com/office/drawing/2014/main" id="{EFEA1B7F-9C6D-BFDC-97A2-12C7F063A38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485900" y="1638934"/>
            <a:ext cx="6172200" cy="3319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חלק מטיול נכון – שמירה על ניקיון החניון והמסלול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חשיבה מוקדמת ותכנון: לוודא שיש מספיק שקיות אשפה איכותיות.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יצירת עמדות פינוי אשפה בחניון (לקחת בחשבון את נושא הרוחות ובעלי חיים). 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חלוקת גזרות ניקיון מראש.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דגש על  נקודות בעייתיות – ערוצי נחל מסביב לחניון, מסביב לשירותים ולסלי אשפה, שטחי לינה ואוכל.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ארוחת צהרים במסלול- שימורים או כריכים.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צ'ופרים- ניירות וממתקים.</a:t>
            </a:r>
          </a:p>
          <a:p>
            <a:endParaRPr lang="he-IL" altLang="he-IL" sz="17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3837220-1B1F-ECE3-CA7E-6705B27F9B33}"/>
              </a:ext>
            </a:extLst>
          </p:cNvPr>
          <p:cNvSpPr txBox="1">
            <a:spLocks/>
          </p:cNvSpPr>
          <p:nvPr/>
        </p:nvSpPr>
        <p:spPr bwMode="auto">
          <a:xfrm>
            <a:off x="950260" y="720000"/>
            <a:ext cx="6566740" cy="477456"/>
          </a:xfrm>
          <a:prstGeom prst="rect">
            <a:avLst/>
          </a:prstGeom>
        </p:spPr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he-IL" altLang="he-IL" b="1" dirty="0">
                <a:latin typeface="Alef" panose="00000500000000000000" pitchFamily="2" charset="-79"/>
                <a:ea typeface="+mn-ea"/>
                <a:cs typeface="Alef" panose="00000500000000000000" pitchFamily="2" charset="-79"/>
              </a:rPr>
              <a:t>ניקיון בחניונים ובמסלולים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>
            <a:extLst>
              <a:ext uri="{FF2B5EF4-FFF2-40B4-BE49-F238E27FC236}">
                <a16:creationId xmlns:a16="http://schemas.microsoft.com/office/drawing/2014/main" id="{ECBFE0DA-E7EC-B840-0130-EFD6D5F2C7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440000" y="720000"/>
            <a:ext cx="6076999" cy="560856"/>
          </a:xfrm>
        </p:spPr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  <a:noAutofit/>
          </a:bodyPr>
          <a:lstStyle/>
          <a:p>
            <a:pPr algn="r">
              <a:defRPr/>
            </a:pPr>
            <a:r>
              <a:rPr lang="he-IL" altLang="he-IL" b="1">
                <a:latin typeface="Alef" panose="00000500000000000000" pitchFamily="2" charset="-79"/>
                <a:ea typeface="+mn-ea"/>
                <a:cs typeface="Alef" panose="00000500000000000000" pitchFamily="2" charset="-79"/>
              </a:rPr>
              <a:t>שירותים כימיים</a:t>
            </a:r>
            <a:endParaRPr lang="he-IL" altLang="he-IL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39939" name="מציין מיקום תוכן 2">
            <a:extLst>
              <a:ext uri="{FF2B5EF4-FFF2-40B4-BE49-F238E27FC236}">
                <a16:creationId xmlns:a16="http://schemas.microsoft.com/office/drawing/2014/main" id="{E3527C32-B482-7F50-87EA-5D1F3DFA844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485900" y="1593056"/>
            <a:ext cx="6172200" cy="367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יש להכיר את ההזמנה מראש.</a:t>
            </a:r>
          </a:p>
          <a:p>
            <a:r>
              <a:rPr lang="he-IL" altLang="he-IL" sz="1700" b="1" dirty="0">
                <a:latin typeface="Alef" panose="00000500000000000000" pitchFamily="2" charset="-79"/>
                <a:cs typeface="Alef" panose="00000500000000000000" pitchFamily="2" charset="-79"/>
              </a:rPr>
              <a:t>לפני היציאה לטיול</a:t>
            </a: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: וידוא הזמנה מול החברות על פי טבלת התיאום הלוגיסטי המעודכנת וההזמנות.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בעיות שאנו נתקלים בהם - המנהלן יכול לשנות את המצב ולמנוע עיכובים ובעיות, </a:t>
            </a:r>
            <a:r>
              <a:rPr lang="he-IL" altLang="he-IL" sz="1700" b="1" u="sng" dirty="0">
                <a:latin typeface="Alef" panose="00000500000000000000" pitchFamily="2" charset="-79"/>
                <a:cs typeface="Alef" panose="00000500000000000000" pitchFamily="2" charset="-79"/>
              </a:rPr>
              <a:t>אין להשליך זבל לתאי השירותים</a:t>
            </a: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הזזת תאים בתאום מול הספק.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ווידוא ביצוע בשטח- אישור הניקיון והשאיבה.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מניעה מחניכים של מעשי קונדס 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המלצה לתאורת שרוול </a:t>
            </a:r>
            <a:r>
              <a:rPr lang="he-IL" altLang="he-IL" sz="1700" dirty="0" err="1">
                <a:latin typeface="Alef" panose="00000500000000000000" pitchFamily="2" charset="-79"/>
                <a:cs typeface="Alef" panose="00000500000000000000" pitchFamily="2" charset="-79"/>
              </a:rPr>
              <a:t>לדים</a:t>
            </a: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 לתאי השירותים </a:t>
            </a:r>
          </a:p>
          <a:p>
            <a:endParaRPr lang="he-IL" altLang="he-IL" sz="17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76F6D7D-5DB2-0757-CC90-3FC7BF748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536" y="1553533"/>
            <a:ext cx="7796784" cy="462637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סוגי המכשירים שאיתם ינוהל הטיול:</a:t>
            </a:r>
          </a:p>
          <a:p>
            <a:pPr marL="0" indent="0">
              <a:buNone/>
              <a:defRPr/>
            </a:pPr>
            <a:r>
              <a:rPr 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א. נייד – בעיות קליטה.</a:t>
            </a:r>
          </a:p>
          <a:p>
            <a:pPr marL="0" indent="0">
              <a:buNone/>
              <a:defRPr/>
            </a:pPr>
            <a:r>
              <a:rPr 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ב. </a:t>
            </a:r>
            <a:r>
              <a:rPr lang="he-IL" sz="1700" dirty="0" err="1">
                <a:latin typeface="Alef" panose="00000500000000000000" pitchFamily="2" charset="-79"/>
                <a:cs typeface="Alef" panose="00000500000000000000" pitchFamily="2" charset="-79"/>
              </a:rPr>
              <a:t>סימפלקס</a:t>
            </a:r>
            <a:r>
              <a:rPr lang="he-IL" sz="1700" dirty="0">
                <a:latin typeface="Alef" panose="00000500000000000000" pitchFamily="2" charset="-79"/>
                <a:cs typeface="Alef" panose="00000500000000000000" pitchFamily="2" charset="-79"/>
              </a:rPr>
              <a:t>. פלוס קשר רכב.</a:t>
            </a:r>
          </a:p>
          <a:p>
            <a:pPr marL="0" indent="0">
              <a:buNone/>
              <a:defRPr/>
            </a:pPr>
            <a:r>
              <a:rPr 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ג. לוויני – שני סוגים: מכשיר הודעות ומיקום, ומכשיר לשיחות.</a:t>
            </a:r>
          </a:p>
          <a:p>
            <a:pPr>
              <a:defRPr/>
            </a:pPr>
            <a:r>
              <a:rPr 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לפני הטיול:  תיאום משיכה מול האגף. וידוא קבלה על פי הזמנה- לספור.</a:t>
            </a:r>
          </a:p>
          <a:p>
            <a:pPr>
              <a:defRPr/>
            </a:pPr>
            <a:r>
              <a:rPr 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בזמן הטיול:  וידוא טעינה בסוף כל יום.</a:t>
            </a:r>
          </a:p>
          <a:p>
            <a:pPr>
              <a:defRPr/>
            </a:pPr>
            <a:r>
              <a:rPr 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במקרה של תקלה- יצירת קשר עם הספק.  </a:t>
            </a:r>
            <a:br>
              <a:rPr lang="en-US" sz="1700" dirty="0"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במקרה של בעיה- יש ליצור קשר מידי עם המחלקה.</a:t>
            </a:r>
          </a:p>
          <a:p>
            <a:pPr>
              <a:defRPr/>
            </a:pPr>
            <a:r>
              <a:rPr lang="he-IL" sz="1700" b="1" dirty="0">
                <a:latin typeface="Alef" panose="00000500000000000000" pitchFamily="2" charset="-79"/>
                <a:cs typeface="Alef" panose="00000500000000000000" pitchFamily="2" charset="-79"/>
              </a:rPr>
              <a:t>הכרות תפעול קשר לוויני.</a:t>
            </a:r>
          </a:p>
          <a:p>
            <a:pPr>
              <a:defRPr/>
            </a:pPr>
            <a:r>
              <a:rPr 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בסיום הטיול- איסוף מסודר של המכשירים.</a:t>
            </a:r>
            <a:br>
              <a:rPr lang="en-US" sz="1700" dirty="0"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החתמת השבטים על ההחזרות- טבלת חתימה.</a:t>
            </a:r>
          </a:p>
          <a:p>
            <a:pPr>
              <a:defRPr/>
            </a:pPr>
            <a:r>
              <a:rPr 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הכסף הגדול = </a:t>
            </a:r>
            <a:r>
              <a:rPr lang="he-IL" sz="1700" dirty="0" err="1">
                <a:latin typeface="Alef" panose="00000500000000000000" pitchFamily="2" charset="-79"/>
                <a:cs typeface="Alef" panose="00000500000000000000" pitchFamily="2" charset="-79"/>
              </a:rPr>
              <a:t>אובדנים</a:t>
            </a:r>
            <a:r>
              <a:rPr lang="he-IL" sz="1700" dirty="0"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  <a:p>
            <a:pPr marL="0" indent="0">
              <a:buNone/>
              <a:defRPr/>
            </a:pPr>
            <a:endParaRPr lang="he-IL" sz="17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6487A98F-1AB4-5FCA-F1E9-2A1C6A2C8509}"/>
              </a:ext>
            </a:extLst>
          </p:cNvPr>
          <p:cNvSpPr txBox="1">
            <a:spLocks/>
          </p:cNvSpPr>
          <p:nvPr/>
        </p:nvSpPr>
        <p:spPr bwMode="auto">
          <a:xfrm>
            <a:off x="302080" y="678090"/>
            <a:ext cx="6076999" cy="560856"/>
          </a:xfrm>
          <a:prstGeom prst="rect">
            <a:avLst/>
          </a:prstGeom>
        </p:spPr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he-IL" altLang="he-IL" b="1" dirty="0">
                <a:latin typeface="Alef" panose="00000500000000000000" pitchFamily="2" charset="-79"/>
                <a:ea typeface="+mn-ea"/>
                <a:cs typeface="Alef" panose="00000500000000000000" pitchFamily="2" charset="-79"/>
              </a:rPr>
              <a:t>קשר ותקשורת</a:t>
            </a:r>
            <a:endParaRPr lang="he-IL" altLang="he-IL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מציין מיקום תוכן 2">
            <a:extLst>
              <a:ext uri="{FF2B5EF4-FFF2-40B4-BE49-F238E27FC236}">
                <a16:creationId xmlns:a16="http://schemas.microsoft.com/office/drawing/2014/main" id="{528EC671-B3B3-A4B3-75D8-7E2BC2F1E2F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440000" y="1453575"/>
            <a:ext cx="7317441" cy="51109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he-IL" altLang="he-IL" sz="1700" b="1" u="sng" dirty="0">
                <a:latin typeface="Alef" panose="00000500000000000000" pitchFamily="2" charset="-79"/>
                <a:cs typeface="Alef" panose="00000500000000000000" pitchFamily="2" charset="-79"/>
              </a:rPr>
              <a:t>יש לפעול לפי נוהל השכרת רכב!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שמירה על הרכבים אותם אנו מקבלים: נוהל משיכה נכון, לעבור בקפדנות מסביב לרכב ולוודא שהנציג מסמן </a:t>
            </a:r>
            <a:r>
              <a:rPr lang="he-IL" altLang="he-IL" sz="1700" dirty="0" err="1">
                <a:latin typeface="Alef" panose="00000500000000000000" pitchFamily="2" charset="-79"/>
                <a:cs typeface="Alef" panose="00000500000000000000" pitchFamily="2" charset="-79"/>
              </a:rPr>
              <a:t>הכל</a:t>
            </a: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, לא לשכוח לוודא גלגל רזרבי ואמצעים להחלפת גלגל. </a:t>
            </a:r>
          </a:p>
          <a:p>
            <a:r>
              <a:rPr lang="he-IL" altLang="he-IL" sz="1700" b="1" dirty="0">
                <a:latin typeface="Alef" panose="00000500000000000000" pitchFamily="2" charset="-79"/>
                <a:cs typeface="Alef" panose="00000500000000000000" pitchFamily="2" charset="-79"/>
              </a:rPr>
              <a:t>נזק=תשלום</a:t>
            </a: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וידוא הזמנה מראש אל מול החברה עם מספרי ההזמנות.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יש לשים לב לשעת המשיכה. החזרה עד השעה הזו למניעת חיובים מיותרים.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התנהגות אחראית בשעות יציאה/ חזרה/ נהיגה בלילה/ נסיעות בשטח. </a:t>
            </a:r>
          </a:p>
          <a:p>
            <a:r>
              <a:rPr lang="he-IL" altLang="he-IL" sz="1700" b="1" dirty="0">
                <a:latin typeface="Alef" panose="00000500000000000000" pitchFamily="2" charset="-79"/>
                <a:cs typeface="Alef" panose="00000500000000000000" pitchFamily="2" charset="-79"/>
              </a:rPr>
              <a:t>שימת לב לסוג הדלק כאשר מתדלקים- </a:t>
            </a: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סולר/ בנזין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במקרה של בעיה יש לפנות לחברת ההשכרה.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דיווח על תקלות לאגף.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החזרה- </a:t>
            </a:r>
            <a:r>
              <a:rPr lang="he-IL" altLang="he-IL" sz="1700" b="1" dirty="0">
                <a:latin typeface="Alef" panose="00000500000000000000" pitchFamily="2" charset="-79"/>
                <a:cs typeface="Alef" panose="00000500000000000000" pitchFamily="2" charset="-79"/>
              </a:rPr>
              <a:t>רכב שטוף</a:t>
            </a: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 ומתודלק (כפי שקיבלתם). </a:t>
            </a:r>
          </a:p>
          <a:p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במידה ומוסיפים או מחליפים נהגים- יש לאשר מול האגף. (לשלוח צילום רישיון נהיגה+ מס' רכב ומס' הזמנה).</a:t>
            </a:r>
          </a:p>
          <a:p>
            <a:endParaRPr lang="he-IL" altLang="he-IL" sz="17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BD09FE83-4F66-E96D-8A9D-EF01CB5704A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-632640" y="750480"/>
            <a:ext cx="6076999" cy="560856"/>
          </a:xfrm>
        </p:spPr>
        <p:txBody>
          <a:bodyPr vert="horz" wrap="square" lIns="68580" tIns="34290" rIns="68580" bIns="34290" numCol="1" rtlCol="1" anchor="t" anchorCtr="0" compatLnSpc="1">
            <a:prstTxWarp prst="textNoShape">
              <a:avLst/>
            </a:prstTxWarp>
            <a:noAutofit/>
          </a:bodyPr>
          <a:lstStyle/>
          <a:p>
            <a:pPr algn="r">
              <a:defRPr/>
            </a:pPr>
            <a:r>
              <a:rPr lang="he-IL" altLang="he-IL" b="1" dirty="0">
                <a:latin typeface="Alef" panose="00000500000000000000" pitchFamily="2" charset="-79"/>
                <a:ea typeface="+mn-ea"/>
                <a:cs typeface="Alef" panose="00000500000000000000" pitchFamily="2" charset="-79"/>
              </a:rPr>
              <a:t>רכבים</a:t>
            </a:r>
            <a:endParaRPr lang="he-IL" altLang="he-IL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4CCFBB9E-B1B7-0997-8ADA-8848D7DBFBD0}"/>
              </a:ext>
            </a:extLst>
          </p:cNvPr>
          <p:cNvGrpSpPr/>
          <p:nvPr/>
        </p:nvGrpSpPr>
        <p:grpSpPr>
          <a:xfrm>
            <a:off x="1224087" y="1002796"/>
            <a:ext cx="7554153" cy="5237062"/>
            <a:chOff x="1288095" y="746764"/>
            <a:chExt cx="7554153" cy="5237062"/>
          </a:xfrm>
        </p:grpSpPr>
        <p:pic>
          <p:nvPicPr>
            <p:cNvPr id="5" name="תמונה 4">
              <a:extLst>
                <a:ext uri="{FF2B5EF4-FFF2-40B4-BE49-F238E27FC236}">
                  <a16:creationId xmlns:a16="http://schemas.microsoft.com/office/drawing/2014/main" id="{B87F54FF-7DF4-B380-3582-316FE9297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8023" y="874173"/>
              <a:ext cx="3667953" cy="5109653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22" name="קבוצה 21">
              <a:extLst>
                <a:ext uri="{FF2B5EF4-FFF2-40B4-BE49-F238E27FC236}">
                  <a16:creationId xmlns:a16="http://schemas.microsoft.com/office/drawing/2014/main" id="{ACBB155E-EA14-00C8-6C63-304B071F7D5A}"/>
                </a:ext>
              </a:extLst>
            </p:cNvPr>
            <p:cNvGrpSpPr/>
            <p:nvPr/>
          </p:nvGrpSpPr>
          <p:grpSpPr>
            <a:xfrm>
              <a:off x="1288095" y="749810"/>
              <a:ext cx="3667953" cy="2039110"/>
              <a:chOff x="1288095" y="749810"/>
              <a:chExt cx="3667953" cy="2039110"/>
            </a:xfrm>
          </p:grpSpPr>
          <p:sp>
            <p:nvSpPr>
              <p:cNvPr id="11" name="מציין מיקום תוכן 3">
                <a:extLst>
                  <a:ext uri="{FF2B5EF4-FFF2-40B4-BE49-F238E27FC236}">
                    <a16:creationId xmlns:a16="http://schemas.microsoft.com/office/drawing/2014/main" id="{BE719BC3-B598-2B54-3013-AAEF2A2E64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8095" y="749810"/>
                <a:ext cx="1192215" cy="203911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28600" indent="-228600" algn="r" defTabSz="914400" rtl="1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he-IL" altLang="he-IL" sz="1200" b="1" u="sng" dirty="0">
                    <a:latin typeface="Alef" panose="00000500000000000000" pitchFamily="2" charset="-79"/>
                    <a:cs typeface="Alef" panose="00000500000000000000" pitchFamily="2" charset="-79"/>
                  </a:rPr>
                  <a:t>מכתש רמון:</a:t>
                </a:r>
              </a:p>
              <a:p>
                <a:r>
                  <a:rPr lang="he-IL" altLang="he-IL" sz="1200" dirty="0">
                    <a:solidFill>
                      <a:srgbClr val="FF0000"/>
                    </a:solidFill>
                    <a:latin typeface="Alef" panose="00000500000000000000" pitchFamily="2" charset="-79"/>
                    <a:cs typeface="Alef" panose="00000500000000000000" pitchFamily="2" charset="-79"/>
                  </a:rPr>
                  <a:t>יהודה (2)</a:t>
                </a:r>
              </a:p>
              <a:p>
                <a:r>
                  <a:rPr lang="he-IL" altLang="he-IL" sz="1200" dirty="0">
                    <a:solidFill>
                      <a:srgbClr val="FF0000"/>
                    </a:solidFill>
                    <a:latin typeface="Alef" panose="00000500000000000000" pitchFamily="2" charset="-79"/>
                    <a:cs typeface="Alef" panose="00000500000000000000" pitchFamily="2" charset="-79"/>
                  </a:rPr>
                  <a:t>חיפה (2)</a:t>
                </a:r>
              </a:p>
              <a:p>
                <a:r>
                  <a:rPr lang="he-IL" altLang="he-IL" sz="1200" dirty="0">
                    <a:solidFill>
                      <a:srgbClr val="00B0F0"/>
                    </a:solidFill>
                    <a:latin typeface="Alef" panose="00000500000000000000" pitchFamily="2" charset="-79"/>
                    <a:cs typeface="Alef" panose="00000500000000000000" pitchFamily="2" charset="-79"/>
                  </a:rPr>
                  <a:t>צפון (2)</a:t>
                </a:r>
              </a:p>
              <a:p>
                <a:r>
                  <a:rPr lang="he-IL" altLang="he-IL" sz="1200" dirty="0">
                    <a:solidFill>
                      <a:srgbClr val="00B0F0"/>
                    </a:solidFill>
                    <a:latin typeface="Alef" panose="00000500000000000000" pitchFamily="2" charset="-79"/>
                    <a:cs typeface="Alef" panose="00000500000000000000" pitchFamily="2" charset="-79"/>
                  </a:rPr>
                  <a:t>דן (4)</a:t>
                </a:r>
              </a:p>
              <a:p>
                <a:r>
                  <a:rPr lang="he-IL" altLang="he-IL" sz="1200" dirty="0">
                    <a:solidFill>
                      <a:srgbClr val="00B050"/>
                    </a:solidFill>
                    <a:latin typeface="Alef" panose="00000500000000000000" pitchFamily="2" charset="-79"/>
                    <a:cs typeface="Alef" panose="00000500000000000000" pitchFamily="2" charset="-79"/>
                  </a:rPr>
                  <a:t>איילון (3)</a:t>
                </a:r>
              </a:p>
              <a:p>
                <a:r>
                  <a:rPr lang="he-IL" altLang="he-IL" sz="1200" dirty="0">
                    <a:solidFill>
                      <a:srgbClr val="00B050"/>
                    </a:solidFill>
                    <a:latin typeface="Alef" panose="00000500000000000000" pitchFamily="2" charset="-79"/>
                    <a:cs typeface="Alef" panose="00000500000000000000" pitchFamily="2" charset="-79"/>
                  </a:rPr>
                  <a:t>החורש (2)</a:t>
                </a:r>
                <a:endParaRPr lang="he-IL" altLang="he-IL" sz="1200" dirty="0">
                  <a:solidFill>
                    <a:srgbClr val="00B0F0"/>
                  </a:solidFill>
                  <a:latin typeface="Alef" panose="00000500000000000000" pitchFamily="2" charset="-79"/>
                  <a:cs typeface="Alef" panose="00000500000000000000" pitchFamily="2" charset="-79"/>
                </a:endParaRPr>
              </a:p>
            </p:txBody>
          </p:sp>
          <p:sp>
            <p:nvSpPr>
              <p:cNvPr id="12" name="הסבר: קו מכופף 11">
                <a:extLst>
                  <a:ext uri="{FF2B5EF4-FFF2-40B4-BE49-F238E27FC236}">
                    <a16:creationId xmlns:a16="http://schemas.microsoft.com/office/drawing/2014/main" id="{1BD03975-6724-8641-0D90-5DB8E1BCC273}"/>
                  </a:ext>
                </a:extLst>
              </p:cNvPr>
              <p:cNvSpPr/>
              <p:nvPr/>
            </p:nvSpPr>
            <p:spPr>
              <a:xfrm>
                <a:off x="3776472" y="974757"/>
                <a:ext cx="1179576" cy="1055211"/>
              </a:xfrm>
              <a:prstGeom prst="borderCallout2">
                <a:avLst>
                  <a:gd name="adj1" fmla="val 18750"/>
                  <a:gd name="adj2" fmla="val -1356"/>
                  <a:gd name="adj3" fmla="val 18750"/>
                  <a:gd name="adj4" fmla="val -16667"/>
                  <a:gd name="adj5" fmla="val -18350"/>
                  <a:gd name="adj6" fmla="val -110233"/>
                </a:avLst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15266ADD-1ECB-70F2-94C6-E4AFF2D98AAB}"/>
                </a:ext>
              </a:extLst>
            </p:cNvPr>
            <p:cNvGrpSpPr/>
            <p:nvPr/>
          </p:nvGrpSpPr>
          <p:grpSpPr>
            <a:xfrm>
              <a:off x="4471416" y="746764"/>
              <a:ext cx="4370832" cy="2343908"/>
              <a:chOff x="4471416" y="746764"/>
              <a:chExt cx="4370832" cy="2343908"/>
            </a:xfrm>
          </p:grpSpPr>
          <p:sp>
            <p:nvSpPr>
              <p:cNvPr id="14" name="מציין מיקום תוכן 3">
                <a:extLst>
                  <a:ext uri="{FF2B5EF4-FFF2-40B4-BE49-F238E27FC236}">
                    <a16:creationId xmlns:a16="http://schemas.microsoft.com/office/drawing/2014/main" id="{10682BCC-F6F6-38EA-2E44-50E0B3CAAE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63690" y="746764"/>
                <a:ext cx="2178558" cy="234390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28600" indent="-228600" algn="r" defTabSz="914400" rtl="1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he-IL" altLang="he-IL" sz="1200" b="1" u="sng" dirty="0">
                    <a:latin typeface="Alef" panose="00000500000000000000" pitchFamily="2" charset="-79"/>
                    <a:cs typeface="Alef" panose="00000500000000000000" pitchFamily="2" charset="-79"/>
                  </a:rPr>
                  <a:t>פארן (שמיניות):</a:t>
                </a:r>
              </a:p>
              <a:p>
                <a:r>
                  <a:rPr lang="he-IL" altLang="he-IL" sz="1200" dirty="0">
                    <a:latin typeface="Alef" panose="00000500000000000000" pitchFamily="2" charset="-79"/>
                    <a:cs typeface="Alef" panose="00000500000000000000" pitchFamily="2" charset="-79"/>
                  </a:rPr>
                  <a:t>טור 1 (יהודה, איילון, י-ם)</a:t>
                </a:r>
              </a:p>
              <a:p>
                <a:r>
                  <a:rPr lang="he-IL" altLang="he-IL" sz="1200" dirty="0">
                    <a:latin typeface="Alef" panose="00000500000000000000" pitchFamily="2" charset="-79"/>
                    <a:cs typeface="Alef" panose="00000500000000000000" pitchFamily="2" charset="-79"/>
                  </a:rPr>
                  <a:t>טור 2 (צפון, החוף)</a:t>
                </a:r>
              </a:p>
              <a:p>
                <a:r>
                  <a:rPr lang="he-IL" altLang="he-IL" sz="1200" dirty="0">
                    <a:latin typeface="Alef" panose="00000500000000000000" pitchFamily="2" charset="-79"/>
                    <a:cs typeface="Alef" panose="00000500000000000000" pitchFamily="2" charset="-79"/>
                  </a:rPr>
                  <a:t>טור 3 (דרור, רמת גן)</a:t>
                </a:r>
              </a:p>
              <a:p>
                <a:r>
                  <a:rPr lang="he-IL" altLang="he-IL" sz="1200" dirty="0">
                    <a:latin typeface="Alef" panose="00000500000000000000" pitchFamily="2" charset="-79"/>
                    <a:cs typeface="Alef" panose="00000500000000000000" pitchFamily="2" charset="-79"/>
                  </a:rPr>
                  <a:t>טור 4 (הצוק, החורש)</a:t>
                </a:r>
              </a:p>
              <a:p>
                <a:r>
                  <a:rPr lang="he-IL" altLang="he-IL" sz="1200" dirty="0">
                    <a:latin typeface="Alef" panose="00000500000000000000" pitchFamily="2" charset="-79"/>
                    <a:cs typeface="Alef" panose="00000500000000000000" pitchFamily="2" charset="-79"/>
                  </a:rPr>
                  <a:t>טור 5 (דרום, שורק, השחר)</a:t>
                </a:r>
              </a:p>
              <a:p>
                <a:r>
                  <a:rPr lang="he-IL" altLang="he-IL" sz="1200" dirty="0">
                    <a:latin typeface="Alef" panose="00000500000000000000" pitchFamily="2" charset="-79"/>
                    <a:cs typeface="Alef" panose="00000500000000000000" pitchFamily="2" charset="-79"/>
                  </a:rPr>
                  <a:t>טור 6 (ת"א-יפו 1 + 2)</a:t>
                </a:r>
              </a:p>
              <a:p>
                <a:r>
                  <a:rPr lang="he-IL" altLang="he-IL" sz="1200" dirty="0">
                    <a:latin typeface="Alef" panose="00000500000000000000" pitchFamily="2" charset="-79"/>
                    <a:cs typeface="Alef" panose="00000500000000000000" pitchFamily="2" charset="-79"/>
                  </a:rPr>
                  <a:t>טור 7 (דן, חיפה)</a:t>
                </a:r>
              </a:p>
            </p:txBody>
          </p:sp>
          <p:sp>
            <p:nvSpPr>
              <p:cNvPr id="15" name="הסבר: קו מכופף 14">
                <a:extLst>
                  <a:ext uri="{FF2B5EF4-FFF2-40B4-BE49-F238E27FC236}">
                    <a16:creationId xmlns:a16="http://schemas.microsoft.com/office/drawing/2014/main" id="{87C840D3-10F7-BD70-FA26-57A7F017D765}"/>
                  </a:ext>
                </a:extLst>
              </p:cNvPr>
              <p:cNvSpPr/>
              <p:nvPr/>
            </p:nvSpPr>
            <p:spPr>
              <a:xfrm>
                <a:off x="4471416" y="1918718"/>
                <a:ext cx="1280159" cy="1055211"/>
              </a:xfrm>
              <a:prstGeom prst="borderCallout2">
                <a:avLst>
                  <a:gd name="adj1" fmla="val 17883"/>
                  <a:gd name="adj2" fmla="val 100073"/>
                  <a:gd name="adj3" fmla="val -3780"/>
                  <a:gd name="adj4" fmla="val 118333"/>
                  <a:gd name="adj5" fmla="val -110205"/>
                  <a:gd name="adj6" fmla="val 171196"/>
                </a:avLst>
              </a:prstGeom>
              <a:no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20" name="קבוצה 19">
              <a:extLst>
                <a:ext uri="{FF2B5EF4-FFF2-40B4-BE49-F238E27FC236}">
                  <a16:creationId xmlns:a16="http://schemas.microsoft.com/office/drawing/2014/main" id="{E46F3B6B-E962-0BBA-A4D3-0363DDCB3079}"/>
                </a:ext>
              </a:extLst>
            </p:cNvPr>
            <p:cNvGrpSpPr/>
            <p:nvPr/>
          </p:nvGrpSpPr>
          <p:grpSpPr>
            <a:xfrm>
              <a:off x="4571999" y="3316226"/>
              <a:ext cx="3283905" cy="1410303"/>
              <a:chOff x="4571999" y="3316226"/>
              <a:chExt cx="3283905" cy="1410303"/>
            </a:xfrm>
          </p:grpSpPr>
          <p:sp>
            <p:nvSpPr>
              <p:cNvPr id="16" name="מציין מיקום תוכן 3">
                <a:extLst>
                  <a:ext uri="{FF2B5EF4-FFF2-40B4-BE49-F238E27FC236}">
                    <a16:creationId xmlns:a16="http://schemas.microsoft.com/office/drawing/2014/main" id="{6BFCDED4-8DDB-78A6-9E62-F9700ABE43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63689" y="3316226"/>
                <a:ext cx="1192215" cy="123748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28600" indent="-228600" algn="r" defTabSz="914400" rtl="1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he-IL" altLang="he-IL" sz="1200" b="1" u="sng" dirty="0">
                    <a:latin typeface="Alef" panose="00000500000000000000" pitchFamily="2" charset="-79"/>
                    <a:cs typeface="Alef" panose="00000500000000000000" pitchFamily="2" charset="-79"/>
                  </a:rPr>
                  <a:t>דרום הערבה:</a:t>
                </a:r>
              </a:p>
              <a:p>
                <a:r>
                  <a:rPr lang="he-IL" altLang="he-IL" sz="1200" dirty="0">
                    <a:solidFill>
                      <a:srgbClr val="FF0000"/>
                    </a:solidFill>
                    <a:latin typeface="Alef" panose="00000500000000000000" pitchFamily="2" charset="-79"/>
                    <a:cs typeface="Alef" panose="00000500000000000000" pitchFamily="2" charset="-79"/>
                  </a:rPr>
                  <a:t>ת"א-יפו (3)</a:t>
                </a:r>
                <a:endParaRPr lang="he-IL" altLang="he-IL" sz="1200" dirty="0">
                  <a:solidFill>
                    <a:srgbClr val="00B0F0"/>
                  </a:solidFill>
                  <a:latin typeface="Alef" panose="00000500000000000000" pitchFamily="2" charset="-79"/>
                  <a:cs typeface="Alef" panose="00000500000000000000" pitchFamily="2" charset="-79"/>
                </a:endParaRPr>
              </a:p>
              <a:p>
                <a:r>
                  <a:rPr lang="he-IL" altLang="he-IL" sz="1200" dirty="0">
                    <a:solidFill>
                      <a:srgbClr val="00B0F0"/>
                    </a:solidFill>
                    <a:latin typeface="Alef" panose="00000500000000000000" pitchFamily="2" charset="-79"/>
                    <a:cs typeface="Alef" panose="00000500000000000000" pitchFamily="2" charset="-79"/>
                  </a:rPr>
                  <a:t>שורק (2)</a:t>
                </a:r>
              </a:p>
              <a:p>
                <a:r>
                  <a:rPr lang="he-IL" altLang="he-IL" sz="1200" dirty="0">
                    <a:solidFill>
                      <a:srgbClr val="00B0F0"/>
                    </a:solidFill>
                    <a:latin typeface="Alef" panose="00000500000000000000" pitchFamily="2" charset="-79"/>
                    <a:cs typeface="Alef" panose="00000500000000000000" pitchFamily="2" charset="-79"/>
                  </a:rPr>
                  <a:t>החוף (2)</a:t>
                </a:r>
              </a:p>
            </p:txBody>
          </p:sp>
          <p:sp>
            <p:nvSpPr>
              <p:cNvPr id="17" name="הסבר: קו מכופף 16">
                <a:extLst>
                  <a:ext uri="{FF2B5EF4-FFF2-40B4-BE49-F238E27FC236}">
                    <a16:creationId xmlns:a16="http://schemas.microsoft.com/office/drawing/2014/main" id="{0B5413B9-C003-59A4-74BF-C52713AD9ED1}"/>
                  </a:ext>
                </a:extLst>
              </p:cNvPr>
              <p:cNvSpPr/>
              <p:nvPr/>
            </p:nvSpPr>
            <p:spPr>
              <a:xfrm>
                <a:off x="4571999" y="3671318"/>
                <a:ext cx="850393" cy="1055211"/>
              </a:xfrm>
              <a:prstGeom prst="borderCallout2">
                <a:avLst>
                  <a:gd name="adj1" fmla="val 17883"/>
                  <a:gd name="adj2" fmla="val 100073"/>
                  <a:gd name="adj3" fmla="val -3780"/>
                  <a:gd name="adj4" fmla="val 118333"/>
                  <a:gd name="adj5" fmla="val -32215"/>
                  <a:gd name="adj6" fmla="val 245389"/>
                </a:avLst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3" name="קבוצה 22">
              <a:extLst>
                <a:ext uri="{FF2B5EF4-FFF2-40B4-BE49-F238E27FC236}">
                  <a16:creationId xmlns:a16="http://schemas.microsoft.com/office/drawing/2014/main" id="{EDC39CD2-D234-60F2-025F-8DD7C5B4110A}"/>
                </a:ext>
              </a:extLst>
            </p:cNvPr>
            <p:cNvGrpSpPr/>
            <p:nvPr/>
          </p:nvGrpSpPr>
          <p:grpSpPr>
            <a:xfrm>
              <a:off x="1288095" y="3008139"/>
              <a:ext cx="3709100" cy="2941476"/>
              <a:chOff x="1288095" y="2986725"/>
              <a:chExt cx="3709100" cy="2941476"/>
            </a:xfrm>
          </p:grpSpPr>
          <p:sp>
            <p:nvSpPr>
              <p:cNvPr id="18" name="מציין מיקום תוכן 3">
                <a:extLst>
                  <a:ext uri="{FF2B5EF4-FFF2-40B4-BE49-F238E27FC236}">
                    <a16:creationId xmlns:a16="http://schemas.microsoft.com/office/drawing/2014/main" id="{701BA272-5AA5-6636-EC66-AD9076A5F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8095" y="2986725"/>
                <a:ext cx="1192215" cy="203911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28600" indent="-228600" algn="r" defTabSz="914400" rtl="1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he-IL" altLang="he-IL" sz="1200" b="1" u="sng" dirty="0">
                    <a:latin typeface="Alef" panose="00000500000000000000" pitchFamily="2" charset="-79"/>
                    <a:cs typeface="Alef" panose="00000500000000000000" pitchFamily="2" charset="-79"/>
                  </a:rPr>
                  <a:t>הרי אילת:</a:t>
                </a:r>
              </a:p>
              <a:p>
                <a:r>
                  <a:rPr lang="he-IL" altLang="he-IL" sz="1200" dirty="0">
                    <a:solidFill>
                      <a:srgbClr val="FF0000"/>
                    </a:solidFill>
                    <a:latin typeface="Alef" panose="00000500000000000000" pitchFamily="2" charset="-79"/>
                    <a:cs typeface="Alef" panose="00000500000000000000" pitchFamily="2" charset="-79"/>
                  </a:rPr>
                  <a:t>ירושלים (2)</a:t>
                </a:r>
              </a:p>
              <a:p>
                <a:r>
                  <a:rPr lang="he-IL" altLang="he-IL" sz="1200" dirty="0">
                    <a:solidFill>
                      <a:srgbClr val="FF0000"/>
                    </a:solidFill>
                    <a:latin typeface="Alef" panose="00000500000000000000" pitchFamily="2" charset="-79"/>
                    <a:cs typeface="Alef" panose="00000500000000000000" pitchFamily="2" charset="-79"/>
                  </a:rPr>
                  <a:t>דרור (2)</a:t>
                </a:r>
              </a:p>
              <a:p>
                <a:r>
                  <a:rPr lang="he-IL" altLang="he-IL" sz="1200" dirty="0">
                    <a:solidFill>
                      <a:srgbClr val="00B0F0"/>
                    </a:solidFill>
                    <a:latin typeface="Alef" panose="00000500000000000000" pitchFamily="2" charset="-79"/>
                    <a:cs typeface="Alef" panose="00000500000000000000" pitchFamily="2" charset="-79"/>
                  </a:rPr>
                  <a:t>השחר (2)</a:t>
                </a:r>
              </a:p>
              <a:p>
                <a:r>
                  <a:rPr lang="he-IL" altLang="he-IL" sz="1200" dirty="0">
                    <a:solidFill>
                      <a:srgbClr val="00B0F0"/>
                    </a:solidFill>
                    <a:latin typeface="Alef" panose="00000500000000000000" pitchFamily="2" charset="-79"/>
                    <a:cs typeface="Alef" panose="00000500000000000000" pitchFamily="2" charset="-79"/>
                  </a:rPr>
                  <a:t>רמת גן (2)</a:t>
                </a:r>
              </a:p>
              <a:p>
                <a:r>
                  <a:rPr lang="he-IL" altLang="he-IL" sz="1200" dirty="0">
                    <a:solidFill>
                      <a:srgbClr val="00B050"/>
                    </a:solidFill>
                    <a:latin typeface="Alef" panose="00000500000000000000" pitchFamily="2" charset="-79"/>
                    <a:cs typeface="Alef" panose="00000500000000000000" pitchFamily="2" charset="-79"/>
                  </a:rPr>
                  <a:t>דרום (2)</a:t>
                </a:r>
              </a:p>
              <a:p>
                <a:r>
                  <a:rPr lang="he-IL" altLang="he-IL" sz="1200" dirty="0">
                    <a:solidFill>
                      <a:srgbClr val="00B050"/>
                    </a:solidFill>
                    <a:latin typeface="Alef" panose="00000500000000000000" pitchFamily="2" charset="-79"/>
                    <a:cs typeface="Alef" panose="00000500000000000000" pitchFamily="2" charset="-79"/>
                  </a:rPr>
                  <a:t>הצוק (2)</a:t>
                </a:r>
                <a:endParaRPr lang="he-IL" altLang="he-IL" sz="1200" dirty="0">
                  <a:solidFill>
                    <a:srgbClr val="00B0F0"/>
                  </a:solidFill>
                  <a:latin typeface="Alef" panose="00000500000000000000" pitchFamily="2" charset="-79"/>
                  <a:cs typeface="Alef" panose="00000500000000000000" pitchFamily="2" charset="-79"/>
                </a:endParaRPr>
              </a:p>
            </p:txBody>
          </p:sp>
          <p:sp>
            <p:nvSpPr>
              <p:cNvPr id="19" name="הסבר: קו מכופף 18">
                <a:extLst>
                  <a:ext uri="{FF2B5EF4-FFF2-40B4-BE49-F238E27FC236}">
                    <a16:creationId xmlns:a16="http://schemas.microsoft.com/office/drawing/2014/main" id="{472D40F9-FAAD-F6C1-BEF3-B8684B2C888D}"/>
                  </a:ext>
                </a:extLst>
              </p:cNvPr>
              <p:cNvSpPr/>
              <p:nvPr/>
            </p:nvSpPr>
            <p:spPr>
              <a:xfrm>
                <a:off x="4146802" y="5148072"/>
                <a:ext cx="850393" cy="780129"/>
              </a:xfrm>
              <a:prstGeom prst="borderCallout2">
                <a:avLst>
                  <a:gd name="adj1" fmla="val 22571"/>
                  <a:gd name="adj2" fmla="val -2077"/>
                  <a:gd name="adj3" fmla="val -23706"/>
                  <a:gd name="adj4" fmla="val -65538"/>
                  <a:gd name="adj5" fmla="val -48625"/>
                  <a:gd name="adj6" fmla="val -196546"/>
                </a:avLst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47B2EA24-F3CE-9F2F-39B4-52C0C6FF4E86}"/>
              </a:ext>
            </a:extLst>
          </p:cNvPr>
          <p:cNvSpPr txBox="1"/>
          <p:nvPr/>
        </p:nvSpPr>
        <p:spPr>
          <a:xfrm>
            <a:off x="289034" y="374088"/>
            <a:ext cx="856593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>
                <a:latin typeface="Alef" pitchFamily="2" charset="-79"/>
                <a:cs typeface="Alef" pitchFamily="2" charset="-79"/>
              </a:rPr>
              <a:t>פריסה גיאוגרפית</a:t>
            </a:r>
          </a:p>
        </p:txBody>
      </p:sp>
    </p:spTree>
    <p:extLst>
      <p:ext uri="{BB962C8B-B14F-4D97-AF65-F5344CB8AC3E}">
        <p14:creationId xmlns:p14="http://schemas.microsoft.com/office/powerpoint/2010/main" val="414010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0" y="527302"/>
            <a:ext cx="9154512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400" b="1" dirty="0">
                <a:latin typeface="Alef" pitchFamily="2" charset="-79"/>
                <a:cs typeface="Alef" pitchFamily="2" charset="-79"/>
              </a:rPr>
              <a:t>אופי הטיולים – הזדמנויות/אתגרים</a:t>
            </a:r>
          </a:p>
          <a:p>
            <a:pPr algn="ctr" rtl="1"/>
            <a:endParaRPr lang="he-IL" sz="1400" b="1" dirty="0">
              <a:latin typeface="Alef" pitchFamily="2" charset="-79"/>
              <a:cs typeface="Alef" pitchFamily="2" charset="-79"/>
            </a:endParaRPr>
          </a:p>
        </p:txBody>
      </p:sp>
      <p:graphicFrame>
        <p:nvGraphicFramePr>
          <p:cNvPr id="2" name="טבלה 3">
            <a:extLst>
              <a:ext uri="{FF2B5EF4-FFF2-40B4-BE49-F238E27FC236}">
                <a16:creationId xmlns:a16="http://schemas.microsoft.com/office/drawing/2014/main" id="{19145F4F-4997-A01C-3B12-FD6E47E34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229430"/>
              </p:ext>
            </p:extLst>
          </p:nvPr>
        </p:nvGraphicFramePr>
        <p:xfrm>
          <a:off x="319178" y="1283611"/>
          <a:ext cx="8370498" cy="491671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55962">
                  <a:extLst>
                    <a:ext uri="{9D8B030D-6E8A-4147-A177-3AD203B41FA5}">
                      <a16:colId xmlns:a16="http://schemas.microsoft.com/office/drawing/2014/main" val="1971595644"/>
                    </a:ext>
                  </a:extLst>
                </a:gridCol>
                <a:gridCol w="3217653">
                  <a:extLst>
                    <a:ext uri="{9D8B030D-6E8A-4147-A177-3AD203B41FA5}">
                      <a16:colId xmlns:a16="http://schemas.microsoft.com/office/drawing/2014/main" val="468515093"/>
                    </a:ext>
                  </a:extLst>
                </a:gridCol>
                <a:gridCol w="3096883">
                  <a:extLst>
                    <a:ext uri="{9D8B030D-6E8A-4147-A177-3AD203B41FA5}">
                      <a16:colId xmlns:a16="http://schemas.microsoft.com/office/drawing/2014/main" val="1181084751"/>
                    </a:ext>
                  </a:extLst>
                </a:gridCol>
              </a:tblGrid>
              <a:tr h="471278"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אתגרים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הזדמנויות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442431"/>
                  </a:ext>
                </a:extLst>
              </a:tr>
              <a:tr h="471278">
                <a:tc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טיול נודד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לוגיסטיקה, מעטפת מאפשרת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התנסות בעוצמות גבוהות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583280"/>
                  </a:ext>
                </a:extLst>
              </a:tr>
              <a:tr h="471278">
                <a:tc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ניהול טורים במקביל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ניהול מורכב, קשב וריכוז.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העצמת בעלי תפקידים ופיתוחם.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276722"/>
                  </a:ext>
                </a:extLst>
              </a:tr>
              <a:tr h="471278">
                <a:tc>
                  <a:txBody>
                    <a:bodyPr/>
                    <a:lstStyle/>
                    <a:p>
                      <a:pPr algn="r" rtl="1"/>
                      <a:r>
                        <a:rPr lang="he-IL" dirty="0" err="1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מז"א</a:t>
                      </a:r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התמודדות עם </a:t>
                      </a:r>
                      <a:r>
                        <a:rPr lang="he-IL" dirty="0" err="1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בלת"מים</a:t>
                      </a:r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, הכנת תוכניות גיבוי.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פיתוח יכולות המענה </a:t>
                      </a:r>
                      <a:r>
                        <a:rPr lang="he-IL" dirty="0" err="1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בבלת"מ</a:t>
                      </a:r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, הכנה מראש טובה יותר.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596284"/>
                  </a:ext>
                </a:extLst>
              </a:tr>
              <a:tr h="471278">
                <a:tc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טיול לחניכי </a:t>
                      </a:r>
                      <a:r>
                        <a:rPr lang="he-IL" dirty="0" err="1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שכב"ג</a:t>
                      </a:r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מאפייני הגיל, הצורך בריגוש.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פיתוח והעצמה.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382263"/>
                  </a:ext>
                </a:extLst>
              </a:tr>
              <a:tr h="471278">
                <a:tc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צוות ההדרכה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מורכב ברובו ממעגל שאינו המעגל היומיומי של ההנהגה.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גיוס כ"א, העצמת </a:t>
                      </a:r>
                      <a:r>
                        <a:rPr lang="he-IL" dirty="0" err="1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מדריכ</a:t>
                      </a:r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/ת השכבה.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574352"/>
                  </a:ext>
                </a:extLst>
              </a:tr>
              <a:tr h="471278">
                <a:tc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ניסיון מועט לצוותי ההקמה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עמידה בסטנדרט על אף הניסיון.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העמדת סטנדרט וחלק מציר הפיתוח השנתי.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548842"/>
                  </a:ext>
                </a:extLst>
              </a:tr>
              <a:tr h="471278">
                <a:tc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פריסה גאוגרפית רחבה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מענה של מעטפת המטה המצומצמת ביחס להנהגות.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פיתוח ההנהגות, יצירת שת"פ.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335367"/>
                  </a:ext>
                </a:extLst>
              </a:tr>
              <a:tr h="471278">
                <a:tc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קשיי תקשורת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ניהול ומענה </a:t>
                      </a:r>
                      <a:r>
                        <a:rPr lang="he-IL" dirty="0" err="1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לבלת"מ</a:t>
                      </a:r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עצמאות, פיתוח יכולות וכלים.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48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821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331197" y="496231"/>
            <a:ext cx="8565931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400" b="1" dirty="0">
                <a:latin typeface="Alef" pitchFamily="2" charset="-79"/>
                <a:cs typeface="Alef" pitchFamily="2" charset="-79"/>
              </a:rPr>
              <a:t>בעלי תפקידים בטיול</a:t>
            </a:r>
          </a:p>
          <a:p>
            <a:pPr algn="ctr" rtl="1"/>
            <a:r>
              <a:rPr lang="he-IL" sz="3200" b="1" dirty="0">
                <a:latin typeface="Alef" pitchFamily="2" charset="-79"/>
                <a:cs typeface="Alef" pitchFamily="2" charset="-79"/>
              </a:rPr>
              <a:t>מעטפת תנועתית</a:t>
            </a:r>
            <a:endParaRPr lang="he-IL" sz="3600" b="1" dirty="0">
              <a:latin typeface="Alef" pitchFamily="2" charset="-79"/>
              <a:cs typeface="Alef" pitchFamily="2" charset="-79"/>
            </a:endParaRPr>
          </a:p>
          <a:p>
            <a:pPr algn="ctr" rtl="1"/>
            <a:endParaRPr lang="he-IL" sz="1400" b="1" dirty="0">
              <a:latin typeface="Alef" pitchFamily="2" charset="-79"/>
              <a:cs typeface="Alef" pitchFamily="2" charset="-79"/>
            </a:endParaRPr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22488532-BE8E-4044-3A33-36980E5EB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933161"/>
              </p:ext>
            </p:extLst>
          </p:nvPr>
        </p:nvGraphicFramePr>
        <p:xfrm>
          <a:off x="630942" y="3096882"/>
          <a:ext cx="6379565" cy="232520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75913">
                  <a:extLst>
                    <a:ext uri="{9D8B030D-6E8A-4147-A177-3AD203B41FA5}">
                      <a16:colId xmlns:a16="http://schemas.microsoft.com/office/drawing/2014/main" val="3756409331"/>
                    </a:ext>
                  </a:extLst>
                </a:gridCol>
                <a:gridCol w="1275913">
                  <a:extLst>
                    <a:ext uri="{9D8B030D-6E8A-4147-A177-3AD203B41FA5}">
                      <a16:colId xmlns:a16="http://schemas.microsoft.com/office/drawing/2014/main" val="715864112"/>
                    </a:ext>
                  </a:extLst>
                </a:gridCol>
                <a:gridCol w="1275913">
                  <a:extLst>
                    <a:ext uri="{9D8B030D-6E8A-4147-A177-3AD203B41FA5}">
                      <a16:colId xmlns:a16="http://schemas.microsoft.com/office/drawing/2014/main" val="2132195384"/>
                    </a:ext>
                  </a:extLst>
                </a:gridCol>
                <a:gridCol w="1275913">
                  <a:extLst>
                    <a:ext uri="{9D8B030D-6E8A-4147-A177-3AD203B41FA5}">
                      <a16:colId xmlns:a16="http://schemas.microsoft.com/office/drawing/2014/main" val="3380267602"/>
                    </a:ext>
                  </a:extLst>
                </a:gridCol>
                <a:gridCol w="1275913">
                  <a:extLst>
                    <a:ext uri="{9D8B030D-6E8A-4147-A177-3AD203B41FA5}">
                      <a16:colId xmlns:a16="http://schemas.microsoft.com/office/drawing/2014/main" val="332746190"/>
                    </a:ext>
                  </a:extLst>
                </a:gridCol>
              </a:tblGrid>
              <a:tr h="761243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קטגוריות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הרי אילת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דרום הערבה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שמיניות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מצפה רמון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302626"/>
                  </a:ext>
                </a:extLst>
              </a:tr>
              <a:tr h="781979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מנהל/ת אזור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אלון דותן וליאור קפלן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גיא פורת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עמית אבן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שירה קנת ויואב כהן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253332"/>
                  </a:ext>
                </a:extLst>
              </a:tr>
              <a:tr h="781979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נציג לוגיסטי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אייל שניאור</a:t>
                      </a:r>
                    </a:p>
                    <a:p>
                      <a:pPr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אייל ורדי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מנור פרייזונד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132361"/>
                  </a:ext>
                </a:extLst>
              </a:tr>
            </a:tbl>
          </a:graphicData>
        </a:graphic>
      </p:graphicFrame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20963D3A-1C02-A597-0080-094B0D39CEBC}"/>
              </a:ext>
            </a:extLst>
          </p:cNvPr>
          <p:cNvGrpSpPr/>
          <p:nvPr/>
        </p:nvGrpSpPr>
        <p:grpSpPr>
          <a:xfrm>
            <a:off x="613687" y="1234895"/>
            <a:ext cx="8000950" cy="4741363"/>
            <a:chOff x="623146" y="1458765"/>
            <a:chExt cx="8000950" cy="3963319"/>
          </a:xfrm>
        </p:grpSpPr>
        <p:graphicFrame>
          <p:nvGraphicFramePr>
            <p:cNvPr id="3" name="דיאגרמה 2">
              <a:extLst>
                <a:ext uri="{FF2B5EF4-FFF2-40B4-BE49-F238E27FC236}">
                  <a16:creationId xmlns:a16="http://schemas.microsoft.com/office/drawing/2014/main" id="{74762287-A3AA-F9FF-99F6-14DB8E64F30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02363013"/>
                </p:ext>
              </p:extLst>
            </p:nvPr>
          </p:nvGraphicFramePr>
          <p:xfrm>
            <a:off x="623146" y="1458765"/>
            <a:ext cx="8000950" cy="18541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A871CEC2-51BE-364E-F524-54116024856E}"/>
                </a:ext>
              </a:extLst>
            </p:cNvPr>
            <p:cNvGrpSpPr/>
            <p:nvPr/>
          </p:nvGrpSpPr>
          <p:grpSpPr>
            <a:xfrm>
              <a:off x="7134046" y="3034146"/>
              <a:ext cx="1386808" cy="502684"/>
              <a:chOff x="6398734" y="482904"/>
              <a:chExt cx="1671263" cy="888386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7" name="מלבן 6">
                <a:extLst>
                  <a:ext uri="{FF2B5EF4-FFF2-40B4-BE49-F238E27FC236}">
                    <a16:creationId xmlns:a16="http://schemas.microsoft.com/office/drawing/2014/main" id="{A22F7186-1C5C-30F8-758C-CE7F968D9C07}"/>
                  </a:ext>
                </a:extLst>
              </p:cNvPr>
              <p:cNvSpPr/>
              <p:nvPr/>
            </p:nvSpPr>
            <p:spPr>
              <a:xfrm>
                <a:off x="6517570" y="482904"/>
                <a:ext cx="1480644" cy="888386"/>
              </a:xfrm>
              <a:prstGeom prst="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9EE3E5D1-F061-8559-2896-731C9E7BE83B}"/>
                  </a:ext>
                </a:extLst>
              </p:cNvPr>
              <p:cNvSpPr txBox="1"/>
              <p:nvPr/>
            </p:nvSpPr>
            <p:spPr>
              <a:xfrm>
                <a:off x="6398734" y="482904"/>
                <a:ext cx="1671263" cy="88838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e-IL" sz="1600" kern="1200" dirty="0">
                    <a:latin typeface="Alef" panose="00000500000000000000" pitchFamily="2" charset="-79"/>
                    <a:cs typeface="Alef" panose="00000500000000000000" pitchFamily="2" charset="-79"/>
                  </a:rPr>
                  <a:t>חפ"ק מזכ"ל</a:t>
                </a:r>
              </a:p>
            </p:txBody>
          </p:sp>
        </p:grpSp>
        <p:grpSp>
          <p:nvGrpSpPr>
            <p:cNvPr id="9" name="קבוצה 8">
              <a:extLst>
                <a:ext uri="{FF2B5EF4-FFF2-40B4-BE49-F238E27FC236}">
                  <a16:creationId xmlns:a16="http://schemas.microsoft.com/office/drawing/2014/main" id="{D53E7ED8-0552-61F0-FE5C-B5CD6AEEB798}"/>
                </a:ext>
              </a:extLst>
            </p:cNvPr>
            <p:cNvGrpSpPr/>
            <p:nvPr/>
          </p:nvGrpSpPr>
          <p:grpSpPr>
            <a:xfrm>
              <a:off x="7246190" y="3662564"/>
              <a:ext cx="1219914" cy="502684"/>
              <a:chOff x="6517570" y="482904"/>
              <a:chExt cx="1480644" cy="888386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0" name="מלבן 9">
                <a:extLst>
                  <a:ext uri="{FF2B5EF4-FFF2-40B4-BE49-F238E27FC236}">
                    <a16:creationId xmlns:a16="http://schemas.microsoft.com/office/drawing/2014/main" id="{A0891C65-5475-2C31-A616-C622655BD25A}"/>
                  </a:ext>
                </a:extLst>
              </p:cNvPr>
              <p:cNvSpPr/>
              <p:nvPr/>
            </p:nvSpPr>
            <p:spPr>
              <a:xfrm>
                <a:off x="6517570" y="482904"/>
                <a:ext cx="1480644" cy="888386"/>
              </a:xfrm>
              <a:prstGeom prst="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2A8EA480-2249-13C1-8568-4382877DEDCB}"/>
                  </a:ext>
                </a:extLst>
              </p:cNvPr>
              <p:cNvSpPr txBox="1"/>
              <p:nvPr/>
            </p:nvSpPr>
            <p:spPr>
              <a:xfrm>
                <a:off x="6517570" y="482904"/>
                <a:ext cx="1480644" cy="88838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e-IL" sz="1600" kern="1200" dirty="0">
                    <a:latin typeface="Alef" panose="00000500000000000000" pitchFamily="2" charset="-79"/>
                    <a:cs typeface="Alef" panose="00000500000000000000" pitchFamily="2" charset="-79"/>
                  </a:rPr>
                  <a:t>חפ"ק </a:t>
                </a:r>
                <a:r>
                  <a:rPr lang="he-IL" sz="1600" kern="1200" dirty="0" err="1">
                    <a:latin typeface="Alef" panose="00000500000000000000" pitchFamily="2" charset="-79"/>
                    <a:cs typeface="Alef" panose="00000500000000000000" pitchFamily="2" charset="-79"/>
                  </a:rPr>
                  <a:t>סמזכ"ל</a:t>
                </a:r>
                <a:r>
                  <a:rPr lang="he-IL" sz="1600" kern="1200" dirty="0">
                    <a:latin typeface="Alef" panose="00000500000000000000" pitchFamily="2" charset="-79"/>
                    <a:cs typeface="Alef" panose="00000500000000000000" pitchFamily="2" charset="-79"/>
                  </a:rPr>
                  <a:t> חינוך</a:t>
                </a:r>
              </a:p>
            </p:txBody>
          </p:sp>
        </p:grpSp>
        <p:grpSp>
          <p:nvGrpSpPr>
            <p:cNvPr id="13" name="קבוצה 12">
              <a:extLst>
                <a:ext uri="{FF2B5EF4-FFF2-40B4-BE49-F238E27FC236}">
                  <a16:creationId xmlns:a16="http://schemas.microsoft.com/office/drawing/2014/main" id="{6FC39787-3551-3003-D71C-BD0217623B25}"/>
                </a:ext>
              </a:extLst>
            </p:cNvPr>
            <p:cNvGrpSpPr/>
            <p:nvPr/>
          </p:nvGrpSpPr>
          <p:grpSpPr>
            <a:xfrm>
              <a:off x="7246190" y="4290982"/>
              <a:ext cx="1219914" cy="502684"/>
              <a:chOff x="6517570" y="482904"/>
              <a:chExt cx="1480644" cy="888386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4" name="מלבן 13">
                <a:extLst>
                  <a:ext uri="{FF2B5EF4-FFF2-40B4-BE49-F238E27FC236}">
                    <a16:creationId xmlns:a16="http://schemas.microsoft.com/office/drawing/2014/main" id="{7848D32C-27F2-411D-E5E2-E797552C234A}"/>
                  </a:ext>
                </a:extLst>
              </p:cNvPr>
              <p:cNvSpPr/>
              <p:nvPr/>
            </p:nvSpPr>
            <p:spPr>
              <a:xfrm>
                <a:off x="6517570" y="482904"/>
                <a:ext cx="1480644" cy="888386"/>
              </a:xfrm>
              <a:prstGeom prst="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E1D84D2B-9CDE-EA36-E6C4-18D971D2A5AD}"/>
                  </a:ext>
                </a:extLst>
              </p:cNvPr>
              <p:cNvSpPr txBox="1"/>
              <p:nvPr/>
            </p:nvSpPr>
            <p:spPr>
              <a:xfrm>
                <a:off x="6517570" y="482904"/>
                <a:ext cx="1480644" cy="88838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e-IL" sz="1600" kern="1200" dirty="0">
                    <a:latin typeface="Alef" panose="00000500000000000000" pitchFamily="2" charset="-79"/>
                    <a:cs typeface="Alef" panose="00000500000000000000" pitchFamily="2" charset="-79"/>
                  </a:rPr>
                  <a:t>חפ"ק </a:t>
                </a:r>
                <a:r>
                  <a:rPr lang="he-IL" sz="1600" kern="1200" dirty="0" err="1">
                    <a:latin typeface="Alef" panose="00000500000000000000" pitchFamily="2" charset="-79"/>
                    <a:cs typeface="Alef" panose="00000500000000000000" pitchFamily="2" charset="-79"/>
                  </a:rPr>
                  <a:t>סמזכ"ל</a:t>
                </a:r>
                <a:r>
                  <a:rPr lang="he-IL" sz="1600" kern="1200" dirty="0">
                    <a:latin typeface="Alef" panose="00000500000000000000" pitchFamily="2" charset="-79"/>
                    <a:cs typeface="Alef" panose="00000500000000000000" pitchFamily="2" charset="-79"/>
                  </a:rPr>
                  <a:t> תפעול</a:t>
                </a:r>
              </a:p>
            </p:txBody>
          </p:sp>
        </p:grpSp>
        <p:grpSp>
          <p:nvGrpSpPr>
            <p:cNvPr id="16" name="קבוצה 15">
              <a:extLst>
                <a:ext uri="{FF2B5EF4-FFF2-40B4-BE49-F238E27FC236}">
                  <a16:creationId xmlns:a16="http://schemas.microsoft.com/office/drawing/2014/main" id="{888F6146-CBBA-8A03-119C-A2D21AF5BE77}"/>
                </a:ext>
              </a:extLst>
            </p:cNvPr>
            <p:cNvGrpSpPr/>
            <p:nvPr/>
          </p:nvGrpSpPr>
          <p:grpSpPr>
            <a:xfrm>
              <a:off x="7241375" y="4919400"/>
              <a:ext cx="1219914" cy="502684"/>
              <a:chOff x="6517570" y="482904"/>
              <a:chExt cx="1480644" cy="888386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7" name="מלבן 16">
                <a:extLst>
                  <a:ext uri="{FF2B5EF4-FFF2-40B4-BE49-F238E27FC236}">
                    <a16:creationId xmlns:a16="http://schemas.microsoft.com/office/drawing/2014/main" id="{F9F679B2-5494-3F6A-68ED-91F2DD4CF3AB}"/>
                  </a:ext>
                </a:extLst>
              </p:cNvPr>
              <p:cNvSpPr/>
              <p:nvPr/>
            </p:nvSpPr>
            <p:spPr>
              <a:xfrm>
                <a:off x="6517570" y="482904"/>
                <a:ext cx="1480644" cy="888386"/>
              </a:xfrm>
              <a:prstGeom prst="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9241F550-6D06-439C-5105-45285AA1216C}"/>
                  </a:ext>
                </a:extLst>
              </p:cNvPr>
              <p:cNvSpPr txBox="1"/>
              <p:nvPr/>
            </p:nvSpPr>
            <p:spPr>
              <a:xfrm>
                <a:off x="6517570" y="482904"/>
                <a:ext cx="1480644" cy="88838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e-IL" sz="1600" kern="1200" dirty="0">
                    <a:latin typeface="Alef" panose="00000500000000000000" pitchFamily="2" charset="-79"/>
                    <a:cs typeface="Alef" panose="00000500000000000000" pitchFamily="2" charset="-79"/>
                  </a:rPr>
                  <a:t>חפ"ק מנהל בטיחות ומפעלים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911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3778" y="518676"/>
            <a:ext cx="856593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400" b="1" dirty="0">
                <a:latin typeface="Alef" pitchFamily="2" charset="-79"/>
                <a:cs typeface="Alef" pitchFamily="2" charset="-79"/>
              </a:rPr>
              <a:t>הגדרות תפקיד – מעטפת תנועתית</a:t>
            </a:r>
          </a:p>
          <a:p>
            <a:pPr algn="ctr" rtl="1"/>
            <a:endParaRPr lang="he-IL" sz="1400" b="1" dirty="0">
              <a:latin typeface="Alef" pitchFamily="2" charset="-79"/>
              <a:cs typeface="Alef" pitchFamily="2" charset="-79"/>
            </a:endParaRPr>
          </a:p>
        </p:txBody>
      </p:sp>
      <p:sp>
        <p:nvSpPr>
          <p:cNvPr id="3" name="מציין מיקום תוכן 6">
            <a:extLst>
              <a:ext uri="{FF2B5EF4-FFF2-40B4-BE49-F238E27FC236}">
                <a16:creationId xmlns:a16="http://schemas.microsoft.com/office/drawing/2014/main" id="{5C66A33A-9E1D-B583-4934-D36A946032A1}"/>
              </a:ext>
            </a:extLst>
          </p:cNvPr>
          <p:cNvSpPr txBox="1">
            <a:spLocks/>
          </p:cNvSpPr>
          <p:nvPr/>
        </p:nvSpPr>
        <p:spPr bwMode="auto">
          <a:xfrm>
            <a:off x="294291" y="1328485"/>
            <a:ext cx="8343879" cy="210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altLang="he-IL" sz="17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>
              <a:buNone/>
            </a:pPr>
            <a:r>
              <a:rPr lang="he-IL" altLang="he-IL" sz="1700" b="1" dirty="0">
                <a:latin typeface="Alef" panose="00000500000000000000" pitchFamily="2" charset="-79"/>
                <a:cs typeface="Alef" panose="00000500000000000000" pitchFamily="2" charset="-79"/>
              </a:rPr>
              <a:t>חפ"ק תנועתי </a:t>
            </a: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– אינו </a:t>
            </a:r>
            <a:r>
              <a:rPr lang="he-IL" altLang="he-IL" sz="1700" dirty="0" err="1">
                <a:latin typeface="Alef" panose="00000500000000000000" pitchFamily="2" charset="-79"/>
                <a:cs typeface="Alef" panose="00000500000000000000" pitchFamily="2" charset="-79"/>
              </a:rPr>
              <a:t>משוייך</a:t>
            </a: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altLang="he-IL" sz="1700" dirty="0" err="1">
                <a:latin typeface="Alef" panose="00000500000000000000" pitchFamily="2" charset="-79"/>
                <a:cs typeface="Alef" panose="00000500000000000000" pitchFamily="2" charset="-79"/>
              </a:rPr>
              <a:t>לאיזור</a:t>
            </a: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 או למשימה, נותן מענה בהתאם לזמינות, למיקום ולדחיפות.</a:t>
            </a:r>
          </a:p>
          <a:p>
            <a:pPr marL="0" indent="0">
              <a:buNone/>
            </a:pPr>
            <a:r>
              <a:rPr lang="he-IL" altLang="he-IL" sz="1700" b="1" dirty="0">
                <a:latin typeface="Alef" panose="00000500000000000000" pitchFamily="2" charset="-79"/>
                <a:cs typeface="Alef" panose="00000500000000000000" pitchFamily="2" charset="-79"/>
              </a:rPr>
              <a:t>חפ"ק אזור </a:t>
            </a: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– מורכב ממנהל/ת אזור עם נהג/ת צמוד/ה, נציג/ת לוגיסטיקה עם נהג/ת צמוד/ה, </a:t>
            </a:r>
            <a:r>
              <a:rPr lang="he-IL" altLang="he-IL" sz="1700" dirty="0" err="1">
                <a:latin typeface="Alef" panose="00000500000000000000" pitchFamily="2" charset="-79"/>
                <a:cs typeface="Alef" panose="00000500000000000000" pitchFamily="2" charset="-79"/>
              </a:rPr>
              <a:t>ג'יפאי</a:t>
            </a: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 (מלבד דרום הערבה – שם אין צורך), נהג/ת פינוי עם רכב ייעודי למשימת הפינוי.</a:t>
            </a:r>
          </a:p>
          <a:p>
            <a:pPr marL="0" indent="0">
              <a:buNone/>
            </a:pPr>
            <a:r>
              <a:rPr lang="he-IL" altLang="he-IL" sz="1700" dirty="0">
                <a:latin typeface="Alef" panose="00000500000000000000" pitchFamily="2" charset="-79"/>
                <a:cs typeface="Alef" panose="00000500000000000000" pitchFamily="2" charset="-79"/>
              </a:rPr>
              <a:t>לחפ"ק האזור הכלים לתת מענה לוגיסטי ופינויי מידי.</a:t>
            </a:r>
          </a:p>
          <a:p>
            <a:pPr marL="0" indent="0">
              <a:buNone/>
            </a:pPr>
            <a:endParaRPr lang="he-IL" altLang="he-IL" sz="17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ctr">
              <a:buNone/>
            </a:pPr>
            <a:r>
              <a:rPr lang="he-IL" altLang="he-IL" sz="1700" b="1" dirty="0">
                <a:latin typeface="Alef" panose="00000500000000000000" pitchFamily="2" charset="-79"/>
                <a:cs typeface="Alef" panose="00000500000000000000" pitchFamily="2" charset="-79"/>
              </a:rPr>
              <a:t>מענה לאתגרים תפעוליים ייעשה ישירות מול נציג/ת לוגיסטיקה באזור.</a:t>
            </a:r>
          </a:p>
          <a:p>
            <a:pPr marL="0" indent="0" algn="ctr">
              <a:buNone/>
            </a:pPr>
            <a:endParaRPr lang="he-IL" altLang="he-IL" sz="17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ctr">
              <a:buNone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יחד עם זאת – הפעלת המעטפת התנועתית תהיה במקום שבו </a:t>
            </a:r>
            <a:r>
              <a:rPr lang="he-IL" altLang="he-IL" b="1" dirty="0">
                <a:highlight>
                  <a:srgbClr val="FFFF00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היתרון היחסי</a:t>
            </a:r>
            <a:r>
              <a:rPr lang="he-IL" altLang="he-IL" b="1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שייך לגורם שנותן מענה, או במקומות בהן כל </a:t>
            </a:r>
            <a:r>
              <a:rPr lang="he-IL" altLang="he-IL" b="1" dirty="0">
                <a:highlight>
                  <a:srgbClr val="FFFF00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הכלים העומדים</a:t>
            </a:r>
            <a:r>
              <a:rPr lang="he-IL" altLang="he-IL" b="1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לרשות בעל/ת התפקיד בהנהגה </a:t>
            </a:r>
            <a:r>
              <a:rPr lang="he-IL" altLang="he-IL" b="1" dirty="0">
                <a:highlight>
                  <a:srgbClr val="FFFF00"/>
                </a:highlight>
                <a:latin typeface="Alef" panose="00000500000000000000" pitchFamily="2" charset="-79"/>
                <a:cs typeface="Alef" panose="00000500000000000000" pitchFamily="2" charset="-79"/>
              </a:rPr>
              <a:t>מוצו עד תום</a:t>
            </a: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  <a:p>
            <a:endParaRPr lang="he-IL" altLang="he-IL" sz="17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6361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3778" y="518676"/>
            <a:ext cx="856593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400" b="1" dirty="0">
                <a:latin typeface="Alef" panose="00000500000000000000" pitchFamily="2" charset="-79"/>
                <a:cs typeface="Alef" pitchFamily="2" charset="-79"/>
              </a:rPr>
              <a:t>תפיסת תפקיד – </a:t>
            </a:r>
            <a:r>
              <a:rPr lang="he-IL" sz="4400" b="1" dirty="0" err="1">
                <a:latin typeface="Alef" pitchFamily="2" charset="-79"/>
                <a:cs typeface="Alef" pitchFamily="2" charset="-79"/>
              </a:rPr>
              <a:t>מנהלנ</a:t>
            </a:r>
            <a:r>
              <a:rPr lang="he-IL" sz="4400" b="1" dirty="0">
                <a:latin typeface="Alef" pitchFamily="2" charset="-79"/>
                <a:cs typeface="Alef" pitchFamily="2" charset="-79"/>
              </a:rPr>
              <a:t>/</a:t>
            </a:r>
            <a:r>
              <a:rPr lang="he-IL" sz="4400" b="1" dirty="0" err="1">
                <a:latin typeface="Alef" pitchFamily="2" charset="-79"/>
                <a:cs typeface="Alef" pitchFamily="2" charset="-79"/>
              </a:rPr>
              <a:t>ית</a:t>
            </a:r>
            <a:endParaRPr lang="he-IL" sz="4400" b="1" dirty="0">
              <a:latin typeface="Alef" pitchFamily="2" charset="-79"/>
              <a:cs typeface="Alef" pitchFamily="2" charset="-79"/>
            </a:endParaRPr>
          </a:p>
          <a:p>
            <a:pPr algn="ctr" rtl="1"/>
            <a:endParaRPr lang="he-IL" sz="1400" b="1" dirty="0">
              <a:latin typeface="Alef" pitchFamily="2" charset="-79"/>
              <a:cs typeface="Alef" pitchFamily="2" charset="-79"/>
            </a:endParaRPr>
          </a:p>
        </p:txBody>
      </p:sp>
      <p:sp>
        <p:nvSpPr>
          <p:cNvPr id="3" name="מציין מיקום תוכן 6">
            <a:extLst>
              <a:ext uri="{FF2B5EF4-FFF2-40B4-BE49-F238E27FC236}">
                <a16:creationId xmlns:a16="http://schemas.microsoft.com/office/drawing/2014/main" id="{5C66A33A-9E1D-B583-4934-D36A946032A1}"/>
              </a:ext>
            </a:extLst>
          </p:cNvPr>
          <p:cNvSpPr txBox="1">
            <a:spLocks/>
          </p:cNvSpPr>
          <p:nvPr/>
        </p:nvSpPr>
        <p:spPr bwMode="auto">
          <a:xfrm>
            <a:off x="871267" y="1224968"/>
            <a:ext cx="7672011" cy="52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altLang="he-IL" sz="1600" b="1" u="sng" dirty="0">
                <a:latin typeface="Alef" panose="00000500000000000000" pitchFamily="2" charset="-79"/>
                <a:cs typeface="Alef" panose="00000500000000000000" pitchFamily="2" charset="-79"/>
              </a:rPr>
              <a:t>הגדרת תפקיד:</a:t>
            </a:r>
          </a:p>
          <a:p>
            <a:r>
              <a:rPr lang="he-IL" alt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המנהל/ת הלוגיסטי/ת של הטיול.</a:t>
            </a:r>
          </a:p>
          <a:p>
            <a:r>
              <a:rPr lang="he-IL" alt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מנהל/ת שדרת בעל/</a:t>
            </a:r>
            <a:r>
              <a:rPr lang="he-IL" altLang="he-IL" sz="1600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altLang="he-IL" sz="1600" dirty="0">
                <a:latin typeface="Alef" panose="00000500000000000000" pitchFamily="2" charset="-79"/>
                <a:cs typeface="Alef" panose="00000500000000000000" pitchFamily="2" charset="-79"/>
              </a:rPr>
              <a:t> תפקידים אשר מבצעים את העבודה שתחת אחריותו.</a:t>
            </a:r>
          </a:p>
          <a:p>
            <a:r>
              <a:rPr lang="he-IL" alt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סדר היום הלוגיסטי – עמידה בלוח הזמנים מול ספקים ומול צרכי ההנהגה.</a:t>
            </a:r>
          </a:p>
          <a:p>
            <a:r>
              <a:rPr lang="he-IL" alt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מענה לאתגרים שנוצרים במהלך הטיול.</a:t>
            </a:r>
          </a:p>
          <a:p>
            <a:r>
              <a:rPr lang="he-IL" alt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תקשורת מול ספקים – בהתאם להזמנות ולצרכים, ככל ונדרש שינוי נדרשת תקשורת מקדימה מול נציג/ת לוגיסטיקה.</a:t>
            </a:r>
          </a:p>
          <a:p>
            <a:r>
              <a:rPr lang="he-IL" alt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אחריות מלאה לסגירת המפעל – תשלום, מעקב ביצוע.</a:t>
            </a:r>
          </a:p>
          <a:p>
            <a:endParaRPr lang="he-IL" alt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>
              <a:buNone/>
            </a:pPr>
            <a:r>
              <a:rPr lang="he-IL" altLang="he-IL" sz="1600" b="1" u="sng" dirty="0">
                <a:latin typeface="Alef" panose="00000500000000000000" pitchFamily="2" charset="-79"/>
                <a:cs typeface="Alef" panose="00000500000000000000" pitchFamily="2" charset="-79"/>
              </a:rPr>
              <a:t>תיאום ציפיות: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alt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מול מנהל/ת הטיול – "שקט" תפעולי/לוגיסטי, שיאפשר ניהול של הטיול בהיבט החינוכי.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alt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מול בעלי/</a:t>
            </a:r>
            <a:r>
              <a:rPr lang="he-IL" altLang="he-IL" sz="1600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altLang="he-IL" sz="1600" dirty="0">
                <a:latin typeface="Alef" panose="00000500000000000000" pitchFamily="2" charset="-79"/>
                <a:cs typeface="Alef" panose="00000500000000000000" pitchFamily="2" charset="-79"/>
              </a:rPr>
              <a:t> תפקידים בטיול – "בעל/ת הבית" בחניון, </a:t>
            </a:r>
            <a:r>
              <a:rPr lang="he-IL" altLang="he-IL" sz="1600" dirty="0" err="1">
                <a:latin typeface="Alef" panose="00000500000000000000" pitchFamily="2" charset="-79"/>
                <a:cs typeface="Alef" panose="00000500000000000000" pitchFamily="2" charset="-79"/>
              </a:rPr>
              <a:t>נותנ</a:t>
            </a:r>
            <a:r>
              <a:rPr lang="he-IL" altLang="he-IL" sz="1600" dirty="0">
                <a:latin typeface="Alef" panose="00000500000000000000" pitchFamily="2" charset="-79"/>
                <a:cs typeface="Alef" panose="00000500000000000000" pitchFamily="2" charset="-79"/>
              </a:rPr>
              <a:t>/ת שירות.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alt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מול גורמי התנועה – הצפה ותקשורת מלאה, הבנת גבולות הגזרה, הבנת התמונה הכללית.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alt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מול ספקים/גורמי חוץ (פקחים) – שגריר של התנועה, תקשורת חיובית ומענה לכל צורך.</a:t>
            </a:r>
          </a:p>
        </p:txBody>
      </p:sp>
    </p:spTree>
    <p:extLst>
      <p:ext uri="{BB962C8B-B14F-4D97-AF65-F5344CB8AC3E}">
        <p14:creationId xmlns:p14="http://schemas.microsoft.com/office/powerpoint/2010/main" val="921151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3779" y="872359"/>
            <a:ext cx="8565931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400" b="1" dirty="0">
                <a:latin typeface="Alef" pitchFamily="2" charset="-79"/>
                <a:cs typeface="Alef" pitchFamily="2" charset="-79"/>
              </a:rPr>
              <a:t>עץ ארגוני – ניהול הטיול</a:t>
            </a:r>
          </a:p>
          <a:p>
            <a:pPr algn="ctr" rtl="1"/>
            <a:endParaRPr lang="he-IL" sz="1400" b="1" dirty="0">
              <a:latin typeface="Alef" pitchFamily="2" charset="-79"/>
              <a:cs typeface="Alef" pitchFamily="2" charset="-79"/>
            </a:endParaRPr>
          </a:p>
        </p:txBody>
      </p:sp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ECCDC365-5C2C-87AF-C45F-7BFB8461CC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3904711"/>
              </p:ext>
            </p:extLst>
          </p:nvPr>
        </p:nvGraphicFramePr>
        <p:xfrm>
          <a:off x="358705" y="2011132"/>
          <a:ext cx="841607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מחבר חץ ישר 2">
            <a:extLst>
              <a:ext uri="{FF2B5EF4-FFF2-40B4-BE49-F238E27FC236}">
                <a16:creationId xmlns:a16="http://schemas.microsoft.com/office/drawing/2014/main" id="{50EB4492-4A50-FCEF-9E9B-3C1DB5F5CC27}"/>
              </a:ext>
            </a:extLst>
          </p:cNvPr>
          <p:cNvCxnSpPr/>
          <p:nvPr/>
        </p:nvCxnSpPr>
        <p:spPr>
          <a:xfrm flipH="1">
            <a:off x="5001768" y="3675888"/>
            <a:ext cx="2651760" cy="932688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59713934-E53A-1264-232F-CCCBE93A67C3}"/>
              </a:ext>
            </a:extLst>
          </p:cNvPr>
          <p:cNvCxnSpPr/>
          <p:nvPr/>
        </p:nvCxnSpPr>
        <p:spPr>
          <a:xfrm flipH="1">
            <a:off x="3142488" y="3675888"/>
            <a:ext cx="2651760" cy="932688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84AA7D12-20B8-BDFE-1FC8-DCFA028844CA}"/>
              </a:ext>
            </a:extLst>
          </p:cNvPr>
          <p:cNvCxnSpPr>
            <a:cxnSpLocks/>
          </p:cNvCxnSpPr>
          <p:nvPr/>
        </p:nvCxnSpPr>
        <p:spPr>
          <a:xfrm flipH="1">
            <a:off x="5028995" y="3675888"/>
            <a:ext cx="765253" cy="932688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5543F6A5-8FEB-A7B7-CB7C-D106FFB00957}"/>
              </a:ext>
            </a:extLst>
          </p:cNvPr>
          <p:cNvCxnSpPr>
            <a:cxnSpLocks/>
          </p:cNvCxnSpPr>
          <p:nvPr/>
        </p:nvCxnSpPr>
        <p:spPr>
          <a:xfrm flipH="1">
            <a:off x="3142488" y="3675888"/>
            <a:ext cx="4548504" cy="932688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2526B834-D8EC-D76F-0AA3-1D9ECE62E50D}"/>
              </a:ext>
            </a:extLst>
          </p:cNvPr>
          <p:cNvSpPr txBox="1"/>
          <p:nvPr/>
        </p:nvSpPr>
        <p:spPr>
          <a:xfrm>
            <a:off x="2999232" y="1441745"/>
            <a:ext cx="278654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600" b="1">
                <a:latin typeface="Alef" panose="00000500000000000000" pitchFamily="2" charset="-79"/>
                <a:cs typeface="Alef" panose="00000500000000000000" pitchFamily="2" charset="-79"/>
              </a:rPr>
              <a:t>רמה </a:t>
            </a:r>
            <a:r>
              <a:rPr lang="he-IL" sz="3600" b="1" err="1">
                <a:latin typeface="Alef" panose="00000500000000000000" pitchFamily="2" charset="-79"/>
                <a:cs typeface="Alef" panose="00000500000000000000" pitchFamily="2" charset="-79"/>
              </a:rPr>
              <a:t>הנהגתית</a:t>
            </a:r>
            <a:endParaRPr lang="he-IL" sz="3600" b="1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095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14FB76C-E572-41E7-8E77-DC9A43977BE1}">
  <we:reference id="wa104381637" version="1.0.0.0" store="he-IL" storeType="OMEX"/>
  <we:alternateReferences>
    <we:reference id="wa104381637" version="1.0.0.0" store="WA104381637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7986995F7C854A8AF4EF16C1D066CA" ma:contentTypeVersion="13" ma:contentTypeDescription="Create a new document." ma:contentTypeScope="" ma:versionID="f7ab642c71b69357e2d02aad0ca3f59e">
  <xsd:schema xmlns:xsd="http://www.w3.org/2001/XMLSchema" xmlns:xs="http://www.w3.org/2001/XMLSchema" xmlns:p="http://schemas.microsoft.com/office/2006/metadata/properties" xmlns:ns3="fb3124e1-be8a-4ae4-837c-1b42c5849b1c" xmlns:ns4="06f3babd-5731-4db3-9435-5e25eb08cb2d" targetNamespace="http://schemas.microsoft.com/office/2006/metadata/properties" ma:root="true" ma:fieldsID="41bdc3b0fbdfcac0652c6250d7499af6" ns3:_="" ns4:_="">
    <xsd:import namespace="fb3124e1-be8a-4ae4-837c-1b42c5849b1c"/>
    <xsd:import namespace="06f3babd-5731-4db3-9435-5e25eb08cb2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3124e1-be8a-4ae4-837c-1b42c5849b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3babd-5731-4db3-9435-5e25eb08cb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699F91-F17D-47CF-AC49-9DB21D8190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3124e1-be8a-4ae4-837c-1b42c5849b1c"/>
    <ds:schemaRef ds:uri="06f3babd-5731-4db3-9435-5e25eb08cb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F504C6-9896-41BF-B9C3-D2B34B63DF82}">
  <ds:schemaRefs>
    <ds:schemaRef ds:uri="fb3124e1-be8a-4ae4-837c-1b42c5849b1c"/>
    <ds:schemaRef ds:uri="http://schemas.microsoft.com/office/2006/documentManagement/types"/>
    <ds:schemaRef ds:uri="06f3babd-5731-4db3-9435-5e25eb08cb2d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829AA1-E54C-43FA-9038-9460967499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8565</TotalTime>
  <Words>3045</Words>
  <Application>Microsoft Office PowerPoint</Application>
  <PresentationFormat>‫הצגה על המסך (4:3)</PresentationFormat>
  <Paragraphs>494</Paragraphs>
  <Slides>36</Slides>
  <Notes>1</Notes>
  <HiddenSlides>12</HiddenSlides>
  <MMClips>0</MMClips>
  <ScaleCrop>false</ScaleCrop>
  <HeadingPairs>
    <vt:vector size="8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36</vt:i4>
      </vt:variant>
      <vt:variant>
        <vt:lpstr>הצגות מותאמות אישית</vt:lpstr>
      </vt:variant>
      <vt:variant>
        <vt:i4>12</vt:i4>
      </vt:variant>
    </vt:vector>
  </HeadingPairs>
  <TitlesOfParts>
    <vt:vector size="59" baseType="lpstr">
      <vt:lpstr>Alef</vt:lpstr>
      <vt:lpstr>Arial</vt:lpstr>
      <vt:lpstr>Arial Unicode MS</vt:lpstr>
      <vt:lpstr>Calibri</vt:lpstr>
      <vt:lpstr>Calibri Light</vt:lpstr>
      <vt:lpstr>Constantia</vt:lpstr>
      <vt:lpstr>Franklin Gothic Book</vt:lpstr>
      <vt:lpstr>Gisha</vt:lpstr>
      <vt:lpstr>Tahoma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אוטובוסים</vt:lpstr>
      <vt:lpstr>ציוד והובלות בטיולים נודדים</vt:lpstr>
      <vt:lpstr>מצגת של PowerPoint‏</vt:lpstr>
      <vt:lpstr>גנרטורים</vt:lpstr>
      <vt:lpstr>מים</vt:lpstr>
      <vt:lpstr>מצגת של PowerPoint‏</vt:lpstr>
      <vt:lpstr>מצגת של PowerPoint‏</vt:lpstr>
      <vt:lpstr>מצגת של PowerPoint‏</vt:lpstr>
      <vt:lpstr>שירותים כימיים</vt:lpstr>
      <vt:lpstr>מצגת של PowerPoint‏</vt:lpstr>
      <vt:lpstr>רכבים</vt:lpstr>
      <vt:lpstr>רפואה ואבטחה</vt:lpstr>
      <vt:lpstr>אוטובוסים</vt:lpstr>
      <vt:lpstr>ציוד והובלות</vt:lpstr>
      <vt:lpstr>עצים</vt:lpstr>
      <vt:lpstr>גנרטורים</vt:lpstr>
      <vt:lpstr>מים</vt:lpstr>
      <vt:lpstr>אשפה</vt:lpstr>
      <vt:lpstr>נקיון</vt:lpstr>
      <vt:lpstr>שירותים</vt:lpstr>
      <vt:lpstr>קשר</vt:lpstr>
      <vt:lpstr>רכב</vt:lpstr>
      <vt:lpstr>מפה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מיכל פרי</dc:creator>
  <cp:lastModifiedBy>אייל שניאור</cp:lastModifiedBy>
  <cp:revision>8</cp:revision>
  <dcterms:created xsi:type="dcterms:W3CDTF">2021-06-06T09:36:39Z</dcterms:created>
  <dcterms:modified xsi:type="dcterms:W3CDTF">2022-10-19T06:42:23Z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0x010100F67986995F7C854A8AF4EF16C1D066CA</vt:lpwstr>
  </property>
</Properties>
</file>