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1"/>
  </p:notesMasterIdLst>
  <p:sldIdLst>
    <p:sldId id="256" r:id="rId2"/>
    <p:sldId id="300" r:id="rId3"/>
    <p:sldId id="308" r:id="rId4"/>
    <p:sldId id="258" r:id="rId5"/>
    <p:sldId id="267" r:id="rId6"/>
    <p:sldId id="301" r:id="rId7"/>
    <p:sldId id="307" r:id="rId8"/>
    <p:sldId id="304" r:id="rId9"/>
    <p:sldId id="305" r:id="rId10"/>
    <p:sldId id="306" r:id="rId11"/>
    <p:sldId id="302" r:id="rId12"/>
    <p:sldId id="293" r:id="rId13"/>
    <p:sldId id="295" r:id="rId14"/>
    <p:sldId id="299" r:id="rId15"/>
    <p:sldId id="261" r:id="rId16"/>
    <p:sldId id="290" r:id="rId17"/>
    <p:sldId id="262" r:id="rId18"/>
    <p:sldId id="298" r:id="rId19"/>
    <p:sldId id="264" r:id="rId20"/>
  </p:sldIdLst>
  <p:sldSz cx="9144000" cy="5143500" type="screen16x9"/>
  <p:notesSz cx="6858000" cy="9144000"/>
  <p:embeddedFontLst>
    <p:embeddedFont>
      <p:font typeface="Alef" panose="00000500000000000000" pitchFamily="2" charset="-79"/>
      <p:regular r:id="rId22"/>
      <p:bold r:id="rId23"/>
    </p:embeddedFont>
    <p:embeddedFont>
      <p:font typeface="Calibri" panose="020F0502020204030204" pitchFamily="34" charset="0"/>
      <p:regular r:id="rId24"/>
      <p:bold r:id="rId25"/>
      <p:italic r:id="rId26"/>
      <p:boldItalic r:id="rId27"/>
    </p:embeddedFont>
    <p:embeddedFont>
      <p:font typeface="Neucha" panose="020B0604020202020204" charset="0"/>
      <p:regular r:id="rId28"/>
    </p:embeddedFont>
    <p:embeddedFont>
      <p:font typeface="Nunito"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581CBB-6090-496A-BC46-AD9F1DEC7E0B}">
  <a:tblStyle styleId="{A4581CBB-6090-496A-BC46-AD9F1DEC7E0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סגנון ערכת נושא 1 - הדגשה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943" autoAdjust="0"/>
  </p:normalViewPr>
  <p:slideViewPr>
    <p:cSldViewPr snapToGrid="0">
      <p:cViewPr varScale="1">
        <p:scale>
          <a:sx n="63" d="100"/>
          <a:sy n="63" d="100"/>
        </p:scale>
        <p:origin x="15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313245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bbbf250db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bbbf250db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055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bc5ead181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bc5ead181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012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bc5ead181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bc5ead181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8514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bc5ead181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bc5ead181d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7298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bc5ead181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bc5ead181d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8035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bc5ead181d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bc5ead181d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51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bc5ead181d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bc5ead181d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a:t>צפייה בסרטון</a:t>
            </a:r>
            <a:endParaRPr/>
          </a:p>
        </p:txBody>
      </p:sp>
    </p:spTree>
    <p:extLst>
      <p:ext uri="{BB962C8B-B14F-4D97-AF65-F5344CB8AC3E}">
        <p14:creationId xmlns:p14="http://schemas.microsoft.com/office/powerpoint/2010/main" val="112792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he-IL" dirty="0"/>
              <a:t>מדברת בהרצאה שלה על זה שלאורך כל חייה הרגישה שאנשים בלי מוגבלות מסתכלים עלייה כדמות שמעצם קיומה עם מוגבלות היא מעוררת השראה, כל הצלחה שלה היא לא מובנת מאליה, וכן גם הציפיות או התפיסה של המסוגלות שלה הייתה הרבה יותר נמוכה. מספרת שכשהחלה לעבוד בהוראה אחד התלמידים בכיתה י"א שאל אותה מתי היא מתחילה את ההרצאה שלה, כיוון שבכל פעם שמגיע לביה"ס אדם עם כיסא גלגלים זה כדי להעביר להם הרצאה מרגשת על סיפור חייו, ולא כמורה. היא מדברת על כך שהיא מרגישה שבכך שעושים את זה </a:t>
            </a:r>
            <a:r>
              <a:rPr lang="he-IL" dirty="0" err="1"/>
              <a:t>מחפיצים</a:t>
            </a:r>
            <a:r>
              <a:rPr lang="he-IL" dirty="0"/>
              <a:t> אותה ולא מסתכלים עליה כאדם אמיתי עם יכולות ושאיפות, וכן כל ייצוג של אנשים מצליחים עם מוגבלות בחברה הופך לחריג ולא רגיל. מדברת על כך שמצד אחד אי אפשר לצפות שאנשים יצליחו להתמודד עם המגבלה שהסביבה מייצרת בכך שלא מותאמת להם רק מכוח הרצון והמוטיבציה שלהם, אבל עם זאת גם האופן שבו מתבוננים בהערצה ובהתרגשות מכך שהיא קמה בבוקר לא מעצים אותה, אלא </a:t>
            </a:r>
            <a:r>
              <a:rPr lang="he-IL" dirty="0" err="1"/>
              <a:t>מחפיץ</a:t>
            </a:r>
            <a:r>
              <a:rPr lang="he-IL" dirty="0"/>
              <a:t> אותה ומייצר מאזן כוחות לא </a:t>
            </a:r>
            <a:r>
              <a:rPr lang="he-IL" dirty="0" err="1"/>
              <a:t>שיוויוני</a:t>
            </a:r>
            <a:r>
              <a:rPr lang="he-IL" dirty="0"/>
              <a:t> וכזה שלא מאפשר לה להרגיש אדם שווה ואמיתי. </a:t>
            </a:r>
          </a:p>
        </p:txBody>
      </p:sp>
    </p:spTree>
    <p:extLst>
      <p:ext uri="{BB962C8B-B14F-4D97-AF65-F5344CB8AC3E}">
        <p14:creationId xmlns:p14="http://schemas.microsoft.com/office/powerpoint/2010/main" val="116944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ba39679e01_0_9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ba39679e01_0_9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615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bc5ead181d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bc5ead181d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1700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bc5ead181d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bc5ead181d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על הנושאים שנבחרו נכתבו נקודות מבט ופעילויות לשכבות הגיל הצעירות והבוגרות, וכן ניתן לחשוב על </a:t>
            </a:r>
            <a:r>
              <a:rPr lang="he-IL" dirty="0" err="1"/>
              <a:t>פרוייקטים</a:t>
            </a:r>
            <a:r>
              <a:rPr lang="he-IL" dirty="0"/>
              <a:t> או פעולות הקשורות לנושא. </a:t>
            </a:r>
            <a:endParaRPr dirty="0"/>
          </a:p>
        </p:txBody>
      </p:sp>
    </p:spTree>
    <p:extLst>
      <p:ext uri="{BB962C8B-B14F-4D97-AF65-F5344CB8AC3E}">
        <p14:creationId xmlns:p14="http://schemas.microsoft.com/office/powerpoint/2010/main" val="409022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bc5ead181d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bc5ead181d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46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bc5ead181d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bc5ead181d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635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bc5ead181d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bc5ead181d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239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771714" y="2449450"/>
            <a:ext cx="9144178" cy="3149350"/>
            <a:chOff x="1094800" y="1994150"/>
            <a:chExt cx="7422825" cy="3149350"/>
          </a:xfrm>
        </p:grpSpPr>
        <p:sp>
          <p:nvSpPr>
            <p:cNvPr id="10" name="Google Shape;10;p2"/>
            <p:cNvSpPr/>
            <p:nvPr/>
          </p:nvSpPr>
          <p:spPr>
            <a:xfrm>
              <a:off x="1094800" y="1994150"/>
              <a:ext cx="7422825" cy="3149350"/>
            </a:xfrm>
            <a:custGeom>
              <a:avLst/>
              <a:gdLst/>
              <a:ahLst/>
              <a:cxnLst/>
              <a:rect l="l" t="t" r="r" b="b"/>
              <a:pathLst>
                <a:path w="296913" h="125974" extrusionOk="0">
                  <a:moveTo>
                    <a:pt x="139947" y="0"/>
                  </a:moveTo>
                  <a:cubicBezTo>
                    <a:pt x="134397" y="0"/>
                    <a:pt x="128720" y="1701"/>
                    <a:pt x="123822" y="4420"/>
                  </a:cubicBezTo>
                  <a:cubicBezTo>
                    <a:pt x="115650" y="8923"/>
                    <a:pt x="109179" y="15861"/>
                    <a:pt x="102641" y="22499"/>
                  </a:cubicBezTo>
                  <a:cubicBezTo>
                    <a:pt x="96703" y="28570"/>
                    <a:pt x="90665" y="34574"/>
                    <a:pt x="84494" y="40412"/>
                  </a:cubicBezTo>
                  <a:cubicBezTo>
                    <a:pt x="83651" y="41255"/>
                    <a:pt x="82571" y="42146"/>
                    <a:pt x="81434" y="42146"/>
                  </a:cubicBezTo>
                  <a:cubicBezTo>
                    <a:pt x="81221" y="42146"/>
                    <a:pt x="81007" y="42115"/>
                    <a:pt x="80792" y="42047"/>
                  </a:cubicBezTo>
                  <a:cubicBezTo>
                    <a:pt x="80058" y="41846"/>
                    <a:pt x="79557" y="41313"/>
                    <a:pt x="79024" y="40812"/>
                  </a:cubicBezTo>
                  <a:cubicBezTo>
                    <a:pt x="77168" y="39164"/>
                    <a:pt x="74743" y="38436"/>
                    <a:pt x="72248" y="38436"/>
                  </a:cubicBezTo>
                  <a:cubicBezTo>
                    <a:pt x="69944" y="38436"/>
                    <a:pt x="67581" y="39056"/>
                    <a:pt x="65547" y="40145"/>
                  </a:cubicBezTo>
                  <a:cubicBezTo>
                    <a:pt x="61311" y="42380"/>
                    <a:pt x="58209" y="46216"/>
                    <a:pt x="55207" y="49919"/>
                  </a:cubicBezTo>
                  <a:cubicBezTo>
                    <a:pt x="42798" y="65497"/>
                    <a:pt x="30322" y="81008"/>
                    <a:pt x="17847" y="96519"/>
                  </a:cubicBezTo>
                  <a:cubicBezTo>
                    <a:pt x="13904" y="101448"/>
                    <a:pt x="8463" y="112083"/>
                    <a:pt x="3672" y="112083"/>
                  </a:cubicBezTo>
                  <a:cubicBezTo>
                    <a:pt x="2789" y="112083"/>
                    <a:pt x="1927" y="111722"/>
                    <a:pt x="1101" y="110896"/>
                  </a:cubicBezTo>
                  <a:cubicBezTo>
                    <a:pt x="1101" y="110895"/>
                    <a:pt x="1100" y="110895"/>
                    <a:pt x="1100" y="110895"/>
                  </a:cubicBezTo>
                  <a:cubicBezTo>
                    <a:pt x="959" y="110895"/>
                    <a:pt x="1" y="125440"/>
                    <a:pt x="1" y="125440"/>
                  </a:cubicBezTo>
                  <a:lnTo>
                    <a:pt x="259619" y="125440"/>
                  </a:lnTo>
                  <a:lnTo>
                    <a:pt x="296913" y="125973"/>
                  </a:lnTo>
                  <a:cubicBezTo>
                    <a:pt x="282136" y="111530"/>
                    <a:pt x="236470" y="63462"/>
                    <a:pt x="225128" y="46149"/>
                  </a:cubicBezTo>
                  <a:cubicBezTo>
                    <a:pt x="220123" y="38502"/>
                    <a:pt x="212830" y="30507"/>
                    <a:pt x="204003" y="30507"/>
                  </a:cubicBezTo>
                  <a:cubicBezTo>
                    <a:pt x="203359" y="30507"/>
                    <a:pt x="202706" y="30550"/>
                    <a:pt x="202045" y="30638"/>
                  </a:cubicBezTo>
                  <a:cubicBezTo>
                    <a:pt x="196923" y="31305"/>
                    <a:pt x="192215" y="34752"/>
                    <a:pt x="187219" y="34752"/>
                  </a:cubicBezTo>
                  <a:cubicBezTo>
                    <a:pt x="186716" y="34752"/>
                    <a:pt x="186210" y="34718"/>
                    <a:pt x="185700" y="34641"/>
                  </a:cubicBezTo>
                  <a:cubicBezTo>
                    <a:pt x="181230" y="34007"/>
                    <a:pt x="177794" y="30371"/>
                    <a:pt x="174826" y="26969"/>
                  </a:cubicBezTo>
                  <a:cubicBezTo>
                    <a:pt x="170689" y="22299"/>
                    <a:pt x="166553" y="17596"/>
                    <a:pt x="162417" y="12926"/>
                  </a:cubicBezTo>
                  <a:cubicBezTo>
                    <a:pt x="158914" y="8956"/>
                    <a:pt x="155345" y="4887"/>
                    <a:pt x="150642" y="2485"/>
                  </a:cubicBezTo>
                  <a:cubicBezTo>
                    <a:pt x="147313" y="761"/>
                    <a:pt x="143658" y="0"/>
                    <a:pt x="139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043575" y="3116175"/>
              <a:ext cx="1514450" cy="696375"/>
            </a:xfrm>
            <a:custGeom>
              <a:avLst/>
              <a:gdLst/>
              <a:ahLst/>
              <a:cxnLst/>
              <a:rect l="l" t="t" r="r" b="b"/>
              <a:pathLst>
                <a:path w="60578" h="27855" extrusionOk="0">
                  <a:moveTo>
                    <a:pt x="701" y="27854"/>
                  </a:moveTo>
                  <a:cubicBezTo>
                    <a:pt x="1" y="25286"/>
                    <a:pt x="601" y="22417"/>
                    <a:pt x="2269" y="20349"/>
                  </a:cubicBezTo>
                  <a:cubicBezTo>
                    <a:pt x="3937" y="18314"/>
                    <a:pt x="6705" y="17113"/>
                    <a:pt x="9307" y="17313"/>
                  </a:cubicBezTo>
                  <a:cubicBezTo>
                    <a:pt x="10708" y="17380"/>
                    <a:pt x="11976" y="17847"/>
                    <a:pt x="13277" y="18281"/>
                  </a:cubicBezTo>
                  <a:cubicBezTo>
                    <a:pt x="14845" y="18781"/>
                    <a:pt x="14744" y="19115"/>
                    <a:pt x="16379" y="19014"/>
                  </a:cubicBezTo>
                  <a:cubicBezTo>
                    <a:pt x="19748" y="18814"/>
                    <a:pt x="22550" y="16313"/>
                    <a:pt x="24551" y="13611"/>
                  </a:cubicBezTo>
                  <a:cubicBezTo>
                    <a:pt x="26553" y="10909"/>
                    <a:pt x="28087" y="7806"/>
                    <a:pt x="30456" y="5438"/>
                  </a:cubicBezTo>
                  <a:cubicBezTo>
                    <a:pt x="35292" y="568"/>
                    <a:pt x="43065" y="1"/>
                    <a:pt x="49269" y="2102"/>
                  </a:cubicBezTo>
                  <a:cubicBezTo>
                    <a:pt x="55540" y="4171"/>
                    <a:pt x="60244" y="10342"/>
                    <a:pt x="60577" y="16946"/>
                  </a:cubicBezTo>
                </a:path>
              </a:pathLst>
            </a:custGeom>
            <a:solidFill>
              <a:srgbClr val="26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414800" y="4533875"/>
              <a:ext cx="1156675" cy="390300"/>
            </a:xfrm>
            <a:custGeom>
              <a:avLst/>
              <a:gdLst/>
              <a:ahLst/>
              <a:cxnLst/>
              <a:rect l="l" t="t" r="r" b="b"/>
              <a:pathLst>
                <a:path w="46267" h="15612" extrusionOk="0">
                  <a:moveTo>
                    <a:pt x="46267" y="15611"/>
                  </a:moveTo>
                  <a:cubicBezTo>
                    <a:pt x="44265" y="9640"/>
                    <a:pt x="40529" y="3403"/>
                    <a:pt x="34358" y="2135"/>
                  </a:cubicBezTo>
                  <a:cubicBezTo>
                    <a:pt x="31389" y="1501"/>
                    <a:pt x="28254" y="2235"/>
                    <a:pt x="25452" y="3469"/>
                  </a:cubicBezTo>
                  <a:cubicBezTo>
                    <a:pt x="23517" y="4370"/>
                    <a:pt x="21449" y="5604"/>
                    <a:pt x="19347" y="5271"/>
                  </a:cubicBezTo>
                  <a:cubicBezTo>
                    <a:pt x="16912" y="4904"/>
                    <a:pt x="15245" y="2669"/>
                    <a:pt x="13076" y="1468"/>
                  </a:cubicBezTo>
                  <a:cubicBezTo>
                    <a:pt x="10508" y="0"/>
                    <a:pt x="7072" y="100"/>
                    <a:pt x="4570" y="1768"/>
                  </a:cubicBezTo>
                  <a:cubicBezTo>
                    <a:pt x="2068" y="3403"/>
                    <a:pt x="667" y="6505"/>
                    <a:pt x="1001" y="9474"/>
                  </a:cubicBezTo>
                  <a:cubicBezTo>
                    <a:pt x="1268" y="12109"/>
                    <a:pt x="0" y="13076"/>
                    <a:pt x="667" y="15611"/>
                  </a:cubicBezTo>
                </a:path>
              </a:pathLst>
            </a:custGeom>
            <a:solidFill>
              <a:srgbClr val="26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p:nvPr/>
        </p:nvSpPr>
        <p:spPr>
          <a:xfrm flipH="1">
            <a:off x="6896150" y="0"/>
            <a:ext cx="2247846" cy="1187308"/>
          </a:xfrm>
          <a:custGeom>
            <a:avLst/>
            <a:gdLst/>
            <a:ahLst/>
            <a:cxnLst/>
            <a:rect l="l" t="t" r="r" b="b"/>
            <a:pathLst>
              <a:path w="94368" h="49845" extrusionOk="0">
                <a:moveTo>
                  <a:pt x="0" y="0"/>
                </a:moveTo>
                <a:lnTo>
                  <a:pt x="0" y="26886"/>
                </a:lnTo>
                <a:cubicBezTo>
                  <a:pt x="767" y="27686"/>
                  <a:pt x="1601" y="28354"/>
                  <a:pt x="2669" y="28721"/>
                </a:cubicBezTo>
                <a:cubicBezTo>
                  <a:pt x="3333" y="28949"/>
                  <a:pt x="4017" y="29032"/>
                  <a:pt x="4713" y="29032"/>
                </a:cubicBezTo>
                <a:cubicBezTo>
                  <a:pt x="6595" y="29032"/>
                  <a:pt x="8560" y="28423"/>
                  <a:pt x="10438" y="28423"/>
                </a:cubicBezTo>
                <a:cubicBezTo>
                  <a:pt x="11214" y="28423"/>
                  <a:pt x="11975" y="28527"/>
                  <a:pt x="12709" y="28821"/>
                </a:cubicBezTo>
                <a:cubicBezTo>
                  <a:pt x="14911" y="29688"/>
                  <a:pt x="16178" y="32056"/>
                  <a:pt x="18146" y="33457"/>
                </a:cubicBezTo>
                <a:cubicBezTo>
                  <a:pt x="19591" y="34473"/>
                  <a:pt x="21276" y="34869"/>
                  <a:pt x="23031" y="34869"/>
                </a:cubicBezTo>
                <a:cubicBezTo>
                  <a:pt x="25368" y="34869"/>
                  <a:pt x="27831" y="34167"/>
                  <a:pt x="30021" y="33290"/>
                </a:cubicBezTo>
                <a:cubicBezTo>
                  <a:pt x="33431" y="31897"/>
                  <a:pt x="36919" y="30135"/>
                  <a:pt x="40510" y="30135"/>
                </a:cubicBezTo>
                <a:cubicBezTo>
                  <a:pt x="40960" y="30135"/>
                  <a:pt x="41411" y="30162"/>
                  <a:pt x="41863" y="30222"/>
                </a:cubicBezTo>
                <a:cubicBezTo>
                  <a:pt x="40796" y="33090"/>
                  <a:pt x="41129" y="36493"/>
                  <a:pt x="42831" y="39028"/>
                </a:cubicBezTo>
                <a:cubicBezTo>
                  <a:pt x="44498" y="41563"/>
                  <a:pt x="47501" y="43231"/>
                  <a:pt x="50536" y="43331"/>
                </a:cubicBezTo>
                <a:cubicBezTo>
                  <a:pt x="50609" y="43333"/>
                  <a:pt x="50682" y="43333"/>
                  <a:pt x="50755" y="43333"/>
                </a:cubicBezTo>
                <a:cubicBezTo>
                  <a:pt x="52852" y="43333"/>
                  <a:pt x="55019" y="42709"/>
                  <a:pt x="57093" y="42709"/>
                </a:cubicBezTo>
                <a:cubicBezTo>
                  <a:pt x="58022" y="42709"/>
                  <a:pt x="58932" y="42835"/>
                  <a:pt x="59809" y="43198"/>
                </a:cubicBezTo>
                <a:cubicBezTo>
                  <a:pt x="61477" y="43865"/>
                  <a:pt x="62678" y="45299"/>
                  <a:pt x="64012" y="46500"/>
                </a:cubicBezTo>
                <a:cubicBezTo>
                  <a:pt x="66153" y="48417"/>
                  <a:pt x="68936" y="49844"/>
                  <a:pt x="71834" y="49844"/>
                </a:cubicBezTo>
                <a:cubicBezTo>
                  <a:pt x="71962" y="49844"/>
                  <a:pt x="72090" y="49841"/>
                  <a:pt x="72218" y="49836"/>
                </a:cubicBezTo>
                <a:cubicBezTo>
                  <a:pt x="75254" y="49702"/>
                  <a:pt x="78323" y="47801"/>
                  <a:pt x="79157" y="44865"/>
                </a:cubicBezTo>
                <a:cubicBezTo>
                  <a:pt x="79692" y="44926"/>
                  <a:pt x="80231" y="44955"/>
                  <a:pt x="80769" y="44955"/>
                </a:cubicBezTo>
                <a:cubicBezTo>
                  <a:pt x="84994" y="44955"/>
                  <a:pt x="89222" y="43131"/>
                  <a:pt x="92032" y="39995"/>
                </a:cubicBezTo>
                <a:cubicBezTo>
                  <a:pt x="93267" y="38628"/>
                  <a:pt x="94267" y="36893"/>
                  <a:pt x="94334" y="35058"/>
                </a:cubicBezTo>
                <a:cubicBezTo>
                  <a:pt x="94367" y="33224"/>
                  <a:pt x="93200" y="31289"/>
                  <a:pt x="91365" y="30889"/>
                </a:cubicBezTo>
                <a:cubicBezTo>
                  <a:pt x="91188" y="30849"/>
                  <a:pt x="91008" y="30831"/>
                  <a:pt x="90828" y="30831"/>
                </a:cubicBezTo>
                <a:cubicBezTo>
                  <a:pt x="89181" y="30831"/>
                  <a:pt x="87539" y="32400"/>
                  <a:pt x="87929" y="34024"/>
                </a:cubicBezTo>
                <a:cubicBezTo>
                  <a:pt x="86262" y="31222"/>
                  <a:pt x="83259" y="29288"/>
                  <a:pt x="80057" y="28787"/>
                </a:cubicBezTo>
                <a:cubicBezTo>
                  <a:pt x="79505" y="28702"/>
                  <a:pt x="78948" y="28660"/>
                  <a:pt x="78390" y="28660"/>
                </a:cubicBezTo>
                <a:cubicBezTo>
                  <a:pt x="75678" y="28660"/>
                  <a:pt x="72965" y="29646"/>
                  <a:pt x="70917" y="31389"/>
                </a:cubicBezTo>
                <a:cubicBezTo>
                  <a:pt x="69998" y="32225"/>
                  <a:pt x="68870" y="33293"/>
                  <a:pt x="67707" y="33293"/>
                </a:cubicBezTo>
                <a:cubicBezTo>
                  <a:pt x="67477" y="33293"/>
                  <a:pt x="67246" y="33251"/>
                  <a:pt x="67015" y="33157"/>
                </a:cubicBezTo>
                <a:cubicBezTo>
                  <a:pt x="65180" y="32457"/>
                  <a:pt x="65747" y="29821"/>
                  <a:pt x="65747" y="27853"/>
                </a:cubicBezTo>
                <a:cubicBezTo>
                  <a:pt x="65718" y="24707"/>
                  <a:pt x="62650" y="22052"/>
                  <a:pt x="59567" y="22052"/>
                </a:cubicBezTo>
                <a:cubicBezTo>
                  <a:pt x="59054" y="22052"/>
                  <a:pt x="58541" y="22126"/>
                  <a:pt x="58041" y="22283"/>
                </a:cubicBezTo>
                <a:cubicBezTo>
                  <a:pt x="60076" y="18680"/>
                  <a:pt x="61310" y="14377"/>
                  <a:pt x="60176" y="10374"/>
                </a:cubicBezTo>
                <a:cubicBezTo>
                  <a:pt x="59118" y="6640"/>
                  <a:pt x="55680" y="3486"/>
                  <a:pt x="51892" y="3486"/>
                </a:cubicBezTo>
                <a:cubicBezTo>
                  <a:pt x="51619" y="3486"/>
                  <a:pt x="51345" y="3502"/>
                  <a:pt x="51070" y="3536"/>
                </a:cubicBezTo>
                <a:cubicBezTo>
                  <a:pt x="49983" y="3672"/>
                  <a:pt x="48750" y="4022"/>
                  <a:pt x="47645" y="4022"/>
                </a:cubicBezTo>
                <a:cubicBezTo>
                  <a:pt x="46851" y="4022"/>
                  <a:pt x="46124" y="3841"/>
                  <a:pt x="45566" y="3269"/>
                </a:cubicBezTo>
                <a:cubicBezTo>
                  <a:pt x="44899" y="2535"/>
                  <a:pt x="44799" y="1501"/>
                  <a:pt x="44565" y="600"/>
                </a:cubicBezTo>
                <a:cubicBezTo>
                  <a:pt x="44532" y="367"/>
                  <a:pt x="44498" y="167"/>
                  <a:pt x="44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4" y="0"/>
            <a:ext cx="4216304" cy="1890381"/>
          </a:xfrm>
          <a:custGeom>
            <a:avLst/>
            <a:gdLst/>
            <a:ahLst/>
            <a:cxnLst/>
            <a:rect l="l" t="t" r="r" b="b"/>
            <a:pathLst>
              <a:path w="82527" h="37001" extrusionOk="0">
                <a:moveTo>
                  <a:pt x="41030" y="0"/>
                </a:moveTo>
                <a:cubicBezTo>
                  <a:pt x="39062" y="2102"/>
                  <a:pt x="37694" y="4737"/>
                  <a:pt x="37194" y="7506"/>
                </a:cubicBezTo>
                <a:cubicBezTo>
                  <a:pt x="36794" y="9741"/>
                  <a:pt x="36493" y="12576"/>
                  <a:pt x="34325" y="13243"/>
                </a:cubicBezTo>
                <a:cubicBezTo>
                  <a:pt x="34039" y="13331"/>
                  <a:pt x="33756" y="13369"/>
                  <a:pt x="33473" y="13369"/>
                </a:cubicBezTo>
                <a:cubicBezTo>
                  <a:pt x="32039" y="13369"/>
                  <a:pt x="30637" y="12388"/>
                  <a:pt x="29188" y="11942"/>
                </a:cubicBezTo>
                <a:cubicBezTo>
                  <a:pt x="28556" y="11752"/>
                  <a:pt x="27929" y="11668"/>
                  <a:pt x="27306" y="11668"/>
                </a:cubicBezTo>
                <a:cubicBezTo>
                  <a:pt x="23557" y="11668"/>
                  <a:pt x="19945" y="14701"/>
                  <a:pt x="16112" y="15845"/>
                </a:cubicBezTo>
                <a:cubicBezTo>
                  <a:pt x="11642" y="17246"/>
                  <a:pt x="6238" y="16112"/>
                  <a:pt x="2636" y="19114"/>
                </a:cubicBezTo>
                <a:cubicBezTo>
                  <a:pt x="901" y="20515"/>
                  <a:pt x="1" y="23417"/>
                  <a:pt x="1635" y="24985"/>
                </a:cubicBezTo>
                <a:cubicBezTo>
                  <a:pt x="2602" y="25919"/>
                  <a:pt x="3970" y="26019"/>
                  <a:pt x="5271" y="26152"/>
                </a:cubicBezTo>
                <a:cubicBezTo>
                  <a:pt x="9874" y="26519"/>
                  <a:pt x="14478" y="26886"/>
                  <a:pt x="19114" y="27287"/>
                </a:cubicBezTo>
                <a:cubicBezTo>
                  <a:pt x="20031" y="27359"/>
                  <a:pt x="20991" y="27411"/>
                  <a:pt x="21953" y="27411"/>
                </a:cubicBezTo>
                <a:cubicBezTo>
                  <a:pt x="25404" y="27411"/>
                  <a:pt x="28894" y="26742"/>
                  <a:pt x="30589" y="23951"/>
                </a:cubicBezTo>
                <a:cubicBezTo>
                  <a:pt x="31822" y="28334"/>
                  <a:pt x="36339" y="31412"/>
                  <a:pt x="40815" y="31412"/>
                </a:cubicBezTo>
                <a:cubicBezTo>
                  <a:pt x="41790" y="31412"/>
                  <a:pt x="42762" y="31266"/>
                  <a:pt x="43698" y="30956"/>
                </a:cubicBezTo>
                <a:cubicBezTo>
                  <a:pt x="45321" y="30432"/>
                  <a:pt x="47074" y="29478"/>
                  <a:pt x="48706" y="29478"/>
                </a:cubicBezTo>
                <a:cubicBezTo>
                  <a:pt x="49255" y="29478"/>
                  <a:pt x="49791" y="29586"/>
                  <a:pt x="50303" y="29855"/>
                </a:cubicBezTo>
                <a:cubicBezTo>
                  <a:pt x="51337" y="30422"/>
                  <a:pt x="51938" y="31490"/>
                  <a:pt x="52638" y="32424"/>
                </a:cubicBezTo>
                <a:cubicBezTo>
                  <a:pt x="54794" y="35255"/>
                  <a:pt x="58378" y="37001"/>
                  <a:pt x="61953" y="37001"/>
                </a:cubicBezTo>
                <a:cubicBezTo>
                  <a:pt x="62083" y="37001"/>
                  <a:pt x="62214" y="36998"/>
                  <a:pt x="62345" y="36994"/>
                </a:cubicBezTo>
                <a:cubicBezTo>
                  <a:pt x="66048" y="36860"/>
                  <a:pt x="69684" y="34825"/>
                  <a:pt x="71685" y="31690"/>
                </a:cubicBezTo>
                <a:cubicBezTo>
                  <a:pt x="72686" y="30122"/>
                  <a:pt x="73453" y="28187"/>
                  <a:pt x="75121" y="27320"/>
                </a:cubicBezTo>
                <a:cubicBezTo>
                  <a:pt x="76222" y="26719"/>
                  <a:pt x="77556" y="26786"/>
                  <a:pt x="78857" y="26686"/>
                </a:cubicBezTo>
                <a:cubicBezTo>
                  <a:pt x="80125" y="26619"/>
                  <a:pt x="81359" y="26353"/>
                  <a:pt x="82526" y="25986"/>
                </a:cubicBezTo>
                <a:lnTo>
                  <a:pt x="825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840650" y="1079028"/>
            <a:ext cx="4446900" cy="1844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6300" b="1">
                <a:solidFill>
                  <a:schemeClr val="accent2"/>
                </a:solidFill>
                <a:latin typeface="Neucha"/>
                <a:ea typeface="Neucha"/>
                <a:cs typeface="Neucha"/>
                <a:sym typeface="Neuch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840651" y="2884238"/>
            <a:ext cx="44469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698"/>
        <p:cNvGrpSpPr/>
        <p:nvPr/>
      </p:nvGrpSpPr>
      <p:grpSpPr>
        <a:xfrm>
          <a:off x="0" y="0"/>
          <a:ext cx="0" cy="0"/>
          <a:chOff x="0" y="0"/>
          <a:chExt cx="0" cy="0"/>
        </a:xfrm>
      </p:grpSpPr>
      <p:sp>
        <p:nvSpPr>
          <p:cNvPr id="699" name="Google Shape;699;p36"/>
          <p:cNvSpPr/>
          <p:nvPr/>
        </p:nvSpPr>
        <p:spPr>
          <a:xfrm>
            <a:off x="64" y="2921131"/>
            <a:ext cx="4791105" cy="2222377"/>
          </a:xfrm>
          <a:custGeom>
            <a:avLst/>
            <a:gdLst/>
            <a:ahLst/>
            <a:cxnLst/>
            <a:rect l="l" t="t" r="r" b="b"/>
            <a:pathLst>
              <a:path w="73102" h="33910" extrusionOk="0">
                <a:moveTo>
                  <a:pt x="25275" y="0"/>
                </a:moveTo>
                <a:cubicBezTo>
                  <a:pt x="24893" y="0"/>
                  <a:pt x="24492" y="16"/>
                  <a:pt x="24073" y="49"/>
                </a:cubicBezTo>
                <a:cubicBezTo>
                  <a:pt x="13860" y="869"/>
                  <a:pt x="10669" y="8073"/>
                  <a:pt x="9727" y="13514"/>
                </a:cubicBezTo>
                <a:cubicBezTo>
                  <a:pt x="9666" y="9745"/>
                  <a:pt x="8967" y="5429"/>
                  <a:pt x="6413" y="4274"/>
                </a:cubicBezTo>
                <a:cubicBezTo>
                  <a:pt x="6138" y="4150"/>
                  <a:pt x="5905" y="4092"/>
                  <a:pt x="5709" y="4092"/>
                </a:cubicBezTo>
                <a:cubicBezTo>
                  <a:pt x="3545" y="4092"/>
                  <a:pt x="5970" y="11195"/>
                  <a:pt x="7781" y="15794"/>
                </a:cubicBezTo>
                <a:cubicBezTo>
                  <a:pt x="6925" y="14563"/>
                  <a:pt x="5671" y="13524"/>
                  <a:pt x="3814" y="13524"/>
                </a:cubicBezTo>
                <a:cubicBezTo>
                  <a:pt x="3101" y="13524"/>
                  <a:pt x="2300" y="13677"/>
                  <a:pt x="1398" y="14031"/>
                </a:cubicBezTo>
                <a:cubicBezTo>
                  <a:pt x="881" y="14274"/>
                  <a:pt x="426" y="14487"/>
                  <a:pt x="0" y="14760"/>
                </a:cubicBezTo>
                <a:lnTo>
                  <a:pt x="0" y="33909"/>
                </a:lnTo>
                <a:lnTo>
                  <a:pt x="73102" y="33909"/>
                </a:lnTo>
                <a:cubicBezTo>
                  <a:pt x="73102" y="33909"/>
                  <a:pt x="68208" y="29046"/>
                  <a:pt x="62281" y="27253"/>
                </a:cubicBezTo>
                <a:cubicBezTo>
                  <a:pt x="60915" y="26868"/>
                  <a:pt x="59621" y="26719"/>
                  <a:pt x="58436" y="26719"/>
                </a:cubicBezTo>
                <a:cubicBezTo>
                  <a:pt x="54662" y="26719"/>
                  <a:pt x="51997" y="28230"/>
                  <a:pt x="51673" y="28438"/>
                </a:cubicBezTo>
                <a:lnTo>
                  <a:pt x="51673" y="28438"/>
                </a:lnTo>
                <a:cubicBezTo>
                  <a:pt x="52250" y="28013"/>
                  <a:pt x="60913" y="21538"/>
                  <a:pt x="56414" y="20778"/>
                </a:cubicBezTo>
                <a:cubicBezTo>
                  <a:pt x="56167" y="20735"/>
                  <a:pt x="55927" y="20714"/>
                  <a:pt x="55692" y="20714"/>
                </a:cubicBezTo>
                <a:cubicBezTo>
                  <a:pt x="51544" y="20714"/>
                  <a:pt x="49393" y="27222"/>
                  <a:pt x="49393" y="27222"/>
                </a:cubicBezTo>
                <a:cubicBezTo>
                  <a:pt x="49393" y="27222"/>
                  <a:pt x="46749" y="17678"/>
                  <a:pt x="40214" y="17496"/>
                </a:cubicBezTo>
                <a:cubicBezTo>
                  <a:pt x="40134" y="17494"/>
                  <a:pt x="40055" y="17493"/>
                  <a:pt x="39977" y="17493"/>
                </a:cubicBezTo>
                <a:cubicBezTo>
                  <a:pt x="33642" y="17493"/>
                  <a:pt x="28539" y="23456"/>
                  <a:pt x="28329" y="23696"/>
                </a:cubicBezTo>
                <a:cubicBezTo>
                  <a:pt x="28566" y="23252"/>
                  <a:pt x="39947" y="0"/>
                  <a:pt x="25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4791113" y="0"/>
            <a:ext cx="4352887" cy="2006842"/>
          </a:xfrm>
          <a:custGeom>
            <a:avLst/>
            <a:gdLst/>
            <a:ahLst/>
            <a:cxnLst/>
            <a:rect l="l" t="t" r="r" b="b"/>
            <a:pathLst>
              <a:path w="82527" h="37001" extrusionOk="0">
                <a:moveTo>
                  <a:pt x="41030" y="0"/>
                </a:moveTo>
                <a:cubicBezTo>
                  <a:pt x="39062" y="2102"/>
                  <a:pt x="37694" y="4737"/>
                  <a:pt x="37194" y="7506"/>
                </a:cubicBezTo>
                <a:cubicBezTo>
                  <a:pt x="36794" y="9741"/>
                  <a:pt x="36493" y="12576"/>
                  <a:pt x="34325" y="13243"/>
                </a:cubicBezTo>
                <a:cubicBezTo>
                  <a:pt x="34039" y="13331"/>
                  <a:pt x="33756" y="13369"/>
                  <a:pt x="33473" y="13369"/>
                </a:cubicBezTo>
                <a:cubicBezTo>
                  <a:pt x="32039" y="13369"/>
                  <a:pt x="30637" y="12388"/>
                  <a:pt x="29188" y="11942"/>
                </a:cubicBezTo>
                <a:cubicBezTo>
                  <a:pt x="28556" y="11752"/>
                  <a:pt x="27929" y="11668"/>
                  <a:pt x="27306" y="11668"/>
                </a:cubicBezTo>
                <a:cubicBezTo>
                  <a:pt x="23557" y="11668"/>
                  <a:pt x="19945" y="14701"/>
                  <a:pt x="16112" y="15845"/>
                </a:cubicBezTo>
                <a:cubicBezTo>
                  <a:pt x="11642" y="17246"/>
                  <a:pt x="6238" y="16112"/>
                  <a:pt x="2636" y="19114"/>
                </a:cubicBezTo>
                <a:cubicBezTo>
                  <a:pt x="901" y="20515"/>
                  <a:pt x="1" y="23417"/>
                  <a:pt x="1635" y="24985"/>
                </a:cubicBezTo>
                <a:cubicBezTo>
                  <a:pt x="2602" y="25919"/>
                  <a:pt x="3970" y="26019"/>
                  <a:pt x="5271" y="26152"/>
                </a:cubicBezTo>
                <a:cubicBezTo>
                  <a:pt x="9874" y="26519"/>
                  <a:pt x="14478" y="26886"/>
                  <a:pt x="19114" y="27287"/>
                </a:cubicBezTo>
                <a:cubicBezTo>
                  <a:pt x="20031" y="27359"/>
                  <a:pt x="20991" y="27411"/>
                  <a:pt x="21953" y="27411"/>
                </a:cubicBezTo>
                <a:cubicBezTo>
                  <a:pt x="25404" y="27411"/>
                  <a:pt x="28894" y="26742"/>
                  <a:pt x="30589" y="23951"/>
                </a:cubicBezTo>
                <a:cubicBezTo>
                  <a:pt x="31822" y="28334"/>
                  <a:pt x="36339" y="31412"/>
                  <a:pt x="40815" y="31412"/>
                </a:cubicBezTo>
                <a:cubicBezTo>
                  <a:pt x="41790" y="31412"/>
                  <a:pt x="42762" y="31266"/>
                  <a:pt x="43698" y="30956"/>
                </a:cubicBezTo>
                <a:cubicBezTo>
                  <a:pt x="45321" y="30432"/>
                  <a:pt x="47074" y="29478"/>
                  <a:pt x="48706" y="29478"/>
                </a:cubicBezTo>
                <a:cubicBezTo>
                  <a:pt x="49255" y="29478"/>
                  <a:pt x="49791" y="29586"/>
                  <a:pt x="50303" y="29855"/>
                </a:cubicBezTo>
                <a:cubicBezTo>
                  <a:pt x="51337" y="30422"/>
                  <a:pt x="51938" y="31490"/>
                  <a:pt x="52638" y="32424"/>
                </a:cubicBezTo>
                <a:cubicBezTo>
                  <a:pt x="54794" y="35255"/>
                  <a:pt x="58378" y="37001"/>
                  <a:pt x="61953" y="37001"/>
                </a:cubicBezTo>
                <a:cubicBezTo>
                  <a:pt x="62083" y="37001"/>
                  <a:pt x="62214" y="36998"/>
                  <a:pt x="62345" y="36994"/>
                </a:cubicBezTo>
                <a:cubicBezTo>
                  <a:pt x="66048" y="36860"/>
                  <a:pt x="69684" y="34825"/>
                  <a:pt x="71685" y="31690"/>
                </a:cubicBezTo>
                <a:cubicBezTo>
                  <a:pt x="72686" y="30122"/>
                  <a:pt x="73453" y="28187"/>
                  <a:pt x="75121" y="27320"/>
                </a:cubicBezTo>
                <a:cubicBezTo>
                  <a:pt x="76222" y="26719"/>
                  <a:pt x="77556" y="26786"/>
                  <a:pt x="78857" y="26686"/>
                </a:cubicBezTo>
                <a:cubicBezTo>
                  <a:pt x="80125" y="26619"/>
                  <a:pt x="81359" y="26353"/>
                  <a:pt x="82526" y="25986"/>
                </a:cubicBezTo>
                <a:lnTo>
                  <a:pt x="825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701"/>
        <p:cNvGrpSpPr/>
        <p:nvPr/>
      </p:nvGrpSpPr>
      <p:grpSpPr>
        <a:xfrm>
          <a:off x="0" y="0"/>
          <a:ext cx="0" cy="0"/>
          <a:chOff x="0" y="0"/>
          <a:chExt cx="0" cy="0"/>
        </a:xfrm>
      </p:grpSpPr>
      <p:sp>
        <p:nvSpPr>
          <p:cNvPr id="702" name="Google Shape;702;p37"/>
          <p:cNvSpPr/>
          <p:nvPr/>
        </p:nvSpPr>
        <p:spPr>
          <a:xfrm flipH="1">
            <a:off x="64" y="0"/>
            <a:ext cx="4352887" cy="2006842"/>
          </a:xfrm>
          <a:custGeom>
            <a:avLst/>
            <a:gdLst/>
            <a:ahLst/>
            <a:cxnLst/>
            <a:rect l="l" t="t" r="r" b="b"/>
            <a:pathLst>
              <a:path w="82527" h="37001" extrusionOk="0">
                <a:moveTo>
                  <a:pt x="41030" y="0"/>
                </a:moveTo>
                <a:cubicBezTo>
                  <a:pt x="39062" y="2102"/>
                  <a:pt x="37694" y="4737"/>
                  <a:pt x="37194" y="7506"/>
                </a:cubicBezTo>
                <a:cubicBezTo>
                  <a:pt x="36794" y="9741"/>
                  <a:pt x="36493" y="12576"/>
                  <a:pt x="34325" y="13243"/>
                </a:cubicBezTo>
                <a:cubicBezTo>
                  <a:pt x="34039" y="13331"/>
                  <a:pt x="33756" y="13369"/>
                  <a:pt x="33473" y="13369"/>
                </a:cubicBezTo>
                <a:cubicBezTo>
                  <a:pt x="32039" y="13369"/>
                  <a:pt x="30637" y="12388"/>
                  <a:pt x="29188" y="11942"/>
                </a:cubicBezTo>
                <a:cubicBezTo>
                  <a:pt x="28556" y="11752"/>
                  <a:pt x="27929" y="11668"/>
                  <a:pt x="27306" y="11668"/>
                </a:cubicBezTo>
                <a:cubicBezTo>
                  <a:pt x="23557" y="11668"/>
                  <a:pt x="19945" y="14701"/>
                  <a:pt x="16112" y="15845"/>
                </a:cubicBezTo>
                <a:cubicBezTo>
                  <a:pt x="11642" y="17246"/>
                  <a:pt x="6238" y="16112"/>
                  <a:pt x="2636" y="19114"/>
                </a:cubicBezTo>
                <a:cubicBezTo>
                  <a:pt x="901" y="20515"/>
                  <a:pt x="1" y="23417"/>
                  <a:pt x="1635" y="24985"/>
                </a:cubicBezTo>
                <a:cubicBezTo>
                  <a:pt x="2602" y="25919"/>
                  <a:pt x="3970" y="26019"/>
                  <a:pt x="5271" y="26152"/>
                </a:cubicBezTo>
                <a:cubicBezTo>
                  <a:pt x="9874" y="26519"/>
                  <a:pt x="14478" y="26886"/>
                  <a:pt x="19114" y="27287"/>
                </a:cubicBezTo>
                <a:cubicBezTo>
                  <a:pt x="20031" y="27359"/>
                  <a:pt x="20991" y="27411"/>
                  <a:pt x="21953" y="27411"/>
                </a:cubicBezTo>
                <a:cubicBezTo>
                  <a:pt x="25404" y="27411"/>
                  <a:pt x="28894" y="26742"/>
                  <a:pt x="30589" y="23951"/>
                </a:cubicBezTo>
                <a:cubicBezTo>
                  <a:pt x="31822" y="28334"/>
                  <a:pt x="36339" y="31412"/>
                  <a:pt x="40815" y="31412"/>
                </a:cubicBezTo>
                <a:cubicBezTo>
                  <a:pt x="41790" y="31412"/>
                  <a:pt x="42762" y="31266"/>
                  <a:pt x="43698" y="30956"/>
                </a:cubicBezTo>
                <a:cubicBezTo>
                  <a:pt x="45321" y="30432"/>
                  <a:pt x="47074" y="29478"/>
                  <a:pt x="48706" y="29478"/>
                </a:cubicBezTo>
                <a:cubicBezTo>
                  <a:pt x="49255" y="29478"/>
                  <a:pt x="49791" y="29586"/>
                  <a:pt x="50303" y="29855"/>
                </a:cubicBezTo>
                <a:cubicBezTo>
                  <a:pt x="51337" y="30422"/>
                  <a:pt x="51938" y="31490"/>
                  <a:pt x="52638" y="32424"/>
                </a:cubicBezTo>
                <a:cubicBezTo>
                  <a:pt x="54794" y="35255"/>
                  <a:pt x="58378" y="37001"/>
                  <a:pt x="61953" y="37001"/>
                </a:cubicBezTo>
                <a:cubicBezTo>
                  <a:pt x="62083" y="37001"/>
                  <a:pt x="62214" y="36998"/>
                  <a:pt x="62345" y="36994"/>
                </a:cubicBezTo>
                <a:cubicBezTo>
                  <a:pt x="66048" y="36860"/>
                  <a:pt x="69684" y="34825"/>
                  <a:pt x="71685" y="31690"/>
                </a:cubicBezTo>
                <a:cubicBezTo>
                  <a:pt x="72686" y="30122"/>
                  <a:pt x="73453" y="28187"/>
                  <a:pt x="75121" y="27320"/>
                </a:cubicBezTo>
                <a:cubicBezTo>
                  <a:pt x="76222" y="26719"/>
                  <a:pt x="77556" y="26786"/>
                  <a:pt x="78857" y="26686"/>
                </a:cubicBezTo>
                <a:cubicBezTo>
                  <a:pt x="80125" y="26619"/>
                  <a:pt x="81359" y="26353"/>
                  <a:pt x="82526" y="25986"/>
                </a:cubicBezTo>
                <a:lnTo>
                  <a:pt x="825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3" name="Google Shape;703;p37"/>
          <p:cNvGrpSpPr/>
          <p:nvPr/>
        </p:nvGrpSpPr>
        <p:grpSpPr>
          <a:xfrm flipH="1">
            <a:off x="2209601" y="3735959"/>
            <a:ext cx="4000572" cy="1407532"/>
            <a:chOff x="1205200" y="3593850"/>
            <a:chExt cx="1645175" cy="578850"/>
          </a:xfrm>
        </p:grpSpPr>
        <p:sp>
          <p:nvSpPr>
            <p:cNvPr id="704" name="Google Shape;704;p37"/>
            <p:cNvSpPr/>
            <p:nvPr/>
          </p:nvSpPr>
          <p:spPr>
            <a:xfrm>
              <a:off x="1205200" y="3593850"/>
              <a:ext cx="1544850" cy="578850"/>
            </a:xfrm>
            <a:custGeom>
              <a:avLst/>
              <a:gdLst/>
              <a:ahLst/>
              <a:cxnLst/>
              <a:rect l="l" t="t" r="r" b="b"/>
              <a:pathLst>
                <a:path w="61794" h="23154" extrusionOk="0">
                  <a:moveTo>
                    <a:pt x="26837" y="0"/>
                  </a:moveTo>
                  <a:cubicBezTo>
                    <a:pt x="25120" y="0"/>
                    <a:pt x="23396" y="573"/>
                    <a:pt x="21967" y="1531"/>
                  </a:cubicBezTo>
                  <a:cubicBezTo>
                    <a:pt x="20146" y="2734"/>
                    <a:pt x="18741" y="4532"/>
                    <a:pt x="17848" y="6508"/>
                  </a:cubicBezTo>
                  <a:cubicBezTo>
                    <a:pt x="17574" y="7092"/>
                    <a:pt x="15526" y="13092"/>
                    <a:pt x="15836" y="13259"/>
                  </a:cubicBezTo>
                  <a:cubicBezTo>
                    <a:pt x="14336" y="12449"/>
                    <a:pt x="13347" y="11187"/>
                    <a:pt x="11478" y="10783"/>
                  </a:cubicBezTo>
                  <a:cubicBezTo>
                    <a:pt x="10879" y="10661"/>
                    <a:pt x="10265" y="10597"/>
                    <a:pt x="9651" y="10597"/>
                  </a:cubicBezTo>
                  <a:cubicBezTo>
                    <a:pt x="8641" y="10597"/>
                    <a:pt x="7632" y="10770"/>
                    <a:pt x="6692" y="11140"/>
                  </a:cubicBezTo>
                  <a:cubicBezTo>
                    <a:pt x="4644" y="11949"/>
                    <a:pt x="2977" y="13569"/>
                    <a:pt x="1929" y="15497"/>
                  </a:cubicBezTo>
                  <a:cubicBezTo>
                    <a:pt x="1644" y="16045"/>
                    <a:pt x="134" y="22576"/>
                    <a:pt x="9" y="23117"/>
                  </a:cubicBezTo>
                  <a:lnTo>
                    <a:pt x="61008" y="23117"/>
                  </a:lnTo>
                  <a:cubicBezTo>
                    <a:pt x="61794" y="20796"/>
                    <a:pt x="60544" y="18760"/>
                    <a:pt x="58365" y="17641"/>
                  </a:cubicBezTo>
                  <a:cubicBezTo>
                    <a:pt x="57672" y="17287"/>
                    <a:pt x="56899" y="17119"/>
                    <a:pt x="56122" y="17119"/>
                  </a:cubicBezTo>
                  <a:cubicBezTo>
                    <a:pt x="54466" y="17119"/>
                    <a:pt x="52789" y="17879"/>
                    <a:pt x="51816" y="19224"/>
                  </a:cubicBezTo>
                  <a:cubicBezTo>
                    <a:pt x="51162" y="16069"/>
                    <a:pt x="49316" y="12997"/>
                    <a:pt x="46411" y="11604"/>
                  </a:cubicBezTo>
                  <a:cubicBezTo>
                    <a:pt x="45449" y="11142"/>
                    <a:pt x="44400" y="10916"/>
                    <a:pt x="43359" y="10916"/>
                  </a:cubicBezTo>
                  <a:cubicBezTo>
                    <a:pt x="41232" y="10916"/>
                    <a:pt x="39137" y="11861"/>
                    <a:pt x="37874" y="13676"/>
                  </a:cubicBezTo>
                  <a:cubicBezTo>
                    <a:pt x="37946" y="13569"/>
                    <a:pt x="36541" y="9866"/>
                    <a:pt x="36445" y="9544"/>
                  </a:cubicBezTo>
                  <a:cubicBezTo>
                    <a:pt x="35922" y="7866"/>
                    <a:pt x="35279" y="6199"/>
                    <a:pt x="34338" y="4699"/>
                  </a:cubicBezTo>
                  <a:cubicBezTo>
                    <a:pt x="32933" y="2484"/>
                    <a:pt x="30778" y="615"/>
                    <a:pt x="28206" y="127"/>
                  </a:cubicBezTo>
                  <a:cubicBezTo>
                    <a:pt x="27754" y="41"/>
                    <a:pt x="27296" y="0"/>
                    <a:pt x="26837" y="0"/>
                  </a:cubicBezTo>
                  <a:close/>
                  <a:moveTo>
                    <a:pt x="0" y="23117"/>
                  </a:moveTo>
                  <a:lnTo>
                    <a:pt x="0" y="23153"/>
                  </a:lnTo>
                  <a:cubicBezTo>
                    <a:pt x="0" y="23153"/>
                    <a:pt x="3" y="23141"/>
                    <a:pt x="9" y="231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2076150" y="3809400"/>
              <a:ext cx="774225" cy="363300"/>
            </a:xfrm>
            <a:custGeom>
              <a:avLst/>
              <a:gdLst/>
              <a:ahLst/>
              <a:cxnLst/>
              <a:rect l="l" t="t" r="r" b="b"/>
              <a:pathLst>
                <a:path w="30969" h="14532" extrusionOk="0">
                  <a:moveTo>
                    <a:pt x="24468" y="0"/>
                  </a:moveTo>
                  <a:cubicBezTo>
                    <a:pt x="23429" y="0"/>
                    <a:pt x="22385" y="202"/>
                    <a:pt x="21408" y="541"/>
                  </a:cubicBezTo>
                  <a:cubicBezTo>
                    <a:pt x="19395" y="1232"/>
                    <a:pt x="17621" y="2518"/>
                    <a:pt x="16264" y="4161"/>
                  </a:cubicBezTo>
                  <a:cubicBezTo>
                    <a:pt x="14883" y="5816"/>
                    <a:pt x="14561" y="7816"/>
                    <a:pt x="13668" y="9709"/>
                  </a:cubicBezTo>
                  <a:cubicBezTo>
                    <a:pt x="12859" y="9566"/>
                    <a:pt x="12073" y="8923"/>
                    <a:pt x="11180" y="8769"/>
                  </a:cubicBezTo>
                  <a:cubicBezTo>
                    <a:pt x="10869" y="8718"/>
                    <a:pt x="10555" y="8693"/>
                    <a:pt x="10242" y="8693"/>
                  </a:cubicBezTo>
                  <a:cubicBezTo>
                    <a:pt x="9668" y="8693"/>
                    <a:pt x="9096" y="8778"/>
                    <a:pt x="8549" y="8947"/>
                  </a:cubicBezTo>
                  <a:cubicBezTo>
                    <a:pt x="6239" y="9673"/>
                    <a:pt x="250" y="12174"/>
                    <a:pt x="0" y="14531"/>
                  </a:cubicBezTo>
                  <a:lnTo>
                    <a:pt x="30540" y="14531"/>
                  </a:lnTo>
                  <a:cubicBezTo>
                    <a:pt x="30813" y="14531"/>
                    <a:pt x="30956" y="8697"/>
                    <a:pt x="30956" y="8173"/>
                  </a:cubicBezTo>
                  <a:cubicBezTo>
                    <a:pt x="30968" y="5078"/>
                    <a:pt x="30111" y="1577"/>
                    <a:pt x="26884" y="410"/>
                  </a:cubicBezTo>
                  <a:cubicBezTo>
                    <a:pt x="26106" y="127"/>
                    <a:pt x="25289" y="0"/>
                    <a:pt x="24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grpSp>
        <p:nvGrpSpPr>
          <p:cNvPr id="18" name="Google Shape;18;p3"/>
          <p:cNvGrpSpPr/>
          <p:nvPr/>
        </p:nvGrpSpPr>
        <p:grpSpPr>
          <a:xfrm>
            <a:off x="3767987" y="2543273"/>
            <a:ext cx="5624063" cy="2751903"/>
            <a:chOff x="3701097" y="2564373"/>
            <a:chExt cx="5442818" cy="2663218"/>
          </a:xfrm>
        </p:grpSpPr>
        <p:sp>
          <p:nvSpPr>
            <p:cNvPr id="19" name="Google Shape;19;p3"/>
            <p:cNvSpPr/>
            <p:nvPr/>
          </p:nvSpPr>
          <p:spPr>
            <a:xfrm>
              <a:off x="3701097" y="2564373"/>
              <a:ext cx="5442818" cy="2663218"/>
            </a:xfrm>
            <a:custGeom>
              <a:avLst/>
              <a:gdLst/>
              <a:ahLst/>
              <a:cxnLst/>
              <a:rect l="l" t="t" r="r" b="b"/>
              <a:pathLst>
                <a:path w="155687" h="76179" extrusionOk="0">
                  <a:moveTo>
                    <a:pt x="112929" y="0"/>
                  </a:moveTo>
                  <a:cubicBezTo>
                    <a:pt x="68480" y="0"/>
                    <a:pt x="41200" y="4681"/>
                    <a:pt x="27812" y="11041"/>
                  </a:cubicBezTo>
                  <a:cubicBezTo>
                    <a:pt x="11915" y="18610"/>
                    <a:pt x="15897" y="28154"/>
                    <a:pt x="23040" y="32896"/>
                  </a:cubicBezTo>
                  <a:cubicBezTo>
                    <a:pt x="30183" y="37637"/>
                    <a:pt x="22219" y="45631"/>
                    <a:pt x="11915" y="55936"/>
                  </a:cubicBezTo>
                  <a:cubicBezTo>
                    <a:pt x="0" y="67820"/>
                    <a:pt x="15502" y="76179"/>
                    <a:pt x="15502" y="76179"/>
                  </a:cubicBezTo>
                  <a:lnTo>
                    <a:pt x="155687" y="74234"/>
                  </a:lnTo>
                  <a:lnTo>
                    <a:pt x="153711" y="1132"/>
                  </a:lnTo>
                  <a:cubicBezTo>
                    <a:pt x="138764" y="357"/>
                    <a:pt x="125193" y="0"/>
                    <a:pt x="112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5722241" y="4578650"/>
              <a:ext cx="154348" cy="58768"/>
            </a:xfrm>
            <a:custGeom>
              <a:avLst/>
              <a:gdLst/>
              <a:ahLst/>
              <a:cxnLst/>
              <a:rect l="l" t="t" r="r" b="b"/>
              <a:pathLst>
                <a:path w="4415" h="1681" extrusionOk="0">
                  <a:moveTo>
                    <a:pt x="2270" y="1"/>
                  </a:moveTo>
                  <a:cubicBezTo>
                    <a:pt x="2159" y="1"/>
                    <a:pt x="2059" y="13"/>
                    <a:pt x="1976" y="39"/>
                  </a:cubicBezTo>
                  <a:cubicBezTo>
                    <a:pt x="1976" y="39"/>
                    <a:pt x="1" y="404"/>
                    <a:pt x="578" y="1194"/>
                  </a:cubicBezTo>
                  <a:cubicBezTo>
                    <a:pt x="821" y="1539"/>
                    <a:pt x="1558" y="1680"/>
                    <a:pt x="2310" y="1680"/>
                  </a:cubicBezTo>
                  <a:cubicBezTo>
                    <a:pt x="3348" y="1680"/>
                    <a:pt x="4415" y="1412"/>
                    <a:pt x="4256" y="1042"/>
                  </a:cubicBezTo>
                  <a:cubicBezTo>
                    <a:pt x="3996" y="443"/>
                    <a:pt x="2932" y="1"/>
                    <a:pt x="2270" y="1"/>
                  </a:cubicBezTo>
                  <a:close/>
                </a:path>
              </a:pathLst>
            </a:custGeom>
            <a:solidFill>
              <a:srgbClr val="26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5866768" y="4437970"/>
              <a:ext cx="402669" cy="152181"/>
            </a:xfrm>
            <a:custGeom>
              <a:avLst/>
              <a:gdLst/>
              <a:ahLst/>
              <a:cxnLst/>
              <a:rect l="l" t="t" r="r" b="b"/>
              <a:pathLst>
                <a:path w="11518" h="4353" extrusionOk="0">
                  <a:moveTo>
                    <a:pt x="5838" y="0"/>
                  </a:moveTo>
                  <a:cubicBezTo>
                    <a:pt x="5584" y="0"/>
                    <a:pt x="5356" y="26"/>
                    <a:pt x="5168" y="81"/>
                  </a:cubicBezTo>
                  <a:cubicBezTo>
                    <a:pt x="5168" y="81"/>
                    <a:pt x="0" y="963"/>
                    <a:pt x="1490" y="3091"/>
                  </a:cubicBezTo>
                  <a:cubicBezTo>
                    <a:pt x="2116" y="3985"/>
                    <a:pt x="4040" y="4353"/>
                    <a:pt x="6008" y="4353"/>
                  </a:cubicBezTo>
                  <a:cubicBezTo>
                    <a:pt x="8722" y="4353"/>
                    <a:pt x="11518" y="3652"/>
                    <a:pt x="11095" y="2665"/>
                  </a:cubicBezTo>
                  <a:cubicBezTo>
                    <a:pt x="10486" y="1183"/>
                    <a:pt x="7550" y="0"/>
                    <a:pt x="5838" y="0"/>
                  </a:cubicBezTo>
                  <a:close/>
                </a:path>
              </a:pathLst>
            </a:custGeom>
            <a:solidFill>
              <a:srgbClr val="26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857112" y="3285468"/>
              <a:ext cx="156026" cy="59782"/>
            </a:xfrm>
            <a:custGeom>
              <a:avLst/>
              <a:gdLst/>
              <a:ahLst/>
              <a:cxnLst/>
              <a:rect l="l" t="t" r="r" b="b"/>
              <a:pathLst>
                <a:path w="4463" h="1710" extrusionOk="0">
                  <a:moveTo>
                    <a:pt x="2288" y="1"/>
                  </a:moveTo>
                  <a:cubicBezTo>
                    <a:pt x="2182" y="1"/>
                    <a:pt x="2086" y="13"/>
                    <a:pt x="2007" y="38"/>
                  </a:cubicBezTo>
                  <a:cubicBezTo>
                    <a:pt x="2007" y="38"/>
                    <a:pt x="1" y="372"/>
                    <a:pt x="578" y="1223"/>
                  </a:cubicBezTo>
                  <a:cubicBezTo>
                    <a:pt x="808" y="1568"/>
                    <a:pt x="1554" y="1709"/>
                    <a:pt x="2318" y="1709"/>
                  </a:cubicBezTo>
                  <a:cubicBezTo>
                    <a:pt x="3372" y="1709"/>
                    <a:pt x="4463" y="1441"/>
                    <a:pt x="4286" y="1071"/>
                  </a:cubicBezTo>
                  <a:cubicBezTo>
                    <a:pt x="4050" y="468"/>
                    <a:pt x="2955" y="1"/>
                    <a:pt x="2288" y="1"/>
                  </a:cubicBezTo>
                  <a:close/>
                </a:path>
              </a:pathLst>
            </a:custGeom>
            <a:solidFill>
              <a:srgbClr val="26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4719115" y="2961700"/>
              <a:ext cx="154313" cy="58069"/>
            </a:xfrm>
            <a:custGeom>
              <a:avLst/>
              <a:gdLst/>
              <a:ahLst/>
              <a:cxnLst/>
              <a:rect l="l" t="t" r="r" b="b"/>
              <a:pathLst>
                <a:path w="4414" h="1661" extrusionOk="0">
                  <a:moveTo>
                    <a:pt x="2227" y="0"/>
                  </a:moveTo>
                  <a:cubicBezTo>
                    <a:pt x="2133" y="0"/>
                    <a:pt x="2048" y="9"/>
                    <a:pt x="1976" y="28"/>
                  </a:cubicBezTo>
                  <a:cubicBezTo>
                    <a:pt x="1976" y="28"/>
                    <a:pt x="0" y="362"/>
                    <a:pt x="578" y="1153"/>
                  </a:cubicBezTo>
                  <a:cubicBezTo>
                    <a:pt x="822" y="1513"/>
                    <a:pt x="1568" y="1661"/>
                    <a:pt x="2325" y="1661"/>
                  </a:cubicBezTo>
                  <a:cubicBezTo>
                    <a:pt x="3358" y="1661"/>
                    <a:pt x="4413" y="1386"/>
                    <a:pt x="4256" y="1001"/>
                  </a:cubicBezTo>
                  <a:cubicBezTo>
                    <a:pt x="3990" y="442"/>
                    <a:pt x="2886" y="0"/>
                    <a:pt x="2227" y="0"/>
                  </a:cubicBezTo>
                  <a:close/>
                </a:path>
              </a:pathLst>
            </a:custGeom>
            <a:solidFill>
              <a:srgbClr val="26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7467033" y="3894008"/>
              <a:ext cx="402669" cy="152181"/>
            </a:xfrm>
            <a:custGeom>
              <a:avLst/>
              <a:gdLst/>
              <a:ahLst/>
              <a:cxnLst/>
              <a:rect l="l" t="t" r="r" b="b"/>
              <a:pathLst>
                <a:path w="11518" h="4353" extrusionOk="0">
                  <a:moveTo>
                    <a:pt x="5838" y="0"/>
                  </a:moveTo>
                  <a:cubicBezTo>
                    <a:pt x="5584" y="0"/>
                    <a:pt x="5356" y="26"/>
                    <a:pt x="5168" y="81"/>
                  </a:cubicBezTo>
                  <a:cubicBezTo>
                    <a:pt x="5168" y="81"/>
                    <a:pt x="0" y="963"/>
                    <a:pt x="1490" y="3091"/>
                  </a:cubicBezTo>
                  <a:cubicBezTo>
                    <a:pt x="2116" y="3985"/>
                    <a:pt x="4040" y="4353"/>
                    <a:pt x="6008" y="4353"/>
                  </a:cubicBezTo>
                  <a:cubicBezTo>
                    <a:pt x="8722" y="4353"/>
                    <a:pt x="11518" y="3652"/>
                    <a:pt x="11095" y="2665"/>
                  </a:cubicBezTo>
                  <a:cubicBezTo>
                    <a:pt x="10486" y="1183"/>
                    <a:pt x="7550" y="0"/>
                    <a:pt x="5838" y="0"/>
                  </a:cubicBezTo>
                  <a:close/>
                </a:path>
              </a:pathLst>
            </a:custGeom>
            <a:solidFill>
              <a:srgbClr val="26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266684" y="3479044"/>
              <a:ext cx="154313" cy="58069"/>
            </a:xfrm>
            <a:custGeom>
              <a:avLst/>
              <a:gdLst/>
              <a:ahLst/>
              <a:cxnLst/>
              <a:rect l="l" t="t" r="r" b="b"/>
              <a:pathLst>
                <a:path w="4414" h="1661" extrusionOk="0">
                  <a:moveTo>
                    <a:pt x="2227" y="0"/>
                  </a:moveTo>
                  <a:cubicBezTo>
                    <a:pt x="2133" y="0"/>
                    <a:pt x="2048" y="9"/>
                    <a:pt x="1976" y="28"/>
                  </a:cubicBezTo>
                  <a:cubicBezTo>
                    <a:pt x="1976" y="28"/>
                    <a:pt x="0" y="362"/>
                    <a:pt x="578" y="1153"/>
                  </a:cubicBezTo>
                  <a:cubicBezTo>
                    <a:pt x="822" y="1513"/>
                    <a:pt x="1568" y="1661"/>
                    <a:pt x="2325" y="1661"/>
                  </a:cubicBezTo>
                  <a:cubicBezTo>
                    <a:pt x="3358" y="1661"/>
                    <a:pt x="4413" y="1386"/>
                    <a:pt x="4256" y="1001"/>
                  </a:cubicBezTo>
                  <a:cubicBezTo>
                    <a:pt x="3990" y="442"/>
                    <a:pt x="2886" y="0"/>
                    <a:pt x="2227" y="0"/>
                  </a:cubicBezTo>
                  <a:close/>
                </a:path>
              </a:pathLst>
            </a:custGeom>
            <a:solidFill>
              <a:srgbClr val="26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7207424" y="2798204"/>
              <a:ext cx="156026" cy="59782"/>
            </a:xfrm>
            <a:custGeom>
              <a:avLst/>
              <a:gdLst/>
              <a:ahLst/>
              <a:cxnLst/>
              <a:rect l="l" t="t" r="r" b="b"/>
              <a:pathLst>
                <a:path w="4463" h="1710" extrusionOk="0">
                  <a:moveTo>
                    <a:pt x="2288" y="1"/>
                  </a:moveTo>
                  <a:cubicBezTo>
                    <a:pt x="2182" y="1"/>
                    <a:pt x="2086" y="13"/>
                    <a:pt x="2007" y="38"/>
                  </a:cubicBezTo>
                  <a:cubicBezTo>
                    <a:pt x="2007" y="38"/>
                    <a:pt x="1" y="372"/>
                    <a:pt x="578" y="1223"/>
                  </a:cubicBezTo>
                  <a:cubicBezTo>
                    <a:pt x="808" y="1568"/>
                    <a:pt x="1554" y="1709"/>
                    <a:pt x="2318" y="1709"/>
                  </a:cubicBezTo>
                  <a:cubicBezTo>
                    <a:pt x="3372" y="1709"/>
                    <a:pt x="4463" y="1441"/>
                    <a:pt x="4286" y="1071"/>
                  </a:cubicBezTo>
                  <a:cubicBezTo>
                    <a:pt x="4050" y="468"/>
                    <a:pt x="2955" y="1"/>
                    <a:pt x="2288" y="1"/>
                  </a:cubicBezTo>
                  <a:close/>
                </a:path>
              </a:pathLst>
            </a:custGeom>
            <a:solidFill>
              <a:srgbClr val="26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8588010" y="4666047"/>
              <a:ext cx="156026" cy="59782"/>
            </a:xfrm>
            <a:custGeom>
              <a:avLst/>
              <a:gdLst/>
              <a:ahLst/>
              <a:cxnLst/>
              <a:rect l="l" t="t" r="r" b="b"/>
              <a:pathLst>
                <a:path w="4463" h="1710" extrusionOk="0">
                  <a:moveTo>
                    <a:pt x="2288" y="1"/>
                  </a:moveTo>
                  <a:cubicBezTo>
                    <a:pt x="2182" y="1"/>
                    <a:pt x="2086" y="13"/>
                    <a:pt x="2007" y="38"/>
                  </a:cubicBezTo>
                  <a:cubicBezTo>
                    <a:pt x="2007" y="38"/>
                    <a:pt x="1" y="372"/>
                    <a:pt x="578" y="1223"/>
                  </a:cubicBezTo>
                  <a:cubicBezTo>
                    <a:pt x="808" y="1568"/>
                    <a:pt x="1554" y="1709"/>
                    <a:pt x="2318" y="1709"/>
                  </a:cubicBezTo>
                  <a:cubicBezTo>
                    <a:pt x="3372" y="1709"/>
                    <a:pt x="4463" y="1441"/>
                    <a:pt x="4286" y="1071"/>
                  </a:cubicBezTo>
                  <a:cubicBezTo>
                    <a:pt x="4050" y="468"/>
                    <a:pt x="2955" y="1"/>
                    <a:pt x="2288" y="1"/>
                  </a:cubicBezTo>
                  <a:close/>
                </a:path>
              </a:pathLst>
            </a:custGeom>
            <a:solidFill>
              <a:srgbClr val="26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3"/>
          <p:cNvSpPr/>
          <p:nvPr/>
        </p:nvSpPr>
        <p:spPr>
          <a:xfrm>
            <a:off x="5143499" y="0"/>
            <a:ext cx="4000496" cy="1793623"/>
          </a:xfrm>
          <a:custGeom>
            <a:avLst/>
            <a:gdLst/>
            <a:ahLst/>
            <a:cxnLst/>
            <a:rect l="l" t="t" r="r" b="b"/>
            <a:pathLst>
              <a:path w="82527" h="37001" extrusionOk="0">
                <a:moveTo>
                  <a:pt x="41030" y="0"/>
                </a:moveTo>
                <a:cubicBezTo>
                  <a:pt x="39062" y="2102"/>
                  <a:pt x="37694" y="4737"/>
                  <a:pt x="37194" y="7506"/>
                </a:cubicBezTo>
                <a:cubicBezTo>
                  <a:pt x="36794" y="9741"/>
                  <a:pt x="36493" y="12576"/>
                  <a:pt x="34325" y="13243"/>
                </a:cubicBezTo>
                <a:cubicBezTo>
                  <a:pt x="34039" y="13331"/>
                  <a:pt x="33756" y="13369"/>
                  <a:pt x="33473" y="13369"/>
                </a:cubicBezTo>
                <a:cubicBezTo>
                  <a:pt x="32039" y="13369"/>
                  <a:pt x="30637" y="12388"/>
                  <a:pt x="29188" y="11942"/>
                </a:cubicBezTo>
                <a:cubicBezTo>
                  <a:pt x="28556" y="11752"/>
                  <a:pt x="27929" y="11668"/>
                  <a:pt x="27306" y="11668"/>
                </a:cubicBezTo>
                <a:cubicBezTo>
                  <a:pt x="23557" y="11668"/>
                  <a:pt x="19945" y="14701"/>
                  <a:pt x="16112" y="15845"/>
                </a:cubicBezTo>
                <a:cubicBezTo>
                  <a:pt x="11642" y="17246"/>
                  <a:pt x="6238" y="16112"/>
                  <a:pt x="2636" y="19114"/>
                </a:cubicBezTo>
                <a:cubicBezTo>
                  <a:pt x="901" y="20515"/>
                  <a:pt x="1" y="23417"/>
                  <a:pt x="1635" y="24985"/>
                </a:cubicBezTo>
                <a:cubicBezTo>
                  <a:pt x="2602" y="25919"/>
                  <a:pt x="3970" y="26019"/>
                  <a:pt x="5271" y="26152"/>
                </a:cubicBezTo>
                <a:cubicBezTo>
                  <a:pt x="9874" y="26519"/>
                  <a:pt x="14478" y="26886"/>
                  <a:pt x="19114" y="27287"/>
                </a:cubicBezTo>
                <a:cubicBezTo>
                  <a:pt x="20031" y="27359"/>
                  <a:pt x="20991" y="27411"/>
                  <a:pt x="21953" y="27411"/>
                </a:cubicBezTo>
                <a:cubicBezTo>
                  <a:pt x="25404" y="27411"/>
                  <a:pt x="28894" y="26742"/>
                  <a:pt x="30589" y="23951"/>
                </a:cubicBezTo>
                <a:cubicBezTo>
                  <a:pt x="31822" y="28334"/>
                  <a:pt x="36339" y="31412"/>
                  <a:pt x="40815" y="31412"/>
                </a:cubicBezTo>
                <a:cubicBezTo>
                  <a:pt x="41790" y="31412"/>
                  <a:pt x="42762" y="31266"/>
                  <a:pt x="43698" y="30956"/>
                </a:cubicBezTo>
                <a:cubicBezTo>
                  <a:pt x="45321" y="30432"/>
                  <a:pt x="47074" y="29478"/>
                  <a:pt x="48706" y="29478"/>
                </a:cubicBezTo>
                <a:cubicBezTo>
                  <a:pt x="49255" y="29478"/>
                  <a:pt x="49791" y="29586"/>
                  <a:pt x="50303" y="29855"/>
                </a:cubicBezTo>
                <a:cubicBezTo>
                  <a:pt x="51337" y="30422"/>
                  <a:pt x="51938" y="31490"/>
                  <a:pt x="52638" y="32424"/>
                </a:cubicBezTo>
                <a:cubicBezTo>
                  <a:pt x="54794" y="35255"/>
                  <a:pt x="58378" y="37001"/>
                  <a:pt x="61953" y="37001"/>
                </a:cubicBezTo>
                <a:cubicBezTo>
                  <a:pt x="62083" y="37001"/>
                  <a:pt x="62214" y="36998"/>
                  <a:pt x="62345" y="36994"/>
                </a:cubicBezTo>
                <a:cubicBezTo>
                  <a:pt x="66048" y="36860"/>
                  <a:pt x="69684" y="34825"/>
                  <a:pt x="71685" y="31690"/>
                </a:cubicBezTo>
                <a:cubicBezTo>
                  <a:pt x="72686" y="30122"/>
                  <a:pt x="73453" y="28187"/>
                  <a:pt x="75121" y="27320"/>
                </a:cubicBezTo>
                <a:cubicBezTo>
                  <a:pt x="76222" y="26719"/>
                  <a:pt x="77556" y="26786"/>
                  <a:pt x="78857" y="26686"/>
                </a:cubicBezTo>
                <a:cubicBezTo>
                  <a:pt x="80125" y="26619"/>
                  <a:pt x="81359" y="26353"/>
                  <a:pt x="82526" y="25986"/>
                </a:cubicBezTo>
                <a:lnTo>
                  <a:pt x="825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6832324" y="813572"/>
            <a:ext cx="226315" cy="2618183"/>
          </a:xfrm>
          <a:custGeom>
            <a:avLst/>
            <a:gdLst/>
            <a:ahLst/>
            <a:cxnLst/>
            <a:rect l="l" t="t" r="r" b="b"/>
            <a:pathLst>
              <a:path w="13983" h="161766" extrusionOk="0">
                <a:moveTo>
                  <a:pt x="8846" y="0"/>
                </a:moveTo>
                <a:cubicBezTo>
                  <a:pt x="8846" y="0"/>
                  <a:pt x="8329" y="11064"/>
                  <a:pt x="8056" y="14833"/>
                </a:cubicBezTo>
                <a:cubicBezTo>
                  <a:pt x="7782" y="18602"/>
                  <a:pt x="8056" y="49059"/>
                  <a:pt x="8056" y="49059"/>
                </a:cubicBezTo>
                <a:lnTo>
                  <a:pt x="5107" y="45047"/>
                </a:lnTo>
                <a:lnTo>
                  <a:pt x="1338" y="36414"/>
                </a:lnTo>
                <a:lnTo>
                  <a:pt x="1" y="36414"/>
                </a:lnTo>
                <a:cubicBezTo>
                  <a:pt x="1" y="36414"/>
                  <a:pt x="3770" y="45290"/>
                  <a:pt x="4287" y="46931"/>
                </a:cubicBezTo>
                <a:cubicBezTo>
                  <a:pt x="4834" y="48542"/>
                  <a:pt x="8056" y="53405"/>
                  <a:pt x="8056" y="53405"/>
                </a:cubicBezTo>
                <a:cubicBezTo>
                  <a:pt x="8056" y="53405"/>
                  <a:pt x="7782" y="85503"/>
                  <a:pt x="7265" y="95442"/>
                </a:cubicBezTo>
                <a:cubicBezTo>
                  <a:pt x="6718" y="105412"/>
                  <a:pt x="7265" y="161766"/>
                  <a:pt x="7265" y="161766"/>
                </a:cubicBezTo>
                <a:lnTo>
                  <a:pt x="7265" y="161705"/>
                </a:lnTo>
                <a:lnTo>
                  <a:pt x="13192" y="161705"/>
                </a:lnTo>
                <a:lnTo>
                  <a:pt x="13192" y="142829"/>
                </a:lnTo>
                <a:lnTo>
                  <a:pt x="13983" y="101339"/>
                </a:lnTo>
                <a:lnTo>
                  <a:pt x="12341" y="51764"/>
                </a:lnTo>
                <a:lnTo>
                  <a:pt x="11825" y="22128"/>
                </a:lnTo>
                <a:lnTo>
                  <a:pt x="112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3"/>
          <p:cNvGrpSpPr/>
          <p:nvPr/>
        </p:nvGrpSpPr>
        <p:grpSpPr>
          <a:xfrm>
            <a:off x="7066800" y="120856"/>
            <a:ext cx="1354150" cy="3310739"/>
            <a:chOff x="513475" y="670700"/>
            <a:chExt cx="1718465" cy="4201446"/>
          </a:xfrm>
        </p:grpSpPr>
        <p:sp>
          <p:nvSpPr>
            <p:cNvPr id="31" name="Google Shape;31;p3"/>
            <p:cNvSpPr/>
            <p:nvPr/>
          </p:nvSpPr>
          <p:spPr>
            <a:xfrm>
              <a:off x="1361170" y="3559501"/>
              <a:ext cx="116567" cy="1312644"/>
            </a:xfrm>
            <a:custGeom>
              <a:avLst/>
              <a:gdLst/>
              <a:ahLst/>
              <a:cxnLst/>
              <a:rect l="l" t="t" r="r" b="b"/>
              <a:pathLst>
                <a:path w="2767" h="31157" extrusionOk="0">
                  <a:moveTo>
                    <a:pt x="2766" y="1"/>
                  </a:moveTo>
                  <a:lnTo>
                    <a:pt x="0" y="7600"/>
                  </a:lnTo>
                  <a:lnTo>
                    <a:pt x="0" y="31156"/>
                  </a:lnTo>
                  <a:lnTo>
                    <a:pt x="2766" y="31156"/>
                  </a:lnTo>
                  <a:lnTo>
                    <a:pt x="27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513475" y="2743819"/>
              <a:ext cx="1718465" cy="1461405"/>
            </a:xfrm>
            <a:custGeom>
              <a:avLst/>
              <a:gdLst/>
              <a:ahLst/>
              <a:cxnLst/>
              <a:rect l="l" t="t" r="r" b="b"/>
              <a:pathLst>
                <a:path w="40792" h="34688" extrusionOk="0">
                  <a:moveTo>
                    <a:pt x="1706" y="30458"/>
                  </a:moveTo>
                  <a:lnTo>
                    <a:pt x="1706" y="30458"/>
                  </a:lnTo>
                  <a:cubicBezTo>
                    <a:pt x="1490" y="30765"/>
                    <a:pt x="1368" y="31005"/>
                    <a:pt x="1368" y="31156"/>
                  </a:cubicBezTo>
                  <a:cubicBezTo>
                    <a:pt x="1368" y="31235"/>
                    <a:pt x="1377" y="31272"/>
                    <a:pt x="1393" y="31272"/>
                  </a:cubicBezTo>
                  <a:cubicBezTo>
                    <a:pt x="1441" y="31272"/>
                    <a:pt x="1553" y="30965"/>
                    <a:pt x="1706" y="30458"/>
                  </a:cubicBezTo>
                  <a:close/>
                  <a:moveTo>
                    <a:pt x="29666" y="1"/>
                  </a:moveTo>
                  <a:lnTo>
                    <a:pt x="11794" y="4135"/>
                  </a:lnTo>
                  <a:cubicBezTo>
                    <a:pt x="11794" y="4135"/>
                    <a:pt x="9028" y="15898"/>
                    <a:pt x="0" y="22129"/>
                  </a:cubicBezTo>
                  <a:lnTo>
                    <a:pt x="4164" y="20761"/>
                  </a:lnTo>
                  <a:lnTo>
                    <a:pt x="4164" y="20761"/>
                  </a:lnTo>
                  <a:cubicBezTo>
                    <a:pt x="4164" y="20761"/>
                    <a:pt x="2450" y="27990"/>
                    <a:pt x="1706" y="30458"/>
                  </a:cubicBezTo>
                  <a:lnTo>
                    <a:pt x="1706" y="30458"/>
                  </a:lnTo>
                  <a:cubicBezTo>
                    <a:pt x="3494" y="27918"/>
                    <a:pt x="11763" y="20762"/>
                    <a:pt x="11763" y="20761"/>
                  </a:cubicBezTo>
                  <a:lnTo>
                    <a:pt x="11763" y="20761"/>
                  </a:lnTo>
                  <a:cubicBezTo>
                    <a:pt x="11763" y="20762"/>
                    <a:pt x="9868" y="32654"/>
                    <a:pt x="10281" y="32654"/>
                  </a:cubicBezTo>
                  <a:cubicBezTo>
                    <a:pt x="10303" y="32654"/>
                    <a:pt x="10331" y="32622"/>
                    <a:pt x="10365" y="32555"/>
                  </a:cubicBezTo>
                  <a:cubicBezTo>
                    <a:pt x="11064" y="31187"/>
                    <a:pt x="14529" y="24956"/>
                    <a:pt x="14529" y="24956"/>
                  </a:cubicBezTo>
                  <a:cubicBezTo>
                    <a:pt x="14529" y="24956"/>
                    <a:pt x="19094" y="34683"/>
                    <a:pt x="19379" y="34683"/>
                  </a:cubicBezTo>
                  <a:cubicBezTo>
                    <a:pt x="19388" y="34683"/>
                    <a:pt x="19393" y="34673"/>
                    <a:pt x="19393" y="34652"/>
                  </a:cubicBezTo>
                  <a:cubicBezTo>
                    <a:pt x="19393" y="33953"/>
                    <a:pt x="21460" y="29090"/>
                    <a:pt x="22827" y="26324"/>
                  </a:cubicBezTo>
                  <a:cubicBezTo>
                    <a:pt x="22827" y="26324"/>
                    <a:pt x="26699" y="34687"/>
                    <a:pt x="26976" y="34687"/>
                  </a:cubicBezTo>
                  <a:cubicBezTo>
                    <a:pt x="26986" y="34687"/>
                    <a:pt x="26992" y="34676"/>
                    <a:pt x="26992" y="34652"/>
                  </a:cubicBezTo>
                  <a:cubicBezTo>
                    <a:pt x="26992" y="33973"/>
                    <a:pt x="27622" y="22829"/>
                    <a:pt x="28299" y="22829"/>
                  </a:cubicBezTo>
                  <a:cubicBezTo>
                    <a:pt x="28319" y="22829"/>
                    <a:pt x="28339" y="22838"/>
                    <a:pt x="28359" y="22858"/>
                  </a:cubicBezTo>
                  <a:cubicBezTo>
                    <a:pt x="29006" y="23534"/>
                    <a:pt x="35496" y="33260"/>
                    <a:pt x="35935" y="33260"/>
                  </a:cubicBezTo>
                  <a:cubicBezTo>
                    <a:pt x="35950" y="33260"/>
                    <a:pt x="35958" y="33248"/>
                    <a:pt x="35958" y="33223"/>
                  </a:cubicBezTo>
                  <a:cubicBezTo>
                    <a:pt x="35958" y="32555"/>
                    <a:pt x="33861" y="24227"/>
                    <a:pt x="33861" y="24226"/>
                  </a:cubicBezTo>
                  <a:lnTo>
                    <a:pt x="33861" y="24226"/>
                  </a:lnTo>
                  <a:lnTo>
                    <a:pt x="40791" y="30457"/>
                  </a:lnTo>
                  <a:cubicBezTo>
                    <a:pt x="40791" y="30457"/>
                    <a:pt x="31764" y="15229"/>
                    <a:pt x="29666" y="1"/>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06684" y="1809083"/>
              <a:ext cx="1342014" cy="1370236"/>
            </a:xfrm>
            <a:custGeom>
              <a:avLst/>
              <a:gdLst/>
              <a:ahLst/>
              <a:cxnLst/>
              <a:rect l="l" t="t" r="r" b="b"/>
              <a:pathLst>
                <a:path w="31856" h="32524" extrusionOk="0">
                  <a:moveTo>
                    <a:pt x="9697" y="0"/>
                  </a:moveTo>
                  <a:cubicBezTo>
                    <a:pt x="9697" y="0"/>
                    <a:pt x="8998" y="16596"/>
                    <a:pt x="1" y="31156"/>
                  </a:cubicBezTo>
                  <a:lnTo>
                    <a:pt x="4135" y="28359"/>
                  </a:lnTo>
                  <a:lnTo>
                    <a:pt x="5502" y="32523"/>
                  </a:lnTo>
                  <a:lnTo>
                    <a:pt x="10366" y="27630"/>
                  </a:lnTo>
                  <a:lnTo>
                    <a:pt x="13831" y="30426"/>
                  </a:lnTo>
                  <a:lnTo>
                    <a:pt x="17296" y="27630"/>
                  </a:lnTo>
                  <a:lnTo>
                    <a:pt x="22828" y="29727"/>
                  </a:lnTo>
                  <a:lnTo>
                    <a:pt x="26293" y="26292"/>
                  </a:lnTo>
                  <a:lnTo>
                    <a:pt x="31856" y="29058"/>
                  </a:lnTo>
                  <a:cubicBezTo>
                    <a:pt x="31856" y="29058"/>
                    <a:pt x="22828" y="14499"/>
                    <a:pt x="21460" y="0"/>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516045" y="2624765"/>
              <a:ext cx="902792" cy="1489338"/>
            </a:xfrm>
            <a:custGeom>
              <a:avLst/>
              <a:gdLst/>
              <a:ahLst/>
              <a:cxnLst/>
              <a:rect l="l" t="t" r="r" b="b"/>
              <a:pathLst>
                <a:path w="21430" h="35351" extrusionOk="0">
                  <a:moveTo>
                    <a:pt x="21429" y="0"/>
                  </a:moveTo>
                  <a:lnTo>
                    <a:pt x="11733" y="6930"/>
                  </a:lnTo>
                  <a:cubicBezTo>
                    <a:pt x="11733" y="6930"/>
                    <a:pt x="10365" y="13830"/>
                    <a:pt x="7599" y="17295"/>
                  </a:cubicBezTo>
                  <a:cubicBezTo>
                    <a:pt x="4803" y="20760"/>
                    <a:pt x="0" y="24894"/>
                    <a:pt x="0" y="24894"/>
                  </a:cubicBezTo>
                  <a:lnTo>
                    <a:pt x="4134" y="23526"/>
                  </a:lnTo>
                  <a:lnTo>
                    <a:pt x="1368" y="33891"/>
                  </a:lnTo>
                  <a:lnTo>
                    <a:pt x="11277" y="24317"/>
                  </a:lnTo>
                  <a:lnTo>
                    <a:pt x="11277" y="24317"/>
                  </a:lnTo>
                  <a:lnTo>
                    <a:pt x="10304" y="35350"/>
                  </a:lnTo>
                  <a:lnTo>
                    <a:pt x="21429" y="14560"/>
                  </a:lnTo>
                  <a:lnTo>
                    <a:pt x="2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07990" y="1810347"/>
              <a:ext cx="669743" cy="1370236"/>
            </a:xfrm>
            <a:custGeom>
              <a:avLst/>
              <a:gdLst/>
              <a:ahLst/>
              <a:cxnLst/>
              <a:rect l="l" t="t" r="r" b="b"/>
              <a:pathLst>
                <a:path w="15898" h="32524" extrusionOk="0">
                  <a:moveTo>
                    <a:pt x="9028" y="1"/>
                  </a:moveTo>
                  <a:cubicBezTo>
                    <a:pt x="9028" y="1"/>
                    <a:pt x="9696" y="2098"/>
                    <a:pt x="8906" y="6688"/>
                  </a:cubicBezTo>
                  <a:cubicBezTo>
                    <a:pt x="8116" y="11277"/>
                    <a:pt x="6231" y="16627"/>
                    <a:pt x="5593" y="19423"/>
                  </a:cubicBezTo>
                  <a:cubicBezTo>
                    <a:pt x="4955" y="22189"/>
                    <a:pt x="0" y="31156"/>
                    <a:pt x="0" y="31156"/>
                  </a:cubicBezTo>
                  <a:lnTo>
                    <a:pt x="4134" y="28390"/>
                  </a:lnTo>
                  <a:lnTo>
                    <a:pt x="5532" y="32524"/>
                  </a:lnTo>
                  <a:lnTo>
                    <a:pt x="14529" y="15198"/>
                  </a:lnTo>
                  <a:lnTo>
                    <a:pt x="15897" y="1368"/>
                  </a:lnTo>
                  <a:lnTo>
                    <a:pt x="90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011594" y="670700"/>
              <a:ext cx="874146" cy="1370236"/>
            </a:xfrm>
            <a:custGeom>
              <a:avLst/>
              <a:gdLst/>
              <a:ahLst/>
              <a:cxnLst/>
              <a:rect l="l" t="t" r="r" b="b"/>
              <a:pathLst>
                <a:path w="20750" h="32524" extrusionOk="0">
                  <a:moveTo>
                    <a:pt x="11733" y="1"/>
                  </a:moveTo>
                  <a:lnTo>
                    <a:pt x="10639" y="4286"/>
                  </a:lnTo>
                  <a:cubicBezTo>
                    <a:pt x="8177" y="13861"/>
                    <a:pt x="4590" y="23101"/>
                    <a:pt x="0" y="31825"/>
                  </a:cubicBezTo>
                  <a:lnTo>
                    <a:pt x="4134" y="29059"/>
                  </a:lnTo>
                  <a:lnTo>
                    <a:pt x="6900" y="31156"/>
                  </a:lnTo>
                  <a:lnTo>
                    <a:pt x="8997" y="29059"/>
                  </a:lnTo>
                  <a:lnTo>
                    <a:pt x="11763" y="31156"/>
                  </a:lnTo>
                  <a:lnTo>
                    <a:pt x="12462" y="28390"/>
                  </a:lnTo>
                  <a:lnTo>
                    <a:pt x="15928" y="31156"/>
                  </a:lnTo>
                  <a:lnTo>
                    <a:pt x="16596" y="29059"/>
                  </a:lnTo>
                  <a:lnTo>
                    <a:pt x="20730" y="32524"/>
                  </a:lnTo>
                  <a:cubicBezTo>
                    <a:pt x="20730" y="32524"/>
                    <a:pt x="20730" y="32524"/>
                    <a:pt x="20730" y="32524"/>
                  </a:cubicBezTo>
                  <a:cubicBezTo>
                    <a:pt x="20750" y="32524"/>
                    <a:pt x="13798" y="12453"/>
                    <a:pt x="11733" y="1"/>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010288" y="670700"/>
              <a:ext cx="495588" cy="1343357"/>
            </a:xfrm>
            <a:custGeom>
              <a:avLst/>
              <a:gdLst/>
              <a:ahLst/>
              <a:cxnLst/>
              <a:rect l="l" t="t" r="r" b="b"/>
              <a:pathLst>
                <a:path w="11764" h="31886" extrusionOk="0">
                  <a:moveTo>
                    <a:pt x="11764" y="1"/>
                  </a:moveTo>
                  <a:cubicBezTo>
                    <a:pt x="10639" y="4013"/>
                    <a:pt x="9120" y="10153"/>
                    <a:pt x="6901" y="15958"/>
                  </a:cubicBezTo>
                  <a:cubicBezTo>
                    <a:pt x="3800" y="24226"/>
                    <a:pt x="1" y="31885"/>
                    <a:pt x="1" y="31885"/>
                  </a:cubicBezTo>
                  <a:lnTo>
                    <a:pt x="4135" y="29089"/>
                  </a:lnTo>
                  <a:lnTo>
                    <a:pt x="6901" y="31186"/>
                  </a:lnTo>
                  <a:lnTo>
                    <a:pt x="11764" y="26323"/>
                  </a:lnTo>
                  <a:lnTo>
                    <a:pt x="117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450775" y="4398270"/>
              <a:ext cx="6446" cy="443081"/>
            </a:xfrm>
            <a:custGeom>
              <a:avLst/>
              <a:gdLst/>
              <a:ahLst/>
              <a:cxnLst/>
              <a:rect l="l" t="t" r="r" b="b"/>
              <a:pathLst>
                <a:path w="153" h="10517" fill="none" extrusionOk="0">
                  <a:moveTo>
                    <a:pt x="1" y="0"/>
                  </a:moveTo>
                  <a:cubicBezTo>
                    <a:pt x="153" y="3496"/>
                    <a:pt x="153" y="6991"/>
                    <a:pt x="62" y="10517"/>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1382908" y="4521200"/>
              <a:ext cx="5182" cy="320146"/>
            </a:xfrm>
            <a:custGeom>
              <a:avLst/>
              <a:gdLst/>
              <a:ahLst/>
              <a:cxnLst/>
              <a:rect l="l" t="t" r="r" b="b"/>
              <a:pathLst>
                <a:path w="123" h="7599" fill="none" extrusionOk="0">
                  <a:moveTo>
                    <a:pt x="1" y="0"/>
                  </a:moveTo>
                  <a:cubicBezTo>
                    <a:pt x="123" y="2523"/>
                    <a:pt x="123" y="5076"/>
                    <a:pt x="31" y="7599"/>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1414925" y="4335499"/>
              <a:ext cx="6446" cy="444387"/>
            </a:xfrm>
            <a:custGeom>
              <a:avLst/>
              <a:gdLst/>
              <a:ahLst/>
              <a:cxnLst/>
              <a:rect l="l" t="t" r="r" b="b"/>
              <a:pathLst>
                <a:path w="153" h="10548" fill="none" extrusionOk="0">
                  <a:moveTo>
                    <a:pt x="153" y="10548"/>
                  </a:moveTo>
                  <a:cubicBezTo>
                    <a:pt x="1" y="7052"/>
                    <a:pt x="1" y="3557"/>
                    <a:pt x="92" y="1"/>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1450775" y="4083237"/>
              <a:ext cx="6446" cy="221604"/>
            </a:xfrm>
            <a:custGeom>
              <a:avLst/>
              <a:gdLst/>
              <a:ahLst/>
              <a:cxnLst/>
              <a:rect l="l" t="t" r="r" b="b"/>
              <a:pathLst>
                <a:path w="153" h="5260" fill="none" extrusionOk="0">
                  <a:moveTo>
                    <a:pt x="1" y="1"/>
                  </a:moveTo>
                  <a:cubicBezTo>
                    <a:pt x="153" y="1733"/>
                    <a:pt x="153" y="3527"/>
                    <a:pt x="62" y="5259"/>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382908" y="4143438"/>
              <a:ext cx="5182" cy="160094"/>
            </a:xfrm>
            <a:custGeom>
              <a:avLst/>
              <a:gdLst/>
              <a:ahLst/>
              <a:cxnLst/>
              <a:rect l="l" t="t" r="r" b="b"/>
              <a:pathLst>
                <a:path w="123" h="3800" fill="none" extrusionOk="0">
                  <a:moveTo>
                    <a:pt x="1" y="0"/>
                  </a:moveTo>
                  <a:cubicBezTo>
                    <a:pt x="123" y="1277"/>
                    <a:pt x="123" y="2554"/>
                    <a:pt x="31" y="3800"/>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1414925" y="4051220"/>
              <a:ext cx="6446" cy="222868"/>
            </a:xfrm>
            <a:custGeom>
              <a:avLst/>
              <a:gdLst/>
              <a:ahLst/>
              <a:cxnLst/>
              <a:rect l="l" t="t" r="r" b="b"/>
              <a:pathLst>
                <a:path w="153" h="5290" fill="none" extrusionOk="0">
                  <a:moveTo>
                    <a:pt x="153" y="5290"/>
                  </a:moveTo>
                  <a:cubicBezTo>
                    <a:pt x="1" y="3527"/>
                    <a:pt x="1" y="1733"/>
                    <a:pt x="92" y="1"/>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1409827" y="1323768"/>
              <a:ext cx="19252" cy="71747"/>
            </a:xfrm>
            <a:custGeom>
              <a:avLst/>
              <a:gdLst/>
              <a:ahLst/>
              <a:cxnLst/>
              <a:rect l="l" t="t" r="r" b="b"/>
              <a:pathLst>
                <a:path w="457" h="1703" fill="none" extrusionOk="0">
                  <a:moveTo>
                    <a:pt x="456" y="0"/>
                  </a:moveTo>
                  <a:lnTo>
                    <a:pt x="0" y="1702"/>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313776" y="1683584"/>
              <a:ext cx="19252" cy="73011"/>
            </a:xfrm>
            <a:custGeom>
              <a:avLst/>
              <a:gdLst/>
              <a:ahLst/>
              <a:cxnLst/>
              <a:rect l="l" t="t" r="r" b="b"/>
              <a:pathLst>
                <a:path w="457" h="1733" fill="none" extrusionOk="0">
                  <a:moveTo>
                    <a:pt x="457" y="0"/>
                  </a:moveTo>
                  <a:lnTo>
                    <a:pt x="1" y="1733"/>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1514810" y="1273805"/>
              <a:ext cx="2612" cy="74317"/>
            </a:xfrm>
            <a:custGeom>
              <a:avLst/>
              <a:gdLst/>
              <a:ahLst/>
              <a:cxnLst/>
              <a:rect l="l" t="t" r="r" b="b"/>
              <a:pathLst>
                <a:path w="62" h="1764" fill="none" extrusionOk="0">
                  <a:moveTo>
                    <a:pt x="1" y="1"/>
                  </a:moveTo>
                  <a:lnTo>
                    <a:pt x="61" y="1764"/>
                  </a:lnTo>
                </a:path>
              </a:pathLst>
            </a:custGeom>
            <a:noFill/>
            <a:ln w="9875" cap="rnd" cmpd="sng">
              <a:solidFill>
                <a:srgbClr val="177F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461055" y="1491522"/>
              <a:ext cx="12849" cy="71747"/>
            </a:xfrm>
            <a:custGeom>
              <a:avLst/>
              <a:gdLst/>
              <a:ahLst/>
              <a:cxnLst/>
              <a:rect l="l" t="t" r="r" b="b"/>
              <a:pathLst>
                <a:path w="305" h="1703" fill="none" extrusionOk="0">
                  <a:moveTo>
                    <a:pt x="304" y="0"/>
                  </a:moveTo>
                  <a:lnTo>
                    <a:pt x="0" y="1702"/>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464888" y="1828293"/>
              <a:ext cx="7709" cy="74317"/>
            </a:xfrm>
            <a:custGeom>
              <a:avLst/>
              <a:gdLst/>
              <a:ahLst/>
              <a:cxnLst/>
              <a:rect l="l" t="t" r="r" b="b"/>
              <a:pathLst>
                <a:path w="183" h="1764" fill="none" extrusionOk="0">
                  <a:moveTo>
                    <a:pt x="0" y="0"/>
                  </a:moveTo>
                  <a:lnTo>
                    <a:pt x="183" y="1763"/>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587817" y="1659234"/>
              <a:ext cx="1306" cy="74317"/>
            </a:xfrm>
            <a:custGeom>
              <a:avLst/>
              <a:gdLst/>
              <a:ahLst/>
              <a:cxnLst/>
              <a:rect l="l" t="t" r="r" b="b"/>
              <a:pathLst>
                <a:path w="31" h="1764" fill="none" extrusionOk="0">
                  <a:moveTo>
                    <a:pt x="0" y="1"/>
                  </a:moveTo>
                  <a:lnTo>
                    <a:pt x="31" y="1764"/>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1663352" y="1882049"/>
              <a:ext cx="9015" cy="42299"/>
            </a:xfrm>
            <a:custGeom>
              <a:avLst/>
              <a:gdLst/>
              <a:ahLst/>
              <a:cxnLst/>
              <a:rect l="l" t="t" r="r" b="b"/>
              <a:pathLst>
                <a:path w="214" h="1004" fill="none" extrusionOk="0">
                  <a:moveTo>
                    <a:pt x="1" y="1"/>
                  </a:moveTo>
                  <a:lnTo>
                    <a:pt x="213" y="1004"/>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1363739" y="2214986"/>
              <a:ext cx="32017" cy="88389"/>
            </a:xfrm>
            <a:custGeom>
              <a:avLst/>
              <a:gdLst/>
              <a:ahLst/>
              <a:cxnLst/>
              <a:rect l="l" t="t" r="r" b="b"/>
              <a:pathLst>
                <a:path w="760" h="2098" fill="none" extrusionOk="0">
                  <a:moveTo>
                    <a:pt x="760" y="1"/>
                  </a:moveTo>
                  <a:lnTo>
                    <a:pt x="0" y="209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194681" y="2649073"/>
              <a:ext cx="32059" cy="85861"/>
            </a:xfrm>
            <a:custGeom>
              <a:avLst/>
              <a:gdLst/>
              <a:ahLst/>
              <a:cxnLst/>
              <a:rect l="l" t="t" r="r" b="b"/>
              <a:pathLst>
                <a:path w="761" h="2038" fill="none" extrusionOk="0">
                  <a:moveTo>
                    <a:pt x="761" y="1"/>
                  </a:moveTo>
                  <a:lnTo>
                    <a:pt x="1" y="2037"/>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546827" y="2157355"/>
              <a:ext cx="3876" cy="88431"/>
            </a:xfrm>
            <a:custGeom>
              <a:avLst/>
              <a:gdLst/>
              <a:ahLst/>
              <a:cxnLst/>
              <a:rect l="l" t="t" r="r" b="b"/>
              <a:pathLst>
                <a:path w="92" h="2099" fill="none" extrusionOk="0">
                  <a:moveTo>
                    <a:pt x="1" y="1"/>
                  </a:moveTo>
                  <a:lnTo>
                    <a:pt x="92" y="209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452081" y="2417327"/>
              <a:ext cx="23086" cy="87083"/>
            </a:xfrm>
            <a:custGeom>
              <a:avLst/>
              <a:gdLst/>
              <a:ahLst/>
              <a:cxnLst/>
              <a:rect l="l" t="t" r="r" b="b"/>
              <a:pathLst>
                <a:path w="548" h="2067" fill="none" extrusionOk="0">
                  <a:moveTo>
                    <a:pt x="547" y="0"/>
                  </a:moveTo>
                  <a:lnTo>
                    <a:pt x="0" y="2067"/>
                  </a:lnTo>
                </a:path>
              </a:pathLst>
            </a:custGeom>
            <a:noFill/>
            <a:ln w="9875" cap="rnd" cmpd="sng">
              <a:solidFill>
                <a:srgbClr val="177F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458485" y="2821967"/>
              <a:ext cx="12849" cy="87083"/>
            </a:xfrm>
            <a:custGeom>
              <a:avLst/>
              <a:gdLst/>
              <a:ahLst/>
              <a:cxnLst/>
              <a:rect l="l" t="t" r="r" b="b"/>
              <a:pathLst>
                <a:path w="305" h="2067" fill="none" extrusionOk="0">
                  <a:moveTo>
                    <a:pt x="0" y="0"/>
                  </a:moveTo>
                  <a:lnTo>
                    <a:pt x="304" y="2067"/>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672325" y="2618362"/>
              <a:ext cx="6446" cy="89653"/>
            </a:xfrm>
            <a:custGeom>
              <a:avLst/>
              <a:gdLst/>
              <a:ahLst/>
              <a:cxnLst/>
              <a:rect l="l" t="t" r="r" b="b"/>
              <a:pathLst>
                <a:path w="153" h="2128" fill="none" extrusionOk="0">
                  <a:moveTo>
                    <a:pt x="0" y="0"/>
                  </a:moveTo>
                  <a:lnTo>
                    <a:pt x="152" y="212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806755" y="2885959"/>
              <a:ext cx="16725" cy="51272"/>
            </a:xfrm>
            <a:custGeom>
              <a:avLst/>
              <a:gdLst/>
              <a:ahLst/>
              <a:cxnLst/>
              <a:rect l="l" t="t" r="r" b="b"/>
              <a:pathLst>
                <a:path w="397" h="1217" fill="none" extrusionOk="0">
                  <a:moveTo>
                    <a:pt x="1" y="1"/>
                  </a:moveTo>
                  <a:lnTo>
                    <a:pt x="396" y="1217"/>
                  </a:lnTo>
                </a:path>
              </a:pathLst>
            </a:custGeom>
            <a:noFill/>
            <a:ln w="9875" cap="rnd" cmpd="sng">
              <a:solidFill>
                <a:srgbClr val="177F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508406" y="1047156"/>
              <a:ext cx="25656" cy="25657"/>
            </a:xfrm>
            <a:custGeom>
              <a:avLst/>
              <a:gdLst/>
              <a:ahLst/>
              <a:cxnLst/>
              <a:rect l="l" t="t" r="r" b="b"/>
              <a:pathLst>
                <a:path w="609" h="609" extrusionOk="0">
                  <a:moveTo>
                    <a:pt x="305" y="1"/>
                  </a:moveTo>
                  <a:cubicBezTo>
                    <a:pt x="122" y="1"/>
                    <a:pt x="1" y="122"/>
                    <a:pt x="1" y="305"/>
                  </a:cubicBezTo>
                  <a:cubicBezTo>
                    <a:pt x="1" y="457"/>
                    <a:pt x="122" y="609"/>
                    <a:pt x="305" y="609"/>
                  </a:cubicBezTo>
                  <a:cubicBezTo>
                    <a:pt x="457" y="609"/>
                    <a:pt x="609" y="457"/>
                    <a:pt x="609" y="305"/>
                  </a:cubicBezTo>
                  <a:cubicBezTo>
                    <a:pt x="609" y="122"/>
                    <a:pt x="457"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274092" y="1549111"/>
              <a:ext cx="25656" cy="25657"/>
            </a:xfrm>
            <a:custGeom>
              <a:avLst/>
              <a:gdLst/>
              <a:ahLst/>
              <a:cxnLst/>
              <a:rect l="l" t="t" r="r" b="b"/>
              <a:pathLst>
                <a:path w="609" h="609" extrusionOk="0">
                  <a:moveTo>
                    <a:pt x="304" y="1"/>
                  </a:moveTo>
                  <a:cubicBezTo>
                    <a:pt x="122" y="1"/>
                    <a:pt x="0" y="122"/>
                    <a:pt x="0" y="305"/>
                  </a:cubicBezTo>
                  <a:cubicBezTo>
                    <a:pt x="0" y="487"/>
                    <a:pt x="122" y="609"/>
                    <a:pt x="304" y="609"/>
                  </a:cubicBezTo>
                  <a:cubicBezTo>
                    <a:pt x="487" y="609"/>
                    <a:pt x="608" y="487"/>
                    <a:pt x="608" y="305"/>
                  </a:cubicBezTo>
                  <a:cubicBezTo>
                    <a:pt x="608" y="122"/>
                    <a:pt x="487"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742763" y="2487723"/>
              <a:ext cx="25656" cy="25657"/>
            </a:xfrm>
            <a:custGeom>
              <a:avLst/>
              <a:gdLst/>
              <a:ahLst/>
              <a:cxnLst/>
              <a:rect l="l" t="t" r="r" b="b"/>
              <a:pathLst>
                <a:path w="609" h="609" extrusionOk="0">
                  <a:moveTo>
                    <a:pt x="304" y="1"/>
                  </a:moveTo>
                  <a:cubicBezTo>
                    <a:pt x="152" y="1"/>
                    <a:pt x="0" y="122"/>
                    <a:pt x="0" y="305"/>
                  </a:cubicBezTo>
                  <a:cubicBezTo>
                    <a:pt x="0" y="457"/>
                    <a:pt x="152" y="609"/>
                    <a:pt x="304" y="609"/>
                  </a:cubicBezTo>
                  <a:cubicBezTo>
                    <a:pt x="486" y="609"/>
                    <a:pt x="608" y="457"/>
                    <a:pt x="608" y="305"/>
                  </a:cubicBezTo>
                  <a:cubicBezTo>
                    <a:pt x="608" y="122"/>
                    <a:pt x="486"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1307373" y="3842517"/>
              <a:ext cx="25656" cy="25657"/>
            </a:xfrm>
            <a:custGeom>
              <a:avLst/>
              <a:gdLst/>
              <a:ahLst/>
              <a:cxnLst/>
              <a:rect l="l" t="t" r="r" b="b"/>
              <a:pathLst>
                <a:path w="609" h="609" extrusionOk="0">
                  <a:moveTo>
                    <a:pt x="305" y="0"/>
                  </a:moveTo>
                  <a:cubicBezTo>
                    <a:pt x="153" y="0"/>
                    <a:pt x="1" y="152"/>
                    <a:pt x="1" y="304"/>
                  </a:cubicBezTo>
                  <a:cubicBezTo>
                    <a:pt x="1" y="487"/>
                    <a:pt x="153" y="608"/>
                    <a:pt x="305" y="608"/>
                  </a:cubicBezTo>
                  <a:cubicBezTo>
                    <a:pt x="487" y="608"/>
                    <a:pt x="609" y="487"/>
                    <a:pt x="609" y="304"/>
                  </a:cubicBezTo>
                  <a:cubicBezTo>
                    <a:pt x="609" y="152"/>
                    <a:pt x="487"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1742763" y="1842364"/>
              <a:ext cx="16682" cy="15420"/>
            </a:xfrm>
            <a:custGeom>
              <a:avLst/>
              <a:gdLst/>
              <a:ahLst/>
              <a:cxnLst/>
              <a:rect l="l" t="t" r="r" b="b"/>
              <a:pathLst>
                <a:path w="396" h="366" extrusionOk="0">
                  <a:moveTo>
                    <a:pt x="183" y="0"/>
                  </a:moveTo>
                  <a:cubicBezTo>
                    <a:pt x="91" y="0"/>
                    <a:pt x="0" y="92"/>
                    <a:pt x="0" y="183"/>
                  </a:cubicBezTo>
                  <a:cubicBezTo>
                    <a:pt x="0" y="274"/>
                    <a:pt x="91" y="365"/>
                    <a:pt x="183" y="365"/>
                  </a:cubicBezTo>
                  <a:cubicBezTo>
                    <a:pt x="304" y="365"/>
                    <a:pt x="395" y="274"/>
                    <a:pt x="395" y="183"/>
                  </a:cubicBezTo>
                  <a:cubicBezTo>
                    <a:pt x="395" y="92"/>
                    <a:pt x="30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1315040" y="2897502"/>
              <a:ext cx="16725" cy="15420"/>
            </a:xfrm>
            <a:custGeom>
              <a:avLst/>
              <a:gdLst/>
              <a:ahLst/>
              <a:cxnLst/>
              <a:rect l="l" t="t" r="r" b="b"/>
              <a:pathLst>
                <a:path w="397"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450775" y="3381511"/>
              <a:ext cx="15419" cy="16726"/>
            </a:xfrm>
            <a:custGeom>
              <a:avLst/>
              <a:gdLst/>
              <a:ahLst/>
              <a:cxnLst/>
              <a:rect l="l" t="t" r="r" b="b"/>
              <a:pathLst>
                <a:path w="366" h="397" extrusionOk="0">
                  <a:moveTo>
                    <a:pt x="183" y="1"/>
                  </a:moveTo>
                  <a:cubicBezTo>
                    <a:pt x="62" y="1"/>
                    <a:pt x="1" y="92"/>
                    <a:pt x="1" y="183"/>
                  </a:cubicBezTo>
                  <a:cubicBezTo>
                    <a:pt x="1" y="305"/>
                    <a:pt x="62" y="396"/>
                    <a:pt x="183" y="396"/>
                  </a:cubicBezTo>
                  <a:cubicBezTo>
                    <a:pt x="274" y="396"/>
                    <a:pt x="366" y="305"/>
                    <a:pt x="366" y="183"/>
                  </a:cubicBezTo>
                  <a:cubicBezTo>
                    <a:pt x="366" y="92"/>
                    <a:pt x="274"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768377" y="3163835"/>
              <a:ext cx="16682" cy="16683"/>
            </a:xfrm>
            <a:custGeom>
              <a:avLst/>
              <a:gdLst/>
              <a:ahLst/>
              <a:cxnLst/>
              <a:rect l="l" t="t" r="r" b="b"/>
              <a:pathLst>
                <a:path w="396" h="396" extrusionOk="0">
                  <a:moveTo>
                    <a:pt x="213" y="1"/>
                  </a:moveTo>
                  <a:cubicBezTo>
                    <a:pt x="91" y="1"/>
                    <a:pt x="0" y="92"/>
                    <a:pt x="0" y="213"/>
                  </a:cubicBezTo>
                  <a:cubicBezTo>
                    <a:pt x="0" y="305"/>
                    <a:pt x="91" y="396"/>
                    <a:pt x="213" y="396"/>
                  </a:cubicBezTo>
                  <a:cubicBezTo>
                    <a:pt x="304" y="396"/>
                    <a:pt x="395" y="305"/>
                    <a:pt x="395" y="213"/>
                  </a:cubicBezTo>
                  <a:cubicBezTo>
                    <a:pt x="395" y="92"/>
                    <a:pt x="304"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233101" y="2244434"/>
              <a:ext cx="15419" cy="15420"/>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flipH="1">
            <a:off x="1553539" y="3840070"/>
            <a:ext cx="3883271" cy="1366318"/>
            <a:chOff x="-799693" y="3652722"/>
            <a:chExt cx="1645175" cy="578850"/>
          </a:xfrm>
        </p:grpSpPr>
        <p:sp>
          <p:nvSpPr>
            <p:cNvPr id="68" name="Google Shape;68;p3"/>
            <p:cNvSpPr/>
            <p:nvPr/>
          </p:nvSpPr>
          <p:spPr>
            <a:xfrm>
              <a:off x="-799693" y="3652722"/>
              <a:ext cx="1544850" cy="578850"/>
            </a:xfrm>
            <a:custGeom>
              <a:avLst/>
              <a:gdLst/>
              <a:ahLst/>
              <a:cxnLst/>
              <a:rect l="l" t="t" r="r" b="b"/>
              <a:pathLst>
                <a:path w="61794" h="23154" extrusionOk="0">
                  <a:moveTo>
                    <a:pt x="26837" y="0"/>
                  </a:moveTo>
                  <a:cubicBezTo>
                    <a:pt x="25120" y="0"/>
                    <a:pt x="23396" y="573"/>
                    <a:pt x="21967" y="1531"/>
                  </a:cubicBezTo>
                  <a:cubicBezTo>
                    <a:pt x="20146" y="2734"/>
                    <a:pt x="18741" y="4532"/>
                    <a:pt x="17848" y="6508"/>
                  </a:cubicBezTo>
                  <a:cubicBezTo>
                    <a:pt x="17574" y="7092"/>
                    <a:pt x="15526" y="13092"/>
                    <a:pt x="15836" y="13259"/>
                  </a:cubicBezTo>
                  <a:cubicBezTo>
                    <a:pt x="14336" y="12449"/>
                    <a:pt x="13347" y="11187"/>
                    <a:pt x="11478" y="10783"/>
                  </a:cubicBezTo>
                  <a:cubicBezTo>
                    <a:pt x="10879" y="10661"/>
                    <a:pt x="10265" y="10597"/>
                    <a:pt x="9651" y="10597"/>
                  </a:cubicBezTo>
                  <a:cubicBezTo>
                    <a:pt x="8641" y="10597"/>
                    <a:pt x="7632" y="10770"/>
                    <a:pt x="6692" y="11140"/>
                  </a:cubicBezTo>
                  <a:cubicBezTo>
                    <a:pt x="4644" y="11949"/>
                    <a:pt x="2977" y="13569"/>
                    <a:pt x="1929" y="15497"/>
                  </a:cubicBezTo>
                  <a:cubicBezTo>
                    <a:pt x="1644" y="16045"/>
                    <a:pt x="134" y="22576"/>
                    <a:pt x="9" y="23117"/>
                  </a:cubicBezTo>
                  <a:lnTo>
                    <a:pt x="61008" y="23117"/>
                  </a:lnTo>
                  <a:cubicBezTo>
                    <a:pt x="61794" y="20796"/>
                    <a:pt x="60544" y="18760"/>
                    <a:pt x="58365" y="17641"/>
                  </a:cubicBezTo>
                  <a:cubicBezTo>
                    <a:pt x="57672" y="17287"/>
                    <a:pt x="56899" y="17119"/>
                    <a:pt x="56122" y="17119"/>
                  </a:cubicBezTo>
                  <a:cubicBezTo>
                    <a:pt x="54466" y="17119"/>
                    <a:pt x="52789" y="17879"/>
                    <a:pt x="51816" y="19224"/>
                  </a:cubicBezTo>
                  <a:cubicBezTo>
                    <a:pt x="51162" y="16069"/>
                    <a:pt x="49316" y="12997"/>
                    <a:pt x="46411" y="11604"/>
                  </a:cubicBezTo>
                  <a:cubicBezTo>
                    <a:pt x="45449" y="11142"/>
                    <a:pt x="44400" y="10916"/>
                    <a:pt x="43359" y="10916"/>
                  </a:cubicBezTo>
                  <a:cubicBezTo>
                    <a:pt x="41232" y="10916"/>
                    <a:pt x="39137" y="11861"/>
                    <a:pt x="37874" y="13676"/>
                  </a:cubicBezTo>
                  <a:cubicBezTo>
                    <a:pt x="37946" y="13569"/>
                    <a:pt x="36541" y="9866"/>
                    <a:pt x="36445" y="9544"/>
                  </a:cubicBezTo>
                  <a:cubicBezTo>
                    <a:pt x="35922" y="7866"/>
                    <a:pt x="35279" y="6199"/>
                    <a:pt x="34338" y="4699"/>
                  </a:cubicBezTo>
                  <a:cubicBezTo>
                    <a:pt x="32933" y="2484"/>
                    <a:pt x="30778" y="615"/>
                    <a:pt x="28206" y="127"/>
                  </a:cubicBezTo>
                  <a:cubicBezTo>
                    <a:pt x="27754" y="41"/>
                    <a:pt x="27296" y="0"/>
                    <a:pt x="26837" y="0"/>
                  </a:cubicBezTo>
                  <a:close/>
                  <a:moveTo>
                    <a:pt x="0" y="23117"/>
                  </a:moveTo>
                  <a:lnTo>
                    <a:pt x="0" y="23153"/>
                  </a:lnTo>
                  <a:cubicBezTo>
                    <a:pt x="0" y="23153"/>
                    <a:pt x="3" y="23141"/>
                    <a:pt x="9" y="231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1257" y="3868272"/>
              <a:ext cx="774225" cy="363300"/>
            </a:xfrm>
            <a:custGeom>
              <a:avLst/>
              <a:gdLst/>
              <a:ahLst/>
              <a:cxnLst/>
              <a:rect l="l" t="t" r="r" b="b"/>
              <a:pathLst>
                <a:path w="30969" h="14532" extrusionOk="0">
                  <a:moveTo>
                    <a:pt x="24468" y="0"/>
                  </a:moveTo>
                  <a:cubicBezTo>
                    <a:pt x="23429" y="0"/>
                    <a:pt x="22385" y="202"/>
                    <a:pt x="21408" y="541"/>
                  </a:cubicBezTo>
                  <a:cubicBezTo>
                    <a:pt x="19395" y="1232"/>
                    <a:pt x="17621" y="2518"/>
                    <a:pt x="16264" y="4161"/>
                  </a:cubicBezTo>
                  <a:cubicBezTo>
                    <a:pt x="14883" y="5816"/>
                    <a:pt x="14561" y="7816"/>
                    <a:pt x="13668" y="9709"/>
                  </a:cubicBezTo>
                  <a:cubicBezTo>
                    <a:pt x="12859" y="9566"/>
                    <a:pt x="12073" y="8923"/>
                    <a:pt x="11180" y="8769"/>
                  </a:cubicBezTo>
                  <a:cubicBezTo>
                    <a:pt x="10869" y="8718"/>
                    <a:pt x="10555" y="8693"/>
                    <a:pt x="10242" y="8693"/>
                  </a:cubicBezTo>
                  <a:cubicBezTo>
                    <a:pt x="9668" y="8693"/>
                    <a:pt x="9096" y="8778"/>
                    <a:pt x="8549" y="8947"/>
                  </a:cubicBezTo>
                  <a:cubicBezTo>
                    <a:pt x="6239" y="9673"/>
                    <a:pt x="250" y="12174"/>
                    <a:pt x="0" y="14531"/>
                  </a:cubicBezTo>
                  <a:lnTo>
                    <a:pt x="30540" y="14531"/>
                  </a:lnTo>
                  <a:cubicBezTo>
                    <a:pt x="30813" y="14531"/>
                    <a:pt x="30956" y="8697"/>
                    <a:pt x="30956" y="8173"/>
                  </a:cubicBezTo>
                  <a:cubicBezTo>
                    <a:pt x="30968" y="5078"/>
                    <a:pt x="30111" y="1577"/>
                    <a:pt x="26884" y="410"/>
                  </a:cubicBezTo>
                  <a:cubicBezTo>
                    <a:pt x="26106" y="127"/>
                    <a:pt x="25289" y="0"/>
                    <a:pt x="244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8579274" y="1334822"/>
            <a:ext cx="226315" cy="2618183"/>
          </a:xfrm>
          <a:custGeom>
            <a:avLst/>
            <a:gdLst/>
            <a:ahLst/>
            <a:cxnLst/>
            <a:rect l="l" t="t" r="r" b="b"/>
            <a:pathLst>
              <a:path w="13983" h="161766" extrusionOk="0">
                <a:moveTo>
                  <a:pt x="8846" y="0"/>
                </a:moveTo>
                <a:cubicBezTo>
                  <a:pt x="8846" y="0"/>
                  <a:pt x="8329" y="11064"/>
                  <a:pt x="8056" y="14833"/>
                </a:cubicBezTo>
                <a:cubicBezTo>
                  <a:pt x="7782" y="18602"/>
                  <a:pt x="8056" y="49059"/>
                  <a:pt x="8056" y="49059"/>
                </a:cubicBezTo>
                <a:lnTo>
                  <a:pt x="5107" y="45047"/>
                </a:lnTo>
                <a:lnTo>
                  <a:pt x="1338" y="36414"/>
                </a:lnTo>
                <a:lnTo>
                  <a:pt x="1" y="36414"/>
                </a:lnTo>
                <a:cubicBezTo>
                  <a:pt x="1" y="36414"/>
                  <a:pt x="3770" y="45290"/>
                  <a:pt x="4287" y="46931"/>
                </a:cubicBezTo>
                <a:cubicBezTo>
                  <a:pt x="4834" y="48542"/>
                  <a:pt x="8056" y="53405"/>
                  <a:pt x="8056" y="53405"/>
                </a:cubicBezTo>
                <a:cubicBezTo>
                  <a:pt x="8056" y="53405"/>
                  <a:pt x="7782" y="85503"/>
                  <a:pt x="7265" y="95442"/>
                </a:cubicBezTo>
                <a:cubicBezTo>
                  <a:pt x="6718" y="105412"/>
                  <a:pt x="7265" y="161766"/>
                  <a:pt x="7265" y="161766"/>
                </a:cubicBezTo>
                <a:lnTo>
                  <a:pt x="7265" y="161705"/>
                </a:lnTo>
                <a:lnTo>
                  <a:pt x="13192" y="161705"/>
                </a:lnTo>
                <a:lnTo>
                  <a:pt x="13192" y="142829"/>
                </a:lnTo>
                <a:lnTo>
                  <a:pt x="13983" y="101339"/>
                </a:lnTo>
                <a:lnTo>
                  <a:pt x="12341" y="51764"/>
                </a:lnTo>
                <a:lnTo>
                  <a:pt x="11825" y="22128"/>
                </a:lnTo>
                <a:lnTo>
                  <a:pt x="112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txBox="1">
            <a:spLocks noGrp="1"/>
          </p:cNvSpPr>
          <p:nvPr>
            <p:ph type="title"/>
          </p:nvPr>
        </p:nvSpPr>
        <p:spPr>
          <a:xfrm>
            <a:off x="713225" y="2305250"/>
            <a:ext cx="27870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200">
                <a:solidFill>
                  <a:schemeClr val="accen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2" name="Google Shape;72;p3"/>
          <p:cNvSpPr txBox="1">
            <a:spLocks noGrp="1"/>
          </p:cNvSpPr>
          <p:nvPr>
            <p:ph type="subTitle" idx="1"/>
          </p:nvPr>
        </p:nvSpPr>
        <p:spPr>
          <a:xfrm>
            <a:off x="713225" y="3246950"/>
            <a:ext cx="2787000" cy="8418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73" name="Google Shape;73;p3"/>
          <p:cNvSpPr txBox="1">
            <a:spLocks noGrp="1"/>
          </p:cNvSpPr>
          <p:nvPr>
            <p:ph type="title" idx="2" hasCustomPrompt="1"/>
          </p:nvPr>
        </p:nvSpPr>
        <p:spPr>
          <a:xfrm>
            <a:off x="713225" y="1054750"/>
            <a:ext cx="2787000" cy="1407000"/>
          </a:xfrm>
          <a:prstGeom prst="rect">
            <a:avLst/>
          </a:prstGeom>
        </p:spPr>
        <p:txBody>
          <a:bodyPr spcFirstLastPara="1" wrap="square" lIns="91425" tIns="91425" rIns="91425" bIns="91425" anchor="b" anchorCtr="0">
            <a:noAutofit/>
          </a:bodyPr>
          <a:lstStyle>
            <a:lvl1pPr lvl="0" rtl="0">
              <a:spcBef>
                <a:spcPts val="0"/>
              </a:spcBef>
              <a:spcAft>
                <a:spcPts val="0"/>
              </a:spcAft>
              <a:buSzPts val="8900"/>
              <a:buNone/>
              <a:defRPr sz="8900">
                <a:solidFill>
                  <a:schemeClr val="accent5"/>
                </a:solidFill>
              </a:defRPr>
            </a:lvl1pPr>
            <a:lvl2pPr lvl="1" algn="ctr" rtl="0">
              <a:spcBef>
                <a:spcPts val="0"/>
              </a:spcBef>
              <a:spcAft>
                <a:spcPts val="0"/>
              </a:spcAft>
              <a:buSzPts val="8900"/>
              <a:buNone/>
              <a:defRPr sz="8900"/>
            </a:lvl2pPr>
            <a:lvl3pPr lvl="2" algn="ctr" rtl="0">
              <a:spcBef>
                <a:spcPts val="0"/>
              </a:spcBef>
              <a:spcAft>
                <a:spcPts val="0"/>
              </a:spcAft>
              <a:buSzPts val="8900"/>
              <a:buNone/>
              <a:defRPr sz="8900"/>
            </a:lvl3pPr>
            <a:lvl4pPr lvl="3" algn="ctr" rtl="0">
              <a:spcBef>
                <a:spcPts val="0"/>
              </a:spcBef>
              <a:spcAft>
                <a:spcPts val="0"/>
              </a:spcAft>
              <a:buSzPts val="8900"/>
              <a:buNone/>
              <a:defRPr sz="8900"/>
            </a:lvl4pPr>
            <a:lvl5pPr lvl="4" algn="ctr" rtl="0">
              <a:spcBef>
                <a:spcPts val="0"/>
              </a:spcBef>
              <a:spcAft>
                <a:spcPts val="0"/>
              </a:spcAft>
              <a:buSzPts val="8900"/>
              <a:buNone/>
              <a:defRPr sz="8900"/>
            </a:lvl5pPr>
            <a:lvl6pPr lvl="5" algn="ctr" rtl="0">
              <a:spcBef>
                <a:spcPts val="0"/>
              </a:spcBef>
              <a:spcAft>
                <a:spcPts val="0"/>
              </a:spcAft>
              <a:buSzPts val="8900"/>
              <a:buNone/>
              <a:defRPr sz="8900"/>
            </a:lvl6pPr>
            <a:lvl7pPr lvl="6" algn="ctr" rtl="0">
              <a:spcBef>
                <a:spcPts val="0"/>
              </a:spcBef>
              <a:spcAft>
                <a:spcPts val="0"/>
              </a:spcAft>
              <a:buSzPts val="8900"/>
              <a:buNone/>
              <a:defRPr sz="8900"/>
            </a:lvl7pPr>
            <a:lvl8pPr lvl="7" algn="ctr" rtl="0">
              <a:spcBef>
                <a:spcPts val="0"/>
              </a:spcBef>
              <a:spcAft>
                <a:spcPts val="0"/>
              </a:spcAft>
              <a:buSzPts val="8900"/>
              <a:buNone/>
              <a:defRPr sz="8900"/>
            </a:lvl8pPr>
            <a:lvl9pPr lvl="8" algn="ctr" rtl="0">
              <a:spcBef>
                <a:spcPts val="0"/>
              </a:spcBef>
              <a:spcAft>
                <a:spcPts val="0"/>
              </a:spcAft>
              <a:buSzPts val="8900"/>
              <a:buNone/>
              <a:defRPr sz="89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57"/>
        <p:cNvGrpSpPr/>
        <p:nvPr/>
      </p:nvGrpSpPr>
      <p:grpSpPr>
        <a:xfrm>
          <a:off x="0" y="0"/>
          <a:ext cx="0" cy="0"/>
          <a:chOff x="0" y="0"/>
          <a:chExt cx="0" cy="0"/>
        </a:xfrm>
      </p:grpSpPr>
      <p:sp>
        <p:nvSpPr>
          <p:cNvPr id="158" name="Google Shape;158;p13"/>
          <p:cNvSpPr/>
          <p:nvPr/>
        </p:nvSpPr>
        <p:spPr>
          <a:xfrm>
            <a:off x="7080825" y="0"/>
            <a:ext cx="2063175" cy="925025"/>
          </a:xfrm>
          <a:custGeom>
            <a:avLst/>
            <a:gdLst/>
            <a:ahLst/>
            <a:cxnLst/>
            <a:rect l="l" t="t" r="r" b="b"/>
            <a:pathLst>
              <a:path w="82527" h="37001" extrusionOk="0">
                <a:moveTo>
                  <a:pt x="41030" y="0"/>
                </a:moveTo>
                <a:cubicBezTo>
                  <a:pt x="39062" y="2102"/>
                  <a:pt x="37694" y="4737"/>
                  <a:pt x="37194" y="7506"/>
                </a:cubicBezTo>
                <a:cubicBezTo>
                  <a:pt x="36794" y="9741"/>
                  <a:pt x="36493" y="12576"/>
                  <a:pt x="34325" y="13243"/>
                </a:cubicBezTo>
                <a:cubicBezTo>
                  <a:pt x="34039" y="13331"/>
                  <a:pt x="33756" y="13369"/>
                  <a:pt x="33473" y="13369"/>
                </a:cubicBezTo>
                <a:cubicBezTo>
                  <a:pt x="32039" y="13369"/>
                  <a:pt x="30637" y="12388"/>
                  <a:pt x="29188" y="11942"/>
                </a:cubicBezTo>
                <a:cubicBezTo>
                  <a:pt x="28556" y="11752"/>
                  <a:pt x="27929" y="11668"/>
                  <a:pt x="27306" y="11668"/>
                </a:cubicBezTo>
                <a:cubicBezTo>
                  <a:pt x="23557" y="11668"/>
                  <a:pt x="19945" y="14701"/>
                  <a:pt x="16112" y="15845"/>
                </a:cubicBezTo>
                <a:cubicBezTo>
                  <a:pt x="11642" y="17246"/>
                  <a:pt x="6238" y="16112"/>
                  <a:pt x="2636" y="19114"/>
                </a:cubicBezTo>
                <a:cubicBezTo>
                  <a:pt x="901" y="20515"/>
                  <a:pt x="1" y="23417"/>
                  <a:pt x="1635" y="24985"/>
                </a:cubicBezTo>
                <a:cubicBezTo>
                  <a:pt x="2602" y="25919"/>
                  <a:pt x="3970" y="26019"/>
                  <a:pt x="5271" y="26152"/>
                </a:cubicBezTo>
                <a:cubicBezTo>
                  <a:pt x="9874" y="26519"/>
                  <a:pt x="14478" y="26886"/>
                  <a:pt x="19114" y="27287"/>
                </a:cubicBezTo>
                <a:cubicBezTo>
                  <a:pt x="20031" y="27359"/>
                  <a:pt x="20991" y="27411"/>
                  <a:pt x="21953" y="27411"/>
                </a:cubicBezTo>
                <a:cubicBezTo>
                  <a:pt x="25404" y="27411"/>
                  <a:pt x="28894" y="26742"/>
                  <a:pt x="30589" y="23951"/>
                </a:cubicBezTo>
                <a:cubicBezTo>
                  <a:pt x="31822" y="28334"/>
                  <a:pt x="36339" y="31412"/>
                  <a:pt x="40815" y="31412"/>
                </a:cubicBezTo>
                <a:cubicBezTo>
                  <a:pt x="41790" y="31412"/>
                  <a:pt x="42762" y="31266"/>
                  <a:pt x="43698" y="30956"/>
                </a:cubicBezTo>
                <a:cubicBezTo>
                  <a:pt x="45321" y="30432"/>
                  <a:pt x="47074" y="29478"/>
                  <a:pt x="48706" y="29478"/>
                </a:cubicBezTo>
                <a:cubicBezTo>
                  <a:pt x="49255" y="29478"/>
                  <a:pt x="49791" y="29586"/>
                  <a:pt x="50303" y="29855"/>
                </a:cubicBezTo>
                <a:cubicBezTo>
                  <a:pt x="51337" y="30422"/>
                  <a:pt x="51938" y="31490"/>
                  <a:pt x="52638" y="32424"/>
                </a:cubicBezTo>
                <a:cubicBezTo>
                  <a:pt x="54794" y="35255"/>
                  <a:pt x="58378" y="37001"/>
                  <a:pt x="61953" y="37001"/>
                </a:cubicBezTo>
                <a:cubicBezTo>
                  <a:pt x="62083" y="37001"/>
                  <a:pt x="62214" y="36998"/>
                  <a:pt x="62345" y="36994"/>
                </a:cubicBezTo>
                <a:cubicBezTo>
                  <a:pt x="66048" y="36860"/>
                  <a:pt x="69684" y="34825"/>
                  <a:pt x="71685" y="31690"/>
                </a:cubicBezTo>
                <a:cubicBezTo>
                  <a:pt x="72686" y="30122"/>
                  <a:pt x="73453" y="28187"/>
                  <a:pt x="75121" y="27320"/>
                </a:cubicBezTo>
                <a:cubicBezTo>
                  <a:pt x="76222" y="26719"/>
                  <a:pt x="77556" y="26786"/>
                  <a:pt x="78857" y="26686"/>
                </a:cubicBezTo>
                <a:cubicBezTo>
                  <a:pt x="80125" y="26619"/>
                  <a:pt x="81359" y="26353"/>
                  <a:pt x="82526" y="25986"/>
                </a:cubicBezTo>
                <a:lnTo>
                  <a:pt x="825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0" y="0"/>
            <a:ext cx="3186571" cy="1683141"/>
          </a:xfrm>
          <a:custGeom>
            <a:avLst/>
            <a:gdLst/>
            <a:ahLst/>
            <a:cxnLst/>
            <a:rect l="l" t="t" r="r" b="b"/>
            <a:pathLst>
              <a:path w="94368" h="49845" extrusionOk="0">
                <a:moveTo>
                  <a:pt x="0" y="0"/>
                </a:moveTo>
                <a:lnTo>
                  <a:pt x="0" y="26886"/>
                </a:lnTo>
                <a:cubicBezTo>
                  <a:pt x="767" y="27686"/>
                  <a:pt x="1601" y="28354"/>
                  <a:pt x="2669" y="28721"/>
                </a:cubicBezTo>
                <a:cubicBezTo>
                  <a:pt x="3333" y="28949"/>
                  <a:pt x="4017" y="29032"/>
                  <a:pt x="4713" y="29032"/>
                </a:cubicBezTo>
                <a:cubicBezTo>
                  <a:pt x="6595" y="29032"/>
                  <a:pt x="8560" y="28423"/>
                  <a:pt x="10438" y="28423"/>
                </a:cubicBezTo>
                <a:cubicBezTo>
                  <a:pt x="11214" y="28423"/>
                  <a:pt x="11975" y="28527"/>
                  <a:pt x="12709" y="28821"/>
                </a:cubicBezTo>
                <a:cubicBezTo>
                  <a:pt x="14911" y="29688"/>
                  <a:pt x="16178" y="32056"/>
                  <a:pt x="18146" y="33457"/>
                </a:cubicBezTo>
                <a:cubicBezTo>
                  <a:pt x="19591" y="34473"/>
                  <a:pt x="21276" y="34869"/>
                  <a:pt x="23031" y="34869"/>
                </a:cubicBezTo>
                <a:cubicBezTo>
                  <a:pt x="25368" y="34869"/>
                  <a:pt x="27831" y="34167"/>
                  <a:pt x="30021" y="33290"/>
                </a:cubicBezTo>
                <a:cubicBezTo>
                  <a:pt x="33431" y="31897"/>
                  <a:pt x="36919" y="30135"/>
                  <a:pt x="40510" y="30135"/>
                </a:cubicBezTo>
                <a:cubicBezTo>
                  <a:pt x="40960" y="30135"/>
                  <a:pt x="41411" y="30162"/>
                  <a:pt x="41863" y="30222"/>
                </a:cubicBezTo>
                <a:cubicBezTo>
                  <a:pt x="40796" y="33090"/>
                  <a:pt x="41129" y="36493"/>
                  <a:pt x="42831" y="39028"/>
                </a:cubicBezTo>
                <a:cubicBezTo>
                  <a:pt x="44498" y="41563"/>
                  <a:pt x="47501" y="43231"/>
                  <a:pt x="50536" y="43331"/>
                </a:cubicBezTo>
                <a:cubicBezTo>
                  <a:pt x="50609" y="43333"/>
                  <a:pt x="50682" y="43333"/>
                  <a:pt x="50755" y="43333"/>
                </a:cubicBezTo>
                <a:cubicBezTo>
                  <a:pt x="52852" y="43333"/>
                  <a:pt x="55019" y="42709"/>
                  <a:pt x="57093" y="42709"/>
                </a:cubicBezTo>
                <a:cubicBezTo>
                  <a:pt x="58022" y="42709"/>
                  <a:pt x="58932" y="42835"/>
                  <a:pt x="59809" y="43198"/>
                </a:cubicBezTo>
                <a:cubicBezTo>
                  <a:pt x="61477" y="43865"/>
                  <a:pt x="62678" y="45299"/>
                  <a:pt x="64012" y="46500"/>
                </a:cubicBezTo>
                <a:cubicBezTo>
                  <a:pt x="66153" y="48417"/>
                  <a:pt x="68936" y="49844"/>
                  <a:pt x="71834" y="49844"/>
                </a:cubicBezTo>
                <a:cubicBezTo>
                  <a:pt x="71962" y="49844"/>
                  <a:pt x="72090" y="49841"/>
                  <a:pt x="72218" y="49836"/>
                </a:cubicBezTo>
                <a:cubicBezTo>
                  <a:pt x="75254" y="49702"/>
                  <a:pt x="78323" y="47801"/>
                  <a:pt x="79157" y="44865"/>
                </a:cubicBezTo>
                <a:cubicBezTo>
                  <a:pt x="79692" y="44926"/>
                  <a:pt x="80231" y="44955"/>
                  <a:pt x="80769" y="44955"/>
                </a:cubicBezTo>
                <a:cubicBezTo>
                  <a:pt x="84994" y="44955"/>
                  <a:pt x="89222" y="43131"/>
                  <a:pt x="92032" y="39995"/>
                </a:cubicBezTo>
                <a:cubicBezTo>
                  <a:pt x="93267" y="38628"/>
                  <a:pt x="94267" y="36893"/>
                  <a:pt x="94334" y="35058"/>
                </a:cubicBezTo>
                <a:cubicBezTo>
                  <a:pt x="94367" y="33224"/>
                  <a:pt x="93200" y="31289"/>
                  <a:pt x="91365" y="30889"/>
                </a:cubicBezTo>
                <a:cubicBezTo>
                  <a:pt x="91188" y="30849"/>
                  <a:pt x="91008" y="30831"/>
                  <a:pt x="90828" y="30831"/>
                </a:cubicBezTo>
                <a:cubicBezTo>
                  <a:pt x="89181" y="30831"/>
                  <a:pt x="87539" y="32400"/>
                  <a:pt x="87929" y="34024"/>
                </a:cubicBezTo>
                <a:cubicBezTo>
                  <a:pt x="86262" y="31222"/>
                  <a:pt x="83259" y="29288"/>
                  <a:pt x="80057" y="28787"/>
                </a:cubicBezTo>
                <a:cubicBezTo>
                  <a:pt x="79505" y="28702"/>
                  <a:pt x="78948" y="28660"/>
                  <a:pt x="78390" y="28660"/>
                </a:cubicBezTo>
                <a:cubicBezTo>
                  <a:pt x="75678" y="28660"/>
                  <a:pt x="72965" y="29646"/>
                  <a:pt x="70917" y="31389"/>
                </a:cubicBezTo>
                <a:cubicBezTo>
                  <a:pt x="69998" y="32225"/>
                  <a:pt x="68870" y="33293"/>
                  <a:pt x="67707" y="33293"/>
                </a:cubicBezTo>
                <a:cubicBezTo>
                  <a:pt x="67477" y="33293"/>
                  <a:pt x="67246" y="33251"/>
                  <a:pt x="67015" y="33157"/>
                </a:cubicBezTo>
                <a:cubicBezTo>
                  <a:pt x="65180" y="32457"/>
                  <a:pt x="65747" y="29821"/>
                  <a:pt x="65747" y="27853"/>
                </a:cubicBezTo>
                <a:cubicBezTo>
                  <a:pt x="65718" y="24707"/>
                  <a:pt x="62650" y="22052"/>
                  <a:pt x="59567" y="22052"/>
                </a:cubicBezTo>
                <a:cubicBezTo>
                  <a:pt x="59054" y="22052"/>
                  <a:pt x="58541" y="22126"/>
                  <a:pt x="58041" y="22283"/>
                </a:cubicBezTo>
                <a:cubicBezTo>
                  <a:pt x="60076" y="18680"/>
                  <a:pt x="61310" y="14377"/>
                  <a:pt x="60176" y="10374"/>
                </a:cubicBezTo>
                <a:cubicBezTo>
                  <a:pt x="59118" y="6640"/>
                  <a:pt x="55680" y="3486"/>
                  <a:pt x="51892" y="3486"/>
                </a:cubicBezTo>
                <a:cubicBezTo>
                  <a:pt x="51619" y="3486"/>
                  <a:pt x="51345" y="3502"/>
                  <a:pt x="51070" y="3536"/>
                </a:cubicBezTo>
                <a:cubicBezTo>
                  <a:pt x="49983" y="3672"/>
                  <a:pt x="48750" y="4022"/>
                  <a:pt x="47645" y="4022"/>
                </a:cubicBezTo>
                <a:cubicBezTo>
                  <a:pt x="46851" y="4022"/>
                  <a:pt x="46124" y="3841"/>
                  <a:pt x="45566" y="3269"/>
                </a:cubicBezTo>
                <a:cubicBezTo>
                  <a:pt x="44899" y="2535"/>
                  <a:pt x="44799" y="1501"/>
                  <a:pt x="44565" y="600"/>
                </a:cubicBezTo>
                <a:cubicBezTo>
                  <a:pt x="44532" y="367"/>
                  <a:pt x="44498" y="167"/>
                  <a:pt x="44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13"/>
          <p:cNvGrpSpPr/>
          <p:nvPr/>
        </p:nvGrpSpPr>
        <p:grpSpPr>
          <a:xfrm flipH="1">
            <a:off x="-76236" y="3777307"/>
            <a:ext cx="3883271" cy="1366318"/>
            <a:chOff x="1205200" y="3593850"/>
            <a:chExt cx="1645175" cy="578850"/>
          </a:xfrm>
        </p:grpSpPr>
        <p:sp>
          <p:nvSpPr>
            <p:cNvPr id="161" name="Google Shape;161;p13"/>
            <p:cNvSpPr/>
            <p:nvPr/>
          </p:nvSpPr>
          <p:spPr>
            <a:xfrm>
              <a:off x="1205200" y="3593850"/>
              <a:ext cx="1544850" cy="578850"/>
            </a:xfrm>
            <a:custGeom>
              <a:avLst/>
              <a:gdLst/>
              <a:ahLst/>
              <a:cxnLst/>
              <a:rect l="l" t="t" r="r" b="b"/>
              <a:pathLst>
                <a:path w="61794" h="23154" extrusionOk="0">
                  <a:moveTo>
                    <a:pt x="26837" y="0"/>
                  </a:moveTo>
                  <a:cubicBezTo>
                    <a:pt x="25120" y="0"/>
                    <a:pt x="23396" y="573"/>
                    <a:pt x="21967" y="1531"/>
                  </a:cubicBezTo>
                  <a:cubicBezTo>
                    <a:pt x="20146" y="2734"/>
                    <a:pt x="18741" y="4532"/>
                    <a:pt x="17848" y="6508"/>
                  </a:cubicBezTo>
                  <a:cubicBezTo>
                    <a:pt x="17574" y="7092"/>
                    <a:pt x="15526" y="13092"/>
                    <a:pt x="15836" y="13259"/>
                  </a:cubicBezTo>
                  <a:cubicBezTo>
                    <a:pt x="14336" y="12449"/>
                    <a:pt x="13347" y="11187"/>
                    <a:pt x="11478" y="10783"/>
                  </a:cubicBezTo>
                  <a:cubicBezTo>
                    <a:pt x="10879" y="10661"/>
                    <a:pt x="10265" y="10597"/>
                    <a:pt x="9651" y="10597"/>
                  </a:cubicBezTo>
                  <a:cubicBezTo>
                    <a:pt x="8641" y="10597"/>
                    <a:pt x="7632" y="10770"/>
                    <a:pt x="6692" y="11140"/>
                  </a:cubicBezTo>
                  <a:cubicBezTo>
                    <a:pt x="4644" y="11949"/>
                    <a:pt x="2977" y="13569"/>
                    <a:pt x="1929" y="15497"/>
                  </a:cubicBezTo>
                  <a:cubicBezTo>
                    <a:pt x="1644" y="16045"/>
                    <a:pt x="134" y="22576"/>
                    <a:pt x="9" y="23117"/>
                  </a:cubicBezTo>
                  <a:lnTo>
                    <a:pt x="61008" y="23117"/>
                  </a:lnTo>
                  <a:cubicBezTo>
                    <a:pt x="61794" y="20796"/>
                    <a:pt x="60544" y="18760"/>
                    <a:pt x="58365" y="17641"/>
                  </a:cubicBezTo>
                  <a:cubicBezTo>
                    <a:pt x="57672" y="17287"/>
                    <a:pt x="56899" y="17119"/>
                    <a:pt x="56122" y="17119"/>
                  </a:cubicBezTo>
                  <a:cubicBezTo>
                    <a:pt x="54466" y="17119"/>
                    <a:pt x="52789" y="17879"/>
                    <a:pt x="51816" y="19224"/>
                  </a:cubicBezTo>
                  <a:cubicBezTo>
                    <a:pt x="51162" y="16069"/>
                    <a:pt x="49316" y="12997"/>
                    <a:pt x="46411" y="11604"/>
                  </a:cubicBezTo>
                  <a:cubicBezTo>
                    <a:pt x="45449" y="11142"/>
                    <a:pt x="44400" y="10916"/>
                    <a:pt x="43359" y="10916"/>
                  </a:cubicBezTo>
                  <a:cubicBezTo>
                    <a:pt x="41232" y="10916"/>
                    <a:pt x="39137" y="11861"/>
                    <a:pt x="37874" y="13676"/>
                  </a:cubicBezTo>
                  <a:cubicBezTo>
                    <a:pt x="37946" y="13569"/>
                    <a:pt x="36541" y="9866"/>
                    <a:pt x="36445" y="9544"/>
                  </a:cubicBezTo>
                  <a:cubicBezTo>
                    <a:pt x="35922" y="7866"/>
                    <a:pt x="35279" y="6199"/>
                    <a:pt x="34338" y="4699"/>
                  </a:cubicBezTo>
                  <a:cubicBezTo>
                    <a:pt x="32933" y="2484"/>
                    <a:pt x="30778" y="615"/>
                    <a:pt x="28206" y="127"/>
                  </a:cubicBezTo>
                  <a:cubicBezTo>
                    <a:pt x="27754" y="41"/>
                    <a:pt x="27296" y="0"/>
                    <a:pt x="26837" y="0"/>
                  </a:cubicBezTo>
                  <a:close/>
                  <a:moveTo>
                    <a:pt x="0" y="23117"/>
                  </a:moveTo>
                  <a:lnTo>
                    <a:pt x="0" y="23153"/>
                  </a:lnTo>
                  <a:cubicBezTo>
                    <a:pt x="0" y="23153"/>
                    <a:pt x="3" y="23141"/>
                    <a:pt x="9" y="231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2076150" y="3809400"/>
              <a:ext cx="774225" cy="363300"/>
            </a:xfrm>
            <a:custGeom>
              <a:avLst/>
              <a:gdLst/>
              <a:ahLst/>
              <a:cxnLst/>
              <a:rect l="l" t="t" r="r" b="b"/>
              <a:pathLst>
                <a:path w="30969" h="14532" extrusionOk="0">
                  <a:moveTo>
                    <a:pt x="24468" y="0"/>
                  </a:moveTo>
                  <a:cubicBezTo>
                    <a:pt x="23429" y="0"/>
                    <a:pt x="22385" y="202"/>
                    <a:pt x="21408" y="541"/>
                  </a:cubicBezTo>
                  <a:cubicBezTo>
                    <a:pt x="19395" y="1232"/>
                    <a:pt x="17621" y="2518"/>
                    <a:pt x="16264" y="4161"/>
                  </a:cubicBezTo>
                  <a:cubicBezTo>
                    <a:pt x="14883" y="5816"/>
                    <a:pt x="14561" y="7816"/>
                    <a:pt x="13668" y="9709"/>
                  </a:cubicBezTo>
                  <a:cubicBezTo>
                    <a:pt x="12859" y="9566"/>
                    <a:pt x="12073" y="8923"/>
                    <a:pt x="11180" y="8769"/>
                  </a:cubicBezTo>
                  <a:cubicBezTo>
                    <a:pt x="10869" y="8718"/>
                    <a:pt x="10555" y="8693"/>
                    <a:pt x="10242" y="8693"/>
                  </a:cubicBezTo>
                  <a:cubicBezTo>
                    <a:pt x="9668" y="8693"/>
                    <a:pt x="9096" y="8778"/>
                    <a:pt x="8549" y="8947"/>
                  </a:cubicBezTo>
                  <a:cubicBezTo>
                    <a:pt x="6239" y="9673"/>
                    <a:pt x="250" y="12174"/>
                    <a:pt x="0" y="14531"/>
                  </a:cubicBezTo>
                  <a:lnTo>
                    <a:pt x="30540" y="14531"/>
                  </a:lnTo>
                  <a:cubicBezTo>
                    <a:pt x="30813" y="14531"/>
                    <a:pt x="30956" y="8697"/>
                    <a:pt x="30956" y="8173"/>
                  </a:cubicBezTo>
                  <a:cubicBezTo>
                    <a:pt x="30968" y="5078"/>
                    <a:pt x="30111" y="1577"/>
                    <a:pt x="26884" y="410"/>
                  </a:cubicBezTo>
                  <a:cubicBezTo>
                    <a:pt x="26106" y="127"/>
                    <a:pt x="25289" y="0"/>
                    <a:pt x="24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3"/>
          <p:cNvGrpSpPr/>
          <p:nvPr/>
        </p:nvGrpSpPr>
        <p:grpSpPr>
          <a:xfrm>
            <a:off x="513475" y="670700"/>
            <a:ext cx="1718465" cy="4201446"/>
            <a:chOff x="513475" y="670700"/>
            <a:chExt cx="1718465" cy="4201446"/>
          </a:xfrm>
        </p:grpSpPr>
        <p:sp>
          <p:nvSpPr>
            <p:cNvPr id="164" name="Google Shape;164;p13"/>
            <p:cNvSpPr/>
            <p:nvPr/>
          </p:nvSpPr>
          <p:spPr>
            <a:xfrm>
              <a:off x="1361170" y="3559501"/>
              <a:ext cx="116567" cy="1312644"/>
            </a:xfrm>
            <a:custGeom>
              <a:avLst/>
              <a:gdLst/>
              <a:ahLst/>
              <a:cxnLst/>
              <a:rect l="l" t="t" r="r" b="b"/>
              <a:pathLst>
                <a:path w="2767" h="31157" extrusionOk="0">
                  <a:moveTo>
                    <a:pt x="2766" y="1"/>
                  </a:moveTo>
                  <a:lnTo>
                    <a:pt x="0" y="7600"/>
                  </a:lnTo>
                  <a:lnTo>
                    <a:pt x="0" y="31156"/>
                  </a:lnTo>
                  <a:lnTo>
                    <a:pt x="2766" y="31156"/>
                  </a:lnTo>
                  <a:lnTo>
                    <a:pt x="27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513475" y="2743819"/>
              <a:ext cx="1718465" cy="1461405"/>
            </a:xfrm>
            <a:custGeom>
              <a:avLst/>
              <a:gdLst/>
              <a:ahLst/>
              <a:cxnLst/>
              <a:rect l="l" t="t" r="r" b="b"/>
              <a:pathLst>
                <a:path w="40792" h="34688" extrusionOk="0">
                  <a:moveTo>
                    <a:pt x="1706" y="30458"/>
                  </a:moveTo>
                  <a:lnTo>
                    <a:pt x="1706" y="30458"/>
                  </a:lnTo>
                  <a:cubicBezTo>
                    <a:pt x="1490" y="30765"/>
                    <a:pt x="1368" y="31005"/>
                    <a:pt x="1368" y="31156"/>
                  </a:cubicBezTo>
                  <a:cubicBezTo>
                    <a:pt x="1368" y="31235"/>
                    <a:pt x="1377" y="31272"/>
                    <a:pt x="1393" y="31272"/>
                  </a:cubicBezTo>
                  <a:cubicBezTo>
                    <a:pt x="1441" y="31272"/>
                    <a:pt x="1553" y="30965"/>
                    <a:pt x="1706" y="30458"/>
                  </a:cubicBezTo>
                  <a:close/>
                  <a:moveTo>
                    <a:pt x="29666" y="1"/>
                  </a:moveTo>
                  <a:lnTo>
                    <a:pt x="11794" y="4135"/>
                  </a:lnTo>
                  <a:cubicBezTo>
                    <a:pt x="11794" y="4135"/>
                    <a:pt x="9028" y="15898"/>
                    <a:pt x="0" y="22129"/>
                  </a:cubicBezTo>
                  <a:lnTo>
                    <a:pt x="4164" y="20761"/>
                  </a:lnTo>
                  <a:lnTo>
                    <a:pt x="4164" y="20761"/>
                  </a:lnTo>
                  <a:cubicBezTo>
                    <a:pt x="4164" y="20761"/>
                    <a:pt x="2450" y="27990"/>
                    <a:pt x="1706" y="30458"/>
                  </a:cubicBezTo>
                  <a:lnTo>
                    <a:pt x="1706" y="30458"/>
                  </a:lnTo>
                  <a:cubicBezTo>
                    <a:pt x="3494" y="27918"/>
                    <a:pt x="11763" y="20762"/>
                    <a:pt x="11763" y="20761"/>
                  </a:cubicBezTo>
                  <a:lnTo>
                    <a:pt x="11763" y="20761"/>
                  </a:lnTo>
                  <a:cubicBezTo>
                    <a:pt x="11763" y="20762"/>
                    <a:pt x="9868" y="32654"/>
                    <a:pt x="10281" y="32654"/>
                  </a:cubicBezTo>
                  <a:cubicBezTo>
                    <a:pt x="10303" y="32654"/>
                    <a:pt x="10331" y="32622"/>
                    <a:pt x="10365" y="32555"/>
                  </a:cubicBezTo>
                  <a:cubicBezTo>
                    <a:pt x="11064" y="31187"/>
                    <a:pt x="14529" y="24956"/>
                    <a:pt x="14529" y="24956"/>
                  </a:cubicBezTo>
                  <a:cubicBezTo>
                    <a:pt x="14529" y="24956"/>
                    <a:pt x="19094" y="34683"/>
                    <a:pt x="19379" y="34683"/>
                  </a:cubicBezTo>
                  <a:cubicBezTo>
                    <a:pt x="19388" y="34683"/>
                    <a:pt x="19393" y="34673"/>
                    <a:pt x="19393" y="34652"/>
                  </a:cubicBezTo>
                  <a:cubicBezTo>
                    <a:pt x="19393" y="33953"/>
                    <a:pt x="21460" y="29090"/>
                    <a:pt x="22827" y="26324"/>
                  </a:cubicBezTo>
                  <a:cubicBezTo>
                    <a:pt x="22827" y="26324"/>
                    <a:pt x="26699" y="34687"/>
                    <a:pt x="26976" y="34687"/>
                  </a:cubicBezTo>
                  <a:cubicBezTo>
                    <a:pt x="26986" y="34687"/>
                    <a:pt x="26992" y="34676"/>
                    <a:pt x="26992" y="34652"/>
                  </a:cubicBezTo>
                  <a:cubicBezTo>
                    <a:pt x="26992" y="33973"/>
                    <a:pt x="27622" y="22829"/>
                    <a:pt x="28299" y="22829"/>
                  </a:cubicBezTo>
                  <a:cubicBezTo>
                    <a:pt x="28319" y="22829"/>
                    <a:pt x="28339" y="22838"/>
                    <a:pt x="28359" y="22858"/>
                  </a:cubicBezTo>
                  <a:cubicBezTo>
                    <a:pt x="29006" y="23534"/>
                    <a:pt x="35496" y="33260"/>
                    <a:pt x="35935" y="33260"/>
                  </a:cubicBezTo>
                  <a:cubicBezTo>
                    <a:pt x="35950" y="33260"/>
                    <a:pt x="35958" y="33248"/>
                    <a:pt x="35958" y="33223"/>
                  </a:cubicBezTo>
                  <a:cubicBezTo>
                    <a:pt x="35958" y="32555"/>
                    <a:pt x="33861" y="24227"/>
                    <a:pt x="33861" y="24226"/>
                  </a:cubicBezTo>
                  <a:lnTo>
                    <a:pt x="33861" y="24226"/>
                  </a:lnTo>
                  <a:lnTo>
                    <a:pt x="40791" y="30457"/>
                  </a:lnTo>
                  <a:cubicBezTo>
                    <a:pt x="40791" y="30457"/>
                    <a:pt x="31764" y="15229"/>
                    <a:pt x="29666" y="1"/>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806684" y="1809083"/>
              <a:ext cx="1342014" cy="1370236"/>
            </a:xfrm>
            <a:custGeom>
              <a:avLst/>
              <a:gdLst/>
              <a:ahLst/>
              <a:cxnLst/>
              <a:rect l="l" t="t" r="r" b="b"/>
              <a:pathLst>
                <a:path w="31856" h="32524" extrusionOk="0">
                  <a:moveTo>
                    <a:pt x="9697" y="0"/>
                  </a:moveTo>
                  <a:cubicBezTo>
                    <a:pt x="9697" y="0"/>
                    <a:pt x="8998" y="16596"/>
                    <a:pt x="1" y="31156"/>
                  </a:cubicBezTo>
                  <a:lnTo>
                    <a:pt x="4135" y="28359"/>
                  </a:lnTo>
                  <a:lnTo>
                    <a:pt x="5502" y="32523"/>
                  </a:lnTo>
                  <a:lnTo>
                    <a:pt x="10366" y="27630"/>
                  </a:lnTo>
                  <a:lnTo>
                    <a:pt x="13831" y="30426"/>
                  </a:lnTo>
                  <a:lnTo>
                    <a:pt x="17296" y="27630"/>
                  </a:lnTo>
                  <a:lnTo>
                    <a:pt x="22828" y="29727"/>
                  </a:lnTo>
                  <a:lnTo>
                    <a:pt x="26293" y="26292"/>
                  </a:lnTo>
                  <a:lnTo>
                    <a:pt x="31856" y="29058"/>
                  </a:lnTo>
                  <a:cubicBezTo>
                    <a:pt x="31856" y="29058"/>
                    <a:pt x="22828" y="14499"/>
                    <a:pt x="21460" y="0"/>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16045" y="2624765"/>
              <a:ext cx="902792" cy="1489338"/>
            </a:xfrm>
            <a:custGeom>
              <a:avLst/>
              <a:gdLst/>
              <a:ahLst/>
              <a:cxnLst/>
              <a:rect l="l" t="t" r="r" b="b"/>
              <a:pathLst>
                <a:path w="21430" h="35351" extrusionOk="0">
                  <a:moveTo>
                    <a:pt x="21429" y="0"/>
                  </a:moveTo>
                  <a:lnTo>
                    <a:pt x="11733" y="6930"/>
                  </a:lnTo>
                  <a:cubicBezTo>
                    <a:pt x="11733" y="6930"/>
                    <a:pt x="10365" y="13830"/>
                    <a:pt x="7599" y="17295"/>
                  </a:cubicBezTo>
                  <a:cubicBezTo>
                    <a:pt x="4803" y="20760"/>
                    <a:pt x="0" y="24894"/>
                    <a:pt x="0" y="24894"/>
                  </a:cubicBezTo>
                  <a:lnTo>
                    <a:pt x="4134" y="23526"/>
                  </a:lnTo>
                  <a:lnTo>
                    <a:pt x="1368" y="33891"/>
                  </a:lnTo>
                  <a:lnTo>
                    <a:pt x="11277" y="24317"/>
                  </a:lnTo>
                  <a:lnTo>
                    <a:pt x="11277" y="24317"/>
                  </a:lnTo>
                  <a:lnTo>
                    <a:pt x="10304" y="35350"/>
                  </a:lnTo>
                  <a:lnTo>
                    <a:pt x="21429" y="14560"/>
                  </a:lnTo>
                  <a:lnTo>
                    <a:pt x="2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807990" y="1810347"/>
              <a:ext cx="669743" cy="1370236"/>
            </a:xfrm>
            <a:custGeom>
              <a:avLst/>
              <a:gdLst/>
              <a:ahLst/>
              <a:cxnLst/>
              <a:rect l="l" t="t" r="r" b="b"/>
              <a:pathLst>
                <a:path w="15898" h="32524" extrusionOk="0">
                  <a:moveTo>
                    <a:pt x="9028" y="1"/>
                  </a:moveTo>
                  <a:cubicBezTo>
                    <a:pt x="9028" y="1"/>
                    <a:pt x="9696" y="2098"/>
                    <a:pt x="8906" y="6688"/>
                  </a:cubicBezTo>
                  <a:cubicBezTo>
                    <a:pt x="8116" y="11277"/>
                    <a:pt x="6231" y="16627"/>
                    <a:pt x="5593" y="19423"/>
                  </a:cubicBezTo>
                  <a:cubicBezTo>
                    <a:pt x="4955" y="22189"/>
                    <a:pt x="0" y="31156"/>
                    <a:pt x="0" y="31156"/>
                  </a:cubicBezTo>
                  <a:lnTo>
                    <a:pt x="4134" y="28390"/>
                  </a:lnTo>
                  <a:lnTo>
                    <a:pt x="5532" y="32524"/>
                  </a:lnTo>
                  <a:lnTo>
                    <a:pt x="14529" y="15198"/>
                  </a:lnTo>
                  <a:lnTo>
                    <a:pt x="15897" y="1368"/>
                  </a:lnTo>
                  <a:lnTo>
                    <a:pt x="90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011594" y="670700"/>
              <a:ext cx="874146" cy="1370236"/>
            </a:xfrm>
            <a:custGeom>
              <a:avLst/>
              <a:gdLst/>
              <a:ahLst/>
              <a:cxnLst/>
              <a:rect l="l" t="t" r="r" b="b"/>
              <a:pathLst>
                <a:path w="20750" h="32524" extrusionOk="0">
                  <a:moveTo>
                    <a:pt x="11733" y="1"/>
                  </a:moveTo>
                  <a:lnTo>
                    <a:pt x="10639" y="4286"/>
                  </a:lnTo>
                  <a:cubicBezTo>
                    <a:pt x="8177" y="13861"/>
                    <a:pt x="4590" y="23101"/>
                    <a:pt x="0" y="31825"/>
                  </a:cubicBezTo>
                  <a:lnTo>
                    <a:pt x="4134" y="29059"/>
                  </a:lnTo>
                  <a:lnTo>
                    <a:pt x="6900" y="31156"/>
                  </a:lnTo>
                  <a:lnTo>
                    <a:pt x="8997" y="29059"/>
                  </a:lnTo>
                  <a:lnTo>
                    <a:pt x="11763" y="31156"/>
                  </a:lnTo>
                  <a:lnTo>
                    <a:pt x="12462" y="28390"/>
                  </a:lnTo>
                  <a:lnTo>
                    <a:pt x="15928" y="31156"/>
                  </a:lnTo>
                  <a:lnTo>
                    <a:pt x="16596" y="29059"/>
                  </a:lnTo>
                  <a:lnTo>
                    <a:pt x="20730" y="32524"/>
                  </a:lnTo>
                  <a:cubicBezTo>
                    <a:pt x="20730" y="32524"/>
                    <a:pt x="20730" y="32524"/>
                    <a:pt x="20730" y="32524"/>
                  </a:cubicBezTo>
                  <a:cubicBezTo>
                    <a:pt x="20750" y="32524"/>
                    <a:pt x="13798" y="12453"/>
                    <a:pt x="11733" y="1"/>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1010288" y="670700"/>
              <a:ext cx="495588" cy="1343357"/>
            </a:xfrm>
            <a:custGeom>
              <a:avLst/>
              <a:gdLst/>
              <a:ahLst/>
              <a:cxnLst/>
              <a:rect l="l" t="t" r="r" b="b"/>
              <a:pathLst>
                <a:path w="11764" h="31886" extrusionOk="0">
                  <a:moveTo>
                    <a:pt x="11764" y="1"/>
                  </a:moveTo>
                  <a:cubicBezTo>
                    <a:pt x="10639" y="4013"/>
                    <a:pt x="9120" y="10153"/>
                    <a:pt x="6901" y="15958"/>
                  </a:cubicBezTo>
                  <a:cubicBezTo>
                    <a:pt x="3800" y="24226"/>
                    <a:pt x="1" y="31885"/>
                    <a:pt x="1" y="31885"/>
                  </a:cubicBezTo>
                  <a:lnTo>
                    <a:pt x="4135" y="29089"/>
                  </a:lnTo>
                  <a:lnTo>
                    <a:pt x="6901" y="31186"/>
                  </a:lnTo>
                  <a:lnTo>
                    <a:pt x="11764" y="26323"/>
                  </a:lnTo>
                  <a:lnTo>
                    <a:pt x="117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1450775" y="4398270"/>
              <a:ext cx="6446" cy="443081"/>
            </a:xfrm>
            <a:custGeom>
              <a:avLst/>
              <a:gdLst/>
              <a:ahLst/>
              <a:cxnLst/>
              <a:rect l="l" t="t" r="r" b="b"/>
              <a:pathLst>
                <a:path w="153" h="10517" fill="none" extrusionOk="0">
                  <a:moveTo>
                    <a:pt x="1" y="0"/>
                  </a:moveTo>
                  <a:cubicBezTo>
                    <a:pt x="153" y="3496"/>
                    <a:pt x="153" y="6991"/>
                    <a:pt x="62" y="10517"/>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382908" y="4521200"/>
              <a:ext cx="5182" cy="320146"/>
            </a:xfrm>
            <a:custGeom>
              <a:avLst/>
              <a:gdLst/>
              <a:ahLst/>
              <a:cxnLst/>
              <a:rect l="l" t="t" r="r" b="b"/>
              <a:pathLst>
                <a:path w="123" h="7599" fill="none" extrusionOk="0">
                  <a:moveTo>
                    <a:pt x="1" y="0"/>
                  </a:moveTo>
                  <a:cubicBezTo>
                    <a:pt x="123" y="2523"/>
                    <a:pt x="123" y="5076"/>
                    <a:pt x="31" y="7599"/>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1414925" y="4335499"/>
              <a:ext cx="6446" cy="444387"/>
            </a:xfrm>
            <a:custGeom>
              <a:avLst/>
              <a:gdLst/>
              <a:ahLst/>
              <a:cxnLst/>
              <a:rect l="l" t="t" r="r" b="b"/>
              <a:pathLst>
                <a:path w="153" h="10548" fill="none" extrusionOk="0">
                  <a:moveTo>
                    <a:pt x="153" y="10548"/>
                  </a:moveTo>
                  <a:cubicBezTo>
                    <a:pt x="1" y="7052"/>
                    <a:pt x="1" y="3557"/>
                    <a:pt x="92" y="1"/>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1450775" y="4083237"/>
              <a:ext cx="6446" cy="221604"/>
            </a:xfrm>
            <a:custGeom>
              <a:avLst/>
              <a:gdLst/>
              <a:ahLst/>
              <a:cxnLst/>
              <a:rect l="l" t="t" r="r" b="b"/>
              <a:pathLst>
                <a:path w="153" h="5260" fill="none" extrusionOk="0">
                  <a:moveTo>
                    <a:pt x="1" y="1"/>
                  </a:moveTo>
                  <a:cubicBezTo>
                    <a:pt x="153" y="1733"/>
                    <a:pt x="153" y="3527"/>
                    <a:pt x="62" y="5259"/>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1382908" y="4143438"/>
              <a:ext cx="5182" cy="160094"/>
            </a:xfrm>
            <a:custGeom>
              <a:avLst/>
              <a:gdLst/>
              <a:ahLst/>
              <a:cxnLst/>
              <a:rect l="l" t="t" r="r" b="b"/>
              <a:pathLst>
                <a:path w="123" h="3800" fill="none" extrusionOk="0">
                  <a:moveTo>
                    <a:pt x="1" y="0"/>
                  </a:moveTo>
                  <a:cubicBezTo>
                    <a:pt x="123" y="1277"/>
                    <a:pt x="123" y="2554"/>
                    <a:pt x="31" y="3800"/>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1414925" y="4051220"/>
              <a:ext cx="6446" cy="222868"/>
            </a:xfrm>
            <a:custGeom>
              <a:avLst/>
              <a:gdLst/>
              <a:ahLst/>
              <a:cxnLst/>
              <a:rect l="l" t="t" r="r" b="b"/>
              <a:pathLst>
                <a:path w="153" h="5290" fill="none" extrusionOk="0">
                  <a:moveTo>
                    <a:pt x="153" y="5290"/>
                  </a:moveTo>
                  <a:cubicBezTo>
                    <a:pt x="1" y="3527"/>
                    <a:pt x="1" y="1733"/>
                    <a:pt x="92" y="1"/>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1409827" y="1323768"/>
              <a:ext cx="19252" cy="71747"/>
            </a:xfrm>
            <a:custGeom>
              <a:avLst/>
              <a:gdLst/>
              <a:ahLst/>
              <a:cxnLst/>
              <a:rect l="l" t="t" r="r" b="b"/>
              <a:pathLst>
                <a:path w="457" h="1703" fill="none" extrusionOk="0">
                  <a:moveTo>
                    <a:pt x="456" y="0"/>
                  </a:moveTo>
                  <a:lnTo>
                    <a:pt x="0" y="1702"/>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1313776" y="1683584"/>
              <a:ext cx="19252" cy="73011"/>
            </a:xfrm>
            <a:custGeom>
              <a:avLst/>
              <a:gdLst/>
              <a:ahLst/>
              <a:cxnLst/>
              <a:rect l="l" t="t" r="r" b="b"/>
              <a:pathLst>
                <a:path w="457" h="1733" fill="none" extrusionOk="0">
                  <a:moveTo>
                    <a:pt x="457" y="0"/>
                  </a:moveTo>
                  <a:lnTo>
                    <a:pt x="1" y="1733"/>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a:off x="1514810" y="1273805"/>
              <a:ext cx="2612" cy="74317"/>
            </a:xfrm>
            <a:custGeom>
              <a:avLst/>
              <a:gdLst/>
              <a:ahLst/>
              <a:cxnLst/>
              <a:rect l="l" t="t" r="r" b="b"/>
              <a:pathLst>
                <a:path w="62" h="1764" fill="none" extrusionOk="0">
                  <a:moveTo>
                    <a:pt x="1" y="1"/>
                  </a:moveTo>
                  <a:lnTo>
                    <a:pt x="61" y="1764"/>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1461055" y="1491522"/>
              <a:ext cx="12849" cy="71747"/>
            </a:xfrm>
            <a:custGeom>
              <a:avLst/>
              <a:gdLst/>
              <a:ahLst/>
              <a:cxnLst/>
              <a:rect l="l" t="t" r="r" b="b"/>
              <a:pathLst>
                <a:path w="305" h="1703" fill="none" extrusionOk="0">
                  <a:moveTo>
                    <a:pt x="304" y="0"/>
                  </a:moveTo>
                  <a:lnTo>
                    <a:pt x="0" y="1702"/>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1464888" y="1828293"/>
              <a:ext cx="7709" cy="74317"/>
            </a:xfrm>
            <a:custGeom>
              <a:avLst/>
              <a:gdLst/>
              <a:ahLst/>
              <a:cxnLst/>
              <a:rect l="l" t="t" r="r" b="b"/>
              <a:pathLst>
                <a:path w="183" h="1764" fill="none" extrusionOk="0">
                  <a:moveTo>
                    <a:pt x="0" y="0"/>
                  </a:moveTo>
                  <a:lnTo>
                    <a:pt x="183" y="1763"/>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1587817" y="1659234"/>
              <a:ext cx="1306" cy="74317"/>
            </a:xfrm>
            <a:custGeom>
              <a:avLst/>
              <a:gdLst/>
              <a:ahLst/>
              <a:cxnLst/>
              <a:rect l="l" t="t" r="r" b="b"/>
              <a:pathLst>
                <a:path w="31" h="1764" fill="none" extrusionOk="0">
                  <a:moveTo>
                    <a:pt x="0" y="1"/>
                  </a:moveTo>
                  <a:lnTo>
                    <a:pt x="31" y="1764"/>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a:off x="1663352" y="1882049"/>
              <a:ext cx="9015" cy="42299"/>
            </a:xfrm>
            <a:custGeom>
              <a:avLst/>
              <a:gdLst/>
              <a:ahLst/>
              <a:cxnLst/>
              <a:rect l="l" t="t" r="r" b="b"/>
              <a:pathLst>
                <a:path w="214" h="1004" fill="none" extrusionOk="0">
                  <a:moveTo>
                    <a:pt x="1" y="1"/>
                  </a:moveTo>
                  <a:lnTo>
                    <a:pt x="213" y="1004"/>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1363739" y="2214986"/>
              <a:ext cx="32017" cy="88389"/>
            </a:xfrm>
            <a:custGeom>
              <a:avLst/>
              <a:gdLst/>
              <a:ahLst/>
              <a:cxnLst/>
              <a:rect l="l" t="t" r="r" b="b"/>
              <a:pathLst>
                <a:path w="760" h="2098" fill="none" extrusionOk="0">
                  <a:moveTo>
                    <a:pt x="760" y="1"/>
                  </a:moveTo>
                  <a:lnTo>
                    <a:pt x="0" y="209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1194681" y="2649073"/>
              <a:ext cx="32059" cy="85861"/>
            </a:xfrm>
            <a:custGeom>
              <a:avLst/>
              <a:gdLst/>
              <a:ahLst/>
              <a:cxnLst/>
              <a:rect l="l" t="t" r="r" b="b"/>
              <a:pathLst>
                <a:path w="761" h="2038" fill="none" extrusionOk="0">
                  <a:moveTo>
                    <a:pt x="761" y="1"/>
                  </a:moveTo>
                  <a:lnTo>
                    <a:pt x="1" y="2037"/>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a:off x="1546827" y="2157355"/>
              <a:ext cx="3876" cy="88431"/>
            </a:xfrm>
            <a:custGeom>
              <a:avLst/>
              <a:gdLst/>
              <a:ahLst/>
              <a:cxnLst/>
              <a:rect l="l" t="t" r="r" b="b"/>
              <a:pathLst>
                <a:path w="92" h="2099" fill="none" extrusionOk="0">
                  <a:moveTo>
                    <a:pt x="1" y="1"/>
                  </a:moveTo>
                  <a:lnTo>
                    <a:pt x="92" y="209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a:off x="1452081" y="2417327"/>
              <a:ext cx="23086" cy="87083"/>
            </a:xfrm>
            <a:custGeom>
              <a:avLst/>
              <a:gdLst/>
              <a:ahLst/>
              <a:cxnLst/>
              <a:rect l="l" t="t" r="r" b="b"/>
              <a:pathLst>
                <a:path w="548" h="2067" fill="none" extrusionOk="0">
                  <a:moveTo>
                    <a:pt x="547" y="0"/>
                  </a:moveTo>
                  <a:lnTo>
                    <a:pt x="0" y="2067"/>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1458485" y="2821967"/>
              <a:ext cx="12849" cy="87083"/>
            </a:xfrm>
            <a:custGeom>
              <a:avLst/>
              <a:gdLst/>
              <a:ahLst/>
              <a:cxnLst/>
              <a:rect l="l" t="t" r="r" b="b"/>
              <a:pathLst>
                <a:path w="305" h="2067" fill="none" extrusionOk="0">
                  <a:moveTo>
                    <a:pt x="0" y="0"/>
                  </a:moveTo>
                  <a:lnTo>
                    <a:pt x="304" y="2067"/>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1672325" y="2618362"/>
              <a:ext cx="6446" cy="89653"/>
            </a:xfrm>
            <a:custGeom>
              <a:avLst/>
              <a:gdLst/>
              <a:ahLst/>
              <a:cxnLst/>
              <a:rect l="l" t="t" r="r" b="b"/>
              <a:pathLst>
                <a:path w="153" h="2128" fill="none" extrusionOk="0">
                  <a:moveTo>
                    <a:pt x="0" y="0"/>
                  </a:moveTo>
                  <a:lnTo>
                    <a:pt x="152" y="212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1806755" y="2885959"/>
              <a:ext cx="16725" cy="51272"/>
            </a:xfrm>
            <a:custGeom>
              <a:avLst/>
              <a:gdLst/>
              <a:ahLst/>
              <a:cxnLst/>
              <a:rect l="l" t="t" r="r" b="b"/>
              <a:pathLst>
                <a:path w="397" h="1217" fill="none" extrusionOk="0">
                  <a:moveTo>
                    <a:pt x="1" y="1"/>
                  </a:moveTo>
                  <a:lnTo>
                    <a:pt x="396" y="1217"/>
                  </a:lnTo>
                </a:path>
              </a:pathLst>
            </a:custGeom>
            <a:noFill/>
            <a:ln w="9875" cap="rnd" cmpd="sng">
              <a:solidFill>
                <a:srgbClr val="177F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1508406" y="1047156"/>
              <a:ext cx="25656" cy="25657"/>
            </a:xfrm>
            <a:custGeom>
              <a:avLst/>
              <a:gdLst/>
              <a:ahLst/>
              <a:cxnLst/>
              <a:rect l="l" t="t" r="r" b="b"/>
              <a:pathLst>
                <a:path w="609" h="609" extrusionOk="0">
                  <a:moveTo>
                    <a:pt x="305" y="1"/>
                  </a:moveTo>
                  <a:cubicBezTo>
                    <a:pt x="122" y="1"/>
                    <a:pt x="1" y="122"/>
                    <a:pt x="1" y="305"/>
                  </a:cubicBezTo>
                  <a:cubicBezTo>
                    <a:pt x="1" y="457"/>
                    <a:pt x="122" y="609"/>
                    <a:pt x="305" y="609"/>
                  </a:cubicBezTo>
                  <a:cubicBezTo>
                    <a:pt x="457" y="609"/>
                    <a:pt x="609" y="457"/>
                    <a:pt x="609" y="305"/>
                  </a:cubicBezTo>
                  <a:cubicBezTo>
                    <a:pt x="609" y="122"/>
                    <a:pt x="457"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1274092" y="1549111"/>
              <a:ext cx="25656" cy="25657"/>
            </a:xfrm>
            <a:custGeom>
              <a:avLst/>
              <a:gdLst/>
              <a:ahLst/>
              <a:cxnLst/>
              <a:rect l="l" t="t" r="r" b="b"/>
              <a:pathLst>
                <a:path w="609" h="609" extrusionOk="0">
                  <a:moveTo>
                    <a:pt x="304" y="1"/>
                  </a:moveTo>
                  <a:cubicBezTo>
                    <a:pt x="122" y="1"/>
                    <a:pt x="0" y="122"/>
                    <a:pt x="0" y="305"/>
                  </a:cubicBezTo>
                  <a:cubicBezTo>
                    <a:pt x="0" y="487"/>
                    <a:pt x="122" y="609"/>
                    <a:pt x="304" y="609"/>
                  </a:cubicBezTo>
                  <a:cubicBezTo>
                    <a:pt x="487" y="609"/>
                    <a:pt x="608" y="487"/>
                    <a:pt x="608" y="305"/>
                  </a:cubicBezTo>
                  <a:cubicBezTo>
                    <a:pt x="608" y="122"/>
                    <a:pt x="487"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1742763" y="2487723"/>
              <a:ext cx="25656" cy="25657"/>
            </a:xfrm>
            <a:custGeom>
              <a:avLst/>
              <a:gdLst/>
              <a:ahLst/>
              <a:cxnLst/>
              <a:rect l="l" t="t" r="r" b="b"/>
              <a:pathLst>
                <a:path w="609" h="609" extrusionOk="0">
                  <a:moveTo>
                    <a:pt x="304" y="1"/>
                  </a:moveTo>
                  <a:cubicBezTo>
                    <a:pt x="152" y="1"/>
                    <a:pt x="0" y="122"/>
                    <a:pt x="0" y="305"/>
                  </a:cubicBezTo>
                  <a:cubicBezTo>
                    <a:pt x="0" y="457"/>
                    <a:pt x="152" y="609"/>
                    <a:pt x="304" y="609"/>
                  </a:cubicBezTo>
                  <a:cubicBezTo>
                    <a:pt x="486" y="609"/>
                    <a:pt x="608" y="457"/>
                    <a:pt x="608" y="305"/>
                  </a:cubicBezTo>
                  <a:cubicBezTo>
                    <a:pt x="608" y="122"/>
                    <a:pt x="486"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1307373" y="3842517"/>
              <a:ext cx="25656" cy="25657"/>
            </a:xfrm>
            <a:custGeom>
              <a:avLst/>
              <a:gdLst/>
              <a:ahLst/>
              <a:cxnLst/>
              <a:rect l="l" t="t" r="r" b="b"/>
              <a:pathLst>
                <a:path w="609" h="609" extrusionOk="0">
                  <a:moveTo>
                    <a:pt x="305" y="0"/>
                  </a:moveTo>
                  <a:cubicBezTo>
                    <a:pt x="153" y="0"/>
                    <a:pt x="1" y="152"/>
                    <a:pt x="1" y="304"/>
                  </a:cubicBezTo>
                  <a:cubicBezTo>
                    <a:pt x="1" y="487"/>
                    <a:pt x="153" y="608"/>
                    <a:pt x="305" y="608"/>
                  </a:cubicBezTo>
                  <a:cubicBezTo>
                    <a:pt x="487" y="608"/>
                    <a:pt x="609" y="487"/>
                    <a:pt x="609" y="304"/>
                  </a:cubicBezTo>
                  <a:cubicBezTo>
                    <a:pt x="609" y="152"/>
                    <a:pt x="487"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1742763" y="1842364"/>
              <a:ext cx="16682" cy="15420"/>
            </a:xfrm>
            <a:custGeom>
              <a:avLst/>
              <a:gdLst/>
              <a:ahLst/>
              <a:cxnLst/>
              <a:rect l="l" t="t" r="r" b="b"/>
              <a:pathLst>
                <a:path w="396" h="366" extrusionOk="0">
                  <a:moveTo>
                    <a:pt x="183" y="0"/>
                  </a:moveTo>
                  <a:cubicBezTo>
                    <a:pt x="91" y="0"/>
                    <a:pt x="0" y="92"/>
                    <a:pt x="0" y="183"/>
                  </a:cubicBezTo>
                  <a:cubicBezTo>
                    <a:pt x="0" y="274"/>
                    <a:pt x="91" y="365"/>
                    <a:pt x="183" y="365"/>
                  </a:cubicBezTo>
                  <a:cubicBezTo>
                    <a:pt x="304" y="365"/>
                    <a:pt x="395" y="274"/>
                    <a:pt x="395" y="183"/>
                  </a:cubicBezTo>
                  <a:cubicBezTo>
                    <a:pt x="395" y="92"/>
                    <a:pt x="30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1315040" y="2897502"/>
              <a:ext cx="16725" cy="15420"/>
            </a:xfrm>
            <a:custGeom>
              <a:avLst/>
              <a:gdLst/>
              <a:ahLst/>
              <a:cxnLst/>
              <a:rect l="l" t="t" r="r" b="b"/>
              <a:pathLst>
                <a:path w="397"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1450775" y="3381511"/>
              <a:ext cx="15419" cy="16726"/>
            </a:xfrm>
            <a:custGeom>
              <a:avLst/>
              <a:gdLst/>
              <a:ahLst/>
              <a:cxnLst/>
              <a:rect l="l" t="t" r="r" b="b"/>
              <a:pathLst>
                <a:path w="366" h="397" extrusionOk="0">
                  <a:moveTo>
                    <a:pt x="183" y="1"/>
                  </a:moveTo>
                  <a:cubicBezTo>
                    <a:pt x="62" y="1"/>
                    <a:pt x="1" y="92"/>
                    <a:pt x="1" y="183"/>
                  </a:cubicBezTo>
                  <a:cubicBezTo>
                    <a:pt x="1" y="305"/>
                    <a:pt x="62" y="396"/>
                    <a:pt x="183" y="396"/>
                  </a:cubicBezTo>
                  <a:cubicBezTo>
                    <a:pt x="274" y="396"/>
                    <a:pt x="366" y="305"/>
                    <a:pt x="366" y="183"/>
                  </a:cubicBezTo>
                  <a:cubicBezTo>
                    <a:pt x="366" y="92"/>
                    <a:pt x="274"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1768377" y="3163835"/>
              <a:ext cx="16682" cy="16683"/>
            </a:xfrm>
            <a:custGeom>
              <a:avLst/>
              <a:gdLst/>
              <a:ahLst/>
              <a:cxnLst/>
              <a:rect l="l" t="t" r="r" b="b"/>
              <a:pathLst>
                <a:path w="396" h="396" extrusionOk="0">
                  <a:moveTo>
                    <a:pt x="213" y="1"/>
                  </a:moveTo>
                  <a:cubicBezTo>
                    <a:pt x="91" y="1"/>
                    <a:pt x="0" y="92"/>
                    <a:pt x="0" y="213"/>
                  </a:cubicBezTo>
                  <a:cubicBezTo>
                    <a:pt x="0" y="305"/>
                    <a:pt x="91" y="396"/>
                    <a:pt x="213" y="396"/>
                  </a:cubicBezTo>
                  <a:cubicBezTo>
                    <a:pt x="304" y="396"/>
                    <a:pt x="395" y="305"/>
                    <a:pt x="395" y="213"/>
                  </a:cubicBezTo>
                  <a:cubicBezTo>
                    <a:pt x="395" y="92"/>
                    <a:pt x="304"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1233101" y="2244434"/>
              <a:ext cx="15419" cy="15420"/>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1" name="Google Shape;201;p13"/>
          <p:cNvSpPr txBox="1">
            <a:spLocks noGrp="1"/>
          </p:cNvSpPr>
          <p:nvPr>
            <p:ph type="subTitle" idx="1"/>
          </p:nvPr>
        </p:nvSpPr>
        <p:spPr>
          <a:xfrm>
            <a:off x="3558675" y="1521800"/>
            <a:ext cx="20073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accent2"/>
                </a:solidFill>
                <a:latin typeface="Neucha"/>
                <a:ea typeface="Neucha"/>
                <a:cs typeface="Neucha"/>
                <a:sym typeface="Neuch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2" name="Google Shape;202;p13"/>
          <p:cNvSpPr txBox="1">
            <a:spLocks noGrp="1"/>
          </p:cNvSpPr>
          <p:nvPr>
            <p:ph type="subTitle" idx="2"/>
          </p:nvPr>
        </p:nvSpPr>
        <p:spPr>
          <a:xfrm>
            <a:off x="6427850" y="1521800"/>
            <a:ext cx="20073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accent2"/>
                </a:solidFill>
                <a:latin typeface="Neucha"/>
                <a:ea typeface="Neucha"/>
                <a:cs typeface="Neucha"/>
                <a:sym typeface="Neuch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3" name="Google Shape;203;p13"/>
          <p:cNvSpPr txBox="1">
            <a:spLocks noGrp="1"/>
          </p:cNvSpPr>
          <p:nvPr>
            <p:ph type="subTitle" idx="3"/>
          </p:nvPr>
        </p:nvSpPr>
        <p:spPr>
          <a:xfrm>
            <a:off x="3558675" y="2927212"/>
            <a:ext cx="20073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accent2"/>
                </a:solidFill>
                <a:latin typeface="Neucha"/>
                <a:ea typeface="Neucha"/>
                <a:cs typeface="Neucha"/>
                <a:sym typeface="Neuch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4" name="Google Shape;204;p13"/>
          <p:cNvSpPr txBox="1">
            <a:spLocks noGrp="1"/>
          </p:cNvSpPr>
          <p:nvPr>
            <p:ph type="subTitle" idx="4"/>
          </p:nvPr>
        </p:nvSpPr>
        <p:spPr>
          <a:xfrm>
            <a:off x="6427850" y="2927212"/>
            <a:ext cx="20073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b="1">
                <a:solidFill>
                  <a:schemeClr val="accent2"/>
                </a:solidFill>
                <a:latin typeface="Neucha"/>
                <a:ea typeface="Neucha"/>
                <a:cs typeface="Neucha"/>
                <a:sym typeface="Neuch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5" name="Google Shape;205;p13"/>
          <p:cNvSpPr txBox="1">
            <a:spLocks noGrp="1"/>
          </p:cNvSpPr>
          <p:nvPr>
            <p:ph type="subTitle" idx="5"/>
          </p:nvPr>
        </p:nvSpPr>
        <p:spPr>
          <a:xfrm>
            <a:off x="3558675" y="1912534"/>
            <a:ext cx="20073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06" name="Google Shape;206;p13"/>
          <p:cNvSpPr txBox="1">
            <a:spLocks noGrp="1"/>
          </p:cNvSpPr>
          <p:nvPr>
            <p:ph type="subTitle" idx="6"/>
          </p:nvPr>
        </p:nvSpPr>
        <p:spPr>
          <a:xfrm>
            <a:off x="6427850" y="1912534"/>
            <a:ext cx="20073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07" name="Google Shape;207;p13"/>
          <p:cNvSpPr txBox="1">
            <a:spLocks noGrp="1"/>
          </p:cNvSpPr>
          <p:nvPr>
            <p:ph type="subTitle" idx="7"/>
          </p:nvPr>
        </p:nvSpPr>
        <p:spPr>
          <a:xfrm>
            <a:off x="3558675" y="3315099"/>
            <a:ext cx="20073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08" name="Google Shape;208;p13"/>
          <p:cNvSpPr txBox="1">
            <a:spLocks noGrp="1"/>
          </p:cNvSpPr>
          <p:nvPr>
            <p:ph type="subTitle" idx="8"/>
          </p:nvPr>
        </p:nvSpPr>
        <p:spPr>
          <a:xfrm>
            <a:off x="6427850" y="3315099"/>
            <a:ext cx="20073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09" name="Google Shape;209;p13"/>
          <p:cNvSpPr txBox="1">
            <a:spLocks noGrp="1"/>
          </p:cNvSpPr>
          <p:nvPr>
            <p:ph type="title" idx="9" hasCustomPrompt="1"/>
          </p:nvPr>
        </p:nvSpPr>
        <p:spPr>
          <a:xfrm>
            <a:off x="2695547" y="1521800"/>
            <a:ext cx="8727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10" name="Google Shape;210;p13"/>
          <p:cNvSpPr txBox="1">
            <a:spLocks noGrp="1"/>
          </p:cNvSpPr>
          <p:nvPr>
            <p:ph type="title" idx="13" hasCustomPrompt="1"/>
          </p:nvPr>
        </p:nvSpPr>
        <p:spPr>
          <a:xfrm>
            <a:off x="5560547" y="1521800"/>
            <a:ext cx="8727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11" name="Google Shape;211;p13"/>
          <p:cNvSpPr txBox="1">
            <a:spLocks noGrp="1"/>
          </p:cNvSpPr>
          <p:nvPr>
            <p:ph type="title" idx="14" hasCustomPrompt="1"/>
          </p:nvPr>
        </p:nvSpPr>
        <p:spPr>
          <a:xfrm>
            <a:off x="2695547" y="2927212"/>
            <a:ext cx="8727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12" name="Google Shape;212;p13"/>
          <p:cNvSpPr txBox="1">
            <a:spLocks noGrp="1"/>
          </p:cNvSpPr>
          <p:nvPr>
            <p:ph type="title" idx="15" hasCustomPrompt="1"/>
          </p:nvPr>
        </p:nvSpPr>
        <p:spPr>
          <a:xfrm>
            <a:off x="5560547" y="2927212"/>
            <a:ext cx="8727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213"/>
        <p:cNvGrpSpPr/>
        <p:nvPr/>
      </p:nvGrpSpPr>
      <p:grpSpPr>
        <a:xfrm>
          <a:off x="0" y="0"/>
          <a:ext cx="0" cy="0"/>
          <a:chOff x="0" y="0"/>
          <a:chExt cx="0" cy="0"/>
        </a:xfrm>
      </p:grpSpPr>
      <p:sp>
        <p:nvSpPr>
          <p:cNvPr id="214" name="Google Shape;214;p14"/>
          <p:cNvSpPr txBox="1">
            <a:spLocks noGrp="1"/>
          </p:cNvSpPr>
          <p:nvPr>
            <p:ph type="title"/>
          </p:nvPr>
        </p:nvSpPr>
        <p:spPr>
          <a:xfrm>
            <a:off x="5641250" y="2305250"/>
            <a:ext cx="27870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200">
                <a:solidFill>
                  <a:schemeClr val="accent2"/>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15" name="Google Shape;215;p14"/>
          <p:cNvSpPr txBox="1">
            <a:spLocks noGrp="1"/>
          </p:cNvSpPr>
          <p:nvPr>
            <p:ph type="subTitle" idx="1"/>
          </p:nvPr>
        </p:nvSpPr>
        <p:spPr>
          <a:xfrm>
            <a:off x="5641250" y="3246950"/>
            <a:ext cx="2787000" cy="84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216" name="Google Shape;216;p14"/>
          <p:cNvSpPr txBox="1">
            <a:spLocks noGrp="1"/>
          </p:cNvSpPr>
          <p:nvPr>
            <p:ph type="title" idx="2" hasCustomPrompt="1"/>
          </p:nvPr>
        </p:nvSpPr>
        <p:spPr>
          <a:xfrm>
            <a:off x="5641250" y="1054750"/>
            <a:ext cx="2787000" cy="1407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8900"/>
              <a:buNone/>
              <a:defRPr sz="8900">
                <a:solidFill>
                  <a:schemeClr val="accent4"/>
                </a:solidFill>
              </a:defRPr>
            </a:lvl1pPr>
            <a:lvl2pPr lvl="1" algn="r" rtl="0">
              <a:spcBef>
                <a:spcPts val="0"/>
              </a:spcBef>
              <a:spcAft>
                <a:spcPts val="0"/>
              </a:spcAft>
              <a:buSzPts val="8900"/>
              <a:buNone/>
              <a:defRPr sz="8900"/>
            </a:lvl2pPr>
            <a:lvl3pPr lvl="2" algn="r" rtl="0">
              <a:spcBef>
                <a:spcPts val="0"/>
              </a:spcBef>
              <a:spcAft>
                <a:spcPts val="0"/>
              </a:spcAft>
              <a:buSzPts val="8900"/>
              <a:buNone/>
              <a:defRPr sz="8900"/>
            </a:lvl3pPr>
            <a:lvl4pPr lvl="3" algn="r" rtl="0">
              <a:spcBef>
                <a:spcPts val="0"/>
              </a:spcBef>
              <a:spcAft>
                <a:spcPts val="0"/>
              </a:spcAft>
              <a:buSzPts val="8900"/>
              <a:buNone/>
              <a:defRPr sz="8900"/>
            </a:lvl4pPr>
            <a:lvl5pPr lvl="4" algn="r" rtl="0">
              <a:spcBef>
                <a:spcPts val="0"/>
              </a:spcBef>
              <a:spcAft>
                <a:spcPts val="0"/>
              </a:spcAft>
              <a:buSzPts val="8900"/>
              <a:buNone/>
              <a:defRPr sz="8900"/>
            </a:lvl5pPr>
            <a:lvl6pPr lvl="5" algn="r" rtl="0">
              <a:spcBef>
                <a:spcPts val="0"/>
              </a:spcBef>
              <a:spcAft>
                <a:spcPts val="0"/>
              </a:spcAft>
              <a:buSzPts val="8900"/>
              <a:buNone/>
              <a:defRPr sz="8900"/>
            </a:lvl6pPr>
            <a:lvl7pPr lvl="6" algn="r" rtl="0">
              <a:spcBef>
                <a:spcPts val="0"/>
              </a:spcBef>
              <a:spcAft>
                <a:spcPts val="0"/>
              </a:spcAft>
              <a:buSzPts val="8900"/>
              <a:buNone/>
              <a:defRPr sz="8900"/>
            </a:lvl7pPr>
            <a:lvl8pPr lvl="7" algn="r" rtl="0">
              <a:spcBef>
                <a:spcPts val="0"/>
              </a:spcBef>
              <a:spcAft>
                <a:spcPts val="0"/>
              </a:spcAft>
              <a:buSzPts val="8900"/>
              <a:buNone/>
              <a:defRPr sz="8900"/>
            </a:lvl8pPr>
            <a:lvl9pPr lvl="8" algn="r" rtl="0">
              <a:spcBef>
                <a:spcPts val="0"/>
              </a:spcBef>
              <a:spcAft>
                <a:spcPts val="0"/>
              </a:spcAft>
              <a:buSzPts val="8900"/>
              <a:buNone/>
              <a:defRPr sz="8900"/>
            </a:lvl9pPr>
          </a:lstStyle>
          <a:p>
            <a:r>
              <a:t>xx%</a:t>
            </a:r>
          </a:p>
        </p:txBody>
      </p:sp>
      <p:sp>
        <p:nvSpPr>
          <p:cNvPr id="217" name="Google Shape;217;p14"/>
          <p:cNvSpPr/>
          <p:nvPr/>
        </p:nvSpPr>
        <p:spPr>
          <a:xfrm flipH="1">
            <a:off x="64" y="0"/>
            <a:ext cx="4352887" cy="2006842"/>
          </a:xfrm>
          <a:custGeom>
            <a:avLst/>
            <a:gdLst/>
            <a:ahLst/>
            <a:cxnLst/>
            <a:rect l="l" t="t" r="r" b="b"/>
            <a:pathLst>
              <a:path w="82527" h="37001" extrusionOk="0">
                <a:moveTo>
                  <a:pt x="41030" y="0"/>
                </a:moveTo>
                <a:cubicBezTo>
                  <a:pt x="39062" y="2102"/>
                  <a:pt x="37694" y="4737"/>
                  <a:pt x="37194" y="7506"/>
                </a:cubicBezTo>
                <a:cubicBezTo>
                  <a:pt x="36794" y="9741"/>
                  <a:pt x="36493" y="12576"/>
                  <a:pt x="34325" y="13243"/>
                </a:cubicBezTo>
                <a:cubicBezTo>
                  <a:pt x="34039" y="13331"/>
                  <a:pt x="33756" y="13369"/>
                  <a:pt x="33473" y="13369"/>
                </a:cubicBezTo>
                <a:cubicBezTo>
                  <a:pt x="32039" y="13369"/>
                  <a:pt x="30637" y="12388"/>
                  <a:pt x="29188" y="11942"/>
                </a:cubicBezTo>
                <a:cubicBezTo>
                  <a:pt x="28556" y="11752"/>
                  <a:pt x="27929" y="11668"/>
                  <a:pt x="27306" y="11668"/>
                </a:cubicBezTo>
                <a:cubicBezTo>
                  <a:pt x="23557" y="11668"/>
                  <a:pt x="19945" y="14701"/>
                  <a:pt x="16112" y="15845"/>
                </a:cubicBezTo>
                <a:cubicBezTo>
                  <a:pt x="11642" y="17246"/>
                  <a:pt x="6238" y="16112"/>
                  <a:pt x="2636" y="19114"/>
                </a:cubicBezTo>
                <a:cubicBezTo>
                  <a:pt x="901" y="20515"/>
                  <a:pt x="1" y="23417"/>
                  <a:pt x="1635" y="24985"/>
                </a:cubicBezTo>
                <a:cubicBezTo>
                  <a:pt x="2602" y="25919"/>
                  <a:pt x="3970" y="26019"/>
                  <a:pt x="5271" y="26152"/>
                </a:cubicBezTo>
                <a:cubicBezTo>
                  <a:pt x="9874" y="26519"/>
                  <a:pt x="14478" y="26886"/>
                  <a:pt x="19114" y="27287"/>
                </a:cubicBezTo>
                <a:cubicBezTo>
                  <a:pt x="20031" y="27359"/>
                  <a:pt x="20991" y="27411"/>
                  <a:pt x="21953" y="27411"/>
                </a:cubicBezTo>
                <a:cubicBezTo>
                  <a:pt x="25404" y="27411"/>
                  <a:pt x="28894" y="26742"/>
                  <a:pt x="30589" y="23951"/>
                </a:cubicBezTo>
                <a:cubicBezTo>
                  <a:pt x="31822" y="28334"/>
                  <a:pt x="36339" y="31412"/>
                  <a:pt x="40815" y="31412"/>
                </a:cubicBezTo>
                <a:cubicBezTo>
                  <a:pt x="41790" y="31412"/>
                  <a:pt x="42762" y="31266"/>
                  <a:pt x="43698" y="30956"/>
                </a:cubicBezTo>
                <a:cubicBezTo>
                  <a:pt x="45321" y="30432"/>
                  <a:pt x="47074" y="29478"/>
                  <a:pt x="48706" y="29478"/>
                </a:cubicBezTo>
                <a:cubicBezTo>
                  <a:pt x="49255" y="29478"/>
                  <a:pt x="49791" y="29586"/>
                  <a:pt x="50303" y="29855"/>
                </a:cubicBezTo>
                <a:cubicBezTo>
                  <a:pt x="51337" y="30422"/>
                  <a:pt x="51938" y="31490"/>
                  <a:pt x="52638" y="32424"/>
                </a:cubicBezTo>
                <a:cubicBezTo>
                  <a:pt x="54794" y="35255"/>
                  <a:pt x="58378" y="37001"/>
                  <a:pt x="61953" y="37001"/>
                </a:cubicBezTo>
                <a:cubicBezTo>
                  <a:pt x="62083" y="37001"/>
                  <a:pt x="62214" y="36998"/>
                  <a:pt x="62345" y="36994"/>
                </a:cubicBezTo>
                <a:cubicBezTo>
                  <a:pt x="66048" y="36860"/>
                  <a:pt x="69684" y="34825"/>
                  <a:pt x="71685" y="31690"/>
                </a:cubicBezTo>
                <a:cubicBezTo>
                  <a:pt x="72686" y="30122"/>
                  <a:pt x="73453" y="28187"/>
                  <a:pt x="75121" y="27320"/>
                </a:cubicBezTo>
                <a:cubicBezTo>
                  <a:pt x="76222" y="26719"/>
                  <a:pt x="77556" y="26786"/>
                  <a:pt x="78857" y="26686"/>
                </a:cubicBezTo>
                <a:cubicBezTo>
                  <a:pt x="80125" y="26619"/>
                  <a:pt x="81359" y="26353"/>
                  <a:pt x="82526" y="25986"/>
                </a:cubicBezTo>
                <a:lnTo>
                  <a:pt x="825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14"/>
          <p:cNvGrpSpPr/>
          <p:nvPr/>
        </p:nvGrpSpPr>
        <p:grpSpPr>
          <a:xfrm>
            <a:off x="141" y="3869326"/>
            <a:ext cx="9143859" cy="1274175"/>
            <a:chOff x="141" y="3869326"/>
            <a:chExt cx="9143859" cy="1274175"/>
          </a:xfrm>
        </p:grpSpPr>
        <p:sp>
          <p:nvSpPr>
            <p:cNvPr id="219" name="Google Shape;219;p14"/>
            <p:cNvSpPr/>
            <p:nvPr/>
          </p:nvSpPr>
          <p:spPr>
            <a:xfrm flipH="1">
              <a:off x="141" y="3869326"/>
              <a:ext cx="9143859" cy="1274175"/>
            </a:xfrm>
            <a:custGeom>
              <a:avLst/>
              <a:gdLst/>
              <a:ahLst/>
              <a:cxnLst/>
              <a:rect l="l" t="t" r="r" b="b"/>
              <a:pathLst>
                <a:path w="139335" h="19416" extrusionOk="0">
                  <a:moveTo>
                    <a:pt x="98272" y="0"/>
                  </a:moveTo>
                  <a:cubicBezTo>
                    <a:pt x="87441" y="0"/>
                    <a:pt x="77563" y="1983"/>
                    <a:pt x="69060" y="5281"/>
                  </a:cubicBezTo>
                  <a:cubicBezTo>
                    <a:pt x="52889" y="11543"/>
                    <a:pt x="41491" y="13458"/>
                    <a:pt x="28390" y="14218"/>
                  </a:cubicBezTo>
                  <a:cubicBezTo>
                    <a:pt x="15290" y="14978"/>
                    <a:pt x="1" y="19415"/>
                    <a:pt x="1" y="19415"/>
                  </a:cubicBezTo>
                  <a:lnTo>
                    <a:pt x="139335" y="19415"/>
                  </a:lnTo>
                  <a:lnTo>
                    <a:pt x="139335" y="8139"/>
                  </a:lnTo>
                  <a:cubicBezTo>
                    <a:pt x="136386" y="7440"/>
                    <a:pt x="133104" y="6528"/>
                    <a:pt x="129456" y="5281"/>
                  </a:cubicBezTo>
                  <a:cubicBezTo>
                    <a:pt x="118497" y="1600"/>
                    <a:pt x="108000" y="0"/>
                    <a:pt x="98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1599572" y="4734925"/>
              <a:ext cx="221779" cy="83828"/>
            </a:xfrm>
            <a:custGeom>
              <a:avLst/>
              <a:gdLst/>
              <a:ahLst/>
              <a:cxnLst/>
              <a:rect l="l" t="t" r="r" b="b"/>
              <a:pathLst>
                <a:path w="11518" h="4353" extrusionOk="0">
                  <a:moveTo>
                    <a:pt x="5838" y="0"/>
                  </a:moveTo>
                  <a:cubicBezTo>
                    <a:pt x="5584" y="0"/>
                    <a:pt x="5356" y="26"/>
                    <a:pt x="5168" y="81"/>
                  </a:cubicBezTo>
                  <a:cubicBezTo>
                    <a:pt x="5168" y="81"/>
                    <a:pt x="0" y="963"/>
                    <a:pt x="1490" y="3091"/>
                  </a:cubicBezTo>
                  <a:cubicBezTo>
                    <a:pt x="2116" y="3985"/>
                    <a:pt x="4040" y="4353"/>
                    <a:pt x="6008" y="4353"/>
                  </a:cubicBezTo>
                  <a:cubicBezTo>
                    <a:pt x="8722" y="4353"/>
                    <a:pt x="11518" y="3652"/>
                    <a:pt x="11095" y="2665"/>
                  </a:cubicBezTo>
                  <a:cubicBezTo>
                    <a:pt x="10486" y="1183"/>
                    <a:pt x="7550" y="0"/>
                    <a:pt x="5838" y="0"/>
                  </a:cubicBezTo>
                  <a:close/>
                </a:path>
              </a:pathLst>
            </a:custGeom>
            <a:solidFill>
              <a:srgbClr val="26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3047368" y="4285570"/>
              <a:ext cx="402669" cy="152181"/>
            </a:xfrm>
            <a:custGeom>
              <a:avLst/>
              <a:gdLst/>
              <a:ahLst/>
              <a:cxnLst/>
              <a:rect l="l" t="t" r="r" b="b"/>
              <a:pathLst>
                <a:path w="11518" h="4353" extrusionOk="0">
                  <a:moveTo>
                    <a:pt x="5838" y="0"/>
                  </a:moveTo>
                  <a:cubicBezTo>
                    <a:pt x="5584" y="0"/>
                    <a:pt x="5356" y="26"/>
                    <a:pt x="5168" y="81"/>
                  </a:cubicBezTo>
                  <a:cubicBezTo>
                    <a:pt x="5168" y="81"/>
                    <a:pt x="0" y="963"/>
                    <a:pt x="1490" y="3091"/>
                  </a:cubicBezTo>
                  <a:cubicBezTo>
                    <a:pt x="2116" y="3985"/>
                    <a:pt x="4040" y="4353"/>
                    <a:pt x="6008" y="4353"/>
                  </a:cubicBezTo>
                  <a:cubicBezTo>
                    <a:pt x="8722" y="4353"/>
                    <a:pt x="11518" y="3652"/>
                    <a:pt x="11095" y="2665"/>
                  </a:cubicBezTo>
                  <a:cubicBezTo>
                    <a:pt x="10486" y="1183"/>
                    <a:pt x="7550" y="0"/>
                    <a:pt x="5838" y="0"/>
                  </a:cubicBezTo>
                  <a:close/>
                </a:path>
              </a:pathLst>
            </a:custGeom>
            <a:solidFill>
              <a:srgbClr val="26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14"/>
          <p:cNvGrpSpPr/>
          <p:nvPr/>
        </p:nvGrpSpPr>
        <p:grpSpPr>
          <a:xfrm>
            <a:off x="546454" y="948949"/>
            <a:ext cx="1453821" cy="3554423"/>
            <a:chOff x="513475" y="670700"/>
            <a:chExt cx="1718465" cy="4201446"/>
          </a:xfrm>
        </p:grpSpPr>
        <p:sp>
          <p:nvSpPr>
            <p:cNvPr id="223" name="Google Shape;223;p14"/>
            <p:cNvSpPr/>
            <p:nvPr/>
          </p:nvSpPr>
          <p:spPr>
            <a:xfrm>
              <a:off x="1361170" y="3559501"/>
              <a:ext cx="116567" cy="1312644"/>
            </a:xfrm>
            <a:custGeom>
              <a:avLst/>
              <a:gdLst/>
              <a:ahLst/>
              <a:cxnLst/>
              <a:rect l="l" t="t" r="r" b="b"/>
              <a:pathLst>
                <a:path w="2767" h="31157" extrusionOk="0">
                  <a:moveTo>
                    <a:pt x="2766" y="1"/>
                  </a:moveTo>
                  <a:lnTo>
                    <a:pt x="0" y="7600"/>
                  </a:lnTo>
                  <a:lnTo>
                    <a:pt x="0" y="31156"/>
                  </a:lnTo>
                  <a:lnTo>
                    <a:pt x="2766" y="31156"/>
                  </a:lnTo>
                  <a:lnTo>
                    <a:pt x="27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513475" y="2743819"/>
              <a:ext cx="1718465" cy="1461405"/>
            </a:xfrm>
            <a:custGeom>
              <a:avLst/>
              <a:gdLst/>
              <a:ahLst/>
              <a:cxnLst/>
              <a:rect l="l" t="t" r="r" b="b"/>
              <a:pathLst>
                <a:path w="40792" h="34688" extrusionOk="0">
                  <a:moveTo>
                    <a:pt x="1706" y="30458"/>
                  </a:moveTo>
                  <a:lnTo>
                    <a:pt x="1706" y="30458"/>
                  </a:lnTo>
                  <a:cubicBezTo>
                    <a:pt x="1490" y="30765"/>
                    <a:pt x="1368" y="31005"/>
                    <a:pt x="1368" y="31156"/>
                  </a:cubicBezTo>
                  <a:cubicBezTo>
                    <a:pt x="1368" y="31235"/>
                    <a:pt x="1377" y="31272"/>
                    <a:pt x="1393" y="31272"/>
                  </a:cubicBezTo>
                  <a:cubicBezTo>
                    <a:pt x="1441" y="31272"/>
                    <a:pt x="1553" y="30965"/>
                    <a:pt x="1706" y="30458"/>
                  </a:cubicBezTo>
                  <a:close/>
                  <a:moveTo>
                    <a:pt x="29666" y="1"/>
                  </a:moveTo>
                  <a:lnTo>
                    <a:pt x="11794" y="4135"/>
                  </a:lnTo>
                  <a:cubicBezTo>
                    <a:pt x="11794" y="4135"/>
                    <a:pt x="9028" y="15898"/>
                    <a:pt x="0" y="22129"/>
                  </a:cubicBezTo>
                  <a:lnTo>
                    <a:pt x="4164" y="20761"/>
                  </a:lnTo>
                  <a:lnTo>
                    <a:pt x="4164" y="20761"/>
                  </a:lnTo>
                  <a:cubicBezTo>
                    <a:pt x="4164" y="20761"/>
                    <a:pt x="2450" y="27990"/>
                    <a:pt x="1706" y="30458"/>
                  </a:cubicBezTo>
                  <a:lnTo>
                    <a:pt x="1706" y="30458"/>
                  </a:lnTo>
                  <a:cubicBezTo>
                    <a:pt x="3494" y="27918"/>
                    <a:pt x="11763" y="20762"/>
                    <a:pt x="11763" y="20761"/>
                  </a:cubicBezTo>
                  <a:lnTo>
                    <a:pt x="11763" y="20761"/>
                  </a:lnTo>
                  <a:cubicBezTo>
                    <a:pt x="11763" y="20762"/>
                    <a:pt x="9868" y="32654"/>
                    <a:pt x="10281" y="32654"/>
                  </a:cubicBezTo>
                  <a:cubicBezTo>
                    <a:pt x="10303" y="32654"/>
                    <a:pt x="10331" y="32622"/>
                    <a:pt x="10365" y="32555"/>
                  </a:cubicBezTo>
                  <a:cubicBezTo>
                    <a:pt x="11064" y="31187"/>
                    <a:pt x="14529" y="24956"/>
                    <a:pt x="14529" y="24956"/>
                  </a:cubicBezTo>
                  <a:cubicBezTo>
                    <a:pt x="14529" y="24956"/>
                    <a:pt x="19094" y="34683"/>
                    <a:pt x="19379" y="34683"/>
                  </a:cubicBezTo>
                  <a:cubicBezTo>
                    <a:pt x="19388" y="34683"/>
                    <a:pt x="19393" y="34673"/>
                    <a:pt x="19393" y="34652"/>
                  </a:cubicBezTo>
                  <a:cubicBezTo>
                    <a:pt x="19393" y="33953"/>
                    <a:pt x="21460" y="29090"/>
                    <a:pt x="22827" y="26324"/>
                  </a:cubicBezTo>
                  <a:cubicBezTo>
                    <a:pt x="22827" y="26324"/>
                    <a:pt x="26699" y="34687"/>
                    <a:pt x="26976" y="34687"/>
                  </a:cubicBezTo>
                  <a:cubicBezTo>
                    <a:pt x="26986" y="34687"/>
                    <a:pt x="26992" y="34676"/>
                    <a:pt x="26992" y="34652"/>
                  </a:cubicBezTo>
                  <a:cubicBezTo>
                    <a:pt x="26992" y="33973"/>
                    <a:pt x="27622" y="22829"/>
                    <a:pt x="28299" y="22829"/>
                  </a:cubicBezTo>
                  <a:cubicBezTo>
                    <a:pt x="28319" y="22829"/>
                    <a:pt x="28339" y="22838"/>
                    <a:pt x="28359" y="22858"/>
                  </a:cubicBezTo>
                  <a:cubicBezTo>
                    <a:pt x="29006" y="23534"/>
                    <a:pt x="35496" y="33260"/>
                    <a:pt x="35935" y="33260"/>
                  </a:cubicBezTo>
                  <a:cubicBezTo>
                    <a:pt x="35950" y="33260"/>
                    <a:pt x="35958" y="33248"/>
                    <a:pt x="35958" y="33223"/>
                  </a:cubicBezTo>
                  <a:cubicBezTo>
                    <a:pt x="35958" y="32555"/>
                    <a:pt x="33861" y="24227"/>
                    <a:pt x="33861" y="24226"/>
                  </a:cubicBezTo>
                  <a:lnTo>
                    <a:pt x="33861" y="24226"/>
                  </a:lnTo>
                  <a:lnTo>
                    <a:pt x="40791" y="30457"/>
                  </a:lnTo>
                  <a:cubicBezTo>
                    <a:pt x="40791" y="30457"/>
                    <a:pt x="31764" y="15229"/>
                    <a:pt x="29666" y="1"/>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806684" y="1809083"/>
              <a:ext cx="1342014" cy="1370236"/>
            </a:xfrm>
            <a:custGeom>
              <a:avLst/>
              <a:gdLst/>
              <a:ahLst/>
              <a:cxnLst/>
              <a:rect l="l" t="t" r="r" b="b"/>
              <a:pathLst>
                <a:path w="31856" h="32524" extrusionOk="0">
                  <a:moveTo>
                    <a:pt x="9697" y="0"/>
                  </a:moveTo>
                  <a:cubicBezTo>
                    <a:pt x="9697" y="0"/>
                    <a:pt x="8998" y="16596"/>
                    <a:pt x="1" y="31156"/>
                  </a:cubicBezTo>
                  <a:lnTo>
                    <a:pt x="4135" y="28359"/>
                  </a:lnTo>
                  <a:lnTo>
                    <a:pt x="5502" y="32523"/>
                  </a:lnTo>
                  <a:lnTo>
                    <a:pt x="10366" y="27630"/>
                  </a:lnTo>
                  <a:lnTo>
                    <a:pt x="13831" y="30426"/>
                  </a:lnTo>
                  <a:lnTo>
                    <a:pt x="17296" y="27630"/>
                  </a:lnTo>
                  <a:lnTo>
                    <a:pt x="22828" y="29727"/>
                  </a:lnTo>
                  <a:lnTo>
                    <a:pt x="26293" y="26292"/>
                  </a:lnTo>
                  <a:lnTo>
                    <a:pt x="31856" y="29058"/>
                  </a:lnTo>
                  <a:cubicBezTo>
                    <a:pt x="31856" y="29058"/>
                    <a:pt x="22828" y="14499"/>
                    <a:pt x="21460" y="0"/>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516045" y="2624765"/>
              <a:ext cx="902792" cy="1489338"/>
            </a:xfrm>
            <a:custGeom>
              <a:avLst/>
              <a:gdLst/>
              <a:ahLst/>
              <a:cxnLst/>
              <a:rect l="l" t="t" r="r" b="b"/>
              <a:pathLst>
                <a:path w="21430" h="35351" extrusionOk="0">
                  <a:moveTo>
                    <a:pt x="21429" y="0"/>
                  </a:moveTo>
                  <a:lnTo>
                    <a:pt x="11733" y="6930"/>
                  </a:lnTo>
                  <a:cubicBezTo>
                    <a:pt x="11733" y="6930"/>
                    <a:pt x="10365" y="13830"/>
                    <a:pt x="7599" y="17295"/>
                  </a:cubicBezTo>
                  <a:cubicBezTo>
                    <a:pt x="4803" y="20760"/>
                    <a:pt x="0" y="24894"/>
                    <a:pt x="0" y="24894"/>
                  </a:cubicBezTo>
                  <a:lnTo>
                    <a:pt x="4134" y="23526"/>
                  </a:lnTo>
                  <a:lnTo>
                    <a:pt x="1368" y="33891"/>
                  </a:lnTo>
                  <a:lnTo>
                    <a:pt x="11277" y="24317"/>
                  </a:lnTo>
                  <a:lnTo>
                    <a:pt x="11277" y="24317"/>
                  </a:lnTo>
                  <a:lnTo>
                    <a:pt x="10304" y="35350"/>
                  </a:lnTo>
                  <a:lnTo>
                    <a:pt x="21429" y="14560"/>
                  </a:lnTo>
                  <a:lnTo>
                    <a:pt x="2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807990" y="1810347"/>
              <a:ext cx="669743" cy="1370236"/>
            </a:xfrm>
            <a:custGeom>
              <a:avLst/>
              <a:gdLst/>
              <a:ahLst/>
              <a:cxnLst/>
              <a:rect l="l" t="t" r="r" b="b"/>
              <a:pathLst>
                <a:path w="15898" h="32524" extrusionOk="0">
                  <a:moveTo>
                    <a:pt x="9028" y="1"/>
                  </a:moveTo>
                  <a:cubicBezTo>
                    <a:pt x="9028" y="1"/>
                    <a:pt x="9696" y="2098"/>
                    <a:pt x="8906" y="6688"/>
                  </a:cubicBezTo>
                  <a:cubicBezTo>
                    <a:pt x="8116" y="11277"/>
                    <a:pt x="6231" y="16627"/>
                    <a:pt x="5593" y="19423"/>
                  </a:cubicBezTo>
                  <a:cubicBezTo>
                    <a:pt x="4955" y="22189"/>
                    <a:pt x="0" y="31156"/>
                    <a:pt x="0" y="31156"/>
                  </a:cubicBezTo>
                  <a:lnTo>
                    <a:pt x="4134" y="28390"/>
                  </a:lnTo>
                  <a:lnTo>
                    <a:pt x="5532" y="32524"/>
                  </a:lnTo>
                  <a:lnTo>
                    <a:pt x="14529" y="15198"/>
                  </a:lnTo>
                  <a:lnTo>
                    <a:pt x="15897" y="1368"/>
                  </a:lnTo>
                  <a:lnTo>
                    <a:pt x="90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1011594" y="670700"/>
              <a:ext cx="874146" cy="1370236"/>
            </a:xfrm>
            <a:custGeom>
              <a:avLst/>
              <a:gdLst/>
              <a:ahLst/>
              <a:cxnLst/>
              <a:rect l="l" t="t" r="r" b="b"/>
              <a:pathLst>
                <a:path w="20750" h="32524" extrusionOk="0">
                  <a:moveTo>
                    <a:pt x="11733" y="1"/>
                  </a:moveTo>
                  <a:lnTo>
                    <a:pt x="10639" y="4286"/>
                  </a:lnTo>
                  <a:cubicBezTo>
                    <a:pt x="8177" y="13861"/>
                    <a:pt x="4590" y="23101"/>
                    <a:pt x="0" y="31825"/>
                  </a:cubicBezTo>
                  <a:lnTo>
                    <a:pt x="4134" y="29059"/>
                  </a:lnTo>
                  <a:lnTo>
                    <a:pt x="6900" y="31156"/>
                  </a:lnTo>
                  <a:lnTo>
                    <a:pt x="8997" y="29059"/>
                  </a:lnTo>
                  <a:lnTo>
                    <a:pt x="11763" y="31156"/>
                  </a:lnTo>
                  <a:lnTo>
                    <a:pt x="12462" y="28390"/>
                  </a:lnTo>
                  <a:lnTo>
                    <a:pt x="15928" y="31156"/>
                  </a:lnTo>
                  <a:lnTo>
                    <a:pt x="16596" y="29059"/>
                  </a:lnTo>
                  <a:lnTo>
                    <a:pt x="20730" y="32524"/>
                  </a:lnTo>
                  <a:cubicBezTo>
                    <a:pt x="20730" y="32524"/>
                    <a:pt x="20730" y="32524"/>
                    <a:pt x="20730" y="32524"/>
                  </a:cubicBezTo>
                  <a:cubicBezTo>
                    <a:pt x="20750" y="32524"/>
                    <a:pt x="13798" y="12453"/>
                    <a:pt x="11733" y="1"/>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1010288" y="670700"/>
              <a:ext cx="495588" cy="1343357"/>
            </a:xfrm>
            <a:custGeom>
              <a:avLst/>
              <a:gdLst/>
              <a:ahLst/>
              <a:cxnLst/>
              <a:rect l="l" t="t" r="r" b="b"/>
              <a:pathLst>
                <a:path w="11764" h="31886" extrusionOk="0">
                  <a:moveTo>
                    <a:pt x="11764" y="1"/>
                  </a:moveTo>
                  <a:cubicBezTo>
                    <a:pt x="10639" y="4013"/>
                    <a:pt x="9120" y="10153"/>
                    <a:pt x="6901" y="15958"/>
                  </a:cubicBezTo>
                  <a:cubicBezTo>
                    <a:pt x="3800" y="24226"/>
                    <a:pt x="1" y="31885"/>
                    <a:pt x="1" y="31885"/>
                  </a:cubicBezTo>
                  <a:lnTo>
                    <a:pt x="4135" y="29089"/>
                  </a:lnTo>
                  <a:lnTo>
                    <a:pt x="6901" y="31186"/>
                  </a:lnTo>
                  <a:lnTo>
                    <a:pt x="11764" y="26323"/>
                  </a:lnTo>
                  <a:lnTo>
                    <a:pt x="117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1450775" y="4398270"/>
              <a:ext cx="6446" cy="443081"/>
            </a:xfrm>
            <a:custGeom>
              <a:avLst/>
              <a:gdLst/>
              <a:ahLst/>
              <a:cxnLst/>
              <a:rect l="l" t="t" r="r" b="b"/>
              <a:pathLst>
                <a:path w="153" h="10517" fill="none" extrusionOk="0">
                  <a:moveTo>
                    <a:pt x="1" y="0"/>
                  </a:moveTo>
                  <a:cubicBezTo>
                    <a:pt x="153" y="3496"/>
                    <a:pt x="153" y="6991"/>
                    <a:pt x="62" y="10517"/>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1382908" y="4521200"/>
              <a:ext cx="5182" cy="320146"/>
            </a:xfrm>
            <a:custGeom>
              <a:avLst/>
              <a:gdLst/>
              <a:ahLst/>
              <a:cxnLst/>
              <a:rect l="l" t="t" r="r" b="b"/>
              <a:pathLst>
                <a:path w="123" h="7599" fill="none" extrusionOk="0">
                  <a:moveTo>
                    <a:pt x="1" y="0"/>
                  </a:moveTo>
                  <a:cubicBezTo>
                    <a:pt x="123" y="2523"/>
                    <a:pt x="123" y="5076"/>
                    <a:pt x="31" y="7599"/>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1414925" y="4335499"/>
              <a:ext cx="6446" cy="444387"/>
            </a:xfrm>
            <a:custGeom>
              <a:avLst/>
              <a:gdLst/>
              <a:ahLst/>
              <a:cxnLst/>
              <a:rect l="l" t="t" r="r" b="b"/>
              <a:pathLst>
                <a:path w="153" h="10548" fill="none" extrusionOk="0">
                  <a:moveTo>
                    <a:pt x="153" y="10548"/>
                  </a:moveTo>
                  <a:cubicBezTo>
                    <a:pt x="1" y="7052"/>
                    <a:pt x="1" y="3557"/>
                    <a:pt x="92" y="1"/>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1450775" y="4083237"/>
              <a:ext cx="6446" cy="221604"/>
            </a:xfrm>
            <a:custGeom>
              <a:avLst/>
              <a:gdLst/>
              <a:ahLst/>
              <a:cxnLst/>
              <a:rect l="l" t="t" r="r" b="b"/>
              <a:pathLst>
                <a:path w="153" h="5260" fill="none" extrusionOk="0">
                  <a:moveTo>
                    <a:pt x="1" y="1"/>
                  </a:moveTo>
                  <a:cubicBezTo>
                    <a:pt x="153" y="1733"/>
                    <a:pt x="153" y="3527"/>
                    <a:pt x="62" y="5259"/>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1382908" y="4143438"/>
              <a:ext cx="5182" cy="160094"/>
            </a:xfrm>
            <a:custGeom>
              <a:avLst/>
              <a:gdLst/>
              <a:ahLst/>
              <a:cxnLst/>
              <a:rect l="l" t="t" r="r" b="b"/>
              <a:pathLst>
                <a:path w="123" h="3800" fill="none" extrusionOk="0">
                  <a:moveTo>
                    <a:pt x="1" y="0"/>
                  </a:moveTo>
                  <a:cubicBezTo>
                    <a:pt x="123" y="1277"/>
                    <a:pt x="123" y="2554"/>
                    <a:pt x="31" y="3800"/>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1414925" y="4051220"/>
              <a:ext cx="6446" cy="222868"/>
            </a:xfrm>
            <a:custGeom>
              <a:avLst/>
              <a:gdLst/>
              <a:ahLst/>
              <a:cxnLst/>
              <a:rect l="l" t="t" r="r" b="b"/>
              <a:pathLst>
                <a:path w="153" h="5290" fill="none" extrusionOk="0">
                  <a:moveTo>
                    <a:pt x="153" y="5290"/>
                  </a:moveTo>
                  <a:cubicBezTo>
                    <a:pt x="1" y="3527"/>
                    <a:pt x="1" y="1733"/>
                    <a:pt x="92" y="1"/>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1409827" y="1323768"/>
              <a:ext cx="19252" cy="71747"/>
            </a:xfrm>
            <a:custGeom>
              <a:avLst/>
              <a:gdLst/>
              <a:ahLst/>
              <a:cxnLst/>
              <a:rect l="l" t="t" r="r" b="b"/>
              <a:pathLst>
                <a:path w="457" h="1703" fill="none" extrusionOk="0">
                  <a:moveTo>
                    <a:pt x="456" y="0"/>
                  </a:moveTo>
                  <a:lnTo>
                    <a:pt x="0" y="1702"/>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1313776" y="1683584"/>
              <a:ext cx="19252" cy="73011"/>
            </a:xfrm>
            <a:custGeom>
              <a:avLst/>
              <a:gdLst/>
              <a:ahLst/>
              <a:cxnLst/>
              <a:rect l="l" t="t" r="r" b="b"/>
              <a:pathLst>
                <a:path w="457" h="1733" fill="none" extrusionOk="0">
                  <a:moveTo>
                    <a:pt x="457" y="0"/>
                  </a:moveTo>
                  <a:lnTo>
                    <a:pt x="1" y="1733"/>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1514810" y="1273805"/>
              <a:ext cx="2612" cy="74317"/>
            </a:xfrm>
            <a:custGeom>
              <a:avLst/>
              <a:gdLst/>
              <a:ahLst/>
              <a:cxnLst/>
              <a:rect l="l" t="t" r="r" b="b"/>
              <a:pathLst>
                <a:path w="62" h="1764" fill="none" extrusionOk="0">
                  <a:moveTo>
                    <a:pt x="1" y="1"/>
                  </a:moveTo>
                  <a:lnTo>
                    <a:pt x="61" y="1764"/>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1461055" y="1491522"/>
              <a:ext cx="12849" cy="71747"/>
            </a:xfrm>
            <a:custGeom>
              <a:avLst/>
              <a:gdLst/>
              <a:ahLst/>
              <a:cxnLst/>
              <a:rect l="l" t="t" r="r" b="b"/>
              <a:pathLst>
                <a:path w="305" h="1703" fill="none" extrusionOk="0">
                  <a:moveTo>
                    <a:pt x="304" y="0"/>
                  </a:moveTo>
                  <a:lnTo>
                    <a:pt x="0" y="1702"/>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1464888" y="1828293"/>
              <a:ext cx="7709" cy="74317"/>
            </a:xfrm>
            <a:custGeom>
              <a:avLst/>
              <a:gdLst/>
              <a:ahLst/>
              <a:cxnLst/>
              <a:rect l="l" t="t" r="r" b="b"/>
              <a:pathLst>
                <a:path w="183" h="1764" fill="none" extrusionOk="0">
                  <a:moveTo>
                    <a:pt x="0" y="0"/>
                  </a:moveTo>
                  <a:lnTo>
                    <a:pt x="183" y="1763"/>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1587817" y="1659234"/>
              <a:ext cx="1306" cy="74317"/>
            </a:xfrm>
            <a:custGeom>
              <a:avLst/>
              <a:gdLst/>
              <a:ahLst/>
              <a:cxnLst/>
              <a:rect l="l" t="t" r="r" b="b"/>
              <a:pathLst>
                <a:path w="31" h="1764" fill="none" extrusionOk="0">
                  <a:moveTo>
                    <a:pt x="0" y="1"/>
                  </a:moveTo>
                  <a:lnTo>
                    <a:pt x="31" y="1764"/>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1663352" y="1882049"/>
              <a:ext cx="9015" cy="42299"/>
            </a:xfrm>
            <a:custGeom>
              <a:avLst/>
              <a:gdLst/>
              <a:ahLst/>
              <a:cxnLst/>
              <a:rect l="l" t="t" r="r" b="b"/>
              <a:pathLst>
                <a:path w="214" h="1004" fill="none" extrusionOk="0">
                  <a:moveTo>
                    <a:pt x="1" y="1"/>
                  </a:moveTo>
                  <a:lnTo>
                    <a:pt x="213" y="1004"/>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1363739" y="2214986"/>
              <a:ext cx="32017" cy="88389"/>
            </a:xfrm>
            <a:custGeom>
              <a:avLst/>
              <a:gdLst/>
              <a:ahLst/>
              <a:cxnLst/>
              <a:rect l="l" t="t" r="r" b="b"/>
              <a:pathLst>
                <a:path w="760" h="2098" fill="none" extrusionOk="0">
                  <a:moveTo>
                    <a:pt x="760" y="1"/>
                  </a:moveTo>
                  <a:lnTo>
                    <a:pt x="0" y="209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1194681" y="2649073"/>
              <a:ext cx="32059" cy="85861"/>
            </a:xfrm>
            <a:custGeom>
              <a:avLst/>
              <a:gdLst/>
              <a:ahLst/>
              <a:cxnLst/>
              <a:rect l="l" t="t" r="r" b="b"/>
              <a:pathLst>
                <a:path w="761" h="2038" fill="none" extrusionOk="0">
                  <a:moveTo>
                    <a:pt x="761" y="1"/>
                  </a:moveTo>
                  <a:lnTo>
                    <a:pt x="1" y="2037"/>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1546827" y="2157355"/>
              <a:ext cx="3876" cy="88431"/>
            </a:xfrm>
            <a:custGeom>
              <a:avLst/>
              <a:gdLst/>
              <a:ahLst/>
              <a:cxnLst/>
              <a:rect l="l" t="t" r="r" b="b"/>
              <a:pathLst>
                <a:path w="92" h="2099" fill="none" extrusionOk="0">
                  <a:moveTo>
                    <a:pt x="1" y="1"/>
                  </a:moveTo>
                  <a:lnTo>
                    <a:pt x="92" y="209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1452081" y="2417327"/>
              <a:ext cx="23086" cy="87083"/>
            </a:xfrm>
            <a:custGeom>
              <a:avLst/>
              <a:gdLst/>
              <a:ahLst/>
              <a:cxnLst/>
              <a:rect l="l" t="t" r="r" b="b"/>
              <a:pathLst>
                <a:path w="548" h="2067" fill="none" extrusionOk="0">
                  <a:moveTo>
                    <a:pt x="547" y="0"/>
                  </a:moveTo>
                  <a:lnTo>
                    <a:pt x="0" y="2067"/>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1458485" y="2821967"/>
              <a:ext cx="12849" cy="87083"/>
            </a:xfrm>
            <a:custGeom>
              <a:avLst/>
              <a:gdLst/>
              <a:ahLst/>
              <a:cxnLst/>
              <a:rect l="l" t="t" r="r" b="b"/>
              <a:pathLst>
                <a:path w="305" h="2067" fill="none" extrusionOk="0">
                  <a:moveTo>
                    <a:pt x="0" y="0"/>
                  </a:moveTo>
                  <a:lnTo>
                    <a:pt x="304" y="2067"/>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1672325" y="2618362"/>
              <a:ext cx="6446" cy="89653"/>
            </a:xfrm>
            <a:custGeom>
              <a:avLst/>
              <a:gdLst/>
              <a:ahLst/>
              <a:cxnLst/>
              <a:rect l="l" t="t" r="r" b="b"/>
              <a:pathLst>
                <a:path w="153" h="2128" fill="none" extrusionOk="0">
                  <a:moveTo>
                    <a:pt x="0" y="0"/>
                  </a:moveTo>
                  <a:lnTo>
                    <a:pt x="152" y="212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1806755" y="2885959"/>
              <a:ext cx="16725" cy="51272"/>
            </a:xfrm>
            <a:custGeom>
              <a:avLst/>
              <a:gdLst/>
              <a:ahLst/>
              <a:cxnLst/>
              <a:rect l="l" t="t" r="r" b="b"/>
              <a:pathLst>
                <a:path w="397" h="1217" fill="none" extrusionOk="0">
                  <a:moveTo>
                    <a:pt x="1" y="1"/>
                  </a:moveTo>
                  <a:lnTo>
                    <a:pt x="396" y="1217"/>
                  </a:lnTo>
                </a:path>
              </a:pathLst>
            </a:custGeom>
            <a:noFill/>
            <a:ln w="9875" cap="rnd" cmpd="sng">
              <a:solidFill>
                <a:srgbClr val="177F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1508406" y="1047156"/>
              <a:ext cx="25656" cy="25657"/>
            </a:xfrm>
            <a:custGeom>
              <a:avLst/>
              <a:gdLst/>
              <a:ahLst/>
              <a:cxnLst/>
              <a:rect l="l" t="t" r="r" b="b"/>
              <a:pathLst>
                <a:path w="609" h="609" extrusionOk="0">
                  <a:moveTo>
                    <a:pt x="305" y="1"/>
                  </a:moveTo>
                  <a:cubicBezTo>
                    <a:pt x="122" y="1"/>
                    <a:pt x="1" y="122"/>
                    <a:pt x="1" y="305"/>
                  </a:cubicBezTo>
                  <a:cubicBezTo>
                    <a:pt x="1" y="457"/>
                    <a:pt x="122" y="609"/>
                    <a:pt x="305" y="609"/>
                  </a:cubicBezTo>
                  <a:cubicBezTo>
                    <a:pt x="457" y="609"/>
                    <a:pt x="609" y="457"/>
                    <a:pt x="609" y="305"/>
                  </a:cubicBezTo>
                  <a:cubicBezTo>
                    <a:pt x="609" y="122"/>
                    <a:pt x="457"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1274092" y="1549111"/>
              <a:ext cx="25656" cy="25657"/>
            </a:xfrm>
            <a:custGeom>
              <a:avLst/>
              <a:gdLst/>
              <a:ahLst/>
              <a:cxnLst/>
              <a:rect l="l" t="t" r="r" b="b"/>
              <a:pathLst>
                <a:path w="609" h="609" extrusionOk="0">
                  <a:moveTo>
                    <a:pt x="304" y="1"/>
                  </a:moveTo>
                  <a:cubicBezTo>
                    <a:pt x="122" y="1"/>
                    <a:pt x="0" y="122"/>
                    <a:pt x="0" y="305"/>
                  </a:cubicBezTo>
                  <a:cubicBezTo>
                    <a:pt x="0" y="487"/>
                    <a:pt x="122" y="609"/>
                    <a:pt x="304" y="609"/>
                  </a:cubicBezTo>
                  <a:cubicBezTo>
                    <a:pt x="487" y="609"/>
                    <a:pt x="608" y="487"/>
                    <a:pt x="608" y="305"/>
                  </a:cubicBezTo>
                  <a:cubicBezTo>
                    <a:pt x="608" y="122"/>
                    <a:pt x="487"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1742763" y="2487723"/>
              <a:ext cx="25656" cy="25657"/>
            </a:xfrm>
            <a:custGeom>
              <a:avLst/>
              <a:gdLst/>
              <a:ahLst/>
              <a:cxnLst/>
              <a:rect l="l" t="t" r="r" b="b"/>
              <a:pathLst>
                <a:path w="609" h="609" extrusionOk="0">
                  <a:moveTo>
                    <a:pt x="304" y="1"/>
                  </a:moveTo>
                  <a:cubicBezTo>
                    <a:pt x="152" y="1"/>
                    <a:pt x="0" y="122"/>
                    <a:pt x="0" y="305"/>
                  </a:cubicBezTo>
                  <a:cubicBezTo>
                    <a:pt x="0" y="457"/>
                    <a:pt x="152" y="609"/>
                    <a:pt x="304" y="609"/>
                  </a:cubicBezTo>
                  <a:cubicBezTo>
                    <a:pt x="486" y="609"/>
                    <a:pt x="608" y="457"/>
                    <a:pt x="608" y="305"/>
                  </a:cubicBezTo>
                  <a:cubicBezTo>
                    <a:pt x="608" y="122"/>
                    <a:pt x="486"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1307373" y="3842517"/>
              <a:ext cx="25656" cy="25657"/>
            </a:xfrm>
            <a:custGeom>
              <a:avLst/>
              <a:gdLst/>
              <a:ahLst/>
              <a:cxnLst/>
              <a:rect l="l" t="t" r="r" b="b"/>
              <a:pathLst>
                <a:path w="609" h="609" extrusionOk="0">
                  <a:moveTo>
                    <a:pt x="305" y="0"/>
                  </a:moveTo>
                  <a:cubicBezTo>
                    <a:pt x="153" y="0"/>
                    <a:pt x="1" y="152"/>
                    <a:pt x="1" y="304"/>
                  </a:cubicBezTo>
                  <a:cubicBezTo>
                    <a:pt x="1" y="487"/>
                    <a:pt x="153" y="608"/>
                    <a:pt x="305" y="608"/>
                  </a:cubicBezTo>
                  <a:cubicBezTo>
                    <a:pt x="487" y="608"/>
                    <a:pt x="609" y="487"/>
                    <a:pt x="609" y="304"/>
                  </a:cubicBezTo>
                  <a:cubicBezTo>
                    <a:pt x="609" y="152"/>
                    <a:pt x="487"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1742763" y="1842364"/>
              <a:ext cx="16682" cy="15420"/>
            </a:xfrm>
            <a:custGeom>
              <a:avLst/>
              <a:gdLst/>
              <a:ahLst/>
              <a:cxnLst/>
              <a:rect l="l" t="t" r="r" b="b"/>
              <a:pathLst>
                <a:path w="396" h="366" extrusionOk="0">
                  <a:moveTo>
                    <a:pt x="183" y="0"/>
                  </a:moveTo>
                  <a:cubicBezTo>
                    <a:pt x="91" y="0"/>
                    <a:pt x="0" y="92"/>
                    <a:pt x="0" y="183"/>
                  </a:cubicBezTo>
                  <a:cubicBezTo>
                    <a:pt x="0" y="274"/>
                    <a:pt x="91" y="365"/>
                    <a:pt x="183" y="365"/>
                  </a:cubicBezTo>
                  <a:cubicBezTo>
                    <a:pt x="304" y="365"/>
                    <a:pt x="395" y="274"/>
                    <a:pt x="395" y="183"/>
                  </a:cubicBezTo>
                  <a:cubicBezTo>
                    <a:pt x="395" y="92"/>
                    <a:pt x="30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1315040" y="2897502"/>
              <a:ext cx="16725" cy="15420"/>
            </a:xfrm>
            <a:custGeom>
              <a:avLst/>
              <a:gdLst/>
              <a:ahLst/>
              <a:cxnLst/>
              <a:rect l="l" t="t" r="r" b="b"/>
              <a:pathLst>
                <a:path w="397"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1450775" y="3381511"/>
              <a:ext cx="15419" cy="16726"/>
            </a:xfrm>
            <a:custGeom>
              <a:avLst/>
              <a:gdLst/>
              <a:ahLst/>
              <a:cxnLst/>
              <a:rect l="l" t="t" r="r" b="b"/>
              <a:pathLst>
                <a:path w="366" h="397" extrusionOk="0">
                  <a:moveTo>
                    <a:pt x="183" y="1"/>
                  </a:moveTo>
                  <a:cubicBezTo>
                    <a:pt x="62" y="1"/>
                    <a:pt x="1" y="92"/>
                    <a:pt x="1" y="183"/>
                  </a:cubicBezTo>
                  <a:cubicBezTo>
                    <a:pt x="1" y="305"/>
                    <a:pt x="62" y="396"/>
                    <a:pt x="183" y="396"/>
                  </a:cubicBezTo>
                  <a:cubicBezTo>
                    <a:pt x="274" y="396"/>
                    <a:pt x="366" y="305"/>
                    <a:pt x="366" y="183"/>
                  </a:cubicBezTo>
                  <a:cubicBezTo>
                    <a:pt x="366" y="92"/>
                    <a:pt x="274"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1768377" y="3163835"/>
              <a:ext cx="16682" cy="16683"/>
            </a:xfrm>
            <a:custGeom>
              <a:avLst/>
              <a:gdLst/>
              <a:ahLst/>
              <a:cxnLst/>
              <a:rect l="l" t="t" r="r" b="b"/>
              <a:pathLst>
                <a:path w="396" h="396" extrusionOk="0">
                  <a:moveTo>
                    <a:pt x="213" y="1"/>
                  </a:moveTo>
                  <a:cubicBezTo>
                    <a:pt x="91" y="1"/>
                    <a:pt x="0" y="92"/>
                    <a:pt x="0" y="213"/>
                  </a:cubicBezTo>
                  <a:cubicBezTo>
                    <a:pt x="0" y="305"/>
                    <a:pt x="91" y="396"/>
                    <a:pt x="213" y="396"/>
                  </a:cubicBezTo>
                  <a:cubicBezTo>
                    <a:pt x="304" y="396"/>
                    <a:pt x="395" y="305"/>
                    <a:pt x="395" y="213"/>
                  </a:cubicBezTo>
                  <a:cubicBezTo>
                    <a:pt x="395" y="92"/>
                    <a:pt x="304"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1233101" y="2244434"/>
              <a:ext cx="15419" cy="15420"/>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list">
  <p:cSld name="CUSTOM_2">
    <p:spTree>
      <p:nvGrpSpPr>
        <p:cNvPr id="1" name="Shape 293"/>
        <p:cNvGrpSpPr/>
        <p:nvPr/>
      </p:nvGrpSpPr>
      <p:grpSpPr>
        <a:xfrm>
          <a:off x="0" y="0"/>
          <a:ext cx="0" cy="0"/>
          <a:chOff x="0" y="0"/>
          <a:chExt cx="0" cy="0"/>
        </a:xfrm>
      </p:grpSpPr>
      <p:sp>
        <p:nvSpPr>
          <p:cNvPr id="294" name="Google Shape;294;p18"/>
          <p:cNvSpPr txBox="1">
            <a:spLocks noGrp="1"/>
          </p:cNvSpPr>
          <p:nvPr>
            <p:ph type="title"/>
          </p:nvPr>
        </p:nvSpPr>
        <p:spPr>
          <a:xfrm>
            <a:off x="4572000" y="925025"/>
            <a:ext cx="384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5" name="Google Shape;295;p18"/>
          <p:cNvSpPr txBox="1">
            <a:spLocks noGrp="1"/>
          </p:cNvSpPr>
          <p:nvPr>
            <p:ph type="subTitle" idx="1"/>
          </p:nvPr>
        </p:nvSpPr>
        <p:spPr>
          <a:xfrm>
            <a:off x="4572000" y="1731100"/>
            <a:ext cx="3847200" cy="2673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1600"/>
              <a:buFont typeface="Nunito"/>
              <a:buChar char="●"/>
              <a:defRPr/>
            </a:lvl1pPr>
            <a:lvl2pPr lvl="1" rtl="0">
              <a:spcBef>
                <a:spcPts val="0"/>
              </a:spcBef>
              <a:spcAft>
                <a:spcPts val="0"/>
              </a:spcAft>
              <a:buClr>
                <a:schemeClr val="lt1"/>
              </a:buClr>
              <a:buSzPts val="1600"/>
              <a:buFont typeface="Nunito"/>
              <a:buChar char="○"/>
              <a:defRPr/>
            </a:lvl2pPr>
            <a:lvl3pPr lvl="2" rtl="0">
              <a:spcBef>
                <a:spcPts val="0"/>
              </a:spcBef>
              <a:spcAft>
                <a:spcPts val="0"/>
              </a:spcAft>
              <a:buClr>
                <a:schemeClr val="lt1"/>
              </a:buClr>
              <a:buSzPts val="1600"/>
              <a:buFont typeface="Nunito"/>
              <a:buChar char="■"/>
              <a:defRPr/>
            </a:lvl3pPr>
            <a:lvl4pPr lvl="3" rtl="0">
              <a:spcBef>
                <a:spcPts val="0"/>
              </a:spcBef>
              <a:spcAft>
                <a:spcPts val="0"/>
              </a:spcAft>
              <a:buClr>
                <a:schemeClr val="lt1"/>
              </a:buClr>
              <a:buSzPts val="1600"/>
              <a:buFont typeface="Nunito"/>
              <a:buChar char="●"/>
              <a:defRPr/>
            </a:lvl4pPr>
            <a:lvl5pPr lvl="4" rtl="0">
              <a:spcBef>
                <a:spcPts val="0"/>
              </a:spcBef>
              <a:spcAft>
                <a:spcPts val="0"/>
              </a:spcAft>
              <a:buClr>
                <a:schemeClr val="lt1"/>
              </a:buClr>
              <a:buSzPts val="1600"/>
              <a:buFont typeface="Nunito"/>
              <a:buChar char="○"/>
              <a:defRPr/>
            </a:lvl5pPr>
            <a:lvl6pPr lvl="5" rtl="0">
              <a:spcBef>
                <a:spcPts val="0"/>
              </a:spcBef>
              <a:spcAft>
                <a:spcPts val="0"/>
              </a:spcAft>
              <a:buClr>
                <a:schemeClr val="lt1"/>
              </a:buClr>
              <a:buSzPts val="1600"/>
              <a:buFont typeface="Nunito"/>
              <a:buChar char="■"/>
              <a:defRPr/>
            </a:lvl6pPr>
            <a:lvl7pPr lvl="6" rtl="0">
              <a:spcBef>
                <a:spcPts val="0"/>
              </a:spcBef>
              <a:spcAft>
                <a:spcPts val="0"/>
              </a:spcAft>
              <a:buClr>
                <a:schemeClr val="lt1"/>
              </a:buClr>
              <a:buSzPts val="1600"/>
              <a:buFont typeface="Nunito"/>
              <a:buChar char="●"/>
              <a:defRPr/>
            </a:lvl7pPr>
            <a:lvl8pPr lvl="7" rtl="0">
              <a:spcBef>
                <a:spcPts val="0"/>
              </a:spcBef>
              <a:spcAft>
                <a:spcPts val="0"/>
              </a:spcAft>
              <a:buClr>
                <a:schemeClr val="lt1"/>
              </a:buClr>
              <a:buSzPts val="1600"/>
              <a:buFont typeface="Nunito"/>
              <a:buChar char="○"/>
              <a:defRPr/>
            </a:lvl8pPr>
            <a:lvl9pPr lvl="8" rtl="0">
              <a:spcBef>
                <a:spcPts val="0"/>
              </a:spcBef>
              <a:spcAft>
                <a:spcPts val="0"/>
              </a:spcAft>
              <a:buClr>
                <a:schemeClr val="lt1"/>
              </a:buClr>
              <a:buSzPts val="1600"/>
              <a:buFont typeface="Nunito"/>
              <a:buChar char="■"/>
              <a:defRPr/>
            </a:lvl9pPr>
          </a:lstStyle>
          <a:p>
            <a:endParaRPr/>
          </a:p>
        </p:txBody>
      </p:sp>
      <p:sp>
        <p:nvSpPr>
          <p:cNvPr id="296" name="Google Shape;296;p18"/>
          <p:cNvSpPr/>
          <p:nvPr/>
        </p:nvSpPr>
        <p:spPr>
          <a:xfrm>
            <a:off x="0" y="3153400"/>
            <a:ext cx="4487751" cy="1990156"/>
          </a:xfrm>
          <a:custGeom>
            <a:avLst/>
            <a:gdLst/>
            <a:ahLst/>
            <a:cxnLst/>
            <a:rect l="l" t="t" r="r" b="b"/>
            <a:pathLst>
              <a:path w="205931" h="91323" extrusionOk="0">
                <a:moveTo>
                  <a:pt x="41090" y="1"/>
                </a:moveTo>
                <a:cubicBezTo>
                  <a:pt x="27926" y="1"/>
                  <a:pt x="14196" y="1939"/>
                  <a:pt x="0" y="6671"/>
                </a:cubicBezTo>
                <a:lnTo>
                  <a:pt x="0" y="91322"/>
                </a:lnTo>
                <a:lnTo>
                  <a:pt x="175535" y="91322"/>
                </a:lnTo>
                <a:cubicBezTo>
                  <a:pt x="165383" y="74422"/>
                  <a:pt x="137024" y="78982"/>
                  <a:pt x="142495" y="70319"/>
                </a:cubicBezTo>
                <a:cubicBezTo>
                  <a:pt x="148939" y="65061"/>
                  <a:pt x="205931" y="63906"/>
                  <a:pt x="198332" y="52203"/>
                </a:cubicBezTo>
                <a:cubicBezTo>
                  <a:pt x="198332" y="52203"/>
                  <a:pt x="198332" y="45425"/>
                  <a:pt x="162131" y="35698"/>
                </a:cubicBezTo>
                <a:cubicBezTo>
                  <a:pt x="136750" y="28890"/>
                  <a:pt x="101005" y="6245"/>
                  <a:pt x="58329" y="1078"/>
                </a:cubicBezTo>
                <a:cubicBezTo>
                  <a:pt x="52701" y="385"/>
                  <a:pt x="46952" y="1"/>
                  <a:pt x="41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18"/>
          <p:cNvGrpSpPr/>
          <p:nvPr/>
        </p:nvGrpSpPr>
        <p:grpSpPr>
          <a:xfrm>
            <a:off x="339254" y="254987"/>
            <a:ext cx="1453821" cy="3554423"/>
            <a:chOff x="513475" y="670700"/>
            <a:chExt cx="1718465" cy="4201446"/>
          </a:xfrm>
        </p:grpSpPr>
        <p:sp>
          <p:nvSpPr>
            <p:cNvPr id="298" name="Google Shape;298;p18"/>
            <p:cNvSpPr/>
            <p:nvPr/>
          </p:nvSpPr>
          <p:spPr>
            <a:xfrm>
              <a:off x="1361170" y="3559501"/>
              <a:ext cx="116567" cy="1312644"/>
            </a:xfrm>
            <a:custGeom>
              <a:avLst/>
              <a:gdLst/>
              <a:ahLst/>
              <a:cxnLst/>
              <a:rect l="l" t="t" r="r" b="b"/>
              <a:pathLst>
                <a:path w="2767" h="31157" extrusionOk="0">
                  <a:moveTo>
                    <a:pt x="2766" y="1"/>
                  </a:moveTo>
                  <a:lnTo>
                    <a:pt x="0" y="7600"/>
                  </a:lnTo>
                  <a:lnTo>
                    <a:pt x="0" y="31156"/>
                  </a:lnTo>
                  <a:lnTo>
                    <a:pt x="2766" y="31156"/>
                  </a:lnTo>
                  <a:lnTo>
                    <a:pt x="27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8"/>
            <p:cNvSpPr/>
            <p:nvPr/>
          </p:nvSpPr>
          <p:spPr>
            <a:xfrm>
              <a:off x="513475" y="2743819"/>
              <a:ext cx="1718465" cy="1461405"/>
            </a:xfrm>
            <a:custGeom>
              <a:avLst/>
              <a:gdLst/>
              <a:ahLst/>
              <a:cxnLst/>
              <a:rect l="l" t="t" r="r" b="b"/>
              <a:pathLst>
                <a:path w="40792" h="34688" extrusionOk="0">
                  <a:moveTo>
                    <a:pt x="1706" y="30458"/>
                  </a:moveTo>
                  <a:lnTo>
                    <a:pt x="1706" y="30458"/>
                  </a:lnTo>
                  <a:cubicBezTo>
                    <a:pt x="1490" y="30765"/>
                    <a:pt x="1368" y="31005"/>
                    <a:pt x="1368" y="31156"/>
                  </a:cubicBezTo>
                  <a:cubicBezTo>
                    <a:pt x="1368" y="31235"/>
                    <a:pt x="1377" y="31272"/>
                    <a:pt x="1393" y="31272"/>
                  </a:cubicBezTo>
                  <a:cubicBezTo>
                    <a:pt x="1441" y="31272"/>
                    <a:pt x="1553" y="30965"/>
                    <a:pt x="1706" y="30458"/>
                  </a:cubicBezTo>
                  <a:close/>
                  <a:moveTo>
                    <a:pt x="29666" y="1"/>
                  </a:moveTo>
                  <a:lnTo>
                    <a:pt x="11794" y="4135"/>
                  </a:lnTo>
                  <a:cubicBezTo>
                    <a:pt x="11794" y="4135"/>
                    <a:pt x="9028" y="15898"/>
                    <a:pt x="0" y="22129"/>
                  </a:cubicBezTo>
                  <a:lnTo>
                    <a:pt x="4164" y="20761"/>
                  </a:lnTo>
                  <a:lnTo>
                    <a:pt x="4164" y="20761"/>
                  </a:lnTo>
                  <a:cubicBezTo>
                    <a:pt x="4164" y="20761"/>
                    <a:pt x="2450" y="27990"/>
                    <a:pt x="1706" y="30458"/>
                  </a:cubicBezTo>
                  <a:lnTo>
                    <a:pt x="1706" y="30458"/>
                  </a:lnTo>
                  <a:cubicBezTo>
                    <a:pt x="3494" y="27918"/>
                    <a:pt x="11763" y="20762"/>
                    <a:pt x="11763" y="20761"/>
                  </a:cubicBezTo>
                  <a:lnTo>
                    <a:pt x="11763" y="20761"/>
                  </a:lnTo>
                  <a:cubicBezTo>
                    <a:pt x="11763" y="20762"/>
                    <a:pt x="9868" y="32654"/>
                    <a:pt x="10281" y="32654"/>
                  </a:cubicBezTo>
                  <a:cubicBezTo>
                    <a:pt x="10303" y="32654"/>
                    <a:pt x="10331" y="32622"/>
                    <a:pt x="10365" y="32555"/>
                  </a:cubicBezTo>
                  <a:cubicBezTo>
                    <a:pt x="11064" y="31187"/>
                    <a:pt x="14529" y="24956"/>
                    <a:pt x="14529" y="24956"/>
                  </a:cubicBezTo>
                  <a:cubicBezTo>
                    <a:pt x="14529" y="24956"/>
                    <a:pt x="19094" y="34683"/>
                    <a:pt x="19379" y="34683"/>
                  </a:cubicBezTo>
                  <a:cubicBezTo>
                    <a:pt x="19388" y="34683"/>
                    <a:pt x="19393" y="34673"/>
                    <a:pt x="19393" y="34652"/>
                  </a:cubicBezTo>
                  <a:cubicBezTo>
                    <a:pt x="19393" y="33953"/>
                    <a:pt x="21460" y="29090"/>
                    <a:pt x="22827" y="26324"/>
                  </a:cubicBezTo>
                  <a:cubicBezTo>
                    <a:pt x="22827" y="26324"/>
                    <a:pt x="26699" y="34687"/>
                    <a:pt x="26976" y="34687"/>
                  </a:cubicBezTo>
                  <a:cubicBezTo>
                    <a:pt x="26986" y="34687"/>
                    <a:pt x="26992" y="34676"/>
                    <a:pt x="26992" y="34652"/>
                  </a:cubicBezTo>
                  <a:cubicBezTo>
                    <a:pt x="26992" y="33973"/>
                    <a:pt x="27622" y="22829"/>
                    <a:pt x="28299" y="22829"/>
                  </a:cubicBezTo>
                  <a:cubicBezTo>
                    <a:pt x="28319" y="22829"/>
                    <a:pt x="28339" y="22838"/>
                    <a:pt x="28359" y="22858"/>
                  </a:cubicBezTo>
                  <a:cubicBezTo>
                    <a:pt x="29006" y="23534"/>
                    <a:pt x="35496" y="33260"/>
                    <a:pt x="35935" y="33260"/>
                  </a:cubicBezTo>
                  <a:cubicBezTo>
                    <a:pt x="35950" y="33260"/>
                    <a:pt x="35958" y="33248"/>
                    <a:pt x="35958" y="33223"/>
                  </a:cubicBezTo>
                  <a:cubicBezTo>
                    <a:pt x="35958" y="32555"/>
                    <a:pt x="33861" y="24227"/>
                    <a:pt x="33861" y="24226"/>
                  </a:cubicBezTo>
                  <a:lnTo>
                    <a:pt x="33861" y="24226"/>
                  </a:lnTo>
                  <a:lnTo>
                    <a:pt x="40791" y="30457"/>
                  </a:lnTo>
                  <a:cubicBezTo>
                    <a:pt x="40791" y="30457"/>
                    <a:pt x="31764" y="15229"/>
                    <a:pt x="29666" y="1"/>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8"/>
            <p:cNvSpPr/>
            <p:nvPr/>
          </p:nvSpPr>
          <p:spPr>
            <a:xfrm>
              <a:off x="806684" y="1809083"/>
              <a:ext cx="1342014" cy="1370236"/>
            </a:xfrm>
            <a:custGeom>
              <a:avLst/>
              <a:gdLst/>
              <a:ahLst/>
              <a:cxnLst/>
              <a:rect l="l" t="t" r="r" b="b"/>
              <a:pathLst>
                <a:path w="31856" h="32524" extrusionOk="0">
                  <a:moveTo>
                    <a:pt x="9697" y="0"/>
                  </a:moveTo>
                  <a:cubicBezTo>
                    <a:pt x="9697" y="0"/>
                    <a:pt x="8998" y="16596"/>
                    <a:pt x="1" y="31156"/>
                  </a:cubicBezTo>
                  <a:lnTo>
                    <a:pt x="4135" y="28359"/>
                  </a:lnTo>
                  <a:lnTo>
                    <a:pt x="5502" y="32523"/>
                  </a:lnTo>
                  <a:lnTo>
                    <a:pt x="10366" y="27630"/>
                  </a:lnTo>
                  <a:lnTo>
                    <a:pt x="13831" y="30426"/>
                  </a:lnTo>
                  <a:lnTo>
                    <a:pt x="17296" y="27630"/>
                  </a:lnTo>
                  <a:lnTo>
                    <a:pt x="22828" y="29727"/>
                  </a:lnTo>
                  <a:lnTo>
                    <a:pt x="26293" y="26292"/>
                  </a:lnTo>
                  <a:lnTo>
                    <a:pt x="31856" y="29058"/>
                  </a:lnTo>
                  <a:cubicBezTo>
                    <a:pt x="31856" y="29058"/>
                    <a:pt x="22828" y="14499"/>
                    <a:pt x="21460" y="0"/>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8"/>
            <p:cNvSpPr/>
            <p:nvPr/>
          </p:nvSpPr>
          <p:spPr>
            <a:xfrm>
              <a:off x="516045" y="2624765"/>
              <a:ext cx="902792" cy="1489338"/>
            </a:xfrm>
            <a:custGeom>
              <a:avLst/>
              <a:gdLst/>
              <a:ahLst/>
              <a:cxnLst/>
              <a:rect l="l" t="t" r="r" b="b"/>
              <a:pathLst>
                <a:path w="21430" h="35351" extrusionOk="0">
                  <a:moveTo>
                    <a:pt x="21429" y="0"/>
                  </a:moveTo>
                  <a:lnTo>
                    <a:pt x="11733" y="6930"/>
                  </a:lnTo>
                  <a:cubicBezTo>
                    <a:pt x="11733" y="6930"/>
                    <a:pt x="10365" y="13830"/>
                    <a:pt x="7599" y="17295"/>
                  </a:cubicBezTo>
                  <a:cubicBezTo>
                    <a:pt x="4803" y="20760"/>
                    <a:pt x="0" y="24894"/>
                    <a:pt x="0" y="24894"/>
                  </a:cubicBezTo>
                  <a:lnTo>
                    <a:pt x="4134" y="23526"/>
                  </a:lnTo>
                  <a:lnTo>
                    <a:pt x="1368" y="33891"/>
                  </a:lnTo>
                  <a:lnTo>
                    <a:pt x="11277" y="24317"/>
                  </a:lnTo>
                  <a:lnTo>
                    <a:pt x="11277" y="24317"/>
                  </a:lnTo>
                  <a:lnTo>
                    <a:pt x="10304" y="35350"/>
                  </a:lnTo>
                  <a:lnTo>
                    <a:pt x="21429" y="14560"/>
                  </a:lnTo>
                  <a:lnTo>
                    <a:pt x="2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8"/>
            <p:cNvSpPr/>
            <p:nvPr/>
          </p:nvSpPr>
          <p:spPr>
            <a:xfrm>
              <a:off x="807990" y="1810347"/>
              <a:ext cx="669743" cy="1370236"/>
            </a:xfrm>
            <a:custGeom>
              <a:avLst/>
              <a:gdLst/>
              <a:ahLst/>
              <a:cxnLst/>
              <a:rect l="l" t="t" r="r" b="b"/>
              <a:pathLst>
                <a:path w="15898" h="32524" extrusionOk="0">
                  <a:moveTo>
                    <a:pt x="9028" y="1"/>
                  </a:moveTo>
                  <a:cubicBezTo>
                    <a:pt x="9028" y="1"/>
                    <a:pt x="9696" y="2098"/>
                    <a:pt x="8906" y="6688"/>
                  </a:cubicBezTo>
                  <a:cubicBezTo>
                    <a:pt x="8116" y="11277"/>
                    <a:pt x="6231" y="16627"/>
                    <a:pt x="5593" y="19423"/>
                  </a:cubicBezTo>
                  <a:cubicBezTo>
                    <a:pt x="4955" y="22189"/>
                    <a:pt x="0" y="31156"/>
                    <a:pt x="0" y="31156"/>
                  </a:cubicBezTo>
                  <a:lnTo>
                    <a:pt x="4134" y="28390"/>
                  </a:lnTo>
                  <a:lnTo>
                    <a:pt x="5532" y="32524"/>
                  </a:lnTo>
                  <a:lnTo>
                    <a:pt x="14529" y="15198"/>
                  </a:lnTo>
                  <a:lnTo>
                    <a:pt x="15897" y="1368"/>
                  </a:lnTo>
                  <a:lnTo>
                    <a:pt x="90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8"/>
            <p:cNvSpPr/>
            <p:nvPr/>
          </p:nvSpPr>
          <p:spPr>
            <a:xfrm>
              <a:off x="1011594" y="670700"/>
              <a:ext cx="874146" cy="1370236"/>
            </a:xfrm>
            <a:custGeom>
              <a:avLst/>
              <a:gdLst/>
              <a:ahLst/>
              <a:cxnLst/>
              <a:rect l="l" t="t" r="r" b="b"/>
              <a:pathLst>
                <a:path w="20750" h="32524" extrusionOk="0">
                  <a:moveTo>
                    <a:pt x="11733" y="1"/>
                  </a:moveTo>
                  <a:lnTo>
                    <a:pt x="10639" y="4286"/>
                  </a:lnTo>
                  <a:cubicBezTo>
                    <a:pt x="8177" y="13861"/>
                    <a:pt x="4590" y="23101"/>
                    <a:pt x="0" y="31825"/>
                  </a:cubicBezTo>
                  <a:lnTo>
                    <a:pt x="4134" y="29059"/>
                  </a:lnTo>
                  <a:lnTo>
                    <a:pt x="6900" y="31156"/>
                  </a:lnTo>
                  <a:lnTo>
                    <a:pt x="8997" y="29059"/>
                  </a:lnTo>
                  <a:lnTo>
                    <a:pt x="11763" y="31156"/>
                  </a:lnTo>
                  <a:lnTo>
                    <a:pt x="12462" y="28390"/>
                  </a:lnTo>
                  <a:lnTo>
                    <a:pt x="15928" y="31156"/>
                  </a:lnTo>
                  <a:lnTo>
                    <a:pt x="16596" y="29059"/>
                  </a:lnTo>
                  <a:lnTo>
                    <a:pt x="20730" y="32524"/>
                  </a:lnTo>
                  <a:cubicBezTo>
                    <a:pt x="20730" y="32524"/>
                    <a:pt x="20730" y="32524"/>
                    <a:pt x="20730" y="32524"/>
                  </a:cubicBezTo>
                  <a:cubicBezTo>
                    <a:pt x="20750" y="32524"/>
                    <a:pt x="13798" y="12453"/>
                    <a:pt x="11733" y="1"/>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8"/>
            <p:cNvSpPr/>
            <p:nvPr/>
          </p:nvSpPr>
          <p:spPr>
            <a:xfrm>
              <a:off x="1010288" y="670700"/>
              <a:ext cx="495588" cy="1343357"/>
            </a:xfrm>
            <a:custGeom>
              <a:avLst/>
              <a:gdLst/>
              <a:ahLst/>
              <a:cxnLst/>
              <a:rect l="l" t="t" r="r" b="b"/>
              <a:pathLst>
                <a:path w="11764" h="31886" extrusionOk="0">
                  <a:moveTo>
                    <a:pt x="11764" y="1"/>
                  </a:moveTo>
                  <a:cubicBezTo>
                    <a:pt x="10639" y="4013"/>
                    <a:pt x="9120" y="10153"/>
                    <a:pt x="6901" y="15958"/>
                  </a:cubicBezTo>
                  <a:cubicBezTo>
                    <a:pt x="3800" y="24226"/>
                    <a:pt x="1" y="31885"/>
                    <a:pt x="1" y="31885"/>
                  </a:cubicBezTo>
                  <a:lnTo>
                    <a:pt x="4135" y="29089"/>
                  </a:lnTo>
                  <a:lnTo>
                    <a:pt x="6901" y="31186"/>
                  </a:lnTo>
                  <a:lnTo>
                    <a:pt x="11764" y="26323"/>
                  </a:lnTo>
                  <a:lnTo>
                    <a:pt x="117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8"/>
            <p:cNvSpPr/>
            <p:nvPr/>
          </p:nvSpPr>
          <p:spPr>
            <a:xfrm>
              <a:off x="1450775" y="4398270"/>
              <a:ext cx="6446" cy="443081"/>
            </a:xfrm>
            <a:custGeom>
              <a:avLst/>
              <a:gdLst/>
              <a:ahLst/>
              <a:cxnLst/>
              <a:rect l="l" t="t" r="r" b="b"/>
              <a:pathLst>
                <a:path w="153" h="10517" fill="none" extrusionOk="0">
                  <a:moveTo>
                    <a:pt x="1" y="0"/>
                  </a:moveTo>
                  <a:cubicBezTo>
                    <a:pt x="153" y="3496"/>
                    <a:pt x="153" y="6991"/>
                    <a:pt x="62" y="10517"/>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8"/>
            <p:cNvSpPr/>
            <p:nvPr/>
          </p:nvSpPr>
          <p:spPr>
            <a:xfrm>
              <a:off x="1382908" y="4521200"/>
              <a:ext cx="5182" cy="320146"/>
            </a:xfrm>
            <a:custGeom>
              <a:avLst/>
              <a:gdLst/>
              <a:ahLst/>
              <a:cxnLst/>
              <a:rect l="l" t="t" r="r" b="b"/>
              <a:pathLst>
                <a:path w="123" h="7599" fill="none" extrusionOk="0">
                  <a:moveTo>
                    <a:pt x="1" y="0"/>
                  </a:moveTo>
                  <a:cubicBezTo>
                    <a:pt x="123" y="2523"/>
                    <a:pt x="123" y="5076"/>
                    <a:pt x="31" y="7599"/>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414925" y="4335499"/>
              <a:ext cx="6446" cy="444387"/>
            </a:xfrm>
            <a:custGeom>
              <a:avLst/>
              <a:gdLst/>
              <a:ahLst/>
              <a:cxnLst/>
              <a:rect l="l" t="t" r="r" b="b"/>
              <a:pathLst>
                <a:path w="153" h="10548" fill="none" extrusionOk="0">
                  <a:moveTo>
                    <a:pt x="153" y="10548"/>
                  </a:moveTo>
                  <a:cubicBezTo>
                    <a:pt x="1" y="7052"/>
                    <a:pt x="1" y="3557"/>
                    <a:pt x="92" y="1"/>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450775" y="4083237"/>
              <a:ext cx="6446" cy="221604"/>
            </a:xfrm>
            <a:custGeom>
              <a:avLst/>
              <a:gdLst/>
              <a:ahLst/>
              <a:cxnLst/>
              <a:rect l="l" t="t" r="r" b="b"/>
              <a:pathLst>
                <a:path w="153" h="5260" fill="none" extrusionOk="0">
                  <a:moveTo>
                    <a:pt x="1" y="1"/>
                  </a:moveTo>
                  <a:cubicBezTo>
                    <a:pt x="153" y="1733"/>
                    <a:pt x="153" y="3527"/>
                    <a:pt x="62" y="5259"/>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1382908" y="4143438"/>
              <a:ext cx="5182" cy="160094"/>
            </a:xfrm>
            <a:custGeom>
              <a:avLst/>
              <a:gdLst/>
              <a:ahLst/>
              <a:cxnLst/>
              <a:rect l="l" t="t" r="r" b="b"/>
              <a:pathLst>
                <a:path w="123" h="3800" fill="none" extrusionOk="0">
                  <a:moveTo>
                    <a:pt x="1" y="0"/>
                  </a:moveTo>
                  <a:cubicBezTo>
                    <a:pt x="123" y="1277"/>
                    <a:pt x="123" y="2554"/>
                    <a:pt x="31" y="3800"/>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1414925" y="4051220"/>
              <a:ext cx="6446" cy="222868"/>
            </a:xfrm>
            <a:custGeom>
              <a:avLst/>
              <a:gdLst/>
              <a:ahLst/>
              <a:cxnLst/>
              <a:rect l="l" t="t" r="r" b="b"/>
              <a:pathLst>
                <a:path w="153" h="5290" fill="none" extrusionOk="0">
                  <a:moveTo>
                    <a:pt x="153" y="5290"/>
                  </a:moveTo>
                  <a:cubicBezTo>
                    <a:pt x="1" y="3527"/>
                    <a:pt x="1" y="1733"/>
                    <a:pt x="92" y="1"/>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1409827" y="1323768"/>
              <a:ext cx="19252" cy="71747"/>
            </a:xfrm>
            <a:custGeom>
              <a:avLst/>
              <a:gdLst/>
              <a:ahLst/>
              <a:cxnLst/>
              <a:rect l="l" t="t" r="r" b="b"/>
              <a:pathLst>
                <a:path w="457" h="1703" fill="none" extrusionOk="0">
                  <a:moveTo>
                    <a:pt x="456" y="0"/>
                  </a:moveTo>
                  <a:lnTo>
                    <a:pt x="0" y="1702"/>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1313776" y="1683584"/>
              <a:ext cx="19252" cy="73011"/>
            </a:xfrm>
            <a:custGeom>
              <a:avLst/>
              <a:gdLst/>
              <a:ahLst/>
              <a:cxnLst/>
              <a:rect l="l" t="t" r="r" b="b"/>
              <a:pathLst>
                <a:path w="457" h="1733" fill="none" extrusionOk="0">
                  <a:moveTo>
                    <a:pt x="457" y="0"/>
                  </a:moveTo>
                  <a:lnTo>
                    <a:pt x="1" y="1733"/>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1514810" y="1273805"/>
              <a:ext cx="2612" cy="74317"/>
            </a:xfrm>
            <a:custGeom>
              <a:avLst/>
              <a:gdLst/>
              <a:ahLst/>
              <a:cxnLst/>
              <a:rect l="l" t="t" r="r" b="b"/>
              <a:pathLst>
                <a:path w="62" h="1764" fill="none" extrusionOk="0">
                  <a:moveTo>
                    <a:pt x="1" y="1"/>
                  </a:moveTo>
                  <a:lnTo>
                    <a:pt x="61" y="1764"/>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1461055" y="1491522"/>
              <a:ext cx="12849" cy="71747"/>
            </a:xfrm>
            <a:custGeom>
              <a:avLst/>
              <a:gdLst/>
              <a:ahLst/>
              <a:cxnLst/>
              <a:rect l="l" t="t" r="r" b="b"/>
              <a:pathLst>
                <a:path w="305" h="1703" fill="none" extrusionOk="0">
                  <a:moveTo>
                    <a:pt x="304" y="0"/>
                  </a:moveTo>
                  <a:lnTo>
                    <a:pt x="0" y="1702"/>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1464888" y="1828293"/>
              <a:ext cx="7709" cy="74317"/>
            </a:xfrm>
            <a:custGeom>
              <a:avLst/>
              <a:gdLst/>
              <a:ahLst/>
              <a:cxnLst/>
              <a:rect l="l" t="t" r="r" b="b"/>
              <a:pathLst>
                <a:path w="183" h="1764" fill="none" extrusionOk="0">
                  <a:moveTo>
                    <a:pt x="0" y="0"/>
                  </a:moveTo>
                  <a:lnTo>
                    <a:pt x="183" y="1763"/>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1587817" y="1659234"/>
              <a:ext cx="1306" cy="74317"/>
            </a:xfrm>
            <a:custGeom>
              <a:avLst/>
              <a:gdLst/>
              <a:ahLst/>
              <a:cxnLst/>
              <a:rect l="l" t="t" r="r" b="b"/>
              <a:pathLst>
                <a:path w="31" h="1764" fill="none" extrusionOk="0">
                  <a:moveTo>
                    <a:pt x="0" y="1"/>
                  </a:moveTo>
                  <a:lnTo>
                    <a:pt x="31" y="1764"/>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1663352" y="1882049"/>
              <a:ext cx="9015" cy="42299"/>
            </a:xfrm>
            <a:custGeom>
              <a:avLst/>
              <a:gdLst/>
              <a:ahLst/>
              <a:cxnLst/>
              <a:rect l="l" t="t" r="r" b="b"/>
              <a:pathLst>
                <a:path w="214" h="1004" fill="none" extrusionOk="0">
                  <a:moveTo>
                    <a:pt x="1" y="1"/>
                  </a:moveTo>
                  <a:lnTo>
                    <a:pt x="213" y="1004"/>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1363739" y="2214986"/>
              <a:ext cx="32017" cy="88389"/>
            </a:xfrm>
            <a:custGeom>
              <a:avLst/>
              <a:gdLst/>
              <a:ahLst/>
              <a:cxnLst/>
              <a:rect l="l" t="t" r="r" b="b"/>
              <a:pathLst>
                <a:path w="760" h="2098" fill="none" extrusionOk="0">
                  <a:moveTo>
                    <a:pt x="760" y="1"/>
                  </a:moveTo>
                  <a:lnTo>
                    <a:pt x="0" y="209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1194681" y="2649073"/>
              <a:ext cx="32059" cy="85861"/>
            </a:xfrm>
            <a:custGeom>
              <a:avLst/>
              <a:gdLst/>
              <a:ahLst/>
              <a:cxnLst/>
              <a:rect l="l" t="t" r="r" b="b"/>
              <a:pathLst>
                <a:path w="761" h="2038" fill="none" extrusionOk="0">
                  <a:moveTo>
                    <a:pt x="761" y="1"/>
                  </a:moveTo>
                  <a:lnTo>
                    <a:pt x="1" y="2037"/>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8"/>
            <p:cNvSpPr/>
            <p:nvPr/>
          </p:nvSpPr>
          <p:spPr>
            <a:xfrm>
              <a:off x="1546827" y="2157355"/>
              <a:ext cx="3876" cy="88431"/>
            </a:xfrm>
            <a:custGeom>
              <a:avLst/>
              <a:gdLst/>
              <a:ahLst/>
              <a:cxnLst/>
              <a:rect l="l" t="t" r="r" b="b"/>
              <a:pathLst>
                <a:path w="92" h="2099" fill="none" extrusionOk="0">
                  <a:moveTo>
                    <a:pt x="1" y="1"/>
                  </a:moveTo>
                  <a:lnTo>
                    <a:pt x="92" y="209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8"/>
            <p:cNvSpPr/>
            <p:nvPr/>
          </p:nvSpPr>
          <p:spPr>
            <a:xfrm>
              <a:off x="1452081" y="2417327"/>
              <a:ext cx="23086" cy="87083"/>
            </a:xfrm>
            <a:custGeom>
              <a:avLst/>
              <a:gdLst/>
              <a:ahLst/>
              <a:cxnLst/>
              <a:rect l="l" t="t" r="r" b="b"/>
              <a:pathLst>
                <a:path w="548" h="2067" fill="none" extrusionOk="0">
                  <a:moveTo>
                    <a:pt x="547" y="0"/>
                  </a:moveTo>
                  <a:lnTo>
                    <a:pt x="0" y="2067"/>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8"/>
            <p:cNvSpPr/>
            <p:nvPr/>
          </p:nvSpPr>
          <p:spPr>
            <a:xfrm>
              <a:off x="1458485" y="2821967"/>
              <a:ext cx="12849" cy="87083"/>
            </a:xfrm>
            <a:custGeom>
              <a:avLst/>
              <a:gdLst/>
              <a:ahLst/>
              <a:cxnLst/>
              <a:rect l="l" t="t" r="r" b="b"/>
              <a:pathLst>
                <a:path w="305" h="2067" fill="none" extrusionOk="0">
                  <a:moveTo>
                    <a:pt x="0" y="0"/>
                  </a:moveTo>
                  <a:lnTo>
                    <a:pt x="304" y="2067"/>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8"/>
            <p:cNvSpPr/>
            <p:nvPr/>
          </p:nvSpPr>
          <p:spPr>
            <a:xfrm>
              <a:off x="1672325" y="2618362"/>
              <a:ext cx="6446" cy="89653"/>
            </a:xfrm>
            <a:custGeom>
              <a:avLst/>
              <a:gdLst/>
              <a:ahLst/>
              <a:cxnLst/>
              <a:rect l="l" t="t" r="r" b="b"/>
              <a:pathLst>
                <a:path w="153" h="2128" fill="none" extrusionOk="0">
                  <a:moveTo>
                    <a:pt x="0" y="0"/>
                  </a:moveTo>
                  <a:lnTo>
                    <a:pt x="152" y="212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8"/>
            <p:cNvSpPr/>
            <p:nvPr/>
          </p:nvSpPr>
          <p:spPr>
            <a:xfrm>
              <a:off x="1806755" y="2885959"/>
              <a:ext cx="16725" cy="51272"/>
            </a:xfrm>
            <a:custGeom>
              <a:avLst/>
              <a:gdLst/>
              <a:ahLst/>
              <a:cxnLst/>
              <a:rect l="l" t="t" r="r" b="b"/>
              <a:pathLst>
                <a:path w="397" h="1217" fill="none" extrusionOk="0">
                  <a:moveTo>
                    <a:pt x="1" y="1"/>
                  </a:moveTo>
                  <a:lnTo>
                    <a:pt x="396" y="1217"/>
                  </a:lnTo>
                </a:path>
              </a:pathLst>
            </a:custGeom>
            <a:noFill/>
            <a:ln w="9875" cap="rnd" cmpd="sng">
              <a:solidFill>
                <a:srgbClr val="177F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8"/>
            <p:cNvSpPr/>
            <p:nvPr/>
          </p:nvSpPr>
          <p:spPr>
            <a:xfrm>
              <a:off x="1508406" y="1047156"/>
              <a:ext cx="25656" cy="25657"/>
            </a:xfrm>
            <a:custGeom>
              <a:avLst/>
              <a:gdLst/>
              <a:ahLst/>
              <a:cxnLst/>
              <a:rect l="l" t="t" r="r" b="b"/>
              <a:pathLst>
                <a:path w="609" h="609" extrusionOk="0">
                  <a:moveTo>
                    <a:pt x="305" y="1"/>
                  </a:moveTo>
                  <a:cubicBezTo>
                    <a:pt x="122" y="1"/>
                    <a:pt x="1" y="122"/>
                    <a:pt x="1" y="305"/>
                  </a:cubicBezTo>
                  <a:cubicBezTo>
                    <a:pt x="1" y="457"/>
                    <a:pt x="122" y="609"/>
                    <a:pt x="305" y="609"/>
                  </a:cubicBezTo>
                  <a:cubicBezTo>
                    <a:pt x="457" y="609"/>
                    <a:pt x="609" y="457"/>
                    <a:pt x="609" y="305"/>
                  </a:cubicBezTo>
                  <a:cubicBezTo>
                    <a:pt x="609" y="122"/>
                    <a:pt x="457"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1274092" y="1549111"/>
              <a:ext cx="25656" cy="25657"/>
            </a:xfrm>
            <a:custGeom>
              <a:avLst/>
              <a:gdLst/>
              <a:ahLst/>
              <a:cxnLst/>
              <a:rect l="l" t="t" r="r" b="b"/>
              <a:pathLst>
                <a:path w="609" h="609" extrusionOk="0">
                  <a:moveTo>
                    <a:pt x="304" y="1"/>
                  </a:moveTo>
                  <a:cubicBezTo>
                    <a:pt x="122" y="1"/>
                    <a:pt x="0" y="122"/>
                    <a:pt x="0" y="305"/>
                  </a:cubicBezTo>
                  <a:cubicBezTo>
                    <a:pt x="0" y="487"/>
                    <a:pt x="122" y="609"/>
                    <a:pt x="304" y="609"/>
                  </a:cubicBezTo>
                  <a:cubicBezTo>
                    <a:pt x="487" y="609"/>
                    <a:pt x="608" y="487"/>
                    <a:pt x="608" y="305"/>
                  </a:cubicBezTo>
                  <a:cubicBezTo>
                    <a:pt x="608" y="122"/>
                    <a:pt x="487"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p:nvPr/>
          </p:nvSpPr>
          <p:spPr>
            <a:xfrm>
              <a:off x="1742763" y="2487723"/>
              <a:ext cx="25656" cy="25657"/>
            </a:xfrm>
            <a:custGeom>
              <a:avLst/>
              <a:gdLst/>
              <a:ahLst/>
              <a:cxnLst/>
              <a:rect l="l" t="t" r="r" b="b"/>
              <a:pathLst>
                <a:path w="609" h="609" extrusionOk="0">
                  <a:moveTo>
                    <a:pt x="304" y="1"/>
                  </a:moveTo>
                  <a:cubicBezTo>
                    <a:pt x="152" y="1"/>
                    <a:pt x="0" y="122"/>
                    <a:pt x="0" y="305"/>
                  </a:cubicBezTo>
                  <a:cubicBezTo>
                    <a:pt x="0" y="457"/>
                    <a:pt x="152" y="609"/>
                    <a:pt x="304" y="609"/>
                  </a:cubicBezTo>
                  <a:cubicBezTo>
                    <a:pt x="486" y="609"/>
                    <a:pt x="608" y="457"/>
                    <a:pt x="608" y="305"/>
                  </a:cubicBezTo>
                  <a:cubicBezTo>
                    <a:pt x="608" y="122"/>
                    <a:pt x="486"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1307373" y="3842517"/>
              <a:ext cx="25656" cy="25657"/>
            </a:xfrm>
            <a:custGeom>
              <a:avLst/>
              <a:gdLst/>
              <a:ahLst/>
              <a:cxnLst/>
              <a:rect l="l" t="t" r="r" b="b"/>
              <a:pathLst>
                <a:path w="609" h="609" extrusionOk="0">
                  <a:moveTo>
                    <a:pt x="305" y="0"/>
                  </a:moveTo>
                  <a:cubicBezTo>
                    <a:pt x="153" y="0"/>
                    <a:pt x="1" y="152"/>
                    <a:pt x="1" y="304"/>
                  </a:cubicBezTo>
                  <a:cubicBezTo>
                    <a:pt x="1" y="487"/>
                    <a:pt x="153" y="608"/>
                    <a:pt x="305" y="608"/>
                  </a:cubicBezTo>
                  <a:cubicBezTo>
                    <a:pt x="487" y="608"/>
                    <a:pt x="609" y="487"/>
                    <a:pt x="609" y="304"/>
                  </a:cubicBezTo>
                  <a:cubicBezTo>
                    <a:pt x="609" y="152"/>
                    <a:pt x="487"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1742763" y="1842364"/>
              <a:ext cx="16682" cy="15420"/>
            </a:xfrm>
            <a:custGeom>
              <a:avLst/>
              <a:gdLst/>
              <a:ahLst/>
              <a:cxnLst/>
              <a:rect l="l" t="t" r="r" b="b"/>
              <a:pathLst>
                <a:path w="396" h="366" extrusionOk="0">
                  <a:moveTo>
                    <a:pt x="183" y="0"/>
                  </a:moveTo>
                  <a:cubicBezTo>
                    <a:pt x="91" y="0"/>
                    <a:pt x="0" y="92"/>
                    <a:pt x="0" y="183"/>
                  </a:cubicBezTo>
                  <a:cubicBezTo>
                    <a:pt x="0" y="274"/>
                    <a:pt x="91" y="365"/>
                    <a:pt x="183" y="365"/>
                  </a:cubicBezTo>
                  <a:cubicBezTo>
                    <a:pt x="304" y="365"/>
                    <a:pt x="395" y="274"/>
                    <a:pt x="395" y="183"/>
                  </a:cubicBezTo>
                  <a:cubicBezTo>
                    <a:pt x="395" y="92"/>
                    <a:pt x="30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1315040" y="2897502"/>
              <a:ext cx="16725" cy="15420"/>
            </a:xfrm>
            <a:custGeom>
              <a:avLst/>
              <a:gdLst/>
              <a:ahLst/>
              <a:cxnLst/>
              <a:rect l="l" t="t" r="r" b="b"/>
              <a:pathLst>
                <a:path w="397"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1450775" y="3381511"/>
              <a:ext cx="15419" cy="16726"/>
            </a:xfrm>
            <a:custGeom>
              <a:avLst/>
              <a:gdLst/>
              <a:ahLst/>
              <a:cxnLst/>
              <a:rect l="l" t="t" r="r" b="b"/>
              <a:pathLst>
                <a:path w="366" h="397" extrusionOk="0">
                  <a:moveTo>
                    <a:pt x="183" y="1"/>
                  </a:moveTo>
                  <a:cubicBezTo>
                    <a:pt x="62" y="1"/>
                    <a:pt x="1" y="92"/>
                    <a:pt x="1" y="183"/>
                  </a:cubicBezTo>
                  <a:cubicBezTo>
                    <a:pt x="1" y="305"/>
                    <a:pt x="62" y="396"/>
                    <a:pt x="183" y="396"/>
                  </a:cubicBezTo>
                  <a:cubicBezTo>
                    <a:pt x="274" y="396"/>
                    <a:pt x="366" y="305"/>
                    <a:pt x="366" y="183"/>
                  </a:cubicBezTo>
                  <a:cubicBezTo>
                    <a:pt x="366" y="92"/>
                    <a:pt x="274"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1768377" y="3163835"/>
              <a:ext cx="16682" cy="16683"/>
            </a:xfrm>
            <a:custGeom>
              <a:avLst/>
              <a:gdLst/>
              <a:ahLst/>
              <a:cxnLst/>
              <a:rect l="l" t="t" r="r" b="b"/>
              <a:pathLst>
                <a:path w="396" h="396" extrusionOk="0">
                  <a:moveTo>
                    <a:pt x="213" y="1"/>
                  </a:moveTo>
                  <a:cubicBezTo>
                    <a:pt x="91" y="1"/>
                    <a:pt x="0" y="92"/>
                    <a:pt x="0" y="213"/>
                  </a:cubicBezTo>
                  <a:cubicBezTo>
                    <a:pt x="0" y="305"/>
                    <a:pt x="91" y="396"/>
                    <a:pt x="213" y="396"/>
                  </a:cubicBezTo>
                  <a:cubicBezTo>
                    <a:pt x="304" y="396"/>
                    <a:pt x="395" y="305"/>
                    <a:pt x="395" y="213"/>
                  </a:cubicBezTo>
                  <a:cubicBezTo>
                    <a:pt x="395" y="92"/>
                    <a:pt x="304"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1233101" y="2244434"/>
              <a:ext cx="15419" cy="15420"/>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8"/>
          <p:cNvGrpSpPr/>
          <p:nvPr/>
        </p:nvGrpSpPr>
        <p:grpSpPr>
          <a:xfrm>
            <a:off x="1731591" y="1070239"/>
            <a:ext cx="1301394" cy="3181755"/>
            <a:chOff x="513475" y="670700"/>
            <a:chExt cx="1718465" cy="4201446"/>
          </a:xfrm>
        </p:grpSpPr>
        <p:sp>
          <p:nvSpPr>
            <p:cNvPr id="335" name="Google Shape;335;p18"/>
            <p:cNvSpPr/>
            <p:nvPr/>
          </p:nvSpPr>
          <p:spPr>
            <a:xfrm>
              <a:off x="1361170" y="3559501"/>
              <a:ext cx="116567" cy="1312644"/>
            </a:xfrm>
            <a:custGeom>
              <a:avLst/>
              <a:gdLst/>
              <a:ahLst/>
              <a:cxnLst/>
              <a:rect l="l" t="t" r="r" b="b"/>
              <a:pathLst>
                <a:path w="2767" h="31157" extrusionOk="0">
                  <a:moveTo>
                    <a:pt x="2766" y="1"/>
                  </a:moveTo>
                  <a:lnTo>
                    <a:pt x="0" y="7600"/>
                  </a:lnTo>
                  <a:lnTo>
                    <a:pt x="0" y="31156"/>
                  </a:lnTo>
                  <a:lnTo>
                    <a:pt x="2766" y="31156"/>
                  </a:lnTo>
                  <a:lnTo>
                    <a:pt x="27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513475" y="2743819"/>
              <a:ext cx="1718465" cy="1461405"/>
            </a:xfrm>
            <a:custGeom>
              <a:avLst/>
              <a:gdLst/>
              <a:ahLst/>
              <a:cxnLst/>
              <a:rect l="l" t="t" r="r" b="b"/>
              <a:pathLst>
                <a:path w="40792" h="34688" extrusionOk="0">
                  <a:moveTo>
                    <a:pt x="1706" y="30458"/>
                  </a:moveTo>
                  <a:lnTo>
                    <a:pt x="1706" y="30458"/>
                  </a:lnTo>
                  <a:cubicBezTo>
                    <a:pt x="1490" y="30765"/>
                    <a:pt x="1368" y="31005"/>
                    <a:pt x="1368" y="31156"/>
                  </a:cubicBezTo>
                  <a:cubicBezTo>
                    <a:pt x="1368" y="31235"/>
                    <a:pt x="1377" y="31272"/>
                    <a:pt x="1393" y="31272"/>
                  </a:cubicBezTo>
                  <a:cubicBezTo>
                    <a:pt x="1441" y="31272"/>
                    <a:pt x="1553" y="30965"/>
                    <a:pt x="1706" y="30458"/>
                  </a:cubicBezTo>
                  <a:close/>
                  <a:moveTo>
                    <a:pt x="29666" y="1"/>
                  </a:moveTo>
                  <a:lnTo>
                    <a:pt x="11794" y="4135"/>
                  </a:lnTo>
                  <a:cubicBezTo>
                    <a:pt x="11794" y="4135"/>
                    <a:pt x="9028" y="15898"/>
                    <a:pt x="0" y="22129"/>
                  </a:cubicBezTo>
                  <a:lnTo>
                    <a:pt x="4164" y="20761"/>
                  </a:lnTo>
                  <a:lnTo>
                    <a:pt x="4164" y="20761"/>
                  </a:lnTo>
                  <a:cubicBezTo>
                    <a:pt x="4164" y="20761"/>
                    <a:pt x="2450" y="27990"/>
                    <a:pt x="1706" y="30458"/>
                  </a:cubicBezTo>
                  <a:lnTo>
                    <a:pt x="1706" y="30458"/>
                  </a:lnTo>
                  <a:cubicBezTo>
                    <a:pt x="3494" y="27918"/>
                    <a:pt x="11763" y="20762"/>
                    <a:pt x="11763" y="20761"/>
                  </a:cubicBezTo>
                  <a:lnTo>
                    <a:pt x="11763" y="20761"/>
                  </a:lnTo>
                  <a:cubicBezTo>
                    <a:pt x="11763" y="20762"/>
                    <a:pt x="9868" y="32654"/>
                    <a:pt x="10281" y="32654"/>
                  </a:cubicBezTo>
                  <a:cubicBezTo>
                    <a:pt x="10303" y="32654"/>
                    <a:pt x="10331" y="32622"/>
                    <a:pt x="10365" y="32555"/>
                  </a:cubicBezTo>
                  <a:cubicBezTo>
                    <a:pt x="11064" y="31187"/>
                    <a:pt x="14529" y="24956"/>
                    <a:pt x="14529" y="24956"/>
                  </a:cubicBezTo>
                  <a:cubicBezTo>
                    <a:pt x="14529" y="24956"/>
                    <a:pt x="19094" y="34683"/>
                    <a:pt x="19379" y="34683"/>
                  </a:cubicBezTo>
                  <a:cubicBezTo>
                    <a:pt x="19388" y="34683"/>
                    <a:pt x="19393" y="34673"/>
                    <a:pt x="19393" y="34652"/>
                  </a:cubicBezTo>
                  <a:cubicBezTo>
                    <a:pt x="19393" y="33953"/>
                    <a:pt x="21460" y="29090"/>
                    <a:pt x="22827" y="26324"/>
                  </a:cubicBezTo>
                  <a:cubicBezTo>
                    <a:pt x="22827" y="26324"/>
                    <a:pt x="26699" y="34687"/>
                    <a:pt x="26976" y="34687"/>
                  </a:cubicBezTo>
                  <a:cubicBezTo>
                    <a:pt x="26986" y="34687"/>
                    <a:pt x="26992" y="34676"/>
                    <a:pt x="26992" y="34652"/>
                  </a:cubicBezTo>
                  <a:cubicBezTo>
                    <a:pt x="26992" y="33973"/>
                    <a:pt x="27622" y="22829"/>
                    <a:pt x="28299" y="22829"/>
                  </a:cubicBezTo>
                  <a:cubicBezTo>
                    <a:pt x="28319" y="22829"/>
                    <a:pt x="28339" y="22838"/>
                    <a:pt x="28359" y="22858"/>
                  </a:cubicBezTo>
                  <a:cubicBezTo>
                    <a:pt x="29006" y="23534"/>
                    <a:pt x="35496" y="33260"/>
                    <a:pt x="35935" y="33260"/>
                  </a:cubicBezTo>
                  <a:cubicBezTo>
                    <a:pt x="35950" y="33260"/>
                    <a:pt x="35958" y="33248"/>
                    <a:pt x="35958" y="33223"/>
                  </a:cubicBezTo>
                  <a:cubicBezTo>
                    <a:pt x="35958" y="32555"/>
                    <a:pt x="33861" y="24227"/>
                    <a:pt x="33861" y="24226"/>
                  </a:cubicBezTo>
                  <a:lnTo>
                    <a:pt x="33861" y="24226"/>
                  </a:lnTo>
                  <a:lnTo>
                    <a:pt x="40791" y="30457"/>
                  </a:lnTo>
                  <a:cubicBezTo>
                    <a:pt x="40791" y="30457"/>
                    <a:pt x="31764" y="15229"/>
                    <a:pt x="29666" y="1"/>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806684" y="1809083"/>
              <a:ext cx="1342014" cy="1370236"/>
            </a:xfrm>
            <a:custGeom>
              <a:avLst/>
              <a:gdLst/>
              <a:ahLst/>
              <a:cxnLst/>
              <a:rect l="l" t="t" r="r" b="b"/>
              <a:pathLst>
                <a:path w="31856" h="32524" extrusionOk="0">
                  <a:moveTo>
                    <a:pt x="9697" y="0"/>
                  </a:moveTo>
                  <a:cubicBezTo>
                    <a:pt x="9697" y="0"/>
                    <a:pt x="8998" y="16596"/>
                    <a:pt x="1" y="31156"/>
                  </a:cubicBezTo>
                  <a:lnTo>
                    <a:pt x="4135" y="28359"/>
                  </a:lnTo>
                  <a:lnTo>
                    <a:pt x="5502" y="32523"/>
                  </a:lnTo>
                  <a:lnTo>
                    <a:pt x="10366" y="27630"/>
                  </a:lnTo>
                  <a:lnTo>
                    <a:pt x="13831" y="30426"/>
                  </a:lnTo>
                  <a:lnTo>
                    <a:pt x="17296" y="27630"/>
                  </a:lnTo>
                  <a:lnTo>
                    <a:pt x="22828" y="29727"/>
                  </a:lnTo>
                  <a:lnTo>
                    <a:pt x="26293" y="26292"/>
                  </a:lnTo>
                  <a:lnTo>
                    <a:pt x="31856" y="29058"/>
                  </a:lnTo>
                  <a:cubicBezTo>
                    <a:pt x="31856" y="29058"/>
                    <a:pt x="22828" y="14499"/>
                    <a:pt x="21460" y="0"/>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516045" y="2624765"/>
              <a:ext cx="902792" cy="1489338"/>
            </a:xfrm>
            <a:custGeom>
              <a:avLst/>
              <a:gdLst/>
              <a:ahLst/>
              <a:cxnLst/>
              <a:rect l="l" t="t" r="r" b="b"/>
              <a:pathLst>
                <a:path w="21430" h="35351" extrusionOk="0">
                  <a:moveTo>
                    <a:pt x="21429" y="0"/>
                  </a:moveTo>
                  <a:lnTo>
                    <a:pt x="11733" y="6930"/>
                  </a:lnTo>
                  <a:cubicBezTo>
                    <a:pt x="11733" y="6930"/>
                    <a:pt x="10365" y="13830"/>
                    <a:pt x="7599" y="17295"/>
                  </a:cubicBezTo>
                  <a:cubicBezTo>
                    <a:pt x="4803" y="20760"/>
                    <a:pt x="0" y="24894"/>
                    <a:pt x="0" y="24894"/>
                  </a:cubicBezTo>
                  <a:lnTo>
                    <a:pt x="4134" y="23526"/>
                  </a:lnTo>
                  <a:lnTo>
                    <a:pt x="1368" y="33891"/>
                  </a:lnTo>
                  <a:lnTo>
                    <a:pt x="11277" y="24317"/>
                  </a:lnTo>
                  <a:lnTo>
                    <a:pt x="11277" y="24317"/>
                  </a:lnTo>
                  <a:lnTo>
                    <a:pt x="10304" y="35350"/>
                  </a:lnTo>
                  <a:lnTo>
                    <a:pt x="21429" y="14560"/>
                  </a:lnTo>
                  <a:lnTo>
                    <a:pt x="2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807990" y="1810347"/>
              <a:ext cx="669743" cy="1370236"/>
            </a:xfrm>
            <a:custGeom>
              <a:avLst/>
              <a:gdLst/>
              <a:ahLst/>
              <a:cxnLst/>
              <a:rect l="l" t="t" r="r" b="b"/>
              <a:pathLst>
                <a:path w="15898" h="32524" extrusionOk="0">
                  <a:moveTo>
                    <a:pt x="9028" y="1"/>
                  </a:moveTo>
                  <a:cubicBezTo>
                    <a:pt x="9028" y="1"/>
                    <a:pt x="9696" y="2098"/>
                    <a:pt x="8906" y="6688"/>
                  </a:cubicBezTo>
                  <a:cubicBezTo>
                    <a:pt x="8116" y="11277"/>
                    <a:pt x="6231" y="16627"/>
                    <a:pt x="5593" y="19423"/>
                  </a:cubicBezTo>
                  <a:cubicBezTo>
                    <a:pt x="4955" y="22189"/>
                    <a:pt x="0" y="31156"/>
                    <a:pt x="0" y="31156"/>
                  </a:cubicBezTo>
                  <a:lnTo>
                    <a:pt x="4134" y="28390"/>
                  </a:lnTo>
                  <a:lnTo>
                    <a:pt x="5532" y="32524"/>
                  </a:lnTo>
                  <a:lnTo>
                    <a:pt x="14529" y="15198"/>
                  </a:lnTo>
                  <a:lnTo>
                    <a:pt x="15897" y="1368"/>
                  </a:lnTo>
                  <a:lnTo>
                    <a:pt x="90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1011594" y="670700"/>
              <a:ext cx="874146" cy="1370236"/>
            </a:xfrm>
            <a:custGeom>
              <a:avLst/>
              <a:gdLst/>
              <a:ahLst/>
              <a:cxnLst/>
              <a:rect l="l" t="t" r="r" b="b"/>
              <a:pathLst>
                <a:path w="20750" h="32524" extrusionOk="0">
                  <a:moveTo>
                    <a:pt x="11733" y="1"/>
                  </a:moveTo>
                  <a:lnTo>
                    <a:pt x="10639" y="4286"/>
                  </a:lnTo>
                  <a:cubicBezTo>
                    <a:pt x="8177" y="13861"/>
                    <a:pt x="4590" y="23101"/>
                    <a:pt x="0" y="31825"/>
                  </a:cubicBezTo>
                  <a:lnTo>
                    <a:pt x="4134" y="29059"/>
                  </a:lnTo>
                  <a:lnTo>
                    <a:pt x="6900" y="31156"/>
                  </a:lnTo>
                  <a:lnTo>
                    <a:pt x="8997" y="29059"/>
                  </a:lnTo>
                  <a:lnTo>
                    <a:pt x="11763" y="31156"/>
                  </a:lnTo>
                  <a:lnTo>
                    <a:pt x="12462" y="28390"/>
                  </a:lnTo>
                  <a:lnTo>
                    <a:pt x="15928" y="31156"/>
                  </a:lnTo>
                  <a:lnTo>
                    <a:pt x="16596" y="29059"/>
                  </a:lnTo>
                  <a:lnTo>
                    <a:pt x="20730" y="32524"/>
                  </a:lnTo>
                  <a:cubicBezTo>
                    <a:pt x="20730" y="32524"/>
                    <a:pt x="20730" y="32524"/>
                    <a:pt x="20730" y="32524"/>
                  </a:cubicBezTo>
                  <a:cubicBezTo>
                    <a:pt x="20750" y="32524"/>
                    <a:pt x="13798" y="12453"/>
                    <a:pt x="11733" y="1"/>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1010288" y="670700"/>
              <a:ext cx="495588" cy="1343357"/>
            </a:xfrm>
            <a:custGeom>
              <a:avLst/>
              <a:gdLst/>
              <a:ahLst/>
              <a:cxnLst/>
              <a:rect l="l" t="t" r="r" b="b"/>
              <a:pathLst>
                <a:path w="11764" h="31886" extrusionOk="0">
                  <a:moveTo>
                    <a:pt x="11764" y="1"/>
                  </a:moveTo>
                  <a:cubicBezTo>
                    <a:pt x="10639" y="4013"/>
                    <a:pt x="9120" y="10153"/>
                    <a:pt x="6901" y="15958"/>
                  </a:cubicBezTo>
                  <a:cubicBezTo>
                    <a:pt x="3800" y="24226"/>
                    <a:pt x="1" y="31885"/>
                    <a:pt x="1" y="31885"/>
                  </a:cubicBezTo>
                  <a:lnTo>
                    <a:pt x="4135" y="29089"/>
                  </a:lnTo>
                  <a:lnTo>
                    <a:pt x="6901" y="31186"/>
                  </a:lnTo>
                  <a:lnTo>
                    <a:pt x="11764" y="26323"/>
                  </a:lnTo>
                  <a:lnTo>
                    <a:pt x="117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1450775" y="4398270"/>
              <a:ext cx="6446" cy="443081"/>
            </a:xfrm>
            <a:custGeom>
              <a:avLst/>
              <a:gdLst/>
              <a:ahLst/>
              <a:cxnLst/>
              <a:rect l="l" t="t" r="r" b="b"/>
              <a:pathLst>
                <a:path w="153" h="10517" fill="none" extrusionOk="0">
                  <a:moveTo>
                    <a:pt x="1" y="0"/>
                  </a:moveTo>
                  <a:cubicBezTo>
                    <a:pt x="153" y="3496"/>
                    <a:pt x="153" y="6991"/>
                    <a:pt x="62" y="10517"/>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1382908" y="4521200"/>
              <a:ext cx="5182" cy="320146"/>
            </a:xfrm>
            <a:custGeom>
              <a:avLst/>
              <a:gdLst/>
              <a:ahLst/>
              <a:cxnLst/>
              <a:rect l="l" t="t" r="r" b="b"/>
              <a:pathLst>
                <a:path w="123" h="7599" fill="none" extrusionOk="0">
                  <a:moveTo>
                    <a:pt x="1" y="0"/>
                  </a:moveTo>
                  <a:cubicBezTo>
                    <a:pt x="123" y="2523"/>
                    <a:pt x="123" y="5076"/>
                    <a:pt x="31" y="7599"/>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1414925" y="4335499"/>
              <a:ext cx="6446" cy="444387"/>
            </a:xfrm>
            <a:custGeom>
              <a:avLst/>
              <a:gdLst/>
              <a:ahLst/>
              <a:cxnLst/>
              <a:rect l="l" t="t" r="r" b="b"/>
              <a:pathLst>
                <a:path w="153" h="10548" fill="none" extrusionOk="0">
                  <a:moveTo>
                    <a:pt x="153" y="10548"/>
                  </a:moveTo>
                  <a:cubicBezTo>
                    <a:pt x="1" y="7052"/>
                    <a:pt x="1" y="3557"/>
                    <a:pt x="92" y="1"/>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1450775" y="4083237"/>
              <a:ext cx="6446" cy="221604"/>
            </a:xfrm>
            <a:custGeom>
              <a:avLst/>
              <a:gdLst/>
              <a:ahLst/>
              <a:cxnLst/>
              <a:rect l="l" t="t" r="r" b="b"/>
              <a:pathLst>
                <a:path w="153" h="5260" fill="none" extrusionOk="0">
                  <a:moveTo>
                    <a:pt x="1" y="1"/>
                  </a:moveTo>
                  <a:cubicBezTo>
                    <a:pt x="153" y="1733"/>
                    <a:pt x="153" y="3527"/>
                    <a:pt x="62" y="5259"/>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1382908" y="4143438"/>
              <a:ext cx="5182" cy="160094"/>
            </a:xfrm>
            <a:custGeom>
              <a:avLst/>
              <a:gdLst/>
              <a:ahLst/>
              <a:cxnLst/>
              <a:rect l="l" t="t" r="r" b="b"/>
              <a:pathLst>
                <a:path w="123" h="3800" fill="none" extrusionOk="0">
                  <a:moveTo>
                    <a:pt x="1" y="0"/>
                  </a:moveTo>
                  <a:cubicBezTo>
                    <a:pt x="123" y="1277"/>
                    <a:pt x="123" y="2554"/>
                    <a:pt x="31" y="3800"/>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1414925" y="4051220"/>
              <a:ext cx="6446" cy="222868"/>
            </a:xfrm>
            <a:custGeom>
              <a:avLst/>
              <a:gdLst/>
              <a:ahLst/>
              <a:cxnLst/>
              <a:rect l="l" t="t" r="r" b="b"/>
              <a:pathLst>
                <a:path w="153" h="5290" fill="none" extrusionOk="0">
                  <a:moveTo>
                    <a:pt x="153" y="5290"/>
                  </a:moveTo>
                  <a:cubicBezTo>
                    <a:pt x="1" y="3527"/>
                    <a:pt x="1" y="1733"/>
                    <a:pt x="92" y="1"/>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1409827" y="1323768"/>
              <a:ext cx="19252" cy="71747"/>
            </a:xfrm>
            <a:custGeom>
              <a:avLst/>
              <a:gdLst/>
              <a:ahLst/>
              <a:cxnLst/>
              <a:rect l="l" t="t" r="r" b="b"/>
              <a:pathLst>
                <a:path w="457" h="1703" fill="none" extrusionOk="0">
                  <a:moveTo>
                    <a:pt x="456" y="0"/>
                  </a:moveTo>
                  <a:lnTo>
                    <a:pt x="0" y="1702"/>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1313776" y="1683584"/>
              <a:ext cx="19252" cy="73011"/>
            </a:xfrm>
            <a:custGeom>
              <a:avLst/>
              <a:gdLst/>
              <a:ahLst/>
              <a:cxnLst/>
              <a:rect l="l" t="t" r="r" b="b"/>
              <a:pathLst>
                <a:path w="457" h="1733" fill="none" extrusionOk="0">
                  <a:moveTo>
                    <a:pt x="457" y="0"/>
                  </a:moveTo>
                  <a:lnTo>
                    <a:pt x="1" y="1733"/>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1514810" y="1273805"/>
              <a:ext cx="2612" cy="74317"/>
            </a:xfrm>
            <a:custGeom>
              <a:avLst/>
              <a:gdLst/>
              <a:ahLst/>
              <a:cxnLst/>
              <a:rect l="l" t="t" r="r" b="b"/>
              <a:pathLst>
                <a:path w="62" h="1764" fill="none" extrusionOk="0">
                  <a:moveTo>
                    <a:pt x="1" y="1"/>
                  </a:moveTo>
                  <a:lnTo>
                    <a:pt x="61" y="1764"/>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1461055" y="1491522"/>
              <a:ext cx="12849" cy="71747"/>
            </a:xfrm>
            <a:custGeom>
              <a:avLst/>
              <a:gdLst/>
              <a:ahLst/>
              <a:cxnLst/>
              <a:rect l="l" t="t" r="r" b="b"/>
              <a:pathLst>
                <a:path w="305" h="1703" fill="none" extrusionOk="0">
                  <a:moveTo>
                    <a:pt x="304" y="0"/>
                  </a:moveTo>
                  <a:lnTo>
                    <a:pt x="0" y="1702"/>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1464888" y="1828293"/>
              <a:ext cx="7709" cy="74317"/>
            </a:xfrm>
            <a:custGeom>
              <a:avLst/>
              <a:gdLst/>
              <a:ahLst/>
              <a:cxnLst/>
              <a:rect l="l" t="t" r="r" b="b"/>
              <a:pathLst>
                <a:path w="183" h="1764" fill="none" extrusionOk="0">
                  <a:moveTo>
                    <a:pt x="0" y="0"/>
                  </a:moveTo>
                  <a:lnTo>
                    <a:pt x="183" y="1763"/>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1587817" y="1659234"/>
              <a:ext cx="1306" cy="74317"/>
            </a:xfrm>
            <a:custGeom>
              <a:avLst/>
              <a:gdLst/>
              <a:ahLst/>
              <a:cxnLst/>
              <a:rect l="l" t="t" r="r" b="b"/>
              <a:pathLst>
                <a:path w="31" h="1764" fill="none" extrusionOk="0">
                  <a:moveTo>
                    <a:pt x="0" y="1"/>
                  </a:moveTo>
                  <a:lnTo>
                    <a:pt x="31" y="1764"/>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1663352" y="1882049"/>
              <a:ext cx="9015" cy="42299"/>
            </a:xfrm>
            <a:custGeom>
              <a:avLst/>
              <a:gdLst/>
              <a:ahLst/>
              <a:cxnLst/>
              <a:rect l="l" t="t" r="r" b="b"/>
              <a:pathLst>
                <a:path w="214" h="1004" fill="none" extrusionOk="0">
                  <a:moveTo>
                    <a:pt x="1" y="1"/>
                  </a:moveTo>
                  <a:lnTo>
                    <a:pt x="213" y="1004"/>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1363739" y="2214986"/>
              <a:ext cx="32017" cy="88389"/>
            </a:xfrm>
            <a:custGeom>
              <a:avLst/>
              <a:gdLst/>
              <a:ahLst/>
              <a:cxnLst/>
              <a:rect l="l" t="t" r="r" b="b"/>
              <a:pathLst>
                <a:path w="760" h="2098" fill="none" extrusionOk="0">
                  <a:moveTo>
                    <a:pt x="760" y="1"/>
                  </a:moveTo>
                  <a:lnTo>
                    <a:pt x="0" y="209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1194681" y="2649073"/>
              <a:ext cx="32059" cy="85861"/>
            </a:xfrm>
            <a:custGeom>
              <a:avLst/>
              <a:gdLst/>
              <a:ahLst/>
              <a:cxnLst/>
              <a:rect l="l" t="t" r="r" b="b"/>
              <a:pathLst>
                <a:path w="761" h="2038" fill="none" extrusionOk="0">
                  <a:moveTo>
                    <a:pt x="761" y="1"/>
                  </a:moveTo>
                  <a:lnTo>
                    <a:pt x="1" y="2037"/>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1546827" y="2157355"/>
              <a:ext cx="3876" cy="88431"/>
            </a:xfrm>
            <a:custGeom>
              <a:avLst/>
              <a:gdLst/>
              <a:ahLst/>
              <a:cxnLst/>
              <a:rect l="l" t="t" r="r" b="b"/>
              <a:pathLst>
                <a:path w="92" h="2099" fill="none" extrusionOk="0">
                  <a:moveTo>
                    <a:pt x="1" y="1"/>
                  </a:moveTo>
                  <a:lnTo>
                    <a:pt x="92" y="209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1452081" y="2417327"/>
              <a:ext cx="23086" cy="87083"/>
            </a:xfrm>
            <a:custGeom>
              <a:avLst/>
              <a:gdLst/>
              <a:ahLst/>
              <a:cxnLst/>
              <a:rect l="l" t="t" r="r" b="b"/>
              <a:pathLst>
                <a:path w="548" h="2067" fill="none" extrusionOk="0">
                  <a:moveTo>
                    <a:pt x="547" y="0"/>
                  </a:moveTo>
                  <a:lnTo>
                    <a:pt x="0" y="2067"/>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1458485" y="2821967"/>
              <a:ext cx="12849" cy="87083"/>
            </a:xfrm>
            <a:custGeom>
              <a:avLst/>
              <a:gdLst/>
              <a:ahLst/>
              <a:cxnLst/>
              <a:rect l="l" t="t" r="r" b="b"/>
              <a:pathLst>
                <a:path w="305" h="2067" fill="none" extrusionOk="0">
                  <a:moveTo>
                    <a:pt x="0" y="0"/>
                  </a:moveTo>
                  <a:lnTo>
                    <a:pt x="304" y="2067"/>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1672325" y="2618362"/>
              <a:ext cx="6446" cy="89653"/>
            </a:xfrm>
            <a:custGeom>
              <a:avLst/>
              <a:gdLst/>
              <a:ahLst/>
              <a:cxnLst/>
              <a:rect l="l" t="t" r="r" b="b"/>
              <a:pathLst>
                <a:path w="153" h="2128" fill="none" extrusionOk="0">
                  <a:moveTo>
                    <a:pt x="0" y="0"/>
                  </a:moveTo>
                  <a:lnTo>
                    <a:pt x="152" y="212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1806755" y="2885959"/>
              <a:ext cx="16725" cy="51272"/>
            </a:xfrm>
            <a:custGeom>
              <a:avLst/>
              <a:gdLst/>
              <a:ahLst/>
              <a:cxnLst/>
              <a:rect l="l" t="t" r="r" b="b"/>
              <a:pathLst>
                <a:path w="397" h="1217" fill="none" extrusionOk="0">
                  <a:moveTo>
                    <a:pt x="1" y="1"/>
                  </a:moveTo>
                  <a:lnTo>
                    <a:pt x="396" y="1217"/>
                  </a:lnTo>
                </a:path>
              </a:pathLst>
            </a:custGeom>
            <a:noFill/>
            <a:ln w="9875" cap="rnd" cmpd="sng">
              <a:solidFill>
                <a:srgbClr val="177F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1508406" y="1047156"/>
              <a:ext cx="25656" cy="25657"/>
            </a:xfrm>
            <a:custGeom>
              <a:avLst/>
              <a:gdLst/>
              <a:ahLst/>
              <a:cxnLst/>
              <a:rect l="l" t="t" r="r" b="b"/>
              <a:pathLst>
                <a:path w="609" h="609" extrusionOk="0">
                  <a:moveTo>
                    <a:pt x="305" y="1"/>
                  </a:moveTo>
                  <a:cubicBezTo>
                    <a:pt x="122" y="1"/>
                    <a:pt x="1" y="122"/>
                    <a:pt x="1" y="305"/>
                  </a:cubicBezTo>
                  <a:cubicBezTo>
                    <a:pt x="1" y="457"/>
                    <a:pt x="122" y="609"/>
                    <a:pt x="305" y="609"/>
                  </a:cubicBezTo>
                  <a:cubicBezTo>
                    <a:pt x="457" y="609"/>
                    <a:pt x="609" y="457"/>
                    <a:pt x="609" y="305"/>
                  </a:cubicBezTo>
                  <a:cubicBezTo>
                    <a:pt x="609" y="122"/>
                    <a:pt x="457"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1274092" y="1549111"/>
              <a:ext cx="25656" cy="25657"/>
            </a:xfrm>
            <a:custGeom>
              <a:avLst/>
              <a:gdLst/>
              <a:ahLst/>
              <a:cxnLst/>
              <a:rect l="l" t="t" r="r" b="b"/>
              <a:pathLst>
                <a:path w="609" h="609" extrusionOk="0">
                  <a:moveTo>
                    <a:pt x="304" y="1"/>
                  </a:moveTo>
                  <a:cubicBezTo>
                    <a:pt x="122" y="1"/>
                    <a:pt x="0" y="122"/>
                    <a:pt x="0" y="305"/>
                  </a:cubicBezTo>
                  <a:cubicBezTo>
                    <a:pt x="0" y="487"/>
                    <a:pt x="122" y="609"/>
                    <a:pt x="304" y="609"/>
                  </a:cubicBezTo>
                  <a:cubicBezTo>
                    <a:pt x="487" y="609"/>
                    <a:pt x="608" y="487"/>
                    <a:pt x="608" y="305"/>
                  </a:cubicBezTo>
                  <a:cubicBezTo>
                    <a:pt x="608" y="122"/>
                    <a:pt x="487"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742763" y="2487723"/>
              <a:ext cx="25656" cy="25657"/>
            </a:xfrm>
            <a:custGeom>
              <a:avLst/>
              <a:gdLst/>
              <a:ahLst/>
              <a:cxnLst/>
              <a:rect l="l" t="t" r="r" b="b"/>
              <a:pathLst>
                <a:path w="609" h="609" extrusionOk="0">
                  <a:moveTo>
                    <a:pt x="304" y="1"/>
                  </a:moveTo>
                  <a:cubicBezTo>
                    <a:pt x="152" y="1"/>
                    <a:pt x="0" y="122"/>
                    <a:pt x="0" y="305"/>
                  </a:cubicBezTo>
                  <a:cubicBezTo>
                    <a:pt x="0" y="457"/>
                    <a:pt x="152" y="609"/>
                    <a:pt x="304" y="609"/>
                  </a:cubicBezTo>
                  <a:cubicBezTo>
                    <a:pt x="486" y="609"/>
                    <a:pt x="608" y="457"/>
                    <a:pt x="608" y="305"/>
                  </a:cubicBezTo>
                  <a:cubicBezTo>
                    <a:pt x="608" y="122"/>
                    <a:pt x="486"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307373" y="3842517"/>
              <a:ext cx="25656" cy="25657"/>
            </a:xfrm>
            <a:custGeom>
              <a:avLst/>
              <a:gdLst/>
              <a:ahLst/>
              <a:cxnLst/>
              <a:rect l="l" t="t" r="r" b="b"/>
              <a:pathLst>
                <a:path w="609" h="609" extrusionOk="0">
                  <a:moveTo>
                    <a:pt x="305" y="0"/>
                  </a:moveTo>
                  <a:cubicBezTo>
                    <a:pt x="153" y="0"/>
                    <a:pt x="1" y="152"/>
                    <a:pt x="1" y="304"/>
                  </a:cubicBezTo>
                  <a:cubicBezTo>
                    <a:pt x="1" y="487"/>
                    <a:pt x="153" y="608"/>
                    <a:pt x="305" y="608"/>
                  </a:cubicBezTo>
                  <a:cubicBezTo>
                    <a:pt x="487" y="608"/>
                    <a:pt x="609" y="487"/>
                    <a:pt x="609" y="304"/>
                  </a:cubicBezTo>
                  <a:cubicBezTo>
                    <a:pt x="609" y="152"/>
                    <a:pt x="487"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742763" y="1842364"/>
              <a:ext cx="16682" cy="15420"/>
            </a:xfrm>
            <a:custGeom>
              <a:avLst/>
              <a:gdLst/>
              <a:ahLst/>
              <a:cxnLst/>
              <a:rect l="l" t="t" r="r" b="b"/>
              <a:pathLst>
                <a:path w="396" h="366" extrusionOk="0">
                  <a:moveTo>
                    <a:pt x="183" y="0"/>
                  </a:moveTo>
                  <a:cubicBezTo>
                    <a:pt x="91" y="0"/>
                    <a:pt x="0" y="92"/>
                    <a:pt x="0" y="183"/>
                  </a:cubicBezTo>
                  <a:cubicBezTo>
                    <a:pt x="0" y="274"/>
                    <a:pt x="91" y="365"/>
                    <a:pt x="183" y="365"/>
                  </a:cubicBezTo>
                  <a:cubicBezTo>
                    <a:pt x="304" y="365"/>
                    <a:pt x="395" y="274"/>
                    <a:pt x="395" y="183"/>
                  </a:cubicBezTo>
                  <a:cubicBezTo>
                    <a:pt x="395" y="92"/>
                    <a:pt x="30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315040" y="2897502"/>
              <a:ext cx="16725" cy="15420"/>
            </a:xfrm>
            <a:custGeom>
              <a:avLst/>
              <a:gdLst/>
              <a:ahLst/>
              <a:cxnLst/>
              <a:rect l="l" t="t" r="r" b="b"/>
              <a:pathLst>
                <a:path w="397"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1450775" y="3381511"/>
              <a:ext cx="15419" cy="16726"/>
            </a:xfrm>
            <a:custGeom>
              <a:avLst/>
              <a:gdLst/>
              <a:ahLst/>
              <a:cxnLst/>
              <a:rect l="l" t="t" r="r" b="b"/>
              <a:pathLst>
                <a:path w="366" h="397" extrusionOk="0">
                  <a:moveTo>
                    <a:pt x="183" y="1"/>
                  </a:moveTo>
                  <a:cubicBezTo>
                    <a:pt x="62" y="1"/>
                    <a:pt x="1" y="92"/>
                    <a:pt x="1" y="183"/>
                  </a:cubicBezTo>
                  <a:cubicBezTo>
                    <a:pt x="1" y="305"/>
                    <a:pt x="62" y="396"/>
                    <a:pt x="183" y="396"/>
                  </a:cubicBezTo>
                  <a:cubicBezTo>
                    <a:pt x="274" y="396"/>
                    <a:pt x="366" y="305"/>
                    <a:pt x="366" y="183"/>
                  </a:cubicBezTo>
                  <a:cubicBezTo>
                    <a:pt x="366" y="92"/>
                    <a:pt x="274"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1768377" y="3163835"/>
              <a:ext cx="16682" cy="16683"/>
            </a:xfrm>
            <a:custGeom>
              <a:avLst/>
              <a:gdLst/>
              <a:ahLst/>
              <a:cxnLst/>
              <a:rect l="l" t="t" r="r" b="b"/>
              <a:pathLst>
                <a:path w="396" h="396" extrusionOk="0">
                  <a:moveTo>
                    <a:pt x="213" y="1"/>
                  </a:moveTo>
                  <a:cubicBezTo>
                    <a:pt x="91" y="1"/>
                    <a:pt x="0" y="92"/>
                    <a:pt x="0" y="213"/>
                  </a:cubicBezTo>
                  <a:cubicBezTo>
                    <a:pt x="0" y="305"/>
                    <a:pt x="91" y="396"/>
                    <a:pt x="213" y="396"/>
                  </a:cubicBezTo>
                  <a:cubicBezTo>
                    <a:pt x="304" y="396"/>
                    <a:pt x="395" y="305"/>
                    <a:pt x="395" y="213"/>
                  </a:cubicBezTo>
                  <a:cubicBezTo>
                    <a:pt x="395" y="92"/>
                    <a:pt x="304"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1233101" y="2244434"/>
              <a:ext cx="15419" cy="15420"/>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 name="Google Shape;371;p18"/>
          <p:cNvSpPr/>
          <p:nvPr/>
        </p:nvSpPr>
        <p:spPr>
          <a:xfrm>
            <a:off x="7080825" y="0"/>
            <a:ext cx="2063175" cy="925025"/>
          </a:xfrm>
          <a:custGeom>
            <a:avLst/>
            <a:gdLst/>
            <a:ahLst/>
            <a:cxnLst/>
            <a:rect l="l" t="t" r="r" b="b"/>
            <a:pathLst>
              <a:path w="82527" h="37001" extrusionOk="0">
                <a:moveTo>
                  <a:pt x="41030" y="0"/>
                </a:moveTo>
                <a:cubicBezTo>
                  <a:pt x="39062" y="2102"/>
                  <a:pt x="37694" y="4737"/>
                  <a:pt x="37194" y="7506"/>
                </a:cubicBezTo>
                <a:cubicBezTo>
                  <a:pt x="36794" y="9741"/>
                  <a:pt x="36493" y="12576"/>
                  <a:pt x="34325" y="13243"/>
                </a:cubicBezTo>
                <a:cubicBezTo>
                  <a:pt x="34039" y="13331"/>
                  <a:pt x="33756" y="13369"/>
                  <a:pt x="33473" y="13369"/>
                </a:cubicBezTo>
                <a:cubicBezTo>
                  <a:pt x="32039" y="13369"/>
                  <a:pt x="30637" y="12388"/>
                  <a:pt x="29188" y="11942"/>
                </a:cubicBezTo>
                <a:cubicBezTo>
                  <a:pt x="28556" y="11752"/>
                  <a:pt x="27929" y="11668"/>
                  <a:pt x="27306" y="11668"/>
                </a:cubicBezTo>
                <a:cubicBezTo>
                  <a:pt x="23557" y="11668"/>
                  <a:pt x="19945" y="14701"/>
                  <a:pt x="16112" y="15845"/>
                </a:cubicBezTo>
                <a:cubicBezTo>
                  <a:pt x="11642" y="17246"/>
                  <a:pt x="6238" y="16112"/>
                  <a:pt x="2636" y="19114"/>
                </a:cubicBezTo>
                <a:cubicBezTo>
                  <a:pt x="901" y="20515"/>
                  <a:pt x="1" y="23417"/>
                  <a:pt x="1635" y="24985"/>
                </a:cubicBezTo>
                <a:cubicBezTo>
                  <a:pt x="2602" y="25919"/>
                  <a:pt x="3970" y="26019"/>
                  <a:pt x="5271" y="26152"/>
                </a:cubicBezTo>
                <a:cubicBezTo>
                  <a:pt x="9874" y="26519"/>
                  <a:pt x="14478" y="26886"/>
                  <a:pt x="19114" y="27287"/>
                </a:cubicBezTo>
                <a:cubicBezTo>
                  <a:pt x="20031" y="27359"/>
                  <a:pt x="20991" y="27411"/>
                  <a:pt x="21953" y="27411"/>
                </a:cubicBezTo>
                <a:cubicBezTo>
                  <a:pt x="25404" y="27411"/>
                  <a:pt x="28894" y="26742"/>
                  <a:pt x="30589" y="23951"/>
                </a:cubicBezTo>
                <a:cubicBezTo>
                  <a:pt x="31822" y="28334"/>
                  <a:pt x="36339" y="31412"/>
                  <a:pt x="40815" y="31412"/>
                </a:cubicBezTo>
                <a:cubicBezTo>
                  <a:pt x="41790" y="31412"/>
                  <a:pt x="42762" y="31266"/>
                  <a:pt x="43698" y="30956"/>
                </a:cubicBezTo>
                <a:cubicBezTo>
                  <a:pt x="45321" y="30432"/>
                  <a:pt x="47074" y="29478"/>
                  <a:pt x="48706" y="29478"/>
                </a:cubicBezTo>
                <a:cubicBezTo>
                  <a:pt x="49255" y="29478"/>
                  <a:pt x="49791" y="29586"/>
                  <a:pt x="50303" y="29855"/>
                </a:cubicBezTo>
                <a:cubicBezTo>
                  <a:pt x="51337" y="30422"/>
                  <a:pt x="51938" y="31490"/>
                  <a:pt x="52638" y="32424"/>
                </a:cubicBezTo>
                <a:cubicBezTo>
                  <a:pt x="54794" y="35255"/>
                  <a:pt x="58378" y="37001"/>
                  <a:pt x="61953" y="37001"/>
                </a:cubicBezTo>
                <a:cubicBezTo>
                  <a:pt x="62083" y="37001"/>
                  <a:pt x="62214" y="36998"/>
                  <a:pt x="62345" y="36994"/>
                </a:cubicBezTo>
                <a:cubicBezTo>
                  <a:pt x="66048" y="36860"/>
                  <a:pt x="69684" y="34825"/>
                  <a:pt x="71685" y="31690"/>
                </a:cubicBezTo>
                <a:cubicBezTo>
                  <a:pt x="72686" y="30122"/>
                  <a:pt x="73453" y="28187"/>
                  <a:pt x="75121" y="27320"/>
                </a:cubicBezTo>
                <a:cubicBezTo>
                  <a:pt x="76222" y="26719"/>
                  <a:pt x="77556" y="26786"/>
                  <a:pt x="78857" y="26686"/>
                </a:cubicBezTo>
                <a:cubicBezTo>
                  <a:pt x="80125" y="26619"/>
                  <a:pt x="81359" y="26353"/>
                  <a:pt x="82526" y="25986"/>
                </a:cubicBezTo>
                <a:lnTo>
                  <a:pt x="825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4">
  <p:cSld name="CUSTOM_11">
    <p:spTree>
      <p:nvGrpSpPr>
        <p:cNvPr id="1" name="Shape 449"/>
        <p:cNvGrpSpPr/>
        <p:nvPr/>
      </p:nvGrpSpPr>
      <p:grpSpPr>
        <a:xfrm>
          <a:off x="0" y="0"/>
          <a:ext cx="0" cy="0"/>
          <a:chOff x="0" y="0"/>
          <a:chExt cx="0" cy="0"/>
        </a:xfrm>
      </p:grpSpPr>
      <p:sp>
        <p:nvSpPr>
          <p:cNvPr id="450" name="Google Shape;450;p25"/>
          <p:cNvSpPr/>
          <p:nvPr/>
        </p:nvSpPr>
        <p:spPr>
          <a:xfrm flipH="1">
            <a:off x="6076570" y="0"/>
            <a:ext cx="3067432" cy="1620212"/>
          </a:xfrm>
          <a:custGeom>
            <a:avLst/>
            <a:gdLst/>
            <a:ahLst/>
            <a:cxnLst/>
            <a:rect l="l" t="t" r="r" b="b"/>
            <a:pathLst>
              <a:path w="94368" h="49845" extrusionOk="0">
                <a:moveTo>
                  <a:pt x="0" y="0"/>
                </a:moveTo>
                <a:lnTo>
                  <a:pt x="0" y="26886"/>
                </a:lnTo>
                <a:cubicBezTo>
                  <a:pt x="767" y="27686"/>
                  <a:pt x="1601" y="28354"/>
                  <a:pt x="2669" y="28721"/>
                </a:cubicBezTo>
                <a:cubicBezTo>
                  <a:pt x="3333" y="28949"/>
                  <a:pt x="4017" y="29032"/>
                  <a:pt x="4713" y="29032"/>
                </a:cubicBezTo>
                <a:cubicBezTo>
                  <a:pt x="6595" y="29032"/>
                  <a:pt x="8560" y="28423"/>
                  <a:pt x="10438" y="28423"/>
                </a:cubicBezTo>
                <a:cubicBezTo>
                  <a:pt x="11214" y="28423"/>
                  <a:pt x="11975" y="28527"/>
                  <a:pt x="12709" y="28821"/>
                </a:cubicBezTo>
                <a:cubicBezTo>
                  <a:pt x="14911" y="29688"/>
                  <a:pt x="16178" y="32056"/>
                  <a:pt x="18146" y="33457"/>
                </a:cubicBezTo>
                <a:cubicBezTo>
                  <a:pt x="19591" y="34473"/>
                  <a:pt x="21276" y="34869"/>
                  <a:pt x="23031" y="34869"/>
                </a:cubicBezTo>
                <a:cubicBezTo>
                  <a:pt x="25368" y="34869"/>
                  <a:pt x="27831" y="34167"/>
                  <a:pt x="30021" y="33290"/>
                </a:cubicBezTo>
                <a:cubicBezTo>
                  <a:pt x="33431" y="31897"/>
                  <a:pt x="36919" y="30135"/>
                  <a:pt x="40510" y="30135"/>
                </a:cubicBezTo>
                <a:cubicBezTo>
                  <a:pt x="40960" y="30135"/>
                  <a:pt x="41411" y="30162"/>
                  <a:pt x="41863" y="30222"/>
                </a:cubicBezTo>
                <a:cubicBezTo>
                  <a:pt x="40796" y="33090"/>
                  <a:pt x="41129" y="36493"/>
                  <a:pt x="42831" y="39028"/>
                </a:cubicBezTo>
                <a:cubicBezTo>
                  <a:pt x="44498" y="41563"/>
                  <a:pt x="47501" y="43231"/>
                  <a:pt x="50536" y="43331"/>
                </a:cubicBezTo>
                <a:cubicBezTo>
                  <a:pt x="50609" y="43333"/>
                  <a:pt x="50682" y="43333"/>
                  <a:pt x="50755" y="43333"/>
                </a:cubicBezTo>
                <a:cubicBezTo>
                  <a:pt x="52852" y="43333"/>
                  <a:pt x="55019" y="42709"/>
                  <a:pt x="57093" y="42709"/>
                </a:cubicBezTo>
                <a:cubicBezTo>
                  <a:pt x="58022" y="42709"/>
                  <a:pt x="58932" y="42835"/>
                  <a:pt x="59809" y="43198"/>
                </a:cubicBezTo>
                <a:cubicBezTo>
                  <a:pt x="61477" y="43865"/>
                  <a:pt x="62678" y="45299"/>
                  <a:pt x="64012" y="46500"/>
                </a:cubicBezTo>
                <a:cubicBezTo>
                  <a:pt x="66153" y="48417"/>
                  <a:pt x="68936" y="49844"/>
                  <a:pt x="71834" y="49844"/>
                </a:cubicBezTo>
                <a:cubicBezTo>
                  <a:pt x="71962" y="49844"/>
                  <a:pt x="72090" y="49841"/>
                  <a:pt x="72218" y="49836"/>
                </a:cubicBezTo>
                <a:cubicBezTo>
                  <a:pt x="75254" y="49702"/>
                  <a:pt x="78323" y="47801"/>
                  <a:pt x="79157" y="44865"/>
                </a:cubicBezTo>
                <a:cubicBezTo>
                  <a:pt x="79692" y="44926"/>
                  <a:pt x="80231" y="44955"/>
                  <a:pt x="80769" y="44955"/>
                </a:cubicBezTo>
                <a:cubicBezTo>
                  <a:pt x="84994" y="44955"/>
                  <a:pt x="89222" y="43131"/>
                  <a:pt x="92032" y="39995"/>
                </a:cubicBezTo>
                <a:cubicBezTo>
                  <a:pt x="93267" y="38628"/>
                  <a:pt x="94267" y="36893"/>
                  <a:pt x="94334" y="35058"/>
                </a:cubicBezTo>
                <a:cubicBezTo>
                  <a:pt x="94367" y="33224"/>
                  <a:pt x="93200" y="31289"/>
                  <a:pt x="91365" y="30889"/>
                </a:cubicBezTo>
                <a:cubicBezTo>
                  <a:pt x="91188" y="30849"/>
                  <a:pt x="91008" y="30831"/>
                  <a:pt x="90828" y="30831"/>
                </a:cubicBezTo>
                <a:cubicBezTo>
                  <a:pt x="89181" y="30831"/>
                  <a:pt x="87539" y="32400"/>
                  <a:pt x="87929" y="34024"/>
                </a:cubicBezTo>
                <a:cubicBezTo>
                  <a:pt x="86262" y="31222"/>
                  <a:pt x="83259" y="29288"/>
                  <a:pt x="80057" y="28787"/>
                </a:cubicBezTo>
                <a:cubicBezTo>
                  <a:pt x="79505" y="28702"/>
                  <a:pt x="78948" y="28660"/>
                  <a:pt x="78390" y="28660"/>
                </a:cubicBezTo>
                <a:cubicBezTo>
                  <a:pt x="75678" y="28660"/>
                  <a:pt x="72965" y="29646"/>
                  <a:pt x="70917" y="31389"/>
                </a:cubicBezTo>
                <a:cubicBezTo>
                  <a:pt x="69998" y="32225"/>
                  <a:pt x="68870" y="33293"/>
                  <a:pt x="67707" y="33293"/>
                </a:cubicBezTo>
                <a:cubicBezTo>
                  <a:pt x="67477" y="33293"/>
                  <a:pt x="67246" y="33251"/>
                  <a:pt x="67015" y="33157"/>
                </a:cubicBezTo>
                <a:cubicBezTo>
                  <a:pt x="65180" y="32457"/>
                  <a:pt x="65747" y="29821"/>
                  <a:pt x="65747" y="27853"/>
                </a:cubicBezTo>
                <a:cubicBezTo>
                  <a:pt x="65718" y="24707"/>
                  <a:pt x="62650" y="22052"/>
                  <a:pt x="59567" y="22052"/>
                </a:cubicBezTo>
                <a:cubicBezTo>
                  <a:pt x="59054" y="22052"/>
                  <a:pt x="58541" y="22126"/>
                  <a:pt x="58041" y="22283"/>
                </a:cubicBezTo>
                <a:cubicBezTo>
                  <a:pt x="60076" y="18680"/>
                  <a:pt x="61310" y="14377"/>
                  <a:pt x="60176" y="10374"/>
                </a:cubicBezTo>
                <a:cubicBezTo>
                  <a:pt x="59118" y="6640"/>
                  <a:pt x="55680" y="3486"/>
                  <a:pt x="51892" y="3486"/>
                </a:cubicBezTo>
                <a:cubicBezTo>
                  <a:pt x="51619" y="3486"/>
                  <a:pt x="51345" y="3502"/>
                  <a:pt x="51070" y="3536"/>
                </a:cubicBezTo>
                <a:cubicBezTo>
                  <a:pt x="49983" y="3672"/>
                  <a:pt x="48750" y="4022"/>
                  <a:pt x="47645" y="4022"/>
                </a:cubicBezTo>
                <a:cubicBezTo>
                  <a:pt x="46851" y="4022"/>
                  <a:pt x="46124" y="3841"/>
                  <a:pt x="45566" y="3269"/>
                </a:cubicBezTo>
                <a:cubicBezTo>
                  <a:pt x="44899" y="2535"/>
                  <a:pt x="44799" y="1501"/>
                  <a:pt x="44565" y="600"/>
                </a:cubicBezTo>
                <a:cubicBezTo>
                  <a:pt x="44532" y="367"/>
                  <a:pt x="44498" y="167"/>
                  <a:pt x="44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52" name="Google Shape;452;p25"/>
          <p:cNvSpPr/>
          <p:nvPr/>
        </p:nvSpPr>
        <p:spPr>
          <a:xfrm>
            <a:off x="291050" y="925025"/>
            <a:ext cx="545625" cy="4225775"/>
          </a:xfrm>
          <a:custGeom>
            <a:avLst/>
            <a:gdLst/>
            <a:ahLst/>
            <a:cxnLst/>
            <a:rect l="l" t="t" r="r" b="b"/>
            <a:pathLst>
              <a:path w="21825" h="169031" extrusionOk="0">
                <a:moveTo>
                  <a:pt x="2676" y="0"/>
                </a:moveTo>
                <a:lnTo>
                  <a:pt x="2159" y="23101"/>
                </a:lnTo>
                <a:lnTo>
                  <a:pt x="1612" y="54104"/>
                </a:lnTo>
                <a:lnTo>
                  <a:pt x="1" y="105898"/>
                </a:lnTo>
                <a:lnTo>
                  <a:pt x="791" y="149273"/>
                </a:lnTo>
                <a:lnTo>
                  <a:pt x="791" y="169000"/>
                </a:lnTo>
                <a:lnTo>
                  <a:pt x="6718" y="169000"/>
                </a:lnTo>
                <a:lnTo>
                  <a:pt x="6718" y="169030"/>
                </a:lnTo>
                <a:cubicBezTo>
                  <a:pt x="6718" y="169030"/>
                  <a:pt x="7235" y="110154"/>
                  <a:pt x="6718" y="99698"/>
                </a:cubicBezTo>
                <a:cubicBezTo>
                  <a:pt x="6171" y="89272"/>
                  <a:pt x="5928" y="55746"/>
                  <a:pt x="5928" y="55746"/>
                </a:cubicBezTo>
                <a:cubicBezTo>
                  <a:pt x="5928" y="55746"/>
                  <a:pt x="15047" y="40426"/>
                  <a:pt x="15563" y="38755"/>
                </a:cubicBezTo>
                <a:cubicBezTo>
                  <a:pt x="16110" y="37052"/>
                  <a:pt x="21825" y="14286"/>
                  <a:pt x="21825" y="14286"/>
                </a:cubicBezTo>
                <a:lnTo>
                  <a:pt x="20518" y="14286"/>
                </a:lnTo>
                <a:lnTo>
                  <a:pt x="15016" y="36414"/>
                </a:lnTo>
                <a:lnTo>
                  <a:pt x="6171" y="50913"/>
                </a:lnTo>
                <a:cubicBezTo>
                  <a:pt x="6171" y="50913"/>
                  <a:pt x="6171" y="19393"/>
                  <a:pt x="5898" y="15502"/>
                </a:cubicBezTo>
                <a:cubicBezTo>
                  <a:pt x="5654" y="11551"/>
                  <a:pt x="5107" y="0"/>
                  <a:pt x="5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25"/>
          <p:cNvGrpSpPr/>
          <p:nvPr/>
        </p:nvGrpSpPr>
        <p:grpSpPr>
          <a:xfrm>
            <a:off x="6729647" y="4294362"/>
            <a:ext cx="2413472" cy="849173"/>
            <a:chOff x="1205200" y="3593850"/>
            <a:chExt cx="1645175" cy="578850"/>
          </a:xfrm>
        </p:grpSpPr>
        <p:sp>
          <p:nvSpPr>
            <p:cNvPr id="454" name="Google Shape;454;p25"/>
            <p:cNvSpPr/>
            <p:nvPr/>
          </p:nvSpPr>
          <p:spPr>
            <a:xfrm>
              <a:off x="1205200" y="3593850"/>
              <a:ext cx="1544850" cy="578850"/>
            </a:xfrm>
            <a:custGeom>
              <a:avLst/>
              <a:gdLst/>
              <a:ahLst/>
              <a:cxnLst/>
              <a:rect l="l" t="t" r="r" b="b"/>
              <a:pathLst>
                <a:path w="61794" h="23154" extrusionOk="0">
                  <a:moveTo>
                    <a:pt x="26837" y="0"/>
                  </a:moveTo>
                  <a:cubicBezTo>
                    <a:pt x="25120" y="0"/>
                    <a:pt x="23396" y="573"/>
                    <a:pt x="21967" y="1531"/>
                  </a:cubicBezTo>
                  <a:cubicBezTo>
                    <a:pt x="20146" y="2734"/>
                    <a:pt x="18741" y="4532"/>
                    <a:pt x="17848" y="6508"/>
                  </a:cubicBezTo>
                  <a:cubicBezTo>
                    <a:pt x="17574" y="7092"/>
                    <a:pt x="15526" y="13092"/>
                    <a:pt x="15836" y="13259"/>
                  </a:cubicBezTo>
                  <a:cubicBezTo>
                    <a:pt x="14336" y="12449"/>
                    <a:pt x="13347" y="11187"/>
                    <a:pt x="11478" y="10783"/>
                  </a:cubicBezTo>
                  <a:cubicBezTo>
                    <a:pt x="10879" y="10661"/>
                    <a:pt x="10265" y="10597"/>
                    <a:pt x="9651" y="10597"/>
                  </a:cubicBezTo>
                  <a:cubicBezTo>
                    <a:pt x="8641" y="10597"/>
                    <a:pt x="7632" y="10770"/>
                    <a:pt x="6692" y="11140"/>
                  </a:cubicBezTo>
                  <a:cubicBezTo>
                    <a:pt x="4644" y="11949"/>
                    <a:pt x="2977" y="13569"/>
                    <a:pt x="1929" y="15497"/>
                  </a:cubicBezTo>
                  <a:cubicBezTo>
                    <a:pt x="1644" y="16045"/>
                    <a:pt x="134" y="22576"/>
                    <a:pt x="9" y="23117"/>
                  </a:cubicBezTo>
                  <a:lnTo>
                    <a:pt x="61008" y="23117"/>
                  </a:lnTo>
                  <a:cubicBezTo>
                    <a:pt x="61794" y="20796"/>
                    <a:pt x="60544" y="18760"/>
                    <a:pt x="58365" y="17641"/>
                  </a:cubicBezTo>
                  <a:cubicBezTo>
                    <a:pt x="57672" y="17287"/>
                    <a:pt x="56899" y="17119"/>
                    <a:pt x="56122" y="17119"/>
                  </a:cubicBezTo>
                  <a:cubicBezTo>
                    <a:pt x="54466" y="17119"/>
                    <a:pt x="52789" y="17879"/>
                    <a:pt x="51816" y="19224"/>
                  </a:cubicBezTo>
                  <a:cubicBezTo>
                    <a:pt x="51162" y="16069"/>
                    <a:pt x="49316" y="12997"/>
                    <a:pt x="46411" y="11604"/>
                  </a:cubicBezTo>
                  <a:cubicBezTo>
                    <a:pt x="45449" y="11142"/>
                    <a:pt x="44400" y="10916"/>
                    <a:pt x="43359" y="10916"/>
                  </a:cubicBezTo>
                  <a:cubicBezTo>
                    <a:pt x="41232" y="10916"/>
                    <a:pt x="39137" y="11861"/>
                    <a:pt x="37874" y="13676"/>
                  </a:cubicBezTo>
                  <a:cubicBezTo>
                    <a:pt x="37946" y="13569"/>
                    <a:pt x="36541" y="9866"/>
                    <a:pt x="36445" y="9544"/>
                  </a:cubicBezTo>
                  <a:cubicBezTo>
                    <a:pt x="35922" y="7866"/>
                    <a:pt x="35279" y="6199"/>
                    <a:pt x="34338" y="4699"/>
                  </a:cubicBezTo>
                  <a:cubicBezTo>
                    <a:pt x="32933" y="2484"/>
                    <a:pt x="30778" y="615"/>
                    <a:pt x="28206" y="127"/>
                  </a:cubicBezTo>
                  <a:cubicBezTo>
                    <a:pt x="27754" y="41"/>
                    <a:pt x="27296" y="0"/>
                    <a:pt x="26837" y="0"/>
                  </a:cubicBezTo>
                  <a:close/>
                  <a:moveTo>
                    <a:pt x="0" y="23117"/>
                  </a:moveTo>
                  <a:lnTo>
                    <a:pt x="0" y="23153"/>
                  </a:lnTo>
                  <a:cubicBezTo>
                    <a:pt x="0" y="23153"/>
                    <a:pt x="3" y="23141"/>
                    <a:pt x="9" y="231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2076150" y="3809400"/>
              <a:ext cx="774225" cy="363300"/>
            </a:xfrm>
            <a:custGeom>
              <a:avLst/>
              <a:gdLst/>
              <a:ahLst/>
              <a:cxnLst/>
              <a:rect l="l" t="t" r="r" b="b"/>
              <a:pathLst>
                <a:path w="30969" h="14532" extrusionOk="0">
                  <a:moveTo>
                    <a:pt x="24468" y="0"/>
                  </a:moveTo>
                  <a:cubicBezTo>
                    <a:pt x="23429" y="0"/>
                    <a:pt x="22385" y="202"/>
                    <a:pt x="21408" y="541"/>
                  </a:cubicBezTo>
                  <a:cubicBezTo>
                    <a:pt x="19395" y="1232"/>
                    <a:pt x="17621" y="2518"/>
                    <a:pt x="16264" y="4161"/>
                  </a:cubicBezTo>
                  <a:cubicBezTo>
                    <a:pt x="14883" y="5816"/>
                    <a:pt x="14561" y="7816"/>
                    <a:pt x="13668" y="9709"/>
                  </a:cubicBezTo>
                  <a:cubicBezTo>
                    <a:pt x="12859" y="9566"/>
                    <a:pt x="12073" y="8923"/>
                    <a:pt x="11180" y="8769"/>
                  </a:cubicBezTo>
                  <a:cubicBezTo>
                    <a:pt x="10869" y="8718"/>
                    <a:pt x="10555" y="8693"/>
                    <a:pt x="10242" y="8693"/>
                  </a:cubicBezTo>
                  <a:cubicBezTo>
                    <a:pt x="9668" y="8693"/>
                    <a:pt x="9096" y="8778"/>
                    <a:pt x="8549" y="8947"/>
                  </a:cubicBezTo>
                  <a:cubicBezTo>
                    <a:pt x="6239" y="9673"/>
                    <a:pt x="250" y="12174"/>
                    <a:pt x="0" y="14531"/>
                  </a:cubicBezTo>
                  <a:lnTo>
                    <a:pt x="30540" y="14531"/>
                  </a:lnTo>
                  <a:cubicBezTo>
                    <a:pt x="30813" y="14531"/>
                    <a:pt x="30956" y="8697"/>
                    <a:pt x="30956" y="8173"/>
                  </a:cubicBezTo>
                  <a:cubicBezTo>
                    <a:pt x="30968" y="5078"/>
                    <a:pt x="30111" y="1577"/>
                    <a:pt x="26884" y="410"/>
                  </a:cubicBezTo>
                  <a:cubicBezTo>
                    <a:pt x="26106" y="127"/>
                    <a:pt x="25289" y="0"/>
                    <a:pt x="24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520"/>
        <p:cNvGrpSpPr/>
        <p:nvPr/>
      </p:nvGrpSpPr>
      <p:grpSpPr>
        <a:xfrm>
          <a:off x="0" y="0"/>
          <a:ext cx="0" cy="0"/>
          <a:chOff x="0" y="0"/>
          <a:chExt cx="0" cy="0"/>
        </a:xfrm>
      </p:grpSpPr>
      <p:sp>
        <p:nvSpPr>
          <p:cNvPr id="521" name="Google Shape;521;p30"/>
          <p:cNvSpPr/>
          <p:nvPr/>
        </p:nvSpPr>
        <p:spPr>
          <a:xfrm flipH="1">
            <a:off x="-51" y="0"/>
            <a:ext cx="2901856" cy="1301048"/>
          </a:xfrm>
          <a:custGeom>
            <a:avLst/>
            <a:gdLst/>
            <a:ahLst/>
            <a:cxnLst/>
            <a:rect l="l" t="t" r="r" b="b"/>
            <a:pathLst>
              <a:path w="82527" h="37001" extrusionOk="0">
                <a:moveTo>
                  <a:pt x="41030" y="0"/>
                </a:moveTo>
                <a:cubicBezTo>
                  <a:pt x="39062" y="2102"/>
                  <a:pt x="37694" y="4737"/>
                  <a:pt x="37194" y="7506"/>
                </a:cubicBezTo>
                <a:cubicBezTo>
                  <a:pt x="36794" y="9741"/>
                  <a:pt x="36493" y="12576"/>
                  <a:pt x="34325" y="13243"/>
                </a:cubicBezTo>
                <a:cubicBezTo>
                  <a:pt x="34039" y="13331"/>
                  <a:pt x="33756" y="13369"/>
                  <a:pt x="33473" y="13369"/>
                </a:cubicBezTo>
                <a:cubicBezTo>
                  <a:pt x="32039" y="13369"/>
                  <a:pt x="30637" y="12388"/>
                  <a:pt x="29188" y="11942"/>
                </a:cubicBezTo>
                <a:cubicBezTo>
                  <a:pt x="28556" y="11752"/>
                  <a:pt x="27929" y="11668"/>
                  <a:pt x="27306" y="11668"/>
                </a:cubicBezTo>
                <a:cubicBezTo>
                  <a:pt x="23557" y="11668"/>
                  <a:pt x="19945" y="14701"/>
                  <a:pt x="16112" y="15845"/>
                </a:cubicBezTo>
                <a:cubicBezTo>
                  <a:pt x="11642" y="17246"/>
                  <a:pt x="6238" y="16112"/>
                  <a:pt x="2636" y="19114"/>
                </a:cubicBezTo>
                <a:cubicBezTo>
                  <a:pt x="901" y="20515"/>
                  <a:pt x="1" y="23417"/>
                  <a:pt x="1635" y="24985"/>
                </a:cubicBezTo>
                <a:cubicBezTo>
                  <a:pt x="2602" y="25919"/>
                  <a:pt x="3970" y="26019"/>
                  <a:pt x="5271" y="26152"/>
                </a:cubicBezTo>
                <a:cubicBezTo>
                  <a:pt x="9874" y="26519"/>
                  <a:pt x="14478" y="26886"/>
                  <a:pt x="19114" y="27287"/>
                </a:cubicBezTo>
                <a:cubicBezTo>
                  <a:pt x="20031" y="27359"/>
                  <a:pt x="20991" y="27411"/>
                  <a:pt x="21953" y="27411"/>
                </a:cubicBezTo>
                <a:cubicBezTo>
                  <a:pt x="25404" y="27411"/>
                  <a:pt x="28894" y="26742"/>
                  <a:pt x="30589" y="23951"/>
                </a:cubicBezTo>
                <a:cubicBezTo>
                  <a:pt x="31822" y="28334"/>
                  <a:pt x="36339" y="31412"/>
                  <a:pt x="40815" y="31412"/>
                </a:cubicBezTo>
                <a:cubicBezTo>
                  <a:pt x="41790" y="31412"/>
                  <a:pt x="42762" y="31266"/>
                  <a:pt x="43698" y="30956"/>
                </a:cubicBezTo>
                <a:cubicBezTo>
                  <a:pt x="45321" y="30432"/>
                  <a:pt x="47074" y="29478"/>
                  <a:pt x="48706" y="29478"/>
                </a:cubicBezTo>
                <a:cubicBezTo>
                  <a:pt x="49255" y="29478"/>
                  <a:pt x="49791" y="29586"/>
                  <a:pt x="50303" y="29855"/>
                </a:cubicBezTo>
                <a:cubicBezTo>
                  <a:pt x="51337" y="30422"/>
                  <a:pt x="51938" y="31490"/>
                  <a:pt x="52638" y="32424"/>
                </a:cubicBezTo>
                <a:cubicBezTo>
                  <a:pt x="54794" y="35255"/>
                  <a:pt x="58378" y="37001"/>
                  <a:pt x="61953" y="37001"/>
                </a:cubicBezTo>
                <a:cubicBezTo>
                  <a:pt x="62083" y="37001"/>
                  <a:pt x="62214" y="36998"/>
                  <a:pt x="62345" y="36994"/>
                </a:cubicBezTo>
                <a:cubicBezTo>
                  <a:pt x="66048" y="36860"/>
                  <a:pt x="69684" y="34825"/>
                  <a:pt x="71685" y="31690"/>
                </a:cubicBezTo>
                <a:cubicBezTo>
                  <a:pt x="72686" y="30122"/>
                  <a:pt x="73453" y="28187"/>
                  <a:pt x="75121" y="27320"/>
                </a:cubicBezTo>
                <a:cubicBezTo>
                  <a:pt x="76222" y="26719"/>
                  <a:pt x="77556" y="26786"/>
                  <a:pt x="78857" y="26686"/>
                </a:cubicBezTo>
                <a:cubicBezTo>
                  <a:pt x="80125" y="26619"/>
                  <a:pt x="81359" y="26353"/>
                  <a:pt x="82526" y="25986"/>
                </a:cubicBezTo>
                <a:lnTo>
                  <a:pt x="825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30"/>
          <p:cNvGrpSpPr/>
          <p:nvPr/>
        </p:nvGrpSpPr>
        <p:grpSpPr>
          <a:xfrm>
            <a:off x="-37" y="3835679"/>
            <a:ext cx="9144064" cy="1301027"/>
            <a:chOff x="1190200" y="3814100"/>
            <a:chExt cx="5212075" cy="1636100"/>
          </a:xfrm>
        </p:grpSpPr>
        <p:sp>
          <p:nvSpPr>
            <p:cNvPr id="523" name="Google Shape;523;p30"/>
            <p:cNvSpPr/>
            <p:nvPr/>
          </p:nvSpPr>
          <p:spPr>
            <a:xfrm>
              <a:off x="1190200" y="3827350"/>
              <a:ext cx="2912925" cy="1622850"/>
            </a:xfrm>
            <a:custGeom>
              <a:avLst/>
              <a:gdLst/>
              <a:ahLst/>
              <a:cxnLst/>
              <a:rect l="l" t="t" r="r" b="b"/>
              <a:pathLst>
                <a:path w="116517" h="64914" extrusionOk="0">
                  <a:moveTo>
                    <a:pt x="116517" y="0"/>
                  </a:moveTo>
                  <a:lnTo>
                    <a:pt x="116517" y="0"/>
                  </a:lnTo>
                  <a:cubicBezTo>
                    <a:pt x="108578" y="1168"/>
                    <a:pt x="100772" y="4070"/>
                    <a:pt x="93233" y="7072"/>
                  </a:cubicBezTo>
                  <a:cubicBezTo>
                    <a:pt x="82893" y="11175"/>
                    <a:pt x="72685" y="15411"/>
                    <a:pt x="62511" y="19881"/>
                  </a:cubicBezTo>
                  <a:cubicBezTo>
                    <a:pt x="44498" y="27754"/>
                    <a:pt x="26686" y="36226"/>
                    <a:pt x="9173" y="45199"/>
                  </a:cubicBezTo>
                  <a:cubicBezTo>
                    <a:pt x="6138" y="46734"/>
                    <a:pt x="3036" y="48335"/>
                    <a:pt x="0" y="49936"/>
                  </a:cubicBezTo>
                  <a:lnTo>
                    <a:pt x="0" y="64914"/>
                  </a:lnTo>
                  <a:lnTo>
                    <a:pt x="103707" y="64914"/>
                  </a:lnTo>
                  <a:cubicBezTo>
                    <a:pt x="105709" y="63746"/>
                    <a:pt x="107610" y="62612"/>
                    <a:pt x="109378" y="61444"/>
                  </a:cubicBezTo>
                  <a:cubicBezTo>
                    <a:pt x="111880" y="59777"/>
                    <a:pt x="112280" y="56241"/>
                    <a:pt x="110212" y="54173"/>
                  </a:cubicBezTo>
                  <a:cubicBezTo>
                    <a:pt x="104174" y="48335"/>
                    <a:pt x="95835" y="47901"/>
                    <a:pt x="88530" y="44999"/>
                  </a:cubicBezTo>
                  <a:cubicBezTo>
                    <a:pt x="87062" y="44366"/>
                    <a:pt x="84560" y="43532"/>
                    <a:pt x="84994" y="42264"/>
                  </a:cubicBezTo>
                  <a:cubicBezTo>
                    <a:pt x="88730" y="33091"/>
                    <a:pt x="100405" y="32490"/>
                    <a:pt x="108277" y="27487"/>
                  </a:cubicBezTo>
                  <a:cubicBezTo>
                    <a:pt x="110379" y="26219"/>
                    <a:pt x="113081" y="24151"/>
                    <a:pt x="112047" y="21416"/>
                  </a:cubicBezTo>
                  <a:cubicBezTo>
                    <a:pt x="110179" y="17480"/>
                    <a:pt x="105776" y="16012"/>
                    <a:pt x="103074" y="12676"/>
                  </a:cubicBezTo>
                  <a:cubicBezTo>
                    <a:pt x="102040" y="11208"/>
                    <a:pt x="102873" y="9340"/>
                    <a:pt x="104108" y="8306"/>
                  </a:cubicBezTo>
                  <a:cubicBezTo>
                    <a:pt x="107944" y="4971"/>
                    <a:pt x="112180" y="2302"/>
                    <a:pt x="116517" y="0"/>
                  </a:cubicBezTo>
                  <a:close/>
                </a:path>
              </a:pathLst>
            </a:custGeom>
            <a:solidFill>
              <a:srgbClr val="387492"/>
            </a:solidFill>
            <a:ln w="9525" cap="flat" cmpd="sng">
              <a:solidFill>
                <a:srgbClr val="3874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0"/>
            <p:cNvSpPr/>
            <p:nvPr/>
          </p:nvSpPr>
          <p:spPr>
            <a:xfrm>
              <a:off x="3304200" y="3814100"/>
              <a:ext cx="3098075" cy="1636100"/>
            </a:xfrm>
            <a:custGeom>
              <a:avLst/>
              <a:gdLst/>
              <a:ahLst/>
              <a:cxnLst/>
              <a:rect l="l" t="t" r="r" b="b"/>
              <a:pathLst>
                <a:path w="123923" h="65444" extrusionOk="0">
                  <a:moveTo>
                    <a:pt x="38963" y="0"/>
                  </a:moveTo>
                  <a:cubicBezTo>
                    <a:pt x="36611" y="0"/>
                    <a:pt x="34282" y="182"/>
                    <a:pt x="31990" y="530"/>
                  </a:cubicBezTo>
                  <a:cubicBezTo>
                    <a:pt x="27653" y="2865"/>
                    <a:pt x="23450" y="5501"/>
                    <a:pt x="19614" y="8836"/>
                  </a:cubicBezTo>
                  <a:cubicBezTo>
                    <a:pt x="18347" y="9870"/>
                    <a:pt x="17513" y="11738"/>
                    <a:pt x="18547" y="13206"/>
                  </a:cubicBezTo>
                  <a:cubicBezTo>
                    <a:pt x="21282" y="16542"/>
                    <a:pt x="25652" y="18010"/>
                    <a:pt x="27520" y="21946"/>
                  </a:cubicBezTo>
                  <a:cubicBezTo>
                    <a:pt x="28554" y="24681"/>
                    <a:pt x="25852" y="26749"/>
                    <a:pt x="23784" y="28017"/>
                  </a:cubicBezTo>
                  <a:cubicBezTo>
                    <a:pt x="15845" y="33020"/>
                    <a:pt x="4170" y="33621"/>
                    <a:pt x="434" y="42794"/>
                  </a:cubicBezTo>
                  <a:cubicBezTo>
                    <a:pt x="0" y="44062"/>
                    <a:pt x="2502" y="44896"/>
                    <a:pt x="3970" y="45529"/>
                  </a:cubicBezTo>
                  <a:cubicBezTo>
                    <a:pt x="11275" y="48431"/>
                    <a:pt x="19614" y="48865"/>
                    <a:pt x="25652" y="54703"/>
                  </a:cubicBezTo>
                  <a:cubicBezTo>
                    <a:pt x="27720" y="56771"/>
                    <a:pt x="27320" y="60307"/>
                    <a:pt x="24818" y="61974"/>
                  </a:cubicBezTo>
                  <a:cubicBezTo>
                    <a:pt x="23050" y="63142"/>
                    <a:pt x="21149" y="64309"/>
                    <a:pt x="19147" y="65444"/>
                  </a:cubicBezTo>
                  <a:lnTo>
                    <a:pt x="123922" y="65444"/>
                  </a:lnTo>
                  <a:lnTo>
                    <a:pt x="123922" y="30752"/>
                  </a:lnTo>
                  <a:cubicBezTo>
                    <a:pt x="121287" y="29084"/>
                    <a:pt x="118352" y="27917"/>
                    <a:pt x="115416" y="26716"/>
                  </a:cubicBezTo>
                  <a:cubicBezTo>
                    <a:pt x="99038" y="20178"/>
                    <a:pt x="82693" y="13606"/>
                    <a:pt x="66348" y="7068"/>
                  </a:cubicBezTo>
                  <a:cubicBezTo>
                    <a:pt x="58309" y="3866"/>
                    <a:pt x="50036" y="564"/>
                    <a:pt x="41363" y="63"/>
                  </a:cubicBezTo>
                  <a:cubicBezTo>
                    <a:pt x="40561" y="21"/>
                    <a:pt x="39761" y="0"/>
                    <a:pt x="3896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30"/>
          <p:cNvGrpSpPr/>
          <p:nvPr/>
        </p:nvGrpSpPr>
        <p:grpSpPr>
          <a:xfrm>
            <a:off x="241669" y="2067622"/>
            <a:ext cx="1183335" cy="2893116"/>
            <a:chOff x="513475" y="670700"/>
            <a:chExt cx="1718465" cy="4201446"/>
          </a:xfrm>
        </p:grpSpPr>
        <p:sp>
          <p:nvSpPr>
            <p:cNvPr id="526" name="Google Shape;526;p30"/>
            <p:cNvSpPr/>
            <p:nvPr/>
          </p:nvSpPr>
          <p:spPr>
            <a:xfrm>
              <a:off x="1361170" y="3559501"/>
              <a:ext cx="116567" cy="1312644"/>
            </a:xfrm>
            <a:custGeom>
              <a:avLst/>
              <a:gdLst/>
              <a:ahLst/>
              <a:cxnLst/>
              <a:rect l="l" t="t" r="r" b="b"/>
              <a:pathLst>
                <a:path w="2767" h="31157" extrusionOk="0">
                  <a:moveTo>
                    <a:pt x="2766" y="1"/>
                  </a:moveTo>
                  <a:lnTo>
                    <a:pt x="0" y="7600"/>
                  </a:lnTo>
                  <a:lnTo>
                    <a:pt x="0" y="31156"/>
                  </a:lnTo>
                  <a:lnTo>
                    <a:pt x="2766" y="31156"/>
                  </a:lnTo>
                  <a:lnTo>
                    <a:pt x="27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0"/>
            <p:cNvSpPr/>
            <p:nvPr/>
          </p:nvSpPr>
          <p:spPr>
            <a:xfrm>
              <a:off x="513475" y="2743819"/>
              <a:ext cx="1718465" cy="1461405"/>
            </a:xfrm>
            <a:custGeom>
              <a:avLst/>
              <a:gdLst/>
              <a:ahLst/>
              <a:cxnLst/>
              <a:rect l="l" t="t" r="r" b="b"/>
              <a:pathLst>
                <a:path w="40792" h="34688" extrusionOk="0">
                  <a:moveTo>
                    <a:pt x="1706" y="30458"/>
                  </a:moveTo>
                  <a:lnTo>
                    <a:pt x="1706" y="30458"/>
                  </a:lnTo>
                  <a:cubicBezTo>
                    <a:pt x="1490" y="30765"/>
                    <a:pt x="1368" y="31005"/>
                    <a:pt x="1368" y="31156"/>
                  </a:cubicBezTo>
                  <a:cubicBezTo>
                    <a:pt x="1368" y="31235"/>
                    <a:pt x="1377" y="31272"/>
                    <a:pt x="1393" y="31272"/>
                  </a:cubicBezTo>
                  <a:cubicBezTo>
                    <a:pt x="1441" y="31272"/>
                    <a:pt x="1553" y="30965"/>
                    <a:pt x="1706" y="30458"/>
                  </a:cubicBezTo>
                  <a:close/>
                  <a:moveTo>
                    <a:pt x="29666" y="1"/>
                  </a:moveTo>
                  <a:lnTo>
                    <a:pt x="11794" y="4135"/>
                  </a:lnTo>
                  <a:cubicBezTo>
                    <a:pt x="11794" y="4135"/>
                    <a:pt x="9028" y="15898"/>
                    <a:pt x="0" y="22129"/>
                  </a:cubicBezTo>
                  <a:lnTo>
                    <a:pt x="4164" y="20761"/>
                  </a:lnTo>
                  <a:lnTo>
                    <a:pt x="4164" y="20761"/>
                  </a:lnTo>
                  <a:cubicBezTo>
                    <a:pt x="4164" y="20761"/>
                    <a:pt x="2450" y="27990"/>
                    <a:pt x="1706" y="30458"/>
                  </a:cubicBezTo>
                  <a:lnTo>
                    <a:pt x="1706" y="30458"/>
                  </a:lnTo>
                  <a:cubicBezTo>
                    <a:pt x="3494" y="27918"/>
                    <a:pt x="11763" y="20762"/>
                    <a:pt x="11763" y="20761"/>
                  </a:cubicBezTo>
                  <a:lnTo>
                    <a:pt x="11763" y="20761"/>
                  </a:lnTo>
                  <a:cubicBezTo>
                    <a:pt x="11763" y="20762"/>
                    <a:pt x="9868" y="32654"/>
                    <a:pt x="10281" y="32654"/>
                  </a:cubicBezTo>
                  <a:cubicBezTo>
                    <a:pt x="10303" y="32654"/>
                    <a:pt x="10331" y="32622"/>
                    <a:pt x="10365" y="32555"/>
                  </a:cubicBezTo>
                  <a:cubicBezTo>
                    <a:pt x="11064" y="31187"/>
                    <a:pt x="14529" y="24956"/>
                    <a:pt x="14529" y="24956"/>
                  </a:cubicBezTo>
                  <a:cubicBezTo>
                    <a:pt x="14529" y="24956"/>
                    <a:pt x="19094" y="34683"/>
                    <a:pt x="19379" y="34683"/>
                  </a:cubicBezTo>
                  <a:cubicBezTo>
                    <a:pt x="19388" y="34683"/>
                    <a:pt x="19393" y="34673"/>
                    <a:pt x="19393" y="34652"/>
                  </a:cubicBezTo>
                  <a:cubicBezTo>
                    <a:pt x="19393" y="33953"/>
                    <a:pt x="21460" y="29090"/>
                    <a:pt x="22827" y="26324"/>
                  </a:cubicBezTo>
                  <a:cubicBezTo>
                    <a:pt x="22827" y="26324"/>
                    <a:pt x="26699" y="34687"/>
                    <a:pt x="26976" y="34687"/>
                  </a:cubicBezTo>
                  <a:cubicBezTo>
                    <a:pt x="26986" y="34687"/>
                    <a:pt x="26992" y="34676"/>
                    <a:pt x="26992" y="34652"/>
                  </a:cubicBezTo>
                  <a:cubicBezTo>
                    <a:pt x="26992" y="33973"/>
                    <a:pt x="27622" y="22829"/>
                    <a:pt x="28299" y="22829"/>
                  </a:cubicBezTo>
                  <a:cubicBezTo>
                    <a:pt x="28319" y="22829"/>
                    <a:pt x="28339" y="22838"/>
                    <a:pt x="28359" y="22858"/>
                  </a:cubicBezTo>
                  <a:cubicBezTo>
                    <a:pt x="29006" y="23534"/>
                    <a:pt x="35496" y="33260"/>
                    <a:pt x="35935" y="33260"/>
                  </a:cubicBezTo>
                  <a:cubicBezTo>
                    <a:pt x="35950" y="33260"/>
                    <a:pt x="35958" y="33248"/>
                    <a:pt x="35958" y="33223"/>
                  </a:cubicBezTo>
                  <a:cubicBezTo>
                    <a:pt x="35958" y="32555"/>
                    <a:pt x="33861" y="24227"/>
                    <a:pt x="33861" y="24226"/>
                  </a:cubicBezTo>
                  <a:lnTo>
                    <a:pt x="33861" y="24226"/>
                  </a:lnTo>
                  <a:lnTo>
                    <a:pt x="40791" y="30457"/>
                  </a:lnTo>
                  <a:cubicBezTo>
                    <a:pt x="40791" y="30457"/>
                    <a:pt x="31764" y="15229"/>
                    <a:pt x="29666" y="1"/>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0"/>
            <p:cNvSpPr/>
            <p:nvPr/>
          </p:nvSpPr>
          <p:spPr>
            <a:xfrm>
              <a:off x="806684" y="1809083"/>
              <a:ext cx="1342014" cy="1370236"/>
            </a:xfrm>
            <a:custGeom>
              <a:avLst/>
              <a:gdLst/>
              <a:ahLst/>
              <a:cxnLst/>
              <a:rect l="l" t="t" r="r" b="b"/>
              <a:pathLst>
                <a:path w="31856" h="32524" extrusionOk="0">
                  <a:moveTo>
                    <a:pt x="9697" y="0"/>
                  </a:moveTo>
                  <a:cubicBezTo>
                    <a:pt x="9697" y="0"/>
                    <a:pt x="8998" y="16596"/>
                    <a:pt x="1" y="31156"/>
                  </a:cubicBezTo>
                  <a:lnTo>
                    <a:pt x="4135" y="28359"/>
                  </a:lnTo>
                  <a:lnTo>
                    <a:pt x="5502" y="32523"/>
                  </a:lnTo>
                  <a:lnTo>
                    <a:pt x="10366" y="27630"/>
                  </a:lnTo>
                  <a:lnTo>
                    <a:pt x="13831" y="30426"/>
                  </a:lnTo>
                  <a:lnTo>
                    <a:pt x="17296" y="27630"/>
                  </a:lnTo>
                  <a:lnTo>
                    <a:pt x="22828" y="29727"/>
                  </a:lnTo>
                  <a:lnTo>
                    <a:pt x="26293" y="26292"/>
                  </a:lnTo>
                  <a:lnTo>
                    <a:pt x="31856" y="29058"/>
                  </a:lnTo>
                  <a:cubicBezTo>
                    <a:pt x="31856" y="29058"/>
                    <a:pt x="22828" y="14499"/>
                    <a:pt x="21460" y="0"/>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0"/>
            <p:cNvSpPr/>
            <p:nvPr/>
          </p:nvSpPr>
          <p:spPr>
            <a:xfrm>
              <a:off x="516045" y="2624765"/>
              <a:ext cx="902792" cy="1489338"/>
            </a:xfrm>
            <a:custGeom>
              <a:avLst/>
              <a:gdLst/>
              <a:ahLst/>
              <a:cxnLst/>
              <a:rect l="l" t="t" r="r" b="b"/>
              <a:pathLst>
                <a:path w="21430" h="35351" extrusionOk="0">
                  <a:moveTo>
                    <a:pt x="21429" y="0"/>
                  </a:moveTo>
                  <a:lnTo>
                    <a:pt x="11733" y="6930"/>
                  </a:lnTo>
                  <a:cubicBezTo>
                    <a:pt x="11733" y="6930"/>
                    <a:pt x="10365" y="13830"/>
                    <a:pt x="7599" y="17295"/>
                  </a:cubicBezTo>
                  <a:cubicBezTo>
                    <a:pt x="4803" y="20760"/>
                    <a:pt x="0" y="24894"/>
                    <a:pt x="0" y="24894"/>
                  </a:cubicBezTo>
                  <a:lnTo>
                    <a:pt x="4134" y="23526"/>
                  </a:lnTo>
                  <a:lnTo>
                    <a:pt x="1368" y="33891"/>
                  </a:lnTo>
                  <a:lnTo>
                    <a:pt x="11277" y="24317"/>
                  </a:lnTo>
                  <a:lnTo>
                    <a:pt x="11277" y="24317"/>
                  </a:lnTo>
                  <a:lnTo>
                    <a:pt x="10304" y="35350"/>
                  </a:lnTo>
                  <a:lnTo>
                    <a:pt x="21429" y="14560"/>
                  </a:lnTo>
                  <a:lnTo>
                    <a:pt x="2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0"/>
            <p:cNvSpPr/>
            <p:nvPr/>
          </p:nvSpPr>
          <p:spPr>
            <a:xfrm>
              <a:off x="807990" y="1810347"/>
              <a:ext cx="669743" cy="1370236"/>
            </a:xfrm>
            <a:custGeom>
              <a:avLst/>
              <a:gdLst/>
              <a:ahLst/>
              <a:cxnLst/>
              <a:rect l="l" t="t" r="r" b="b"/>
              <a:pathLst>
                <a:path w="15898" h="32524" extrusionOk="0">
                  <a:moveTo>
                    <a:pt x="9028" y="1"/>
                  </a:moveTo>
                  <a:cubicBezTo>
                    <a:pt x="9028" y="1"/>
                    <a:pt x="9696" y="2098"/>
                    <a:pt x="8906" y="6688"/>
                  </a:cubicBezTo>
                  <a:cubicBezTo>
                    <a:pt x="8116" y="11277"/>
                    <a:pt x="6231" y="16627"/>
                    <a:pt x="5593" y="19423"/>
                  </a:cubicBezTo>
                  <a:cubicBezTo>
                    <a:pt x="4955" y="22189"/>
                    <a:pt x="0" y="31156"/>
                    <a:pt x="0" y="31156"/>
                  </a:cubicBezTo>
                  <a:lnTo>
                    <a:pt x="4134" y="28390"/>
                  </a:lnTo>
                  <a:lnTo>
                    <a:pt x="5532" y="32524"/>
                  </a:lnTo>
                  <a:lnTo>
                    <a:pt x="14529" y="15198"/>
                  </a:lnTo>
                  <a:lnTo>
                    <a:pt x="15897" y="1368"/>
                  </a:lnTo>
                  <a:lnTo>
                    <a:pt x="90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0"/>
            <p:cNvSpPr/>
            <p:nvPr/>
          </p:nvSpPr>
          <p:spPr>
            <a:xfrm>
              <a:off x="1011594" y="670700"/>
              <a:ext cx="874146" cy="1370236"/>
            </a:xfrm>
            <a:custGeom>
              <a:avLst/>
              <a:gdLst/>
              <a:ahLst/>
              <a:cxnLst/>
              <a:rect l="l" t="t" r="r" b="b"/>
              <a:pathLst>
                <a:path w="20750" h="32524" extrusionOk="0">
                  <a:moveTo>
                    <a:pt x="11733" y="1"/>
                  </a:moveTo>
                  <a:lnTo>
                    <a:pt x="10639" y="4286"/>
                  </a:lnTo>
                  <a:cubicBezTo>
                    <a:pt x="8177" y="13861"/>
                    <a:pt x="4590" y="23101"/>
                    <a:pt x="0" y="31825"/>
                  </a:cubicBezTo>
                  <a:lnTo>
                    <a:pt x="4134" y="29059"/>
                  </a:lnTo>
                  <a:lnTo>
                    <a:pt x="6900" y="31156"/>
                  </a:lnTo>
                  <a:lnTo>
                    <a:pt x="8997" y="29059"/>
                  </a:lnTo>
                  <a:lnTo>
                    <a:pt x="11763" y="31156"/>
                  </a:lnTo>
                  <a:lnTo>
                    <a:pt x="12462" y="28390"/>
                  </a:lnTo>
                  <a:lnTo>
                    <a:pt x="15928" y="31156"/>
                  </a:lnTo>
                  <a:lnTo>
                    <a:pt x="16596" y="29059"/>
                  </a:lnTo>
                  <a:lnTo>
                    <a:pt x="20730" y="32524"/>
                  </a:lnTo>
                  <a:cubicBezTo>
                    <a:pt x="20730" y="32524"/>
                    <a:pt x="20730" y="32524"/>
                    <a:pt x="20730" y="32524"/>
                  </a:cubicBezTo>
                  <a:cubicBezTo>
                    <a:pt x="20750" y="32524"/>
                    <a:pt x="13798" y="12453"/>
                    <a:pt x="11733" y="1"/>
                  </a:cubicBezTo>
                  <a:close/>
                </a:path>
              </a:pathLst>
            </a:custGeom>
            <a:solidFill>
              <a:srgbClr val="387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0"/>
            <p:cNvSpPr/>
            <p:nvPr/>
          </p:nvSpPr>
          <p:spPr>
            <a:xfrm>
              <a:off x="1010288" y="670700"/>
              <a:ext cx="495588" cy="1343357"/>
            </a:xfrm>
            <a:custGeom>
              <a:avLst/>
              <a:gdLst/>
              <a:ahLst/>
              <a:cxnLst/>
              <a:rect l="l" t="t" r="r" b="b"/>
              <a:pathLst>
                <a:path w="11764" h="31886" extrusionOk="0">
                  <a:moveTo>
                    <a:pt x="11764" y="1"/>
                  </a:moveTo>
                  <a:cubicBezTo>
                    <a:pt x="10639" y="4013"/>
                    <a:pt x="9120" y="10153"/>
                    <a:pt x="6901" y="15958"/>
                  </a:cubicBezTo>
                  <a:cubicBezTo>
                    <a:pt x="3800" y="24226"/>
                    <a:pt x="1" y="31885"/>
                    <a:pt x="1" y="31885"/>
                  </a:cubicBezTo>
                  <a:lnTo>
                    <a:pt x="4135" y="29089"/>
                  </a:lnTo>
                  <a:lnTo>
                    <a:pt x="6901" y="31186"/>
                  </a:lnTo>
                  <a:lnTo>
                    <a:pt x="11764" y="26323"/>
                  </a:lnTo>
                  <a:lnTo>
                    <a:pt x="117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0"/>
            <p:cNvSpPr/>
            <p:nvPr/>
          </p:nvSpPr>
          <p:spPr>
            <a:xfrm>
              <a:off x="1450775" y="4398270"/>
              <a:ext cx="6446" cy="443081"/>
            </a:xfrm>
            <a:custGeom>
              <a:avLst/>
              <a:gdLst/>
              <a:ahLst/>
              <a:cxnLst/>
              <a:rect l="l" t="t" r="r" b="b"/>
              <a:pathLst>
                <a:path w="153" h="10517" fill="none" extrusionOk="0">
                  <a:moveTo>
                    <a:pt x="1" y="0"/>
                  </a:moveTo>
                  <a:cubicBezTo>
                    <a:pt x="153" y="3496"/>
                    <a:pt x="153" y="6991"/>
                    <a:pt x="62" y="10517"/>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p:nvPr/>
          </p:nvSpPr>
          <p:spPr>
            <a:xfrm>
              <a:off x="1382908" y="4521200"/>
              <a:ext cx="5182" cy="320146"/>
            </a:xfrm>
            <a:custGeom>
              <a:avLst/>
              <a:gdLst/>
              <a:ahLst/>
              <a:cxnLst/>
              <a:rect l="l" t="t" r="r" b="b"/>
              <a:pathLst>
                <a:path w="123" h="7599" fill="none" extrusionOk="0">
                  <a:moveTo>
                    <a:pt x="1" y="0"/>
                  </a:moveTo>
                  <a:cubicBezTo>
                    <a:pt x="123" y="2523"/>
                    <a:pt x="123" y="5076"/>
                    <a:pt x="31" y="7599"/>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0"/>
            <p:cNvSpPr/>
            <p:nvPr/>
          </p:nvSpPr>
          <p:spPr>
            <a:xfrm>
              <a:off x="1414925" y="4335499"/>
              <a:ext cx="6446" cy="444387"/>
            </a:xfrm>
            <a:custGeom>
              <a:avLst/>
              <a:gdLst/>
              <a:ahLst/>
              <a:cxnLst/>
              <a:rect l="l" t="t" r="r" b="b"/>
              <a:pathLst>
                <a:path w="153" h="10548" fill="none" extrusionOk="0">
                  <a:moveTo>
                    <a:pt x="153" y="10548"/>
                  </a:moveTo>
                  <a:cubicBezTo>
                    <a:pt x="1" y="7052"/>
                    <a:pt x="1" y="3557"/>
                    <a:pt x="92" y="1"/>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0"/>
            <p:cNvSpPr/>
            <p:nvPr/>
          </p:nvSpPr>
          <p:spPr>
            <a:xfrm>
              <a:off x="1450775" y="4083237"/>
              <a:ext cx="6446" cy="221604"/>
            </a:xfrm>
            <a:custGeom>
              <a:avLst/>
              <a:gdLst/>
              <a:ahLst/>
              <a:cxnLst/>
              <a:rect l="l" t="t" r="r" b="b"/>
              <a:pathLst>
                <a:path w="153" h="5260" fill="none" extrusionOk="0">
                  <a:moveTo>
                    <a:pt x="1" y="1"/>
                  </a:moveTo>
                  <a:cubicBezTo>
                    <a:pt x="153" y="1733"/>
                    <a:pt x="153" y="3527"/>
                    <a:pt x="62" y="5259"/>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0"/>
            <p:cNvSpPr/>
            <p:nvPr/>
          </p:nvSpPr>
          <p:spPr>
            <a:xfrm>
              <a:off x="1382908" y="4143438"/>
              <a:ext cx="5182" cy="160094"/>
            </a:xfrm>
            <a:custGeom>
              <a:avLst/>
              <a:gdLst/>
              <a:ahLst/>
              <a:cxnLst/>
              <a:rect l="l" t="t" r="r" b="b"/>
              <a:pathLst>
                <a:path w="123" h="3800" fill="none" extrusionOk="0">
                  <a:moveTo>
                    <a:pt x="1" y="0"/>
                  </a:moveTo>
                  <a:cubicBezTo>
                    <a:pt x="123" y="1277"/>
                    <a:pt x="123" y="2554"/>
                    <a:pt x="31" y="3800"/>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0"/>
            <p:cNvSpPr/>
            <p:nvPr/>
          </p:nvSpPr>
          <p:spPr>
            <a:xfrm>
              <a:off x="1414925" y="4051220"/>
              <a:ext cx="6446" cy="222868"/>
            </a:xfrm>
            <a:custGeom>
              <a:avLst/>
              <a:gdLst/>
              <a:ahLst/>
              <a:cxnLst/>
              <a:rect l="l" t="t" r="r" b="b"/>
              <a:pathLst>
                <a:path w="153" h="5290" fill="none" extrusionOk="0">
                  <a:moveTo>
                    <a:pt x="153" y="5290"/>
                  </a:moveTo>
                  <a:cubicBezTo>
                    <a:pt x="1" y="3527"/>
                    <a:pt x="1" y="1733"/>
                    <a:pt x="92" y="1"/>
                  </a:cubicBezTo>
                </a:path>
              </a:pathLst>
            </a:custGeom>
            <a:noFill/>
            <a:ln w="22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0"/>
            <p:cNvSpPr/>
            <p:nvPr/>
          </p:nvSpPr>
          <p:spPr>
            <a:xfrm>
              <a:off x="1409827" y="1323768"/>
              <a:ext cx="19252" cy="71747"/>
            </a:xfrm>
            <a:custGeom>
              <a:avLst/>
              <a:gdLst/>
              <a:ahLst/>
              <a:cxnLst/>
              <a:rect l="l" t="t" r="r" b="b"/>
              <a:pathLst>
                <a:path w="457" h="1703" fill="none" extrusionOk="0">
                  <a:moveTo>
                    <a:pt x="456" y="0"/>
                  </a:moveTo>
                  <a:lnTo>
                    <a:pt x="0" y="1702"/>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0"/>
            <p:cNvSpPr/>
            <p:nvPr/>
          </p:nvSpPr>
          <p:spPr>
            <a:xfrm>
              <a:off x="1313776" y="1683584"/>
              <a:ext cx="19252" cy="73011"/>
            </a:xfrm>
            <a:custGeom>
              <a:avLst/>
              <a:gdLst/>
              <a:ahLst/>
              <a:cxnLst/>
              <a:rect l="l" t="t" r="r" b="b"/>
              <a:pathLst>
                <a:path w="457" h="1733" fill="none" extrusionOk="0">
                  <a:moveTo>
                    <a:pt x="457" y="0"/>
                  </a:moveTo>
                  <a:lnTo>
                    <a:pt x="1" y="1733"/>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0"/>
            <p:cNvSpPr/>
            <p:nvPr/>
          </p:nvSpPr>
          <p:spPr>
            <a:xfrm>
              <a:off x="1514810" y="1273805"/>
              <a:ext cx="2612" cy="74317"/>
            </a:xfrm>
            <a:custGeom>
              <a:avLst/>
              <a:gdLst/>
              <a:ahLst/>
              <a:cxnLst/>
              <a:rect l="l" t="t" r="r" b="b"/>
              <a:pathLst>
                <a:path w="62" h="1764" fill="none" extrusionOk="0">
                  <a:moveTo>
                    <a:pt x="1" y="1"/>
                  </a:moveTo>
                  <a:lnTo>
                    <a:pt x="61" y="1764"/>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0"/>
            <p:cNvSpPr/>
            <p:nvPr/>
          </p:nvSpPr>
          <p:spPr>
            <a:xfrm>
              <a:off x="1461055" y="1491522"/>
              <a:ext cx="12849" cy="71747"/>
            </a:xfrm>
            <a:custGeom>
              <a:avLst/>
              <a:gdLst/>
              <a:ahLst/>
              <a:cxnLst/>
              <a:rect l="l" t="t" r="r" b="b"/>
              <a:pathLst>
                <a:path w="305" h="1703" fill="none" extrusionOk="0">
                  <a:moveTo>
                    <a:pt x="304" y="0"/>
                  </a:moveTo>
                  <a:lnTo>
                    <a:pt x="0" y="1702"/>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0"/>
            <p:cNvSpPr/>
            <p:nvPr/>
          </p:nvSpPr>
          <p:spPr>
            <a:xfrm>
              <a:off x="1464888" y="1828293"/>
              <a:ext cx="7709" cy="74317"/>
            </a:xfrm>
            <a:custGeom>
              <a:avLst/>
              <a:gdLst/>
              <a:ahLst/>
              <a:cxnLst/>
              <a:rect l="l" t="t" r="r" b="b"/>
              <a:pathLst>
                <a:path w="183" h="1764" fill="none" extrusionOk="0">
                  <a:moveTo>
                    <a:pt x="0" y="0"/>
                  </a:moveTo>
                  <a:lnTo>
                    <a:pt x="183" y="1763"/>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0"/>
            <p:cNvSpPr/>
            <p:nvPr/>
          </p:nvSpPr>
          <p:spPr>
            <a:xfrm>
              <a:off x="1587817" y="1659234"/>
              <a:ext cx="1306" cy="74317"/>
            </a:xfrm>
            <a:custGeom>
              <a:avLst/>
              <a:gdLst/>
              <a:ahLst/>
              <a:cxnLst/>
              <a:rect l="l" t="t" r="r" b="b"/>
              <a:pathLst>
                <a:path w="31" h="1764" fill="none" extrusionOk="0">
                  <a:moveTo>
                    <a:pt x="0" y="1"/>
                  </a:moveTo>
                  <a:lnTo>
                    <a:pt x="31" y="1764"/>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0"/>
            <p:cNvSpPr/>
            <p:nvPr/>
          </p:nvSpPr>
          <p:spPr>
            <a:xfrm>
              <a:off x="1663352" y="1882049"/>
              <a:ext cx="9015" cy="42299"/>
            </a:xfrm>
            <a:custGeom>
              <a:avLst/>
              <a:gdLst/>
              <a:ahLst/>
              <a:cxnLst/>
              <a:rect l="l" t="t" r="r" b="b"/>
              <a:pathLst>
                <a:path w="214" h="1004" fill="none" extrusionOk="0">
                  <a:moveTo>
                    <a:pt x="1" y="1"/>
                  </a:moveTo>
                  <a:lnTo>
                    <a:pt x="213" y="1004"/>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0"/>
            <p:cNvSpPr/>
            <p:nvPr/>
          </p:nvSpPr>
          <p:spPr>
            <a:xfrm>
              <a:off x="1363739" y="2214986"/>
              <a:ext cx="32017" cy="88389"/>
            </a:xfrm>
            <a:custGeom>
              <a:avLst/>
              <a:gdLst/>
              <a:ahLst/>
              <a:cxnLst/>
              <a:rect l="l" t="t" r="r" b="b"/>
              <a:pathLst>
                <a:path w="760" h="2098" fill="none" extrusionOk="0">
                  <a:moveTo>
                    <a:pt x="760" y="1"/>
                  </a:moveTo>
                  <a:lnTo>
                    <a:pt x="0" y="209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a:off x="1194681" y="2649073"/>
              <a:ext cx="32059" cy="85861"/>
            </a:xfrm>
            <a:custGeom>
              <a:avLst/>
              <a:gdLst/>
              <a:ahLst/>
              <a:cxnLst/>
              <a:rect l="l" t="t" r="r" b="b"/>
              <a:pathLst>
                <a:path w="761" h="2038" fill="none" extrusionOk="0">
                  <a:moveTo>
                    <a:pt x="761" y="1"/>
                  </a:moveTo>
                  <a:lnTo>
                    <a:pt x="1" y="2037"/>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0"/>
            <p:cNvSpPr/>
            <p:nvPr/>
          </p:nvSpPr>
          <p:spPr>
            <a:xfrm>
              <a:off x="1546827" y="2157355"/>
              <a:ext cx="3876" cy="88431"/>
            </a:xfrm>
            <a:custGeom>
              <a:avLst/>
              <a:gdLst/>
              <a:ahLst/>
              <a:cxnLst/>
              <a:rect l="l" t="t" r="r" b="b"/>
              <a:pathLst>
                <a:path w="92" h="2099" fill="none" extrusionOk="0">
                  <a:moveTo>
                    <a:pt x="1" y="1"/>
                  </a:moveTo>
                  <a:lnTo>
                    <a:pt x="92" y="209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p:nvPr/>
          </p:nvSpPr>
          <p:spPr>
            <a:xfrm>
              <a:off x="1452081" y="2417327"/>
              <a:ext cx="23086" cy="87083"/>
            </a:xfrm>
            <a:custGeom>
              <a:avLst/>
              <a:gdLst/>
              <a:ahLst/>
              <a:cxnLst/>
              <a:rect l="l" t="t" r="r" b="b"/>
              <a:pathLst>
                <a:path w="548" h="2067" fill="none" extrusionOk="0">
                  <a:moveTo>
                    <a:pt x="547" y="0"/>
                  </a:moveTo>
                  <a:lnTo>
                    <a:pt x="0" y="2067"/>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a:off x="1458485" y="2821967"/>
              <a:ext cx="12849" cy="87083"/>
            </a:xfrm>
            <a:custGeom>
              <a:avLst/>
              <a:gdLst/>
              <a:ahLst/>
              <a:cxnLst/>
              <a:rect l="l" t="t" r="r" b="b"/>
              <a:pathLst>
                <a:path w="305" h="2067" fill="none" extrusionOk="0">
                  <a:moveTo>
                    <a:pt x="0" y="0"/>
                  </a:moveTo>
                  <a:lnTo>
                    <a:pt x="304" y="2067"/>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0"/>
            <p:cNvSpPr/>
            <p:nvPr/>
          </p:nvSpPr>
          <p:spPr>
            <a:xfrm>
              <a:off x="1672325" y="2618362"/>
              <a:ext cx="6446" cy="89653"/>
            </a:xfrm>
            <a:custGeom>
              <a:avLst/>
              <a:gdLst/>
              <a:ahLst/>
              <a:cxnLst/>
              <a:rect l="l" t="t" r="r" b="b"/>
              <a:pathLst>
                <a:path w="153" h="2128" fill="none" extrusionOk="0">
                  <a:moveTo>
                    <a:pt x="0" y="0"/>
                  </a:moveTo>
                  <a:lnTo>
                    <a:pt x="152" y="2128"/>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p:nvPr/>
          </p:nvSpPr>
          <p:spPr>
            <a:xfrm>
              <a:off x="1806755" y="2885959"/>
              <a:ext cx="16725" cy="51272"/>
            </a:xfrm>
            <a:custGeom>
              <a:avLst/>
              <a:gdLst/>
              <a:ahLst/>
              <a:cxnLst/>
              <a:rect l="l" t="t" r="r" b="b"/>
              <a:pathLst>
                <a:path w="397" h="1217" fill="none" extrusionOk="0">
                  <a:moveTo>
                    <a:pt x="1" y="1"/>
                  </a:moveTo>
                  <a:lnTo>
                    <a:pt x="396" y="1217"/>
                  </a:lnTo>
                </a:path>
              </a:pathLst>
            </a:custGeom>
            <a:noFill/>
            <a:ln w="9875" cap="rnd" cmpd="sng">
              <a:solidFill>
                <a:srgbClr val="177F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0"/>
            <p:cNvSpPr/>
            <p:nvPr/>
          </p:nvSpPr>
          <p:spPr>
            <a:xfrm>
              <a:off x="1508406" y="1047156"/>
              <a:ext cx="25656" cy="25657"/>
            </a:xfrm>
            <a:custGeom>
              <a:avLst/>
              <a:gdLst/>
              <a:ahLst/>
              <a:cxnLst/>
              <a:rect l="l" t="t" r="r" b="b"/>
              <a:pathLst>
                <a:path w="609" h="609" extrusionOk="0">
                  <a:moveTo>
                    <a:pt x="305" y="1"/>
                  </a:moveTo>
                  <a:cubicBezTo>
                    <a:pt x="122" y="1"/>
                    <a:pt x="1" y="122"/>
                    <a:pt x="1" y="305"/>
                  </a:cubicBezTo>
                  <a:cubicBezTo>
                    <a:pt x="1" y="457"/>
                    <a:pt x="122" y="609"/>
                    <a:pt x="305" y="609"/>
                  </a:cubicBezTo>
                  <a:cubicBezTo>
                    <a:pt x="457" y="609"/>
                    <a:pt x="609" y="457"/>
                    <a:pt x="609" y="305"/>
                  </a:cubicBezTo>
                  <a:cubicBezTo>
                    <a:pt x="609" y="122"/>
                    <a:pt x="457"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0"/>
            <p:cNvSpPr/>
            <p:nvPr/>
          </p:nvSpPr>
          <p:spPr>
            <a:xfrm>
              <a:off x="1274092" y="1549111"/>
              <a:ext cx="25656" cy="25657"/>
            </a:xfrm>
            <a:custGeom>
              <a:avLst/>
              <a:gdLst/>
              <a:ahLst/>
              <a:cxnLst/>
              <a:rect l="l" t="t" r="r" b="b"/>
              <a:pathLst>
                <a:path w="609" h="609" extrusionOk="0">
                  <a:moveTo>
                    <a:pt x="304" y="1"/>
                  </a:moveTo>
                  <a:cubicBezTo>
                    <a:pt x="122" y="1"/>
                    <a:pt x="0" y="122"/>
                    <a:pt x="0" y="305"/>
                  </a:cubicBezTo>
                  <a:cubicBezTo>
                    <a:pt x="0" y="487"/>
                    <a:pt x="122" y="609"/>
                    <a:pt x="304" y="609"/>
                  </a:cubicBezTo>
                  <a:cubicBezTo>
                    <a:pt x="487" y="609"/>
                    <a:pt x="608" y="487"/>
                    <a:pt x="608" y="305"/>
                  </a:cubicBezTo>
                  <a:cubicBezTo>
                    <a:pt x="608" y="122"/>
                    <a:pt x="487"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0"/>
            <p:cNvSpPr/>
            <p:nvPr/>
          </p:nvSpPr>
          <p:spPr>
            <a:xfrm>
              <a:off x="1742763" y="2487723"/>
              <a:ext cx="25656" cy="25657"/>
            </a:xfrm>
            <a:custGeom>
              <a:avLst/>
              <a:gdLst/>
              <a:ahLst/>
              <a:cxnLst/>
              <a:rect l="l" t="t" r="r" b="b"/>
              <a:pathLst>
                <a:path w="609" h="609" extrusionOk="0">
                  <a:moveTo>
                    <a:pt x="304" y="1"/>
                  </a:moveTo>
                  <a:cubicBezTo>
                    <a:pt x="152" y="1"/>
                    <a:pt x="0" y="122"/>
                    <a:pt x="0" y="305"/>
                  </a:cubicBezTo>
                  <a:cubicBezTo>
                    <a:pt x="0" y="457"/>
                    <a:pt x="152" y="609"/>
                    <a:pt x="304" y="609"/>
                  </a:cubicBezTo>
                  <a:cubicBezTo>
                    <a:pt x="486" y="609"/>
                    <a:pt x="608" y="457"/>
                    <a:pt x="608" y="305"/>
                  </a:cubicBezTo>
                  <a:cubicBezTo>
                    <a:pt x="608" y="122"/>
                    <a:pt x="486"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0"/>
            <p:cNvSpPr/>
            <p:nvPr/>
          </p:nvSpPr>
          <p:spPr>
            <a:xfrm>
              <a:off x="1307373" y="3842517"/>
              <a:ext cx="25656" cy="25657"/>
            </a:xfrm>
            <a:custGeom>
              <a:avLst/>
              <a:gdLst/>
              <a:ahLst/>
              <a:cxnLst/>
              <a:rect l="l" t="t" r="r" b="b"/>
              <a:pathLst>
                <a:path w="609" h="609" extrusionOk="0">
                  <a:moveTo>
                    <a:pt x="305" y="0"/>
                  </a:moveTo>
                  <a:cubicBezTo>
                    <a:pt x="153" y="0"/>
                    <a:pt x="1" y="152"/>
                    <a:pt x="1" y="304"/>
                  </a:cubicBezTo>
                  <a:cubicBezTo>
                    <a:pt x="1" y="487"/>
                    <a:pt x="153" y="608"/>
                    <a:pt x="305" y="608"/>
                  </a:cubicBezTo>
                  <a:cubicBezTo>
                    <a:pt x="487" y="608"/>
                    <a:pt x="609" y="487"/>
                    <a:pt x="609" y="304"/>
                  </a:cubicBezTo>
                  <a:cubicBezTo>
                    <a:pt x="609" y="152"/>
                    <a:pt x="487"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0"/>
            <p:cNvSpPr/>
            <p:nvPr/>
          </p:nvSpPr>
          <p:spPr>
            <a:xfrm>
              <a:off x="1742763" y="1842364"/>
              <a:ext cx="16682" cy="15420"/>
            </a:xfrm>
            <a:custGeom>
              <a:avLst/>
              <a:gdLst/>
              <a:ahLst/>
              <a:cxnLst/>
              <a:rect l="l" t="t" r="r" b="b"/>
              <a:pathLst>
                <a:path w="396" h="366" extrusionOk="0">
                  <a:moveTo>
                    <a:pt x="183" y="0"/>
                  </a:moveTo>
                  <a:cubicBezTo>
                    <a:pt x="91" y="0"/>
                    <a:pt x="0" y="92"/>
                    <a:pt x="0" y="183"/>
                  </a:cubicBezTo>
                  <a:cubicBezTo>
                    <a:pt x="0" y="274"/>
                    <a:pt x="91" y="365"/>
                    <a:pt x="183" y="365"/>
                  </a:cubicBezTo>
                  <a:cubicBezTo>
                    <a:pt x="304" y="365"/>
                    <a:pt x="395" y="274"/>
                    <a:pt x="395" y="183"/>
                  </a:cubicBezTo>
                  <a:cubicBezTo>
                    <a:pt x="395" y="92"/>
                    <a:pt x="30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a:off x="1315040" y="2897502"/>
              <a:ext cx="16725" cy="15420"/>
            </a:xfrm>
            <a:custGeom>
              <a:avLst/>
              <a:gdLst/>
              <a:ahLst/>
              <a:cxnLst/>
              <a:rect l="l" t="t" r="r" b="b"/>
              <a:pathLst>
                <a:path w="397"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a:off x="1450775" y="3381511"/>
              <a:ext cx="15419" cy="16726"/>
            </a:xfrm>
            <a:custGeom>
              <a:avLst/>
              <a:gdLst/>
              <a:ahLst/>
              <a:cxnLst/>
              <a:rect l="l" t="t" r="r" b="b"/>
              <a:pathLst>
                <a:path w="366" h="397" extrusionOk="0">
                  <a:moveTo>
                    <a:pt x="183" y="1"/>
                  </a:moveTo>
                  <a:cubicBezTo>
                    <a:pt x="62" y="1"/>
                    <a:pt x="1" y="92"/>
                    <a:pt x="1" y="183"/>
                  </a:cubicBezTo>
                  <a:cubicBezTo>
                    <a:pt x="1" y="305"/>
                    <a:pt x="62" y="396"/>
                    <a:pt x="183" y="396"/>
                  </a:cubicBezTo>
                  <a:cubicBezTo>
                    <a:pt x="274" y="396"/>
                    <a:pt x="366" y="305"/>
                    <a:pt x="366" y="183"/>
                  </a:cubicBezTo>
                  <a:cubicBezTo>
                    <a:pt x="366" y="92"/>
                    <a:pt x="274"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0"/>
            <p:cNvSpPr/>
            <p:nvPr/>
          </p:nvSpPr>
          <p:spPr>
            <a:xfrm>
              <a:off x="1768377" y="3163835"/>
              <a:ext cx="16682" cy="16683"/>
            </a:xfrm>
            <a:custGeom>
              <a:avLst/>
              <a:gdLst/>
              <a:ahLst/>
              <a:cxnLst/>
              <a:rect l="l" t="t" r="r" b="b"/>
              <a:pathLst>
                <a:path w="396" h="396" extrusionOk="0">
                  <a:moveTo>
                    <a:pt x="213" y="1"/>
                  </a:moveTo>
                  <a:cubicBezTo>
                    <a:pt x="91" y="1"/>
                    <a:pt x="0" y="92"/>
                    <a:pt x="0" y="213"/>
                  </a:cubicBezTo>
                  <a:cubicBezTo>
                    <a:pt x="0" y="305"/>
                    <a:pt x="91" y="396"/>
                    <a:pt x="213" y="396"/>
                  </a:cubicBezTo>
                  <a:cubicBezTo>
                    <a:pt x="304" y="396"/>
                    <a:pt x="395" y="305"/>
                    <a:pt x="395" y="213"/>
                  </a:cubicBezTo>
                  <a:cubicBezTo>
                    <a:pt x="395" y="92"/>
                    <a:pt x="304"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0"/>
            <p:cNvSpPr/>
            <p:nvPr/>
          </p:nvSpPr>
          <p:spPr>
            <a:xfrm>
              <a:off x="1233101" y="2244434"/>
              <a:ext cx="15419" cy="15420"/>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3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3" name="Google Shape;563;p30"/>
          <p:cNvSpPr txBox="1">
            <a:spLocks noGrp="1"/>
          </p:cNvSpPr>
          <p:nvPr>
            <p:ph type="subTitle" idx="1"/>
          </p:nvPr>
        </p:nvSpPr>
        <p:spPr>
          <a:xfrm>
            <a:off x="1460625" y="2176100"/>
            <a:ext cx="19416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b="1">
                <a:solidFill>
                  <a:schemeClr val="accent2"/>
                </a:solidFill>
                <a:latin typeface="Neucha"/>
                <a:ea typeface="Neucha"/>
                <a:cs typeface="Neucha"/>
                <a:sym typeface="Neuch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4" name="Google Shape;564;p30"/>
          <p:cNvSpPr txBox="1">
            <a:spLocks noGrp="1"/>
          </p:cNvSpPr>
          <p:nvPr>
            <p:ph type="subTitle" idx="2"/>
          </p:nvPr>
        </p:nvSpPr>
        <p:spPr>
          <a:xfrm>
            <a:off x="3601200" y="2176100"/>
            <a:ext cx="19416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b="1">
                <a:solidFill>
                  <a:schemeClr val="accent2"/>
                </a:solidFill>
                <a:latin typeface="Neucha"/>
                <a:ea typeface="Neucha"/>
                <a:cs typeface="Neucha"/>
                <a:sym typeface="Neuch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5" name="Google Shape;565;p30"/>
          <p:cNvSpPr txBox="1">
            <a:spLocks noGrp="1"/>
          </p:cNvSpPr>
          <p:nvPr>
            <p:ph type="subTitle" idx="3"/>
          </p:nvPr>
        </p:nvSpPr>
        <p:spPr>
          <a:xfrm>
            <a:off x="1573275" y="2643025"/>
            <a:ext cx="1716300" cy="10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566" name="Google Shape;566;p30"/>
          <p:cNvSpPr txBox="1">
            <a:spLocks noGrp="1"/>
          </p:cNvSpPr>
          <p:nvPr>
            <p:ph type="subTitle" idx="4"/>
          </p:nvPr>
        </p:nvSpPr>
        <p:spPr>
          <a:xfrm>
            <a:off x="3713850" y="2643025"/>
            <a:ext cx="1716300" cy="10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567" name="Google Shape;567;p30"/>
          <p:cNvSpPr txBox="1">
            <a:spLocks noGrp="1"/>
          </p:cNvSpPr>
          <p:nvPr>
            <p:ph type="subTitle" idx="5"/>
          </p:nvPr>
        </p:nvSpPr>
        <p:spPr>
          <a:xfrm>
            <a:off x="5741775" y="2176100"/>
            <a:ext cx="19416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b="1">
                <a:solidFill>
                  <a:schemeClr val="accent2"/>
                </a:solidFill>
                <a:latin typeface="Neucha"/>
                <a:ea typeface="Neucha"/>
                <a:cs typeface="Neucha"/>
                <a:sym typeface="Neuch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8" name="Google Shape;568;p30"/>
          <p:cNvSpPr txBox="1">
            <a:spLocks noGrp="1"/>
          </p:cNvSpPr>
          <p:nvPr>
            <p:ph type="subTitle" idx="6"/>
          </p:nvPr>
        </p:nvSpPr>
        <p:spPr>
          <a:xfrm>
            <a:off x="5854450" y="2643025"/>
            <a:ext cx="1716300" cy="10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69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Neucha"/>
              <a:buNone/>
              <a:defRPr sz="3000" b="1">
                <a:solidFill>
                  <a:schemeClr val="accent2"/>
                </a:solidFill>
                <a:latin typeface="Neucha"/>
                <a:ea typeface="Neucha"/>
                <a:cs typeface="Neucha"/>
                <a:sym typeface="Neucha"/>
              </a:defRPr>
            </a:lvl1pPr>
            <a:lvl2pPr lvl="1">
              <a:spcBef>
                <a:spcPts val="0"/>
              </a:spcBef>
              <a:spcAft>
                <a:spcPts val="0"/>
              </a:spcAft>
              <a:buClr>
                <a:schemeClr val="accent2"/>
              </a:buClr>
              <a:buSzPts val="3000"/>
              <a:buFont typeface="Neucha"/>
              <a:buNone/>
              <a:defRPr sz="3000" b="1">
                <a:solidFill>
                  <a:schemeClr val="accent2"/>
                </a:solidFill>
                <a:latin typeface="Neucha"/>
                <a:ea typeface="Neucha"/>
                <a:cs typeface="Neucha"/>
                <a:sym typeface="Neucha"/>
              </a:defRPr>
            </a:lvl2pPr>
            <a:lvl3pPr lvl="2">
              <a:spcBef>
                <a:spcPts val="0"/>
              </a:spcBef>
              <a:spcAft>
                <a:spcPts val="0"/>
              </a:spcAft>
              <a:buClr>
                <a:schemeClr val="accent2"/>
              </a:buClr>
              <a:buSzPts val="3000"/>
              <a:buFont typeface="Neucha"/>
              <a:buNone/>
              <a:defRPr sz="3000" b="1">
                <a:solidFill>
                  <a:schemeClr val="accent2"/>
                </a:solidFill>
                <a:latin typeface="Neucha"/>
                <a:ea typeface="Neucha"/>
                <a:cs typeface="Neucha"/>
                <a:sym typeface="Neucha"/>
              </a:defRPr>
            </a:lvl3pPr>
            <a:lvl4pPr lvl="3">
              <a:spcBef>
                <a:spcPts val="0"/>
              </a:spcBef>
              <a:spcAft>
                <a:spcPts val="0"/>
              </a:spcAft>
              <a:buClr>
                <a:schemeClr val="accent2"/>
              </a:buClr>
              <a:buSzPts val="3000"/>
              <a:buFont typeface="Neucha"/>
              <a:buNone/>
              <a:defRPr sz="3000" b="1">
                <a:solidFill>
                  <a:schemeClr val="accent2"/>
                </a:solidFill>
                <a:latin typeface="Neucha"/>
                <a:ea typeface="Neucha"/>
                <a:cs typeface="Neucha"/>
                <a:sym typeface="Neucha"/>
              </a:defRPr>
            </a:lvl4pPr>
            <a:lvl5pPr lvl="4">
              <a:spcBef>
                <a:spcPts val="0"/>
              </a:spcBef>
              <a:spcAft>
                <a:spcPts val="0"/>
              </a:spcAft>
              <a:buClr>
                <a:schemeClr val="accent2"/>
              </a:buClr>
              <a:buSzPts val="3000"/>
              <a:buFont typeface="Neucha"/>
              <a:buNone/>
              <a:defRPr sz="3000" b="1">
                <a:solidFill>
                  <a:schemeClr val="accent2"/>
                </a:solidFill>
                <a:latin typeface="Neucha"/>
                <a:ea typeface="Neucha"/>
                <a:cs typeface="Neucha"/>
                <a:sym typeface="Neucha"/>
              </a:defRPr>
            </a:lvl5pPr>
            <a:lvl6pPr lvl="5">
              <a:spcBef>
                <a:spcPts val="0"/>
              </a:spcBef>
              <a:spcAft>
                <a:spcPts val="0"/>
              </a:spcAft>
              <a:buClr>
                <a:schemeClr val="accent2"/>
              </a:buClr>
              <a:buSzPts val="3000"/>
              <a:buFont typeface="Neucha"/>
              <a:buNone/>
              <a:defRPr sz="3000" b="1">
                <a:solidFill>
                  <a:schemeClr val="accent2"/>
                </a:solidFill>
                <a:latin typeface="Neucha"/>
                <a:ea typeface="Neucha"/>
                <a:cs typeface="Neucha"/>
                <a:sym typeface="Neucha"/>
              </a:defRPr>
            </a:lvl6pPr>
            <a:lvl7pPr lvl="6">
              <a:spcBef>
                <a:spcPts val="0"/>
              </a:spcBef>
              <a:spcAft>
                <a:spcPts val="0"/>
              </a:spcAft>
              <a:buClr>
                <a:schemeClr val="accent2"/>
              </a:buClr>
              <a:buSzPts val="3000"/>
              <a:buFont typeface="Neucha"/>
              <a:buNone/>
              <a:defRPr sz="3000" b="1">
                <a:solidFill>
                  <a:schemeClr val="accent2"/>
                </a:solidFill>
                <a:latin typeface="Neucha"/>
                <a:ea typeface="Neucha"/>
                <a:cs typeface="Neucha"/>
                <a:sym typeface="Neucha"/>
              </a:defRPr>
            </a:lvl7pPr>
            <a:lvl8pPr lvl="7">
              <a:spcBef>
                <a:spcPts val="0"/>
              </a:spcBef>
              <a:spcAft>
                <a:spcPts val="0"/>
              </a:spcAft>
              <a:buClr>
                <a:schemeClr val="accent2"/>
              </a:buClr>
              <a:buSzPts val="3000"/>
              <a:buFont typeface="Neucha"/>
              <a:buNone/>
              <a:defRPr sz="3000" b="1">
                <a:solidFill>
                  <a:schemeClr val="accent2"/>
                </a:solidFill>
                <a:latin typeface="Neucha"/>
                <a:ea typeface="Neucha"/>
                <a:cs typeface="Neucha"/>
                <a:sym typeface="Neucha"/>
              </a:defRPr>
            </a:lvl8pPr>
            <a:lvl9pPr lvl="8">
              <a:spcBef>
                <a:spcPts val="0"/>
              </a:spcBef>
              <a:spcAft>
                <a:spcPts val="0"/>
              </a:spcAft>
              <a:buClr>
                <a:schemeClr val="accent2"/>
              </a:buClr>
              <a:buSzPts val="3000"/>
              <a:buFont typeface="Neucha"/>
              <a:buNone/>
              <a:defRPr sz="3000" b="1">
                <a:solidFill>
                  <a:schemeClr val="accent2"/>
                </a:solidFill>
                <a:latin typeface="Neucha"/>
                <a:ea typeface="Neucha"/>
                <a:cs typeface="Neucha"/>
                <a:sym typeface="Neuch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1pPr>
            <a:lvl2pPr marL="914400" lvl="1"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2pPr>
            <a:lvl3pPr marL="1371600" lvl="2"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3pPr>
            <a:lvl4pPr marL="1828800" lvl="3"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4pPr>
            <a:lvl5pPr marL="2286000" lvl="4"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5pPr>
            <a:lvl6pPr marL="2743200" lvl="5"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6pPr>
            <a:lvl7pPr marL="3200400" lvl="6"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7pPr>
            <a:lvl8pPr marL="3657600" lvl="7"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8pPr>
            <a:lvl9pPr marL="4114800" lvl="8"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59" r:id="rId4"/>
    <p:sldLayoutId id="2147483660" r:id="rId5"/>
    <p:sldLayoutId id="2147483664" r:id="rId6"/>
    <p:sldLayoutId id="2147483671" r:id="rId7"/>
    <p:sldLayoutId id="2147483676"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SxrS7-I_sMQ?feature=oembed"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13"/>
        <p:cNvGrpSpPr/>
        <p:nvPr/>
      </p:nvGrpSpPr>
      <p:grpSpPr>
        <a:xfrm>
          <a:off x="0" y="0"/>
          <a:ext cx="0" cy="0"/>
          <a:chOff x="0" y="0"/>
          <a:chExt cx="0" cy="0"/>
        </a:xfrm>
      </p:grpSpPr>
      <p:sp>
        <p:nvSpPr>
          <p:cNvPr id="714" name="Google Shape;714;p40"/>
          <p:cNvSpPr txBox="1">
            <a:spLocks noGrp="1"/>
          </p:cNvSpPr>
          <p:nvPr>
            <p:ph type="ctrTitle"/>
          </p:nvPr>
        </p:nvSpPr>
        <p:spPr>
          <a:xfrm>
            <a:off x="330506" y="279519"/>
            <a:ext cx="8571123" cy="239168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e-IL" sz="4400" dirty="0">
                <a:latin typeface="Calibri" panose="020F0502020204030204" pitchFamily="34" charset="0"/>
                <a:cs typeface="Calibri" panose="020F0502020204030204" pitchFamily="34" charset="0"/>
              </a:rPr>
              <a:t>יום שוויון זכויות לאנשים עם מוגבלויות </a:t>
            </a:r>
            <a:br>
              <a:rPr lang="he-IL" sz="4400" dirty="0">
                <a:latin typeface="Calibri" panose="020F0502020204030204" pitchFamily="34" charset="0"/>
                <a:cs typeface="Calibri" panose="020F0502020204030204" pitchFamily="34" charset="0"/>
              </a:rPr>
            </a:br>
            <a:r>
              <a:rPr lang="he-IL" sz="4400" dirty="0">
                <a:latin typeface="Calibri" panose="020F0502020204030204" pitchFamily="34" charset="0"/>
                <a:cs typeface="Calibri" panose="020F0502020204030204" pitchFamily="34" charset="0"/>
              </a:rPr>
              <a:t>3.12.2022</a:t>
            </a:r>
            <a:endParaRPr sz="4400" dirty="0">
              <a:latin typeface="Calibri" panose="020F0502020204030204" pitchFamily="34" charset="0"/>
              <a:cs typeface="Calibri" panose="020F0502020204030204" pitchFamily="34" charset="0"/>
            </a:endParaRPr>
          </a:p>
        </p:txBody>
      </p:sp>
      <p:pic>
        <p:nvPicPr>
          <p:cNvPr id="126" name="תמונה 125" descr="תמונה שמכילה טקסט&#10;&#10;התיאור נוצר באופן אוטומטי">
            <a:extLst>
              <a:ext uri="{FF2B5EF4-FFF2-40B4-BE49-F238E27FC236}">
                <a16:creationId xmlns:a16="http://schemas.microsoft.com/office/drawing/2014/main" id="{4B6A55DF-C656-4489-A891-2958BBC390F4}"/>
              </a:ext>
            </a:extLst>
          </p:cNvPr>
          <p:cNvPicPr/>
          <p:nvPr/>
        </p:nvPicPr>
        <p:blipFill rotWithShape="1">
          <a:blip r:embed="rId3">
            <a:extLst>
              <a:ext uri="{BEBA8EAE-BF5A-486C-A8C5-ECC9F3942E4B}">
                <a14:imgProps xmlns:a14="http://schemas.microsoft.com/office/drawing/2010/main">
                  <a14:imgLayer r:embed="rId4">
                    <a14:imgEffect>
                      <a14:backgroundRemoval t="5733" b="55114" l="5668" r="94463">
                        <a14:foregroundMark x1="59739" y1="11531" x2="59739" y2="11531"/>
                        <a14:foregroundMark x1="51792" y1="11726" x2="51792" y2="11726"/>
                        <a14:foregroundMark x1="41498" y1="14007" x2="41498" y2="14007"/>
                        <a14:foregroundMark x1="39218" y1="15831" x2="39218" y2="15831"/>
                        <a14:foregroundMark x1="40977" y1="14723" x2="40977" y2="14723"/>
                        <a14:foregroundMark x1="37915" y1="19414" x2="37915" y2="19414"/>
                        <a14:foregroundMark x1="24365" y1="14137" x2="24365" y2="14137"/>
                        <a14:foregroundMark x1="24560" y1="17003" x2="24560" y2="17003"/>
                        <a14:foregroundMark x1="39544" y1="14723" x2="39544" y2="14723"/>
                        <a14:foregroundMark x1="41107" y1="15961" x2="41107" y2="15961"/>
                        <a14:foregroundMark x1="24365" y1="13420" x2="24365" y2="13420"/>
                        <a14:foregroundMark x1="24560" y1="13290" x2="24560" y2="13290"/>
                        <a14:foregroundMark x1="24560" y1="13290" x2="24560" y2="13290"/>
                        <a14:foregroundMark x1="39935" y1="15700" x2="39935" y2="15700"/>
                        <a14:foregroundMark x1="39935" y1="15700" x2="39935" y2="15700"/>
                        <a14:foregroundMark x1="8143" y1="45212" x2="8143" y2="45212"/>
                        <a14:foregroundMark x1="8143" y1="45081" x2="8143" y2="45081"/>
                        <a14:foregroundMark x1="11857" y1="53616" x2="11857" y2="53616"/>
                        <a14:foregroundMark x1="11857" y1="53616" x2="11857" y2="53616"/>
                        <a14:foregroundMark x1="90554" y1="46645" x2="90554" y2="46645"/>
                        <a14:foregroundMark x1="90554" y1="46645" x2="90554" y2="46645"/>
                        <a14:foregroundMark x1="87557" y1="54919" x2="87557" y2="54919"/>
                        <a14:foregroundMark x1="87427" y1="54919" x2="87427" y2="54919"/>
                        <a14:foregroundMark x1="83062" y1="16547" x2="83062" y2="16547"/>
                        <a14:foregroundMark x1="83062" y1="16547" x2="83062" y2="16547"/>
                        <a14:foregroundMark x1="83062" y1="15831" x2="83062" y2="15831"/>
                        <a14:foregroundMark x1="83062" y1="15831" x2="83062" y2="15831"/>
                        <a14:foregroundMark x1="84039" y1="15375" x2="84039" y2="15375"/>
                        <a14:foregroundMark x1="84039" y1="15375" x2="84039" y2="15375"/>
                        <a14:foregroundMark x1="84169" y1="15440" x2="84169" y2="15440"/>
                        <a14:foregroundMark x1="84169" y1="15440" x2="84169" y2="15440"/>
                        <a14:foregroundMark x1="84169" y1="15440" x2="84169" y2="15440"/>
                        <a14:foregroundMark x1="84169" y1="15440" x2="84169" y2="15440"/>
                        <a14:foregroundMark x1="84756" y1="16547" x2="84756" y2="16547"/>
                        <a14:foregroundMark x1="84756" y1="16678" x2="85863" y2="15700"/>
                        <a14:foregroundMark x1="85863" y1="15700" x2="86319" y2="15700"/>
                        <a14:foregroundMark x1="22280" y1="12573" x2="22280" y2="12573"/>
                        <a14:foregroundMark x1="22280" y1="12573" x2="22280" y2="12573"/>
                        <a14:foregroundMark x1="56091" y1="11270" x2="56091" y2="11270"/>
                        <a14:foregroundMark x1="56091" y1="11270" x2="56091" y2="11270"/>
                        <a14:foregroundMark x1="39349" y1="12964" x2="39349" y2="12964"/>
                        <a14:foregroundMark x1="39349" y1="12964" x2="39349" y2="12964"/>
                        <a14:foregroundMark x1="25277" y1="13160" x2="25277" y2="13160"/>
                        <a14:foregroundMark x1="25277" y1="13160" x2="25277" y2="13160"/>
                        <a14:foregroundMark x1="27948" y1="10814" x2="27948" y2="10814"/>
                        <a14:foregroundMark x1="27948" y1="10814" x2="27948" y2="10814"/>
                        <a14:foregroundMark x1="5668" y1="44951" x2="5668" y2="44951"/>
                        <a14:foregroundMark x1="5668" y1="44951" x2="5668" y2="44951"/>
                        <a14:foregroundMark x1="10879" y1="55179" x2="10879" y2="55179"/>
                        <a14:foregroundMark x1="10879" y1="55049" x2="10879" y2="55049"/>
                        <a14:foregroundMark x1="50228" y1="11987" x2="50228" y2="11987"/>
                        <a14:foregroundMark x1="50228" y1="11987" x2="50228" y2="11987"/>
                        <a14:foregroundMark x1="52508" y1="9967" x2="52508" y2="9967"/>
                        <a14:foregroundMark x1="52508" y1="9967" x2="52508" y2="9967"/>
                        <a14:foregroundMark x1="94463" y1="45081" x2="94463" y2="45081"/>
                        <a14:foregroundMark x1="94463" y1="45081" x2="94463" y2="45081"/>
                        <a14:foregroundMark x1="21238" y1="12248" x2="21238" y2="12248"/>
                        <a14:foregroundMark x1="21238" y1="12248" x2="21238" y2="12248"/>
                        <a14:foregroundMark x1="20130" y1="13094" x2="20130" y2="13094"/>
                        <a14:foregroundMark x1="20130" y1="13094" x2="20130" y2="13094"/>
                        <a14:foregroundMark x1="47231" y1="10163" x2="47231" y2="10163"/>
                        <a14:foregroundMark x1="47231" y1="10098" x2="47231" y2="10098"/>
                        <a14:foregroundMark x1="59218" y1="10423" x2="59218" y2="10423"/>
                        <a14:foregroundMark x1="59935" y1="12117" x2="59935" y2="12117"/>
                        <a14:foregroundMark x1="59935" y1="12117" x2="59935" y2="12117"/>
                        <a14:foregroundMark x1="39218" y1="11987" x2="39218" y2="11987"/>
                        <a14:foregroundMark x1="39218" y1="11987" x2="39218" y2="11987"/>
                        <a14:foregroundMark x1="39218" y1="11987" x2="39218" y2="11987"/>
                        <a14:foregroundMark x1="39218" y1="11987" x2="39218" y2="11987"/>
                        <a14:foregroundMark x1="39479" y1="13290" x2="39479" y2="13290"/>
                        <a14:foregroundMark x1="39479" y1="13290" x2="39479" y2="13290"/>
                        <a14:foregroundMark x1="32508" y1="17134" x2="32508" y2="17134"/>
                        <a14:foregroundMark x1="32508" y1="17134" x2="32508" y2="17134"/>
                        <a14:foregroundMark x1="64886" y1="37655" x2="64886" y2="37655"/>
                        <a14:foregroundMark x1="64625" y1="37655" x2="64625" y2="37655"/>
                        <a14:foregroundMark x1="60195" y1="36678" x2="60195" y2="36678"/>
                        <a14:foregroundMark x1="60195" y1="36547" x2="60195" y2="36547"/>
                        <a14:foregroundMark x1="60195" y1="36547" x2="60195" y2="36547"/>
                        <a14:foregroundMark x1="60195" y1="36547" x2="60195" y2="36547"/>
                        <a14:foregroundMark x1="60651" y1="36091" x2="60651" y2="36091"/>
                        <a14:foregroundMark x1="60651" y1="36091" x2="60651" y2="36091"/>
                        <a14:foregroundMark x1="60651" y1="35700" x2="60651" y2="35700"/>
                        <a14:foregroundMark x1="60651" y1="35700" x2="60651" y2="35700"/>
                        <a14:foregroundMark x1="47948" y1="36091" x2="47948" y2="36091"/>
                        <a14:foregroundMark x1="47948" y1="36091" x2="47948" y2="36091"/>
                        <a14:foregroundMark x1="42541" y1="35700" x2="42541" y2="35700"/>
                        <a14:foregroundMark x1="42541" y1="35700" x2="42541" y2="35700"/>
                        <a14:foregroundMark x1="41238" y1="35700" x2="41238" y2="35700"/>
                        <a14:foregroundMark x1="41238" y1="35635" x2="41238" y2="35635"/>
                        <a14:foregroundMark x1="48925" y1="34788" x2="48925" y2="34788"/>
                        <a14:foregroundMark x1="49055" y1="34788" x2="49055" y2="34788"/>
                        <a14:foregroundMark x1="49967" y1="34397" x2="49967" y2="34397"/>
                        <a14:foregroundMark x1="57655" y1="40195" x2="57655" y2="40195"/>
                        <a14:foregroundMark x1="57655" y1="40195" x2="57655" y2="40195"/>
                        <a14:foregroundMark x1="57329" y1="40782" x2="57329" y2="40782"/>
                        <a14:foregroundMark x1="57329" y1="40782" x2="57329" y2="40782"/>
                        <a14:foregroundMark x1="52769" y1="33550" x2="52769" y2="33550"/>
                        <a14:foregroundMark x1="52769" y1="33550" x2="52769" y2="33550"/>
                        <a14:foregroundMark x1="52899" y1="33225" x2="52899" y2="33225"/>
                        <a14:foregroundMark x1="52899" y1="33225" x2="52899" y2="33225"/>
                        <a14:foregroundMark x1="51075" y1="33225" x2="51075" y2="33225"/>
                        <a14:foregroundMark x1="51205" y1="33355" x2="51205" y2="33355"/>
                        <a14:foregroundMark x1="51336" y1="33355" x2="51336" y2="33355"/>
                        <a14:foregroundMark x1="51336" y1="33355" x2="51336" y2="33355"/>
                        <a14:foregroundMark x1="49251" y1="33225" x2="49251" y2="33225"/>
                        <a14:foregroundMark x1="49251" y1="33094" x2="49251" y2="33094"/>
                        <a14:foregroundMark x1="49251" y1="33550" x2="49251" y2="33550"/>
                        <a14:foregroundMark x1="49251" y1="33550" x2="49251" y2="33550"/>
                        <a14:foregroundMark x1="50358" y1="37264" x2="50358" y2="37264"/>
                        <a14:foregroundMark x1="50358" y1="37264" x2="50358" y2="37264"/>
                        <a14:foregroundMark x1="50619" y1="38111" x2="50619" y2="38111"/>
                        <a14:foregroundMark x1="50619" y1="38111" x2="50619" y2="38111"/>
                        <a14:foregroundMark x1="50619" y1="38111" x2="50619" y2="38111"/>
                        <a14:foregroundMark x1="50619" y1="38958" x2="50619" y2="38958"/>
                        <a14:foregroundMark x1="50619" y1="38958" x2="50619" y2="38958"/>
                        <a14:foregroundMark x1="51075" y1="38632" x2="51075" y2="38632"/>
                        <a14:foregroundMark x1="51075" y1="38632" x2="51075" y2="38632"/>
                        <a14:foregroundMark x1="51075" y1="38632" x2="51075" y2="38632"/>
                        <a14:foregroundMark x1="51922" y1="39674" x2="51922" y2="39674"/>
                        <a14:foregroundMark x1="51792" y1="39935" x2="51792" y2="39935"/>
                        <a14:foregroundMark x1="51661" y1="40521" x2="51661" y2="40521"/>
                      </a14:backgroundRemoval>
                    </a14:imgEffect>
                  </a14:imgLayer>
                </a14:imgProps>
              </a:ext>
              <a:ext uri="{28A0092B-C50C-407E-A947-70E740481C1C}">
                <a14:useLocalDpi xmlns:a14="http://schemas.microsoft.com/office/drawing/2010/main" val="0"/>
              </a:ext>
            </a:extLst>
          </a:blip>
          <a:srcRect l="1" r="-204" b="41548"/>
          <a:stretch/>
        </p:blipFill>
        <p:spPr bwMode="auto">
          <a:xfrm>
            <a:off x="-93600" y="-145656"/>
            <a:ext cx="2429015" cy="1405655"/>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19;p46">
            <a:extLst>
              <a:ext uri="{FF2B5EF4-FFF2-40B4-BE49-F238E27FC236}">
                <a16:creationId xmlns:a16="http://schemas.microsoft.com/office/drawing/2014/main" id="{ED159DC3-564C-9CA0-B0D1-0624567FE342}"/>
              </a:ext>
            </a:extLst>
          </p:cNvPr>
          <p:cNvSpPr txBox="1">
            <a:spLocks/>
          </p:cNvSpPr>
          <p:nvPr/>
        </p:nvSpPr>
        <p:spPr>
          <a:xfrm>
            <a:off x="2968471" y="458730"/>
            <a:ext cx="3479199" cy="1077685"/>
          </a:xfrm>
          <a:prstGeom prst="rect">
            <a:avLst/>
          </a:prstGeom>
          <a:ln w="19050">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e-IL" sz="2400" b="1" dirty="0">
                <a:solidFill>
                  <a:schemeClr val="accent2">
                    <a:lumMod val="40000"/>
                    <a:lumOff val="60000"/>
                  </a:schemeClr>
                </a:solidFill>
                <a:latin typeface="Calibri" panose="020F0502020204030204" pitchFamily="34" charset="0"/>
                <a:cs typeface="Calibri" panose="020F0502020204030204" pitchFamily="34" charset="0"/>
              </a:rPr>
              <a:t>הפעילויות שהתקיימו במרחב דרום בשנה שעברה</a:t>
            </a:r>
          </a:p>
        </p:txBody>
      </p:sp>
      <p:pic>
        <p:nvPicPr>
          <p:cNvPr id="3" name="תמונה 2">
            <a:extLst>
              <a:ext uri="{FF2B5EF4-FFF2-40B4-BE49-F238E27FC236}">
                <a16:creationId xmlns:a16="http://schemas.microsoft.com/office/drawing/2014/main" id="{8828D62B-051E-1FEF-89DD-A914BB55F451}"/>
              </a:ext>
            </a:extLst>
          </p:cNvPr>
          <p:cNvPicPr>
            <a:picLocks noChangeAspect="1"/>
          </p:cNvPicPr>
          <p:nvPr/>
        </p:nvPicPr>
        <p:blipFill>
          <a:blip r:embed="rId2"/>
          <a:stretch>
            <a:fillRect/>
          </a:stretch>
        </p:blipFill>
        <p:spPr>
          <a:xfrm>
            <a:off x="168730" y="1758638"/>
            <a:ext cx="4267200" cy="2400300"/>
          </a:xfrm>
          <a:prstGeom prst="rect">
            <a:avLst/>
          </a:prstGeom>
        </p:spPr>
      </p:pic>
      <p:pic>
        <p:nvPicPr>
          <p:cNvPr id="8" name="תמונה 7">
            <a:extLst>
              <a:ext uri="{FF2B5EF4-FFF2-40B4-BE49-F238E27FC236}">
                <a16:creationId xmlns:a16="http://schemas.microsoft.com/office/drawing/2014/main" id="{FF7D3572-473F-6C6F-0F89-BA96DEFB23D9}"/>
              </a:ext>
            </a:extLst>
          </p:cNvPr>
          <p:cNvPicPr>
            <a:picLocks noChangeAspect="1"/>
          </p:cNvPicPr>
          <p:nvPr/>
        </p:nvPicPr>
        <p:blipFill>
          <a:blip r:embed="rId3"/>
          <a:stretch>
            <a:fillRect/>
          </a:stretch>
        </p:blipFill>
        <p:spPr>
          <a:xfrm>
            <a:off x="4708071" y="1771650"/>
            <a:ext cx="4220936" cy="2374277"/>
          </a:xfrm>
          <a:prstGeom prst="rect">
            <a:avLst/>
          </a:prstGeom>
        </p:spPr>
      </p:pic>
    </p:spTree>
    <p:extLst>
      <p:ext uri="{BB962C8B-B14F-4D97-AF65-F5344CB8AC3E}">
        <p14:creationId xmlns:p14="http://schemas.microsoft.com/office/powerpoint/2010/main" val="200454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Google Shape;1019;p46"/>
          <p:cNvSpPr txBox="1">
            <a:spLocks noGrp="1"/>
          </p:cNvSpPr>
          <p:nvPr>
            <p:ph type="title"/>
          </p:nvPr>
        </p:nvSpPr>
        <p:spPr>
          <a:xfrm rot="554567">
            <a:off x="4431918" y="3920576"/>
            <a:ext cx="4408465" cy="543629"/>
          </a:xfrm>
          <a:prstGeom prst="rect">
            <a:avLst/>
          </a:prstGeom>
          <a:ln w="19050">
            <a:solidFill>
              <a:schemeClr val="bg2">
                <a:lumMod val="75000"/>
              </a:schemeClr>
            </a:solidFill>
          </a:ln>
        </p:spPr>
        <p:txBody>
          <a:bodyPr spcFirstLastPara="1" wrap="square" lIns="91425" tIns="91425" rIns="91425" bIns="91425" anchor="t" anchorCtr="0">
            <a:noAutofit/>
          </a:bodyPr>
          <a:lstStyle/>
          <a:p>
            <a:pPr marL="0" lvl="0" indent="0" algn="ctr" rtl="0">
              <a:spcBef>
                <a:spcPts val="0"/>
              </a:spcBef>
              <a:spcAft>
                <a:spcPts val="0"/>
              </a:spcAft>
              <a:buNone/>
            </a:pPr>
            <a:r>
              <a:rPr lang="he-IL" sz="2400" dirty="0">
                <a:solidFill>
                  <a:schemeClr val="bg1"/>
                </a:solidFill>
                <a:latin typeface="Alef" panose="00000500000000000000" pitchFamily="2" charset="-79"/>
                <a:cs typeface="Alef" panose="00000500000000000000" pitchFamily="2" charset="-79"/>
              </a:rPr>
              <a:t>דוגמא לפעילויות מ-2020</a:t>
            </a:r>
            <a:endParaRPr sz="2400" dirty="0">
              <a:solidFill>
                <a:schemeClr val="bg1"/>
              </a:solidFill>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940355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pic>
        <p:nvPicPr>
          <p:cNvPr id="2" name="תמונה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Google Shape;1019;p46">
            <a:extLst>
              <a:ext uri="{FF2B5EF4-FFF2-40B4-BE49-F238E27FC236}">
                <a16:creationId xmlns:a16="http://schemas.microsoft.com/office/drawing/2014/main" id="{1E32A958-3297-6CD5-1254-D802236FE9A0}"/>
              </a:ext>
            </a:extLst>
          </p:cNvPr>
          <p:cNvSpPr txBox="1">
            <a:spLocks/>
          </p:cNvSpPr>
          <p:nvPr/>
        </p:nvSpPr>
        <p:spPr>
          <a:xfrm rot="554567">
            <a:off x="1043740" y="1365155"/>
            <a:ext cx="4408465" cy="543629"/>
          </a:xfrm>
          <a:prstGeom prst="rect">
            <a:avLst/>
          </a:prstGeom>
          <a:noFill/>
          <a:ln w="19050">
            <a:solidFill>
              <a:schemeClr val="bg2">
                <a:lumMod val="75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2"/>
              </a:buClr>
              <a:buSzPts val="3600"/>
              <a:buFont typeface="Neucha"/>
              <a:buNone/>
              <a:defRPr sz="5200" b="1" i="0" u="none" strike="noStrike" cap="none">
                <a:solidFill>
                  <a:schemeClr val="accent2"/>
                </a:solidFill>
                <a:latin typeface="Neucha"/>
                <a:ea typeface="Neucha"/>
                <a:cs typeface="Neucha"/>
                <a:sym typeface="Neucha"/>
              </a:defRPr>
            </a:lvl1pPr>
            <a:lvl2pPr marR="0" lvl="1" algn="r" rtl="0">
              <a:lnSpc>
                <a:spcPct val="100000"/>
              </a:lnSpc>
              <a:spcBef>
                <a:spcPts val="0"/>
              </a:spcBef>
              <a:spcAft>
                <a:spcPts val="0"/>
              </a:spcAft>
              <a:buClr>
                <a:schemeClr val="accent2"/>
              </a:buClr>
              <a:buSzPts val="3600"/>
              <a:buFont typeface="Neucha"/>
              <a:buNone/>
              <a:defRPr sz="3600" b="1" i="0" u="none" strike="noStrike" cap="none">
                <a:solidFill>
                  <a:schemeClr val="accent2"/>
                </a:solidFill>
                <a:latin typeface="Neucha"/>
                <a:ea typeface="Neucha"/>
                <a:cs typeface="Neucha"/>
                <a:sym typeface="Neucha"/>
              </a:defRPr>
            </a:lvl2pPr>
            <a:lvl3pPr marR="0" lvl="2" algn="r" rtl="0">
              <a:lnSpc>
                <a:spcPct val="100000"/>
              </a:lnSpc>
              <a:spcBef>
                <a:spcPts val="0"/>
              </a:spcBef>
              <a:spcAft>
                <a:spcPts val="0"/>
              </a:spcAft>
              <a:buClr>
                <a:schemeClr val="accent2"/>
              </a:buClr>
              <a:buSzPts val="3600"/>
              <a:buFont typeface="Neucha"/>
              <a:buNone/>
              <a:defRPr sz="3600" b="1" i="0" u="none" strike="noStrike" cap="none">
                <a:solidFill>
                  <a:schemeClr val="accent2"/>
                </a:solidFill>
                <a:latin typeface="Neucha"/>
                <a:ea typeface="Neucha"/>
                <a:cs typeface="Neucha"/>
                <a:sym typeface="Neucha"/>
              </a:defRPr>
            </a:lvl3pPr>
            <a:lvl4pPr marR="0" lvl="3" algn="r" rtl="0">
              <a:lnSpc>
                <a:spcPct val="100000"/>
              </a:lnSpc>
              <a:spcBef>
                <a:spcPts val="0"/>
              </a:spcBef>
              <a:spcAft>
                <a:spcPts val="0"/>
              </a:spcAft>
              <a:buClr>
                <a:schemeClr val="accent2"/>
              </a:buClr>
              <a:buSzPts val="3600"/>
              <a:buFont typeface="Neucha"/>
              <a:buNone/>
              <a:defRPr sz="3600" b="1" i="0" u="none" strike="noStrike" cap="none">
                <a:solidFill>
                  <a:schemeClr val="accent2"/>
                </a:solidFill>
                <a:latin typeface="Neucha"/>
                <a:ea typeface="Neucha"/>
                <a:cs typeface="Neucha"/>
                <a:sym typeface="Neucha"/>
              </a:defRPr>
            </a:lvl4pPr>
            <a:lvl5pPr marR="0" lvl="4" algn="r" rtl="0">
              <a:lnSpc>
                <a:spcPct val="100000"/>
              </a:lnSpc>
              <a:spcBef>
                <a:spcPts val="0"/>
              </a:spcBef>
              <a:spcAft>
                <a:spcPts val="0"/>
              </a:spcAft>
              <a:buClr>
                <a:schemeClr val="accent2"/>
              </a:buClr>
              <a:buSzPts val="3600"/>
              <a:buFont typeface="Neucha"/>
              <a:buNone/>
              <a:defRPr sz="3600" b="1" i="0" u="none" strike="noStrike" cap="none">
                <a:solidFill>
                  <a:schemeClr val="accent2"/>
                </a:solidFill>
                <a:latin typeface="Neucha"/>
                <a:ea typeface="Neucha"/>
                <a:cs typeface="Neucha"/>
                <a:sym typeface="Neucha"/>
              </a:defRPr>
            </a:lvl5pPr>
            <a:lvl6pPr marR="0" lvl="5" algn="r" rtl="0">
              <a:lnSpc>
                <a:spcPct val="100000"/>
              </a:lnSpc>
              <a:spcBef>
                <a:spcPts val="0"/>
              </a:spcBef>
              <a:spcAft>
                <a:spcPts val="0"/>
              </a:spcAft>
              <a:buClr>
                <a:schemeClr val="accent2"/>
              </a:buClr>
              <a:buSzPts val="3600"/>
              <a:buFont typeface="Neucha"/>
              <a:buNone/>
              <a:defRPr sz="3600" b="1" i="0" u="none" strike="noStrike" cap="none">
                <a:solidFill>
                  <a:schemeClr val="accent2"/>
                </a:solidFill>
                <a:latin typeface="Neucha"/>
                <a:ea typeface="Neucha"/>
                <a:cs typeface="Neucha"/>
                <a:sym typeface="Neucha"/>
              </a:defRPr>
            </a:lvl6pPr>
            <a:lvl7pPr marR="0" lvl="6" algn="r" rtl="0">
              <a:lnSpc>
                <a:spcPct val="100000"/>
              </a:lnSpc>
              <a:spcBef>
                <a:spcPts val="0"/>
              </a:spcBef>
              <a:spcAft>
                <a:spcPts val="0"/>
              </a:spcAft>
              <a:buClr>
                <a:schemeClr val="accent2"/>
              </a:buClr>
              <a:buSzPts val="3600"/>
              <a:buFont typeface="Neucha"/>
              <a:buNone/>
              <a:defRPr sz="3600" b="1" i="0" u="none" strike="noStrike" cap="none">
                <a:solidFill>
                  <a:schemeClr val="accent2"/>
                </a:solidFill>
                <a:latin typeface="Neucha"/>
                <a:ea typeface="Neucha"/>
                <a:cs typeface="Neucha"/>
                <a:sym typeface="Neucha"/>
              </a:defRPr>
            </a:lvl7pPr>
            <a:lvl8pPr marR="0" lvl="7" algn="r" rtl="0">
              <a:lnSpc>
                <a:spcPct val="100000"/>
              </a:lnSpc>
              <a:spcBef>
                <a:spcPts val="0"/>
              </a:spcBef>
              <a:spcAft>
                <a:spcPts val="0"/>
              </a:spcAft>
              <a:buClr>
                <a:schemeClr val="accent2"/>
              </a:buClr>
              <a:buSzPts val="3600"/>
              <a:buFont typeface="Neucha"/>
              <a:buNone/>
              <a:defRPr sz="3600" b="1" i="0" u="none" strike="noStrike" cap="none">
                <a:solidFill>
                  <a:schemeClr val="accent2"/>
                </a:solidFill>
                <a:latin typeface="Neucha"/>
                <a:ea typeface="Neucha"/>
                <a:cs typeface="Neucha"/>
                <a:sym typeface="Neucha"/>
              </a:defRPr>
            </a:lvl8pPr>
            <a:lvl9pPr marR="0" lvl="8" algn="r" rtl="0">
              <a:lnSpc>
                <a:spcPct val="100000"/>
              </a:lnSpc>
              <a:spcBef>
                <a:spcPts val="0"/>
              </a:spcBef>
              <a:spcAft>
                <a:spcPts val="0"/>
              </a:spcAft>
              <a:buClr>
                <a:schemeClr val="accent2"/>
              </a:buClr>
              <a:buSzPts val="3600"/>
              <a:buFont typeface="Neucha"/>
              <a:buNone/>
              <a:defRPr sz="3600" b="1" i="0" u="none" strike="noStrike" cap="none">
                <a:solidFill>
                  <a:schemeClr val="accent2"/>
                </a:solidFill>
                <a:latin typeface="Neucha"/>
                <a:ea typeface="Neucha"/>
                <a:cs typeface="Neucha"/>
                <a:sym typeface="Neucha"/>
              </a:defRPr>
            </a:lvl9pPr>
          </a:lstStyle>
          <a:p>
            <a:pPr algn="ctr"/>
            <a:r>
              <a:rPr lang="he-IL" sz="2400" dirty="0">
                <a:solidFill>
                  <a:schemeClr val="bg1"/>
                </a:solidFill>
                <a:latin typeface="Alef" panose="00000500000000000000" pitchFamily="2" charset="-79"/>
                <a:cs typeface="Alef" panose="00000500000000000000" pitchFamily="2" charset="-79"/>
              </a:rPr>
              <a:t>דוגמא לפעילויות מ-2020</a:t>
            </a:r>
          </a:p>
        </p:txBody>
      </p:sp>
    </p:spTree>
    <p:extLst>
      <p:ext uri="{BB962C8B-B14F-4D97-AF65-F5344CB8AC3E}">
        <p14:creationId xmlns:p14="http://schemas.microsoft.com/office/powerpoint/2010/main" val="231684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37600" cy="5143500"/>
          </a:xfrm>
          <a:prstGeom prst="rect">
            <a:avLst/>
          </a:prstGeom>
        </p:spPr>
      </p:pic>
      <p:sp>
        <p:nvSpPr>
          <p:cNvPr id="6" name="Google Shape;1019;p46">
            <a:extLst>
              <a:ext uri="{FF2B5EF4-FFF2-40B4-BE49-F238E27FC236}">
                <a16:creationId xmlns:a16="http://schemas.microsoft.com/office/drawing/2014/main" id="{FE0C39C8-37E2-DFE4-6479-33396D646D15}"/>
              </a:ext>
            </a:extLst>
          </p:cNvPr>
          <p:cNvSpPr txBox="1">
            <a:spLocks noGrp="1"/>
          </p:cNvSpPr>
          <p:nvPr>
            <p:ph type="title"/>
          </p:nvPr>
        </p:nvSpPr>
        <p:spPr>
          <a:xfrm>
            <a:off x="5788479" y="1053194"/>
            <a:ext cx="3338232" cy="1020536"/>
          </a:xfrm>
          <a:prstGeom prst="rect">
            <a:avLst/>
          </a:prstGeom>
          <a:ln w="19050">
            <a:solidFill>
              <a:schemeClr val="bg1">
                <a:lumMod val="65000"/>
              </a:schemeClr>
            </a:solidFill>
          </a:ln>
        </p:spPr>
        <p:txBody>
          <a:bodyPr spcFirstLastPara="1" wrap="square" lIns="91425" tIns="91425" rIns="91425" bIns="91425" anchor="t" anchorCtr="0">
            <a:noAutofit/>
          </a:bodyPr>
          <a:lstStyle/>
          <a:p>
            <a:pPr marL="0" lvl="0" indent="0" algn="ctr" rtl="0">
              <a:spcBef>
                <a:spcPts val="0"/>
              </a:spcBef>
              <a:spcAft>
                <a:spcPts val="0"/>
              </a:spcAft>
              <a:buNone/>
            </a:pPr>
            <a:r>
              <a:rPr lang="he-IL" sz="2800" dirty="0">
                <a:solidFill>
                  <a:srgbClr val="7030A0"/>
                </a:solidFill>
                <a:latin typeface="Alef" panose="00000500000000000000" pitchFamily="2" charset="-79"/>
                <a:cs typeface="Alef" panose="00000500000000000000" pitchFamily="2" charset="-79"/>
              </a:rPr>
              <a:t>דוגמא לפעילויות מ-2020</a:t>
            </a:r>
            <a:endParaRPr sz="2800" dirty="0">
              <a:solidFill>
                <a:srgbClr val="7030A0"/>
              </a:solidFill>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283644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33;p45"/>
          <p:cNvSpPr txBox="1">
            <a:spLocks/>
          </p:cNvSpPr>
          <p:nvPr/>
        </p:nvSpPr>
        <p:spPr>
          <a:xfrm>
            <a:off x="1850834" y="1244476"/>
            <a:ext cx="5536366" cy="164272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he-IL" sz="3200" b="1" dirty="0">
                <a:latin typeface="Calibri" panose="020F0502020204030204" pitchFamily="34" charset="0"/>
                <a:cs typeface="Calibri" panose="020F0502020204030204" pitchFamily="34" charset="0"/>
              </a:rPr>
              <a:t>הצעות </a:t>
            </a:r>
            <a:r>
              <a:rPr lang="he-IL" sz="3200" b="1" dirty="0" err="1">
                <a:latin typeface="Calibri" panose="020F0502020204030204" pitchFamily="34" charset="0"/>
                <a:cs typeface="Calibri" panose="020F0502020204030204" pitchFamily="34" charset="0"/>
              </a:rPr>
              <a:t>לפרוייקים</a:t>
            </a:r>
            <a:r>
              <a:rPr lang="he-IL" sz="3200" b="1" dirty="0">
                <a:latin typeface="Calibri" panose="020F0502020204030204" pitchFamily="34" charset="0"/>
                <a:cs typeface="Calibri" panose="020F0502020204030204" pitchFamily="34" charset="0"/>
              </a:rPr>
              <a:t> ברמה התנועתית</a:t>
            </a:r>
          </a:p>
        </p:txBody>
      </p:sp>
      <p:pic>
        <p:nvPicPr>
          <p:cNvPr id="5" name="תמונה 4">
            <a:extLst>
              <a:ext uri="{FF2B5EF4-FFF2-40B4-BE49-F238E27FC236}">
                <a16:creationId xmlns:a16="http://schemas.microsoft.com/office/drawing/2014/main" id="{23435888-C8CD-2B79-940E-BEFA2148F2F7}"/>
              </a:ext>
            </a:extLst>
          </p:cNvPr>
          <p:cNvPicPr>
            <a:picLocks noChangeAspect="1"/>
          </p:cNvPicPr>
          <p:nvPr/>
        </p:nvPicPr>
        <p:blipFill>
          <a:blip r:embed="rId2"/>
          <a:stretch>
            <a:fillRect/>
          </a:stretch>
        </p:blipFill>
        <p:spPr>
          <a:xfrm>
            <a:off x="3299118" y="372423"/>
            <a:ext cx="2639797" cy="2371550"/>
          </a:xfrm>
          <a:prstGeom prst="rect">
            <a:avLst/>
          </a:prstGeom>
        </p:spPr>
      </p:pic>
    </p:spTree>
    <p:extLst>
      <p:ext uri="{BB962C8B-B14F-4D97-AF65-F5344CB8AC3E}">
        <p14:creationId xmlns:p14="http://schemas.microsoft.com/office/powerpoint/2010/main" val="7336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5"/>
          <p:cNvSpPr/>
          <p:nvPr/>
        </p:nvSpPr>
        <p:spPr>
          <a:xfrm>
            <a:off x="4457695" y="4625424"/>
            <a:ext cx="147349" cy="56125"/>
          </a:xfrm>
          <a:custGeom>
            <a:avLst/>
            <a:gdLst/>
            <a:ahLst/>
            <a:cxnLst/>
            <a:rect l="l" t="t" r="r" b="b"/>
            <a:pathLst>
              <a:path w="4492" h="1711" extrusionOk="0">
                <a:moveTo>
                  <a:pt x="2317" y="0"/>
                </a:moveTo>
                <a:cubicBezTo>
                  <a:pt x="2198" y="0"/>
                  <a:pt x="2092" y="15"/>
                  <a:pt x="2006" y="47"/>
                </a:cubicBezTo>
                <a:cubicBezTo>
                  <a:pt x="2006" y="47"/>
                  <a:pt x="0" y="381"/>
                  <a:pt x="578" y="1202"/>
                </a:cubicBezTo>
                <a:cubicBezTo>
                  <a:pt x="809" y="1562"/>
                  <a:pt x="1569" y="1710"/>
                  <a:pt x="2345" y="1710"/>
                </a:cubicBezTo>
                <a:cubicBezTo>
                  <a:pt x="3403" y="1710"/>
                  <a:pt x="4492" y="1436"/>
                  <a:pt x="4316" y="1050"/>
                </a:cubicBezTo>
                <a:cubicBezTo>
                  <a:pt x="4084" y="481"/>
                  <a:pt x="2993" y="0"/>
                  <a:pt x="2317" y="0"/>
                </a:cubicBezTo>
                <a:close/>
              </a:path>
            </a:pathLst>
          </a:custGeom>
          <a:solidFill>
            <a:srgbClr val="26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txBox="1">
            <a:spLocks noGrp="1"/>
          </p:cNvSpPr>
          <p:nvPr>
            <p:ph type="title"/>
          </p:nvPr>
        </p:nvSpPr>
        <p:spPr>
          <a:xfrm>
            <a:off x="2310493" y="595992"/>
            <a:ext cx="4434686" cy="1052245"/>
          </a:xfrm>
          <a:prstGeom prst="rect">
            <a:avLst/>
          </a:prstGeom>
        </p:spPr>
        <p:txBody>
          <a:bodyPr spcFirstLastPara="1" wrap="square" lIns="91425" tIns="91425" rIns="91425" bIns="91425" anchor="ctr" anchorCtr="0">
            <a:noAutofit/>
          </a:bodyPr>
          <a:lstStyle/>
          <a:p>
            <a:pPr lvl="0" algn="r" rtl="1"/>
            <a:r>
              <a:rPr lang="he-IL" sz="3600" dirty="0">
                <a:latin typeface="Calibri" panose="020F0502020204030204" pitchFamily="34" charset="0"/>
                <a:cs typeface="Calibri" panose="020F0502020204030204" pitchFamily="34" charset="0"/>
              </a:rPr>
              <a:t>אתגר בנייה מכילה</a:t>
            </a:r>
            <a:endParaRPr sz="3600" dirty="0">
              <a:latin typeface="Calibri" panose="020F0502020204030204" pitchFamily="34" charset="0"/>
              <a:cs typeface="Calibri" panose="020F0502020204030204" pitchFamily="34" charset="0"/>
            </a:endParaRPr>
          </a:p>
        </p:txBody>
      </p:sp>
      <p:sp>
        <p:nvSpPr>
          <p:cNvPr id="935" name="Google Shape;935;p45"/>
          <p:cNvSpPr txBox="1">
            <a:spLocks noGrp="1"/>
          </p:cNvSpPr>
          <p:nvPr>
            <p:ph type="title" idx="2"/>
          </p:nvPr>
        </p:nvSpPr>
        <p:spPr>
          <a:xfrm>
            <a:off x="7568589" y="123376"/>
            <a:ext cx="1575412" cy="1407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e-IL" dirty="0">
                <a:latin typeface="Alef" panose="00000500000000000000" pitchFamily="2" charset="-79"/>
                <a:cs typeface="Alef" panose="00000500000000000000" pitchFamily="2" charset="-79"/>
              </a:rPr>
              <a:t>02</a:t>
            </a:r>
            <a:endParaRPr dirty="0">
              <a:latin typeface="Alef" panose="00000500000000000000" pitchFamily="2" charset="-79"/>
              <a:cs typeface="Alef" panose="00000500000000000000" pitchFamily="2" charset="-79"/>
            </a:endParaRPr>
          </a:p>
        </p:txBody>
      </p:sp>
      <p:sp>
        <p:nvSpPr>
          <p:cNvPr id="1014" name="Google Shape;1014;p45"/>
          <p:cNvSpPr/>
          <p:nvPr/>
        </p:nvSpPr>
        <p:spPr>
          <a:xfrm flipH="1">
            <a:off x="0" y="0"/>
            <a:ext cx="2063175" cy="925025"/>
          </a:xfrm>
          <a:custGeom>
            <a:avLst/>
            <a:gdLst/>
            <a:ahLst/>
            <a:cxnLst/>
            <a:rect l="l" t="t" r="r" b="b"/>
            <a:pathLst>
              <a:path w="82527" h="37001" extrusionOk="0">
                <a:moveTo>
                  <a:pt x="41030" y="0"/>
                </a:moveTo>
                <a:cubicBezTo>
                  <a:pt x="39062" y="2102"/>
                  <a:pt x="37694" y="4737"/>
                  <a:pt x="37194" y="7506"/>
                </a:cubicBezTo>
                <a:cubicBezTo>
                  <a:pt x="36794" y="9741"/>
                  <a:pt x="36493" y="12576"/>
                  <a:pt x="34325" y="13243"/>
                </a:cubicBezTo>
                <a:cubicBezTo>
                  <a:pt x="34039" y="13331"/>
                  <a:pt x="33756" y="13369"/>
                  <a:pt x="33473" y="13369"/>
                </a:cubicBezTo>
                <a:cubicBezTo>
                  <a:pt x="32039" y="13369"/>
                  <a:pt x="30637" y="12388"/>
                  <a:pt x="29188" y="11942"/>
                </a:cubicBezTo>
                <a:cubicBezTo>
                  <a:pt x="28556" y="11752"/>
                  <a:pt x="27929" y="11668"/>
                  <a:pt x="27306" y="11668"/>
                </a:cubicBezTo>
                <a:cubicBezTo>
                  <a:pt x="23557" y="11668"/>
                  <a:pt x="19945" y="14701"/>
                  <a:pt x="16112" y="15845"/>
                </a:cubicBezTo>
                <a:cubicBezTo>
                  <a:pt x="11642" y="17246"/>
                  <a:pt x="6238" y="16112"/>
                  <a:pt x="2636" y="19114"/>
                </a:cubicBezTo>
                <a:cubicBezTo>
                  <a:pt x="901" y="20515"/>
                  <a:pt x="1" y="23417"/>
                  <a:pt x="1635" y="24985"/>
                </a:cubicBezTo>
                <a:cubicBezTo>
                  <a:pt x="2602" y="25919"/>
                  <a:pt x="3970" y="26019"/>
                  <a:pt x="5271" y="26152"/>
                </a:cubicBezTo>
                <a:cubicBezTo>
                  <a:pt x="9874" y="26519"/>
                  <a:pt x="14478" y="26886"/>
                  <a:pt x="19114" y="27287"/>
                </a:cubicBezTo>
                <a:cubicBezTo>
                  <a:pt x="20031" y="27359"/>
                  <a:pt x="20991" y="27411"/>
                  <a:pt x="21953" y="27411"/>
                </a:cubicBezTo>
                <a:cubicBezTo>
                  <a:pt x="25404" y="27411"/>
                  <a:pt x="28894" y="26742"/>
                  <a:pt x="30589" y="23951"/>
                </a:cubicBezTo>
                <a:cubicBezTo>
                  <a:pt x="31822" y="28334"/>
                  <a:pt x="36339" y="31412"/>
                  <a:pt x="40815" y="31412"/>
                </a:cubicBezTo>
                <a:cubicBezTo>
                  <a:pt x="41790" y="31412"/>
                  <a:pt x="42762" y="31266"/>
                  <a:pt x="43698" y="30956"/>
                </a:cubicBezTo>
                <a:cubicBezTo>
                  <a:pt x="45321" y="30432"/>
                  <a:pt x="47074" y="29478"/>
                  <a:pt x="48706" y="29478"/>
                </a:cubicBezTo>
                <a:cubicBezTo>
                  <a:pt x="49255" y="29478"/>
                  <a:pt x="49791" y="29586"/>
                  <a:pt x="50303" y="29855"/>
                </a:cubicBezTo>
                <a:cubicBezTo>
                  <a:pt x="51337" y="30422"/>
                  <a:pt x="51938" y="31490"/>
                  <a:pt x="52638" y="32424"/>
                </a:cubicBezTo>
                <a:cubicBezTo>
                  <a:pt x="54794" y="35255"/>
                  <a:pt x="58378" y="37001"/>
                  <a:pt x="61953" y="37001"/>
                </a:cubicBezTo>
                <a:cubicBezTo>
                  <a:pt x="62083" y="37001"/>
                  <a:pt x="62214" y="36998"/>
                  <a:pt x="62345" y="36994"/>
                </a:cubicBezTo>
                <a:cubicBezTo>
                  <a:pt x="66048" y="36860"/>
                  <a:pt x="69684" y="34825"/>
                  <a:pt x="71685" y="31690"/>
                </a:cubicBezTo>
                <a:cubicBezTo>
                  <a:pt x="72686" y="30122"/>
                  <a:pt x="73453" y="28187"/>
                  <a:pt x="75121" y="27320"/>
                </a:cubicBezTo>
                <a:cubicBezTo>
                  <a:pt x="76222" y="26719"/>
                  <a:pt x="77556" y="26786"/>
                  <a:pt x="78857" y="26686"/>
                </a:cubicBezTo>
                <a:cubicBezTo>
                  <a:pt x="80125" y="26619"/>
                  <a:pt x="81359" y="26353"/>
                  <a:pt x="82526" y="25986"/>
                </a:cubicBezTo>
                <a:lnTo>
                  <a:pt x="825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מלבן 4"/>
          <p:cNvSpPr/>
          <p:nvPr/>
        </p:nvSpPr>
        <p:spPr>
          <a:xfrm>
            <a:off x="171450" y="1530376"/>
            <a:ext cx="6433457" cy="2550698"/>
          </a:xfrm>
          <a:prstGeom prst="rect">
            <a:avLst/>
          </a:prstGeom>
        </p:spPr>
        <p:txBody>
          <a:bodyPr wrap="square">
            <a:spAutoFit/>
          </a:bodyPr>
          <a:lstStyle/>
          <a:p>
            <a:pPr algn="r" rtl="1">
              <a:lnSpc>
                <a:spcPct val="150000"/>
              </a:lnSpc>
            </a:pPr>
            <a:r>
              <a:rPr lang="he-IL" sz="1800" b="1" dirty="0">
                <a:solidFill>
                  <a:schemeClr val="tx2">
                    <a:lumMod val="60000"/>
                    <a:lumOff val="40000"/>
                  </a:schemeClr>
                </a:solidFill>
                <a:latin typeface="Alef" panose="00000500000000000000" pitchFamily="2" charset="-79"/>
                <a:cs typeface="Alef" panose="00000500000000000000" pitchFamily="2" charset="-79"/>
              </a:rPr>
              <a:t>אתגר שיופץ בקרב השבטים וההנהגות, בה יוכלו השבטים לתכנן ולבנות מבנה או מתקן צופי, שיהיה: </a:t>
            </a:r>
          </a:p>
          <a:p>
            <a:pPr marL="285750" indent="-285750" algn="r" rtl="1">
              <a:lnSpc>
                <a:spcPct val="150000"/>
              </a:lnSpc>
              <a:buFontTx/>
              <a:buChar char="-"/>
            </a:pPr>
            <a:r>
              <a:rPr lang="he-IL" sz="1800" b="1" dirty="0">
                <a:solidFill>
                  <a:schemeClr val="tx2">
                    <a:lumMod val="60000"/>
                    <a:lumOff val="40000"/>
                  </a:schemeClr>
                </a:solidFill>
                <a:latin typeface="Alef" panose="00000500000000000000" pitchFamily="2" charset="-79"/>
                <a:cs typeface="Alef" panose="00000500000000000000" pitchFamily="2" charset="-79"/>
              </a:rPr>
              <a:t>שמטרתו הוא העלאת המודעות לנושא של השנה</a:t>
            </a:r>
          </a:p>
          <a:p>
            <a:pPr marL="285750" indent="-285750" algn="r" rtl="1">
              <a:lnSpc>
                <a:spcPct val="150000"/>
              </a:lnSpc>
              <a:buFontTx/>
              <a:buChar char="-"/>
            </a:pPr>
            <a:r>
              <a:rPr lang="he-IL" sz="1800" b="1" dirty="0">
                <a:solidFill>
                  <a:schemeClr val="tx2">
                    <a:lumMod val="60000"/>
                    <a:lumOff val="40000"/>
                  </a:schemeClr>
                </a:solidFill>
                <a:latin typeface="Alef" panose="00000500000000000000" pitchFamily="2" charset="-79"/>
                <a:cs typeface="Alef" panose="00000500000000000000" pitchFamily="2" charset="-79"/>
              </a:rPr>
              <a:t>שמטרתו תכנון מבנה או מתקן קיים בצורה מכלילה, כך שיתאים למגוון של צרכים ולא יהווה </a:t>
            </a:r>
            <a:r>
              <a:rPr lang="he-IL" sz="1800" b="1" dirty="0" err="1">
                <a:solidFill>
                  <a:schemeClr val="tx2">
                    <a:lumMod val="60000"/>
                    <a:lumOff val="40000"/>
                  </a:schemeClr>
                </a:solidFill>
                <a:latin typeface="Alef" panose="00000500000000000000" pitchFamily="2" charset="-79"/>
                <a:cs typeface="Alef" panose="00000500000000000000" pitchFamily="2" charset="-79"/>
              </a:rPr>
              <a:t>פיתרון</a:t>
            </a:r>
            <a:r>
              <a:rPr lang="he-IL" sz="1800" b="1" dirty="0">
                <a:solidFill>
                  <a:schemeClr val="tx2">
                    <a:lumMod val="60000"/>
                    <a:lumOff val="40000"/>
                  </a:schemeClr>
                </a:solidFill>
                <a:latin typeface="Alef" panose="00000500000000000000" pitchFamily="2" charset="-79"/>
                <a:cs typeface="Alef" panose="00000500000000000000" pitchFamily="2" charset="-79"/>
              </a:rPr>
              <a:t> "פלסטר" רק עבור א.נשים עם מוגבלויות שונות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5"/>
          <p:cNvSpPr/>
          <p:nvPr/>
        </p:nvSpPr>
        <p:spPr>
          <a:xfrm>
            <a:off x="4457695" y="4625424"/>
            <a:ext cx="147349" cy="56125"/>
          </a:xfrm>
          <a:custGeom>
            <a:avLst/>
            <a:gdLst/>
            <a:ahLst/>
            <a:cxnLst/>
            <a:rect l="l" t="t" r="r" b="b"/>
            <a:pathLst>
              <a:path w="4492" h="1711" extrusionOk="0">
                <a:moveTo>
                  <a:pt x="2317" y="0"/>
                </a:moveTo>
                <a:cubicBezTo>
                  <a:pt x="2198" y="0"/>
                  <a:pt x="2092" y="15"/>
                  <a:pt x="2006" y="47"/>
                </a:cubicBezTo>
                <a:cubicBezTo>
                  <a:pt x="2006" y="47"/>
                  <a:pt x="0" y="381"/>
                  <a:pt x="578" y="1202"/>
                </a:cubicBezTo>
                <a:cubicBezTo>
                  <a:pt x="809" y="1562"/>
                  <a:pt x="1569" y="1710"/>
                  <a:pt x="2345" y="1710"/>
                </a:cubicBezTo>
                <a:cubicBezTo>
                  <a:pt x="3403" y="1710"/>
                  <a:pt x="4492" y="1436"/>
                  <a:pt x="4316" y="1050"/>
                </a:cubicBezTo>
                <a:cubicBezTo>
                  <a:pt x="4084" y="481"/>
                  <a:pt x="2993" y="0"/>
                  <a:pt x="2317" y="0"/>
                </a:cubicBezTo>
                <a:close/>
              </a:path>
            </a:pathLst>
          </a:custGeom>
          <a:solidFill>
            <a:srgbClr val="26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txBox="1">
            <a:spLocks noGrp="1"/>
          </p:cNvSpPr>
          <p:nvPr>
            <p:ph type="title"/>
          </p:nvPr>
        </p:nvSpPr>
        <p:spPr>
          <a:xfrm>
            <a:off x="1632857" y="123376"/>
            <a:ext cx="5153143" cy="1488451"/>
          </a:xfrm>
          <a:prstGeom prst="rect">
            <a:avLst/>
          </a:prstGeom>
        </p:spPr>
        <p:txBody>
          <a:bodyPr spcFirstLastPara="1" wrap="square" lIns="91425" tIns="91425" rIns="91425" bIns="91425" anchor="ctr" anchorCtr="0">
            <a:noAutofit/>
          </a:bodyPr>
          <a:lstStyle/>
          <a:p>
            <a:pPr lvl="0" algn="r" rtl="1"/>
            <a:r>
              <a:rPr lang="he-IL" sz="3600" dirty="0">
                <a:latin typeface="Calibri" panose="020F0502020204030204" pitchFamily="34" charset="0"/>
                <a:cs typeface="Calibri" panose="020F0502020204030204" pitchFamily="34" charset="0"/>
              </a:rPr>
              <a:t>"סדנאות מומחים/</a:t>
            </a:r>
            <a:r>
              <a:rPr lang="he-IL" sz="3600" dirty="0" err="1">
                <a:latin typeface="Calibri" panose="020F0502020204030204" pitchFamily="34" charset="0"/>
                <a:cs typeface="Calibri" panose="020F0502020204030204" pitchFamily="34" charset="0"/>
              </a:rPr>
              <a:t>יות</a:t>
            </a:r>
            <a:r>
              <a:rPr lang="he-IL" sz="3600" dirty="0">
                <a:latin typeface="Calibri" panose="020F0502020204030204" pitchFamily="34" charset="0"/>
                <a:cs typeface="Calibri" panose="020F0502020204030204" pitchFamily="34" charset="0"/>
              </a:rPr>
              <a:t> – החניכים/</a:t>
            </a:r>
            <a:r>
              <a:rPr lang="he-IL" sz="3600" dirty="0" err="1">
                <a:latin typeface="Calibri" panose="020F0502020204030204" pitchFamily="34" charset="0"/>
                <a:cs typeface="Calibri" panose="020F0502020204030204" pitchFamily="34" charset="0"/>
              </a:rPr>
              <a:t>ות</a:t>
            </a:r>
            <a:r>
              <a:rPr lang="he-IL" sz="3600" dirty="0">
                <a:latin typeface="Calibri" panose="020F0502020204030204" pitchFamily="34" charset="0"/>
                <a:cs typeface="Calibri" panose="020F0502020204030204" pitchFamily="34" charset="0"/>
              </a:rPr>
              <a:t> במרכז!" </a:t>
            </a:r>
            <a:endParaRPr sz="3600" dirty="0">
              <a:latin typeface="Calibri" panose="020F0502020204030204" pitchFamily="34" charset="0"/>
              <a:cs typeface="Calibri" panose="020F0502020204030204" pitchFamily="34" charset="0"/>
            </a:endParaRPr>
          </a:p>
        </p:txBody>
      </p:sp>
      <p:sp>
        <p:nvSpPr>
          <p:cNvPr id="935" name="Google Shape;935;p45"/>
          <p:cNvSpPr txBox="1">
            <a:spLocks noGrp="1"/>
          </p:cNvSpPr>
          <p:nvPr>
            <p:ph type="title" idx="2"/>
          </p:nvPr>
        </p:nvSpPr>
        <p:spPr>
          <a:xfrm>
            <a:off x="7645707" y="123376"/>
            <a:ext cx="1498294" cy="1407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e-IL" dirty="0">
                <a:latin typeface="Alef" panose="00000500000000000000" pitchFamily="2" charset="-79"/>
                <a:cs typeface="Alef" panose="00000500000000000000" pitchFamily="2" charset="-79"/>
              </a:rPr>
              <a:t>02</a:t>
            </a:r>
            <a:endParaRPr dirty="0">
              <a:latin typeface="Alef" panose="00000500000000000000" pitchFamily="2" charset="-79"/>
              <a:cs typeface="Alef" panose="00000500000000000000" pitchFamily="2" charset="-79"/>
            </a:endParaRPr>
          </a:p>
        </p:txBody>
      </p:sp>
      <p:sp>
        <p:nvSpPr>
          <p:cNvPr id="1014" name="Google Shape;1014;p45"/>
          <p:cNvSpPr/>
          <p:nvPr/>
        </p:nvSpPr>
        <p:spPr>
          <a:xfrm flipH="1">
            <a:off x="0" y="0"/>
            <a:ext cx="2063175" cy="925025"/>
          </a:xfrm>
          <a:custGeom>
            <a:avLst/>
            <a:gdLst/>
            <a:ahLst/>
            <a:cxnLst/>
            <a:rect l="l" t="t" r="r" b="b"/>
            <a:pathLst>
              <a:path w="82527" h="37001" extrusionOk="0">
                <a:moveTo>
                  <a:pt x="41030" y="0"/>
                </a:moveTo>
                <a:cubicBezTo>
                  <a:pt x="39062" y="2102"/>
                  <a:pt x="37694" y="4737"/>
                  <a:pt x="37194" y="7506"/>
                </a:cubicBezTo>
                <a:cubicBezTo>
                  <a:pt x="36794" y="9741"/>
                  <a:pt x="36493" y="12576"/>
                  <a:pt x="34325" y="13243"/>
                </a:cubicBezTo>
                <a:cubicBezTo>
                  <a:pt x="34039" y="13331"/>
                  <a:pt x="33756" y="13369"/>
                  <a:pt x="33473" y="13369"/>
                </a:cubicBezTo>
                <a:cubicBezTo>
                  <a:pt x="32039" y="13369"/>
                  <a:pt x="30637" y="12388"/>
                  <a:pt x="29188" y="11942"/>
                </a:cubicBezTo>
                <a:cubicBezTo>
                  <a:pt x="28556" y="11752"/>
                  <a:pt x="27929" y="11668"/>
                  <a:pt x="27306" y="11668"/>
                </a:cubicBezTo>
                <a:cubicBezTo>
                  <a:pt x="23557" y="11668"/>
                  <a:pt x="19945" y="14701"/>
                  <a:pt x="16112" y="15845"/>
                </a:cubicBezTo>
                <a:cubicBezTo>
                  <a:pt x="11642" y="17246"/>
                  <a:pt x="6238" y="16112"/>
                  <a:pt x="2636" y="19114"/>
                </a:cubicBezTo>
                <a:cubicBezTo>
                  <a:pt x="901" y="20515"/>
                  <a:pt x="1" y="23417"/>
                  <a:pt x="1635" y="24985"/>
                </a:cubicBezTo>
                <a:cubicBezTo>
                  <a:pt x="2602" y="25919"/>
                  <a:pt x="3970" y="26019"/>
                  <a:pt x="5271" y="26152"/>
                </a:cubicBezTo>
                <a:cubicBezTo>
                  <a:pt x="9874" y="26519"/>
                  <a:pt x="14478" y="26886"/>
                  <a:pt x="19114" y="27287"/>
                </a:cubicBezTo>
                <a:cubicBezTo>
                  <a:pt x="20031" y="27359"/>
                  <a:pt x="20991" y="27411"/>
                  <a:pt x="21953" y="27411"/>
                </a:cubicBezTo>
                <a:cubicBezTo>
                  <a:pt x="25404" y="27411"/>
                  <a:pt x="28894" y="26742"/>
                  <a:pt x="30589" y="23951"/>
                </a:cubicBezTo>
                <a:cubicBezTo>
                  <a:pt x="31822" y="28334"/>
                  <a:pt x="36339" y="31412"/>
                  <a:pt x="40815" y="31412"/>
                </a:cubicBezTo>
                <a:cubicBezTo>
                  <a:pt x="41790" y="31412"/>
                  <a:pt x="42762" y="31266"/>
                  <a:pt x="43698" y="30956"/>
                </a:cubicBezTo>
                <a:cubicBezTo>
                  <a:pt x="45321" y="30432"/>
                  <a:pt x="47074" y="29478"/>
                  <a:pt x="48706" y="29478"/>
                </a:cubicBezTo>
                <a:cubicBezTo>
                  <a:pt x="49255" y="29478"/>
                  <a:pt x="49791" y="29586"/>
                  <a:pt x="50303" y="29855"/>
                </a:cubicBezTo>
                <a:cubicBezTo>
                  <a:pt x="51337" y="30422"/>
                  <a:pt x="51938" y="31490"/>
                  <a:pt x="52638" y="32424"/>
                </a:cubicBezTo>
                <a:cubicBezTo>
                  <a:pt x="54794" y="35255"/>
                  <a:pt x="58378" y="37001"/>
                  <a:pt x="61953" y="37001"/>
                </a:cubicBezTo>
                <a:cubicBezTo>
                  <a:pt x="62083" y="37001"/>
                  <a:pt x="62214" y="36998"/>
                  <a:pt x="62345" y="36994"/>
                </a:cubicBezTo>
                <a:cubicBezTo>
                  <a:pt x="66048" y="36860"/>
                  <a:pt x="69684" y="34825"/>
                  <a:pt x="71685" y="31690"/>
                </a:cubicBezTo>
                <a:cubicBezTo>
                  <a:pt x="72686" y="30122"/>
                  <a:pt x="73453" y="28187"/>
                  <a:pt x="75121" y="27320"/>
                </a:cubicBezTo>
                <a:cubicBezTo>
                  <a:pt x="76222" y="26719"/>
                  <a:pt x="77556" y="26786"/>
                  <a:pt x="78857" y="26686"/>
                </a:cubicBezTo>
                <a:cubicBezTo>
                  <a:pt x="80125" y="26619"/>
                  <a:pt x="81359" y="26353"/>
                  <a:pt x="82526" y="25986"/>
                </a:cubicBezTo>
                <a:lnTo>
                  <a:pt x="825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מלבן 1">
            <a:extLst>
              <a:ext uri="{FF2B5EF4-FFF2-40B4-BE49-F238E27FC236}">
                <a16:creationId xmlns:a16="http://schemas.microsoft.com/office/drawing/2014/main" id="{B3D87986-4CB5-C425-A281-7BF29BDF98CB}"/>
              </a:ext>
            </a:extLst>
          </p:cNvPr>
          <p:cNvSpPr/>
          <p:nvPr/>
        </p:nvSpPr>
        <p:spPr>
          <a:xfrm>
            <a:off x="171450" y="1391583"/>
            <a:ext cx="7088666" cy="3997248"/>
          </a:xfrm>
          <a:prstGeom prst="rect">
            <a:avLst/>
          </a:prstGeom>
        </p:spPr>
        <p:txBody>
          <a:bodyPr wrap="square">
            <a:spAutoFit/>
          </a:bodyPr>
          <a:lstStyle/>
          <a:p>
            <a:pPr algn="r" rtl="1">
              <a:lnSpc>
                <a:spcPct val="150000"/>
              </a:lnSpc>
            </a:pPr>
            <a:r>
              <a:rPr lang="he-IL" sz="1600" b="1" dirty="0">
                <a:solidFill>
                  <a:schemeClr val="tx2">
                    <a:lumMod val="60000"/>
                    <a:lumOff val="40000"/>
                  </a:schemeClr>
                </a:solidFill>
                <a:latin typeface="Alef" panose="00000500000000000000" pitchFamily="2" charset="-79"/>
                <a:cs typeface="Alef" panose="00000500000000000000" pitchFamily="2" charset="-79"/>
              </a:rPr>
              <a:t>סדנאות בשבטים שיועברו על ידי חניכים/</a:t>
            </a:r>
            <a:r>
              <a:rPr lang="he-IL" sz="1600" b="1" dirty="0" err="1">
                <a:solidFill>
                  <a:schemeClr val="tx2">
                    <a:lumMod val="60000"/>
                    <a:lumOff val="40000"/>
                  </a:schemeClr>
                </a:solidFill>
                <a:latin typeface="Alef" panose="00000500000000000000" pitchFamily="2" charset="-79"/>
                <a:cs typeface="Alef" panose="00000500000000000000" pitchFamily="2" charset="-79"/>
              </a:rPr>
              <a:t>ות</a:t>
            </a:r>
            <a:r>
              <a:rPr lang="he-IL" sz="1600" b="1" dirty="0">
                <a:solidFill>
                  <a:schemeClr val="tx2">
                    <a:lumMod val="60000"/>
                    <a:lumOff val="40000"/>
                  </a:schemeClr>
                </a:solidFill>
                <a:latin typeface="Alef" panose="00000500000000000000" pitchFamily="2" charset="-79"/>
                <a:cs typeface="Alef" panose="00000500000000000000" pitchFamily="2" charset="-79"/>
              </a:rPr>
              <a:t> עם או בלי מוגבלות, שיוזמנו להעביר לחבריהם/ן לקבוצה או לגדוד פעילות בה ילמדו על כישרון מיוחד שמרגישים/</a:t>
            </a:r>
            <a:r>
              <a:rPr lang="he-IL" sz="1600" b="1" dirty="0" err="1">
                <a:solidFill>
                  <a:schemeClr val="tx2">
                    <a:lumMod val="60000"/>
                    <a:lumOff val="40000"/>
                  </a:schemeClr>
                </a:solidFill>
                <a:latin typeface="Alef" panose="00000500000000000000" pitchFamily="2" charset="-79"/>
                <a:cs typeface="Alef" panose="00000500000000000000" pitchFamily="2" charset="-79"/>
              </a:rPr>
              <a:t>ות</a:t>
            </a:r>
            <a:r>
              <a:rPr lang="he-IL" sz="1600" b="1" dirty="0">
                <a:solidFill>
                  <a:schemeClr val="tx2">
                    <a:lumMod val="60000"/>
                    <a:lumOff val="40000"/>
                  </a:schemeClr>
                </a:solidFill>
                <a:latin typeface="Alef" panose="00000500000000000000" pitchFamily="2" charset="-79"/>
                <a:cs typeface="Alef" panose="00000500000000000000" pitchFamily="2" charset="-79"/>
              </a:rPr>
              <a:t> שיש להם/ן, יספרו על עצמם ועל האופן שבו הם מרגישים מיוחדים ביחס לשאר הקבוצה, או אפילו יעבירו פעילות שקשורה לאותו כישרון. </a:t>
            </a:r>
          </a:p>
          <a:p>
            <a:pPr algn="r" rtl="1">
              <a:lnSpc>
                <a:spcPct val="150000"/>
              </a:lnSpc>
            </a:pPr>
            <a:endParaRPr lang="he-IL" sz="600" b="1" dirty="0">
              <a:solidFill>
                <a:schemeClr val="tx2">
                  <a:lumMod val="60000"/>
                  <a:lumOff val="40000"/>
                </a:schemeClr>
              </a:solidFill>
              <a:latin typeface="Alef" panose="00000500000000000000" pitchFamily="2" charset="-79"/>
              <a:cs typeface="Alef" panose="00000500000000000000" pitchFamily="2" charset="-79"/>
            </a:endParaRPr>
          </a:p>
          <a:p>
            <a:pPr algn="r" rtl="1">
              <a:lnSpc>
                <a:spcPct val="150000"/>
              </a:lnSpc>
            </a:pPr>
            <a:r>
              <a:rPr lang="he-IL" sz="1600" b="1" dirty="0" err="1">
                <a:solidFill>
                  <a:schemeClr val="tx2">
                    <a:lumMod val="60000"/>
                    <a:lumOff val="40000"/>
                  </a:schemeClr>
                </a:solidFill>
                <a:latin typeface="Alef" panose="00000500000000000000" pitchFamily="2" charset="-79"/>
                <a:cs typeface="Alef" panose="00000500000000000000" pitchFamily="2" charset="-79"/>
              </a:rPr>
              <a:t>בפרוייקט</a:t>
            </a:r>
            <a:r>
              <a:rPr lang="he-IL" sz="1600" b="1" dirty="0">
                <a:solidFill>
                  <a:schemeClr val="tx2">
                    <a:lumMod val="60000"/>
                    <a:lumOff val="40000"/>
                  </a:schemeClr>
                </a:solidFill>
                <a:latin typeface="Alef" panose="00000500000000000000" pitchFamily="2" charset="-79"/>
                <a:cs typeface="Alef" panose="00000500000000000000" pitchFamily="2" charset="-79"/>
              </a:rPr>
              <a:t> זה היינו רוצות להתמקד בערך שרואה בחניכים ובחניכות שלנו את הכוחות שלהם, הכישורים שלהם והמאפיינים הייחודיים שהם מביאים איתם לקבוצה.</a:t>
            </a:r>
          </a:p>
          <a:p>
            <a:pPr algn="r" rtl="1">
              <a:lnSpc>
                <a:spcPct val="150000"/>
              </a:lnSpc>
            </a:pPr>
            <a:r>
              <a:rPr lang="he-IL" sz="1600" b="1" dirty="0">
                <a:solidFill>
                  <a:schemeClr val="tx2">
                    <a:lumMod val="60000"/>
                    <a:lumOff val="40000"/>
                  </a:schemeClr>
                </a:solidFill>
                <a:latin typeface="Alef" panose="00000500000000000000" pitchFamily="2" charset="-79"/>
                <a:cs typeface="Alef" panose="00000500000000000000" pitchFamily="2" charset="-79"/>
              </a:rPr>
              <a:t>אנחנו יוצאים/</a:t>
            </a:r>
            <a:r>
              <a:rPr lang="he-IL" sz="1600" b="1" dirty="0" err="1">
                <a:solidFill>
                  <a:schemeClr val="tx2">
                    <a:lumMod val="60000"/>
                    <a:lumOff val="40000"/>
                  </a:schemeClr>
                </a:solidFill>
                <a:latin typeface="Alef" panose="00000500000000000000" pitchFamily="2" charset="-79"/>
                <a:cs typeface="Alef" panose="00000500000000000000" pitchFamily="2" charset="-79"/>
              </a:rPr>
              <a:t>ות</a:t>
            </a:r>
            <a:r>
              <a:rPr lang="he-IL" sz="1600" b="1" dirty="0">
                <a:solidFill>
                  <a:schemeClr val="tx2">
                    <a:lumMod val="60000"/>
                    <a:lumOff val="40000"/>
                  </a:schemeClr>
                </a:solidFill>
                <a:latin typeface="Alef" panose="00000500000000000000" pitchFamily="2" charset="-79"/>
                <a:cs typeface="Alef" panose="00000500000000000000" pitchFamily="2" charset="-79"/>
              </a:rPr>
              <a:t> מנקודת הנחה שהמגבלה שלהם/ן היא לא דבר שיש להתבייש בו, ושאנחנו רוצים לחזק את הערך והייחוד שהם/ן מביאים/</a:t>
            </a:r>
            <a:r>
              <a:rPr lang="he-IL" sz="1600" b="1" dirty="0" err="1">
                <a:solidFill>
                  <a:schemeClr val="tx2">
                    <a:lumMod val="60000"/>
                    <a:lumOff val="40000"/>
                  </a:schemeClr>
                </a:solidFill>
                <a:latin typeface="Alef" panose="00000500000000000000" pitchFamily="2" charset="-79"/>
                <a:cs typeface="Alef" panose="00000500000000000000" pitchFamily="2" charset="-79"/>
              </a:rPr>
              <a:t>ות</a:t>
            </a:r>
            <a:r>
              <a:rPr lang="he-IL" sz="1600" b="1" dirty="0">
                <a:solidFill>
                  <a:schemeClr val="tx2">
                    <a:lumMod val="60000"/>
                    <a:lumOff val="40000"/>
                  </a:schemeClr>
                </a:solidFill>
                <a:latin typeface="Alef" panose="00000500000000000000" pitchFamily="2" charset="-79"/>
                <a:cs typeface="Alef" panose="00000500000000000000" pitchFamily="2" charset="-79"/>
              </a:rPr>
              <a:t> לקבוצה, ולתת להם את הפלטפורמה ללמד את </a:t>
            </a:r>
            <a:r>
              <a:rPr lang="he-IL" sz="1600" b="1" dirty="0" err="1">
                <a:solidFill>
                  <a:schemeClr val="tx2">
                    <a:lumMod val="60000"/>
                    <a:lumOff val="40000"/>
                  </a:schemeClr>
                </a:solidFill>
                <a:latin typeface="Alef" panose="00000500000000000000" pitchFamily="2" charset="-79"/>
                <a:cs typeface="Alef" panose="00000500000000000000" pitchFamily="2" charset="-79"/>
              </a:rPr>
              <a:t>חבריהם.ן</a:t>
            </a:r>
            <a:r>
              <a:rPr lang="he-IL" sz="1600" b="1" dirty="0">
                <a:solidFill>
                  <a:schemeClr val="tx2">
                    <a:lumMod val="60000"/>
                    <a:lumOff val="40000"/>
                  </a:schemeClr>
                </a:solidFill>
                <a:latin typeface="Alef" panose="00000500000000000000" pitchFamily="2" charset="-79"/>
                <a:cs typeface="Alef" panose="00000500000000000000" pitchFamily="2" charset="-79"/>
              </a:rPr>
              <a:t>.</a:t>
            </a:r>
          </a:p>
        </p:txBody>
      </p:sp>
    </p:spTree>
    <p:extLst>
      <p:ext uri="{BB962C8B-B14F-4D97-AF65-F5344CB8AC3E}">
        <p14:creationId xmlns:p14="http://schemas.microsoft.com/office/powerpoint/2010/main" val="2430290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46"/>
          <p:cNvSpPr txBox="1">
            <a:spLocks noGrp="1"/>
          </p:cNvSpPr>
          <p:nvPr>
            <p:ph type="title"/>
          </p:nvPr>
        </p:nvSpPr>
        <p:spPr>
          <a:xfrm>
            <a:off x="4019847" y="157135"/>
            <a:ext cx="5117122" cy="119561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sz="3200" dirty="0">
                <a:latin typeface="Calibri" panose="020F0502020204030204" pitchFamily="34" charset="0"/>
                <a:cs typeface="Calibri" panose="020F0502020204030204" pitchFamily="34" charset="0"/>
              </a:rPr>
              <a:t>רעיונות לעשייה בהנהגות-ובשבטים</a:t>
            </a:r>
            <a:endParaRPr sz="3200" dirty="0">
              <a:latin typeface="Calibri" panose="020F0502020204030204" pitchFamily="34" charset="0"/>
              <a:cs typeface="Calibri" panose="020F0502020204030204" pitchFamily="34" charset="0"/>
            </a:endParaRPr>
          </a:p>
        </p:txBody>
      </p:sp>
      <p:sp>
        <p:nvSpPr>
          <p:cNvPr id="1020" name="Google Shape;1020;p46"/>
          <p:cNvSpPr txBox="1">
            <a:spLocks noGrp="1"/>
          </p:cNvSpPr>
          <p:nvPr>
            <p:ph type="subTitle" idx="1"/>
          </p:nvPr>
        </p:nvSpPr>
        <p:spPr>
          <a:xfrm>
            <a:off x="3143973" y="1205054"/>
            <a:ext cx="5695952" cy="3938446"/>
          </a:xfrm>
          <a:prstGeom prst="rect">
            <a:avLst/>
          </a:prstGeom>
        </p:spPr>
        <p:txBody>
          <a:bodyPr spcFirstLastPara="1" wrap="square" lIns="91425" tIns="91425" rIns="91425" bIns="91425" anchor="t" anchorCtr="0">
            <a:noAutofit/>
          </a:bodyPr>
          <a:lstStyle/>
          <a:p>
            <a:pPr marL="285750" lvl="0" indent="-285750" algn="r" rtl="1">
              <a:spcBef>
                <a:spcPts val="0"/>
              </a:spcBef>
              <a:spcAft>
                <a:spcPts val="0"/>
              </a:spcAft>
              <a:buClr>
                <a:srgbClr val="1A1A1A"/>
              </a:buClr>
              <a:buSzPts val="1100"/>
              <a:buFont typeface="Wingdings" panose="05000000000000000000" pitchFamily="2" charset="2"/>
              <a:buChar char="q"/>
            </a:pPr>
            <a:r>
              <a:rPr lang="he-IL" dirty="0">
                <a:latin typeface="Alef" panose="00000500000000000000" pitchFamily="2" charset="-79"/>
                <a:cs typeface="Alef" panose="00000500000000000000" pitchFamily="2" charset="-79"/>
              </a:rPr>
              <a:t>יחידה או העשרה של רכז/ת צופים לכל למרכזים/</a:t>
            </a:r>
            <a:r>
              <a:rPr lang="he-IL" dirty="0" err="1">
                <a:latin typeface="Alef" panose="00000500000000000000" pitchFamily="2" charset="-79"/>
                <a:cs typeface="Alef" panose="00000500000000000000" pitchFamily="2" charset="-79"/>
              </a:rPr>
              <a:t>ות</a:t>
            </a:r>
            <a:r>
              <a:rPr lang="he-IL" dirty="0">
                <a:latin typeface="Alef" panose="00000500000000000000" pitchFamily="2" charset="-79"/>
                <a:cs typeface="Alef" panose="00000500000000000000" pitchFamily="2" charset="-79"/>
              </a:rPr>
              <a:t> </a:t>
            </a:r>
          </a:p>
          <a:p>
            <a:pPr marL="285750" lvl="0" indent="-285750" algn="r" rtl="1">
              <a:spcBef>
                <a:spcPts val="0"/>
              </a:spcBef>
              <a:spcAft>
                <a:spcPts val="0"/>
              </a:spcAft>
              <a:buClr>
                <a:srgbClr val="1A1A1A"/>
              </a:buClr>
              <a:buSzPts val="1100"/>
              <a:buFont typeface="Wingdings" panose="05000000000000000000" pitchFamily="2" charset="2"/>
              <a:buChar char="q"/>
            </a:pPr>
            <a:r>
              <a:rPr lang="he-IL" dirty="0">
                <a:latin typeface="Alef" panose="00000500000000000000" pitchFamily="2" charset="-79"/>
                <a:cs typeface="Alef" panose="00000500000000000000" pitchFamily="2" charset="-79"/>
              </a:rPr>
              <a:t>הרצאה של אדם עם מוגבלות או הורה של ילד/ה עם מוגבלות </a:t>
            </a:r>
          </a:p>
          <a:p>
            <a:pPr marL="285750" lvl="0" indent="-285750" algn="r" rtl="1">
              <a:spcBef>
                <a:spcPts val="0"/>
              </a:spcBef>
              <a:spcAft>
                <a:spcPts val="0"/>
              </a:spcAft>
              <a:buClr>
                <a:srgbClr val="1A1A1A"/>
              </a:buClr>
              <a:buSzPts val="1100"/>
              <a:buFont typeface="Wingdings" panose="05000000000000000000" pitchFamily="2" charset="2"/>
              <a:buChar char="q"/>
            </a:pPr>
            <a:r>
              <a:rPr lang="he-IL" dirty="0">
                <a:latin typeface="Alef" panose="00000500000000000000" pitchFamily="2" charset="-79"/>
                <a:cs typeface="Alef" panose="00000500000000000000" pitchFamily="2" charset="-79"/>
              </a:rPr>
              <a:t>ביקור במרכזים חווייתיים (נא לגעת, מוזיאון בחשיכה)</a:t>
            </a:r>
          </a:p>
          <a:p>
            <a:pPr marL="285750" lvl="0" indent="-285750" algn="r" rtl="1">
              <a:spcBef>
                <a:spcPts val="0"/>
              </a:spcBef>
              <a:spcAft>
                <a:spcPts val="0"/>
              </a:spcAft>
              <a:buClr>
                <a:srgbClr val="1A1A1A"/>
              </a:buClr>
              <a:buSzPts val="1100"/>
              <a:buFont typeface="Wingdings" panose="05000000000000000000" pitchFamily="2" charset="2"/>
              <a:buChar char="q"/>
            </a:pPr>
            <a:r>
              <a:rPr lang="he-IL" dirty="0">
                <a:latin typeface="Alef" panose="00000500000000000000" pitchFamily="2" charset="-79"/>
                <a:cs typeface="Alef" panose="00000500000000000000" pitchFamily="2" charset="-79"/>
              </a:rPr>
              <a:t>שיתוף פעולה עם גרעין יח"ד הפועלים במרחבי ההנהגות</a:t>
            </a:r>
          </a:p>
          <a:p>
            <a:pPr marL="285750" lvl="0" indent="-285750" algn="r" rtl="1">
              <a:spcBef>
                <a:spcPts val="0"/>
              </a:spcBef>
              <a:spcAft>
                <a:spcPts val="0"/>
              </a:spcAft>
              <a:buClr>
                <a:srgbClr val="1A1A1A"/>
              </a:buClr>
              <a:buSzPts val="1100"/>
              <a:buFont typeface="Wingdings" panose="05000000000000000000" pitchFamily="2" charset="2"/>
              <a:buChar char="q"/>
            </a:pPr>
            <a:r>
              <a:rPr lang="he-IL" dirty="0">
                <a:latin typeface="Alef" panose="00000500000000000000" pitchFamily="2" charset="-79"/>
                <a:cs typeface="Alef" panose="00000500000000000000" pitchFamily="2" charset="-79"/>
              </a:rPr>
              <a:t>ביקור במקומות תעסוקתיים חברתיות שמייצרות תעסוקה מותאמת לאנשים עם מוגבלויות (בית קפה עלמה בפ"ת, בית שלווה בירושלים, קפה טוב, סיפור חוזר) </a:t>
            </a:r>
          </a:p>
          <a:p>
            <a:pPr marL="285750" lvl="0" indent="-285750" algn="r" rtl="1">
              <a:spcBef>
                <a:spcPts val="0"/>
              </a:spcBef>
              <a:spcAft>
                <a:spcPts val="0"/>
              </a:spcAft>
              <a:buClr>
                <a:srgbClr val="1A1A1A"/>
              </a:buClr>
              <a:buSzPts val="1100"/>
              <a:buFont typeface="Wingdings" panose="05000000000000000000" pitchFamily="2" charset="2"/>
              <a:buChar char="q"/>
            </a:pPr>
            <a:r>
              <a:rPr lang="he-IL" dirty="0">
                <a:latin typeface="Alef" panose="00000500000000000000" pitchFamily="2" charset="-79"/>
                <a:cs typeface="Alef" panose="00000500000000000000" pitchFamily="2" charset="-79"/>
              </a:rPr>
              <a:t>לחשוב עם </a:t>
            </a:r>
            <a:r>
              <a:rPr lang="he-IL" dirty="0" err="1">
                <a:latin typeface="Alef" panose="00000500000000000000" pitchFamily="2" charset="-79"/>
                <a:cs typeface="Alef" panose="00000500000000000000" pitchFamily="2" charset="-79"/>
              </a:rPr>
              <a:t>חניכ</a:t>
            </a:r>
            <a:r>
              <a:rPr lang="he-IL" dirty="0">
                <a:latin typeface="Alef" panose="00000500000000000000" pitchFamily="2" charset="-79"/>
                <a:cs typeface="Alef" panose="00000500000000000000" pitchFamily="2" charset="-79"/>
              </a:rPr>
              <a:t>/ה בשבט על פעילות שתרצה להעביר </a:t>
            </a:r>
            <a:r>
              <a:rPr lang="he-IL" dirty="0" err="1">
                <a:latin typeface="Alef" panose="00000500000000000000" pitchFamily="2" charset="-79"/>
                <a:cs typeface="Alef" panose="00000500000000000000" pitchFamily="2" charset="-79"/>
              </a:rPr>
              <a:t>לשכבג</a:t>
            </a:r>
            <a:r>
              <a:rPr lang="he-IL" dirty="0">
                <a:latin typeface="Alef" panose="00000500000000000000" pitchFamily="2" charset="-79"/>
                <a:cs typeface="Alef" panose="00000500000000000000" pitchFamily="2" charset="-79"/>
              </a:rPr>
              <a:t>/קבוצה </a:t>
            </a:r>
          </a:p>
          <a:p>
            <a:pPr marL="285750" lvl="0" indent="-285750" algn="r" rtl="1">
              <a:spcBef>
                <a:spcPts val="0"/>
              </a:spcBef>
              <a:spcAft>
                <a:spcPts val="0"/>
              </a:spcAft>
              <a:buClr>
                <a:srgbClr val="1A1A1A"/>
              </a:buClr>
              <a:buSzPts val="1100"/>
              <a:buFont typeface="Wingdings" panose="05000000000000000000" pitchFamily="2" charset="2"/>
              <a:buChar char="q"/>
            </a:pPr>
            <a:r>
              <a:rPr lang="he-IL" dirty="0">
                <a:latin typeface="Alef" panose="00000500000000000000" pitchFamily="2" charset="-79"/>
                <a:cs typeface="Alef" panose="00000500000000000000" pitchFamily="2" charset="-79"/>
              </a:rPr>
              <a:t>שיתוף פעולה משמעותי עם מסגרת בקהילה שלנו </a:t>
            </a:r>
          </a:p>
          <a:p>
            <a:pPr marL="285750" lvl="0" indent="-285750" algn="r" rtl="1">
              <a:spcBef>
                <a:spcPts val="0"/>
              </a:spcBef>
              <a:spcAft>
                <a:spcPts val="0"/>
              </a:spcAft>
              <a:buClr>
                <a:srgbClr val="1A1A1A"/>
              </a:buClr>
              <a:buSzPts val="1100"/>
              <a:buFont typeface="Wingdings" panose="05000000000000000000" pitchFamily="2" charset="2"/>
              <a:buChar char="q"/>
            </a:pPr>
            <a:r>
              <a:rPr lang="he-IL" dirty="0">
                <a:latin typeface="Alef" panose="00000500000000000000" pitchFamily="2" charset="-79"/>
                <a:cs typeface="Alef" panose="00000500000000000000" pitchFamily="2" charset="-79"/>
              </a:rPr>
              <a:t>נקודת מבט או פעולה שצוות </a:t>
            </a:r>
            <a:r>
              <a:rPr lang="he-IL" dirty="0" err="1">
                <a:latin typeface="Alef" panose="00000500000000000000" pitchFamily="2" charset="-79"/>
                <a:cs typeface="Alef" panose="00000500000000000000" pitchFamily="2" charset="-79"/>
              </a:rPr>
              <a:t>צמי"ד</a:t>
            </a:r>
            <a:r>
              <a:rPr lang="he-IL" dirty="0">
                <a:latin typeface="Alef" panose="00000500000000000000" pitchFamily="2" charset="-79"/>
                <a:cs typeface="Alef" panose="00000500000000000000" pitchFamily="2" charset="-79"/>
              </a:rPr>
              <a:t> או מרכזים/</a:t>
            </a:r>
            <a:r>
              <a:rPr lang="he-IL" dirty="0" err="1">
                <a:latin typeface="Alef" panose="00000500000000000000" pitchFamily="2" charset="-79"/>
                <a:cs typeface="Alef" panose="00000500000000000000" pitchFamily="2" charset="-79"/>
              </a:rPr>
              <a:t>ות</a:t>
            </a:r>
            <a:r>
              <a:rPr lang="he-IL" dirty="0">
                <a:latin typeface="Alef" panose="00000500000000000000" pitchFamily="2" charset="-79"/>
                <a:cs typeface="Alef" panose="00000500000000000000" pitchFamily="2" charset="-79"/>
              </a:rPr>
              <a:t> צעירים/</a:t>
            </a:r>
            <a:r>
              <a:rPr lang="he-IL" dirty="0" err="1">
                <a:latin typeface="Alef" panose="00000500000000000000" pitchFamily="2" charset="-79"/>
                <a:cs typeface="Alef" panose="00000500000000000000" pitchFamily="2" charset="-79"/>
              </a:rPr>
              <a:t>ות</a:t>
            </a:r>
            <a:r>
              <a:rPr lang="he-IL" dirty="0">
                <a:latin typeface="Alef" panose="00000500000000000000" pitchFamily="2" charset="-79"/>
                <a:cs typeface="Alef" panose="00000500000000000000" pitchFamily="2" charset="-79"/>
              </a:rPr>
              <a:t> מעבירים/</a:t>
            </a:r>
            <a:r>
              <a:rPr lang="he-IL" dirty="0" err="1">
                <a:latin typeface="Alef" panose="00000500000000000000" pitchFamily="2" charset="-79"/>
                <a:cs typeface="Alef" panose="00000500000000000000" pitchFamily="2" charset="-79"/>
              </a:rPr>
              <a:t>ות</a:t>
            </a:r>
            <a:endParaRPr lang="he-IL" dirty="0">
              <a:latin typeface="Alef" panose="00000500000000000000" pitchFamily="2" charset="-79"/>
              <a:cs typeface="Alef" panose="00000500000000000000" pitchFamily="2" charset="-79"/>
            </a:endParaRPr>
          </a:p>
          <a:p>
            <a:pPr marL="285750" lvl="0" indent="-285750" algn="r" rtl="1">
              <a:spcBef>
                <a:spcPts val="0"/>
              </a:spcBef>
              <a:spcAft>
                <a:spcPts val="0"/>
              </a:spcAft>
              <a:buClr>
                <a:srgbClr val="1A1A1A"/>
              </a:buClr>
              <a:buSzPts val="1100"/>
              <a:buFont typeface="Wingdings" panose="05000000000000000000" pitchFamily="2" charset="2"/>
              <a:buChar char="q"/>
            </a:pPr>
            <a:r>
              <a:rPr lang="he-IL" dirty="0">
                <a:latin typeface="Alef" panose="00000500000000000000" pitchFamily="2" charset="-79"/>
                <a:cs typeface="Alef" panose="00000500000000000000" pitchFamily="2" charset="-79"/>
              </a:rPr>
              <a:t>פינה מתחלפת בשבט לאורך חודש דצמבר </a:t>
            </a:r>
          </a:p>
          <a:p>
            <a:pPr marL="285750" lvl="0" indent="-285750" algn="r" rtl="1">
              <a:spcBef>
                <a:spcPts val="0"/>
              </a:spcBef>
              <a:spcAft>
                <a:spcPts val="0"/>
              </a:spcAft>
              <a:buClr>
                <a:srgbClr val="1A1A1A"/>
              </a:buClr>
              <a:buSzPts val="1100"/>
              <a:buFont typeface="Wingdings" panose="05000000000000000000" pitchFamily="2" charset="2"/>
              <a:buChar char="q"/>
            </a:pPr>
            <a:r>
              <a:rPr lang="he-IL" dirty="0" err="1">
                <a:latin typeface="Alef" panose="00000500000000000000" pitchFamily="2" charset="-79"/>
                <a:cs typeface="Alef" panose="00000500000000000000" pitchFamily="2" charset="-79"/>
              </a:rPr>
              <a:t>פרוייקט</a:t>
            </a:r>
            <a:r>
              <a:rPr lang="he-IL" dirty="0">
                <a:latin typeface="Alef" panose="00000500000000000000" pitchFamily="2" charset="-79"/>
                <a:cs typeface="Alef" panose="00000500000000000000" pitchFamily="2" charset="-79"/>
              </a:rPr>
              <a:t> או פעילות בשיתוף פורום הנהגתי</a:t>
            </a:r>
          </a:p>
          <a:p>
            <a:pPr marL="285750" lvl="0" indent="-285750" algn="r" rtl="1">
              <a:spcBef>
                <a:spcPts val="0"/>
              </a:spcBef>
              <a:spcAft>
                <a:spcPts val="0"/>
              </a:spcAft>
              <a:buClr>
                <a:srgbClr val="1A1A1A"/>
              </a:buClr>
              <a:buSzPts val="1100"/>
              <a:buFont typeface="Wingdings" panose="05000000000000000000" pitchFamily="2" charset="2"/>
              <a:buChar char="q"/>
            </a:pPr>
            <a:r>
              <a:rPr lang="he-IL" dirty="0">
                <a:latin typeface="Alef" panose="00000500000000000000" pitchFamily="2" charset="-79"/>
                <a:cs typeface="Alef" panose="00000500000000000000" pitchFamily="2" charset="-79"/>
              </a:rPr>
              <a:t>להאיר את השבט או </a:t>
            </a:r>
            <a:r>
              <a:rPr lang="he-IL" dirty="0" err="1">
                <a:latin typeface="Alef" panose="00000500000000000000" pitchFamily="2" charset="-79"/>
                <a:cs typeface="Alef" panose="00000500000000000000" pitchFamily="2" charset="-79"/>
              </a:rPr>
              <a:t>איזורים</a:t>
            </a:r>
            <a:r>
              <a:rPr lang="he-IL" dirty="0">
                <a:latin typeface="Alef" panose="00000500000000000000" pitchFamily="2" charset="-79"/>
                <a:cs typeface="Alef" panose="00000500000000000000" pitchFamily="2" charset="-79"/>
              </a:rPr>
              <a:t> ציבוריים בסגול כולל הסבר! </a:t>
            </a:r>
          </a:p>
          <a:p>
            <a:pPr marL="285750" lvl="0" indent="-285750" algn="r" rtl="1">
              <a:spcBef>
                <a:spcPts val="0"/>
              </a:spcBef>
              <a:spcAft>
                <a:spcPts val="0"/>
              </a:spcAft>
              <a:buClr>
                <a:srgbClr val="1A1A1A"/>
              </a:buClr>
              <a:buSzPts val="1100"/>
              <a:buFont typeface="Wingdings" panose="05000000000000000000" pitchFamily="2" charset="2"/>
              <a:buChar char="q"/>
            </a:pPr>
            <a:r>
              <a:rPr lang="he-IL" dirty="0">
                <a:latin typeface="Alef" panose="00000500000000000000" pitchFamily="2" charset="-79"/>
                <a:cs typeface="Alef" panose="00000500000000000000" pitchFamily="2" charset="-79"/>
              </a:rPr>
              <a:t>שת"פ עם רשות מקומית </a:t>
            </a:r>
            <a:endParaRPr dirty="0">
              <a:latin typeface="Alef" panose="00000500000000000000" pitchFamily="2" charset="-79"/>
              <a:cs typeface="Alef" panose="00000500000000000000" pitchFamily="2" charset="-79"/>
            </a:endParaRPr>
          </a:p>
        </p:txBody>
      </p:sp>
      <p:grpSp>
        <p:nvGrpSpPr>
          <p:cNvPr id="1021" name="Google Shape;1021;p46"/>
          <p:cNvGrpSpPr/>
          <p:nvPr/>
        </p:nvGrpSpPr>
        <p:grpSpPr>
          <a:xfrm>
            <a:off x="1938876" y="2839665"/>
            <a:ext cx="1437319" cy="1812926"/>
            <a:chOff x="1138500" y="2394555"/>
            <a:chExt cx="1648392" cy="2081208"/>
          </a:xfrm>
        </p:grpSpPr>
        <p:grpSp>
          <p:nvGrpSpPr>
            <p:cNvPr id="1022" name="Google Shape;1022;p46"/>
            <p:cNvGrpSpPr/>
            <p:nvPr/>
          </p:nvGrpSpPr>
          <p:grpSpPr>
            <a:xfrm>
              <a:off x="1138500" y="2394555"/>
              <a:ext cx="1648392" cy="2081208"/>
              <a:chOff x="3515600" y="1744100"/>
              <a:chExt cx="1159125" cy="1463475"/>
            </a:xfrm>
          </p:grpSpPr>
          <p:sp>
            <p:nvSpPr>
              <p:cNvPr id="1023" name="Google Shape;1023;p46"/>
              <p:cNvSpPr/>
              <p:nvPr/>
            </p:nvSpPr>
            <p:spPr>
              <a:xfrm>
                <a:off x="4176100" y="2499550"/>
                <a:ext cx="178025" cy="219400"/>
              </a:xfrm>
              <a:custGeom>
                <a:avLst/>
                <a:gdLst/>
                <a:ahLst/>
                <a:cxnLst/>
                <a:rect l="l" t="t" r="r" b="b"/>
                <a:pathLst>
                  <a:path w="7121" h="8776" extrusionOk="0">
                    <a:moveTo>
                      <a:pt x="4358" y="0"/>
                    </a:moveTo>
                    <a:lnTo>
                      <a:pt x="1" y="2953"/>
                    </a:lnTo>
                    <a:lnTo>
                      <a:pt x="3525" y="8775"/>
                    </a:lnTo>
                    <a:lnTo>
                      <a:pt x="6382" y="7858"/>
                    </a:lnTo>
                    <a:lnTo>
                      <a:pt x="7121" y="5489"/>
                    </a:lnTo>
                    <a:lnTo>
                      <a:pt x="4358" y="0"/>
                    </a:lnTo>
                    <a:close/>
                  </a:path>
                </a:pathLst>
              </a:custGeom>
              <a:solidFill>
                <a:srgbClr val="9E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6"/>
              <p:cNvSpPr/>
              <p:nvPr/>
            </p:nvSpPr>
            <p:spPr>
              <a:xfrm>
                <a:off x="3700750" y="1948050"/>
                <a:ext cx="494425" cy="660150"/>
              </a:xfrm>
              <a:custGeom>
                <a:avLst/>
                <a:gdLst/>
                <a:ahLst/>
                <a:cxnLst/>
                <a:rect l="l" t="t" r="r" b="b"/>
                <a:pathLst>
                  <a:path w="19777" h="26406" extrusionOk="0">
                    <a:moveTo>
                      <a:pt x="12511" y="0"/>
                    </a:moveTo>
                    <a:cubicBezTo>
                      <a:pt x="11790" y="0"/>
                      <a:pt x="11070" y="97"/>
                      <a:pt x="10395" y="296"/>
                    </a:cubicBezTo>
                    <a:cubicBezTo>
                      <a:pt x="8871" y="903"/>
                      <a:pt x="7037" y="1832"/>
                      <a:pt x="6727" y="3665"/>
                    </a:cubicBezTo>
                    <a:cubicBezTo>
                      <a:pt x="5799" y="7332"/>
                      <a:pt x="5192" y="10702"/>
                      <a:pt x="2441" y="13452"/>
                    </a:cubicBezTo>
                    <a:cubicBezTo>
                      <a:pt x="84" y="15810"/>
                      <a:pt x="2203" y="21298"/>
                      <a:pt x="0" y="24751"/>
                    </a:cubicBezTo>
                    <a:cubicBezTo>
                      <a:pt x="5547" y="26140"/>
                      <a:pt x="12856" y="26405"/>
                      <a:pt x="17461" y="26405"/>
                    </a:cubicBezTo>
                    <a:cubicBezTo>
                      <a:pt x="18343" y="26405"/>
                      <a:pt x="19125" y="26396"/>
                      <a:pt x="19777" y="26382"/>
                    </a:cubicBezTo>
                    <a:cubicBezTo>
                      <a:pt x="19122" y="25096"/>
                      <a:pt x="18491" y="23787"/>
                      <a:pt x="18062" y="22334"/>
                    </a:cubicBezTo>
                    <a:cubicBezTo>
                      <a:pt x="17455" y="19893"/>
                      <a:pt x="19598" y="18048"/>
                      <a:pt x="19289" y="16226"/>
                    </a:cubicBezTo>
                    <a:cubicBezTo>
                      <a:pt x="19289" y="11940"/>
                      <a:pt x="19598" y="7654"/>
                      <a:pt x="18360" y="3367"/>
                    </a:cubicBezTo>
                    <a:cubicBezTo>
                      <a:pt x="17645" y="1213"/>
                      <a:pt x="15068" y="0"/>
                      <a:pt x="12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6"/>
              <p:cNvSpPr/>
              <p:nvPr/>
            </p:nvSpPr>
            <p:spPr>
              <a:xfrm>
                <a:off x="3534950" y="1835275"/>
                <a:ext cx="764700" cy="773225"/>
              </a:xfrm>
              <a:custGeom>
                <a:avLst/>
                <a:gdLst/>
                <a:ahLst/>
                <a:cxnLst/>
                <a:rect l="l" t="t" r="r" b="b"/>
                <a:pathLst>
                  <a:path w="30588" h="30929" extrusionOk="0">
                    <a:moveTo>
                      <a:pt x="19778" y="1"/>
                    </a:moveTo>
                    <a:cubicBezTo>
                      <a:pt x="17118" y="1"/>
                      <a:pt x="15205" y="925"/>
                      <a:pt x="15205" y="925"/>
                    </a:cubicBezTo>
                    <a:cubicBezTo>
                      <a:pt x="14506" y="828"/>
                      <a:pt x="13864" y="779"/>
                      <a:pt x="13271" y="779"/>
                    </a:cubicBezTo>
                    <a:cubicBezTo>
                      <a:pt x="10614" y="779"/>
                      <a:pt x="8935" y="1748"/>
                      <a:pt x="7406" y="3568"/>
                    </a:cubicBezTo>
                    <a:cubicBezTo>
                      <a:pt x="5989" y="5235"/>
                      <a:pt x="6466" y="7950"/>
                      <a:pt x="6668" y="8807"/>
                    </a:cubicBezTo>
                    <a:cubicBezTo>
                      <a:pt x="6882" y="9676"/>
                      <a:pt x="7085" y="10284"/>
                      <a:pt x="5882" y="12248"/>
                    </a:cubicBezTo>
                    <a:cubicBezTo>
                      <a:pt x="4668" y="14213"/>
                      <a:pt x="4263" y="14665"/>
                      <a:pt x="4513" y="16582"/>
                    </a:cubicBezTo>
                    <a:cubicBezTo>
                      <a:pt x="4763" y="18487"/>
                      <a:pt x="3001" y="20225"/>
                      <a:pt x="3001" y="20225"/>
                    </a:cubicBezTo>
                    <a:cubicBezTo>
                      <a:pt x="1" y="23619"/>
                      <a:pt x="798" y="26762"/>
                      <a:pt x="798" y="26762"/>
                    </a:cubicBezTo>
                    <a:cubicBezTo>
                      <a:pt x="1239" y="27119"/>
                      <a:pt x="1763" y="27440"/>
                      <a:pt x="2346" y="27738"/>
                    </a:cubicBezTo>
                    <a:lnTo>
                      <a:pt x="3561" y="25297"/>
                    </a:lnTo>
                    <a:lnTo>
                      <a:pt x="3561" y="25297"/>
                    </a:lnTo>
                    <a:cubicBezTo>
                      <a:pt x="3561" y="25298"/>
                      <a:pt x="3382" y="27083"/>
                      <a:pt x="3275" y="28191"/>
                    </a:cubicBezTo>
                    <a:cubicBezTo>
                      <a:pt x="4275" y="28619"/>
                      <a:pt x="5418" y="28976"/>
                      <a:pt x="6644" y="29274"/>
                    </a:cubicBezTo>
                    <a:cubicBezTo>
                      <a:pt x="8847" y="25821"/>
                      <a:pt x="6728" y="20332"/>
                      <a:pt x="9085" y="17975"/>
                    </a:cubicBezTo>
                    <a:cubicBezTo>
                      <a:pt x="11835" y="15225"/>
                      <a:pt x="12443" y="11843"/>
                      <a:pt x="13371" y="8188"/>
                    </a:cubicBezTo>
                    <a:cubicBezTo>
                      <a:pt x="13681" y="6354"/>
                      <a:pt x="15514" y="5438"/>
                      <a:pt x="17050" y="4819"/>
                    </a:cubicBezTo>
                    <a:cubicBezTo>
                      <a:pt x="17723" y="4617"/>
                      <a:pt x="18441" y="4520"/>
                      <a:pt x="19160" y="4520"/>
                    </a:cubicBezTo>
                    <a:cubicBezTo>
                      <a:pt x="21711" y="4520"/>
                      <a:pt x="24289" y="5745"/>
                      <a:pt x="25004" y="7890"/>
                    </a:cubicBezTo>
                    <a:cubicBezTo>
                      <a:pt x="26230" y="12177"/>
                      <a:pt x="25932" y="16463"/>
                      <a:pt x="25932" y="20749"/>
                    </a:cubicBezTo>
                    <a:cubicBezTo>
                      <a:pt x="26242" y="22583"/>
                      <a:pt x="24099" y="24428"/>
                      <a:pt x="24706" y="26881"/>
                    </a:cubicBezTo>
                    <a:cubicBezTo>
                      <a:pt x="25147" y="28321"/>
                      <a:pt x="25778" y="29631"/>
                      <a:pt x="26421" y="30929"/>
                    </a:cubicBezTo>
                    <a:cubicBezTo>
                      <a:pt x="27730" y="30893"/>
                      <a:pt x="28516" y="30869"/>
                      <a:pt x="28516" y="30869"/>
                    </a:cubicBezTo>
                    <a:cubicBezTo>
                      <a:pt x="30112" y="27714"/>
                      <a:pt x="29576" y="26357"/>
                      <a:pt x="28945" y="24404"/>
                    </a:cubicBezTo>
                    <a:cubicBezTo>
                      <a:pt x="28326" y="22440"/>
                      <a:pt x="28730" y="21761"/>
                      <a:pt x="29516" y="19928"/>
                    </a:cubicBezTo>
                    <a:cubicBezTo>
                      <a:pt x="30302" y="18094"/>
                      <a:pt x="29457" y="16749"/>
                      <a:pt x="28671" y="15344"/>
                    </a:cubicBezTo>
                    <a:cubicBezTo>
                      <a:pt x="27885" y="13951"/>
                      <a:pt x="28159" y="13439"/>
                      <a:pt x="28445" y="12820"/>
                    </a:cubicBezTo>
                    <a:cubicBezTo>
                      <a:pt x="28730" y="12189"/>
                      <a:pt x="28909" y="12236"/>
                      <a:pt x="29754" y="9974"/>
                    </a:cubicBezTo>
                    <a:cubicBezTo>
                      <a:pt x="30588" y="7712"/>
                      <a:pt x="29576" y="3664"/>
                      <a:pt x="24706" y="1175"/>
                    </a:cubicBezTo>
                    <a:cubicBezTo>
                      <a:pt x="22966" y="286"/>
                      <a:pt x="21257" y="1"/>
                      <a:pt x="19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6"/>
              <p:cNvSpPr/>
              <p:nvPr/>
            </p:nvSpPr>
            <p:spPr>
              <a:xfrm>
                <a:off x="3769400" y="2087925"/>
                <a:ext cx="94200" cy="106550"/>
              </a:xfrm>
              <a:custGeom>
                <a:avLst/>
                <a:gdLst/>
                <a:ahLst/>
                <a:cxnLst/>
                <a:rect l="l" t="t" r="r" b="b"/>
                <a:pathLst>
                  <a:path w="3768" h="4262" extrusionOk="0">
                    <a:moveTo>
                      <a:pt x="2160" y="1"/>
                    </a:moveTo>
                    <a:cubicBezTo>
                      <a:pt x="1507" y="1"/>
                      <a:pt x="804" y="333"/>
                      <a:pt x="469" y="1582"/>
                    </a:cubicBezTo>
                    <a:cubicBezTo>
                      <a:pt x="1" y="3340"/>
                      <a:pt x="1028" y="4262"/>
                      <a:pt x="2143" y="4262"/>
                    </a:cubicBezTo>
                    <a:cubicBezTo>
                      <a:pt x="2728" y="4262"/>
                      <a:pt x="3337" y="4008"/>
                      <a:pt x="3767" y="3487"/>
                    </a:cubicBezTo>
                    <a:lnTo>
                      <a:pt x="3577" y="428"/>
                    </a:lnTo>
                    <a:cubicBezTo>
                      <a:pt x="3577" y="428"/>
                      <a:pt x="2901" y="1"/>
                      <a:pt x="2160" y="1"/>
                    </a:cubicBezTo>
                    <a:close/>
                  </a:path>
                </a:pathLst>
              </a:custGeom>
              <a:solidFill>
                <a:srgbClr val="9E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6"/>
              <p:cNvSpPr/>
              <p:nvPr/>
            </p:nvSpPr>
            <p:spPr>
              <a:xfrm>
                <a:off x="3621875" y="2326450"/>
                <a:ext cx="689700" cy="554900"/>
              </a:xfrm>
              <a:custGeom>
                <a:avLst/>
                <a:gdLst/>
                <a:ahLst/>
                <a:cxnLst/>
                <a:rect l="l" t="t" r="r" b="b"/>
                <a:pathLst>
                  <a:path w="27588" h="22196" extrusionOk="0">
                    <a:moveTo>
                      <a:pt x="10098" y="1"/>
                    </a:moveTo>
                    <a:cubicBezTo>
                      <a:pt x="4778" y="1"/>
                      <a:pt x="3837" y="2110"/>
                      <a:pt x="2620" y="3567"/>
                    </a:cubicBezTo>
                    <a:cubicBezTo>
                      <a:pt x="1155" y="5317"/>
                      <a:pt x="0" y="9794"/>
                      <a:pt x="0" y="9794"/>
                    </a:cubicBezTo>
                    <a:cubicBezTo>
                      <a:pt x="2899" y="12131"/>
                      <a:pt x="4530" y="12175"/>
                      <a:pt x="4649" y="12175"/>
                    </a:cubicBezTo>
                    <a:cubicBezTo>
                      <a:pt x="4653" y="12175"/>
                      <a:pt x="4656" y="12175"/>
                      <a:pt x="4656" y="12175"/>
                    </a:cubicBezTo>
                    <a:lnTo>
                      <a:pt x="4798" y="21093"/>
                    </a:lnTo>
                    <a:cubicBezTo>
                      <a:pt x="6661" y="21905"/>
                      <a:pt x="8884" y="22196"/>
                      <a:pt x="11112" y="22196"/>
                    </a:cubicBezTo>
                    <a:cubicBezTo>
                      <a:pt x="16720" y="22196"/>
                      <a:pt x="22360" y="20354"/>
                      <a:pt x="22360" y="20354"/>
                    </a:cubicBezTo>
                    <a:cubicBezTo>
                      <a:pt x="22217" y="17949"/>
                      <a:pt x="21432" y="12556"/>
                      <a:pt x="21432" y="12556"/>
                    </a:cubicBezTo>
                    <a:cubicBezTo>
                      <a:pt x="26170" y="11889"/>
                      <a:pt x="27587" y="10341"/>
                      <a:pt x="27587" y="10341"/>
                    </a:cubicBezTo>
                    <a:cubicBezTo>
                      <a:pt x="26337" y="6210"/>
                      <a:pt x="22991" y="2126"/>
                      <a:pt x="20753" y="1221"/>
                    </a:cubicBezTo>
                    <a:cubicBezTo>
                      <a:pt x="18526" y="304"/>
                      <a:pt x="13704" y="257"/>
                      <a:pt x="13704" y="257"/>
                    </a:cubicBezTo>
                    <a:cubicBezTo>
                      <a:pt x="12316" y="79"/>
                      <a:pt x="11125" y="1"/>
                      <a:pt x="100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6"/>
              <p:cNvSpPr/>
              <p:nvPr/>
            </p:nvSpPr>
            <p:spPr>
              <a:xfrm>
                <a:off x="3632275" y="2559075"/>
                <a:ext cx="156300" cy="62825"/>
              </a:xfrm>
              <a:custGeom>
                <a:avLst/>
                <a:gdLst/>
                <a:ahLst/>
                <a:cxnLst/>
                <a:rect l="l" t="t" r="r" b="b"/>
                <a:pathLst>
                  <a:path w="6252" h="2513" fill="none" extrusionOk="0">
                    <a:moveTo>
                      <a:pt x="1" y="1"/>
                    </a:moveTo>
                    <a:cubicBezTo>
                      <a:pt x="1" y="1"/>
                      <a:pt x="2894" y="2513"/>
                      <a:pt x="6252" y="1989"/>
                    </a:cubicBezTo>
                  </a:path>
                </a:pathLst>
              </a:custGeom>
              <a:noFill/>
              <a:ln w="5650" cap="rnd" cmpd="sng">
                <a:solidFill>
                  <a:srgbClr val="C68F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6"/>
              <p:cNvSpPr/>
              <p:nvPr/>
            </p:nvSpPr>
            <p:spPr>
              <a:xfrm>
                <a:off x="3739200" y="2813875"/>
                <a:ext cx="470850" cy="121125"/>
              </a:xfrm>
              <a:custGeom>
                <a:avLst/>
                <a:gdLst/>
                <a:ahLst/>
                <a:cxnLst/>
                <a:rect l="l" t="t" r="r" b="b"/>
                <a:pathLst>
                  <a:path w="18834" h="4845" extrusionOk="0">
                    <a:moveTo>
                      <a:pt x="18489" y="0"/>
                    </a:moveTo>
                    <a:cubicBezTo>
                      <a:pt x="14697" y="1187"/>
                      <a:pt x="11161" y="1558"/>
                      <a:pt x="8222" y="1558"/>
                    </a:cubicBezTo>
                    <a:cubicBezTo>
                      <a:pt x="3315" y="1558"/>
                      <a:pt x="70" y="524"/>
                      <a:pt x="70" y="524"/>
                    </a:cubicBezTo>
                    <a:cubicBezTo>
                      <a:pt x="70" y="524"/>
                      <a:pt x="46" y="4620"/>
                      <a:pt x="10" y="4787"/>
                    </a:cubicBezTo>
                    <a:cubicBezTo>
                      <a:pt x="0" y="4828"/>
                      <a:pt x="418" y="4844"/>
                      <a:pt x="1089" y="4844"/>
                    </a:cubicBezTo>
                    <a:cubicBezTo>
                      <a:pt x="3692" y="4844"/>
                      <a:pt x="10107" y="4596"/>
                      <a:pt x="10107" y="4596"/>
                    </a:cubicBezTo>
                    <a:lnTo>
                      <a:pt x="18834" y="3524"/>
                    </a:lnTo>
                    <a:lnTo>
                      <a:pt x="18489" y="0"/>
                    </a:lnTo>
                    <a:close/>
                  </a:path>
                </a:pathLst>
              </a:custGeom>
              <a:solidFill>
                <a:srgbClr val="262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6"/>
              <p:cNvSpPr/>
              <p:nvPr/>
            </p:nvSpPr>
            <p:spPr>
              <a:xfrm>
                <a:off x="3821300" y="2343275"/>
                <a:ext cx="266725" cy="71450"/>
              </a:xfrm>
              <a:custGeom>
                <a:avLst/>
                <a:gdLst/>
                <a:ahLst/>
                <a:cxnLst/>
                <a:rect l="l" t="t" r="r" b="b"/>
                <a:pathLst>
                  <a:path w="10669" h="2858" fill="none" extrusionOk="0">
                    <a:moveTo>
                      <a:pt x="0" y="1"/>
                    </a:moveTo>
                    <a:cubicBezTo>
                      <a:pt x="846" y="905"/>
                      <a:pt x="2834" y="2525"/>
                      <a:pt x="5156" y="2691"/>
                    </a:cubicBezTo>
                    <a:cubicBezTo>
                      <a:pt x="7442" y="2858"/>
                      <a:pt x="9716" y="1822"/>
                      <a:pt x="10668" y="1108"/>
                    </a:cubicBezTo>
                  </a:path>
                </a:pathLst>
              </a:custGeom>
              <a:noFill/>
              <a:ln w="5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6"/>
              <p:cNvSpPr/>
              <p:nvPr/>
            </p:nvSpPr>
            <p:spPr>
              <a:xfrm>
                <a:off x="3833950" y="2331650"/>
                <a:ext cx="242750" cy="69400"/>
              </a:xfrm>
              <a:custGeom>
                <a:avLst/>
                <a:gdLst/>
                <a:ahLst/>
                <a:cxnLst/>
                <a:rect l="l" t="t" r="r" b="b"/>
                <a:pathLst>
                  <a:path w="9710" h="2776" extrusionOk="0">
                    <a:moveTo>
                      <a:pt x="492" y="0"/>
                    </a:moveTo>
                    <a:cubicBezTo>
                      <a:pt x="164" y="0"/>
                      <a:pt x="1" y="424"/>
                      <a:pt x="233" y="656"/>
                    </a:cubicBezTo>
                    <a:cubicBezTo>
                      <a:pt x="959" y="1370"/>
                      <a:pt x="2673" y="2644"/>
                      <a:pt x="4674" y="2763"/>
                    </a:cubicBezTo>
                    <a:cubicBezTo>
                      <a:pt x="4804" y="2771"/>
                      <a:pt x="4935" y="2775"/>
                      <a:pt x="5065" y="2775"/>
                    </a:cubicBezTo>
                    <a:cubicBezTo>
                      <a:pt x="6906" y="2775"/>
                      <a:pt x="8681" y="2023"/>
                      <a:pt x="9448" y="1489"/>
                    </a:cubicBezTo>
                    <a:cubicBezTo>
                      <a:pt x="9710" y="1299"/>
                      <a:pt x="9615" y="847"/>
                      <a:pt x="9269" y="799"/>
                    </a:cubicBezTo>
                    <a:lnTo>
                      <a:pt x="5340" y="382"/>
                    </a:lnTo>
                    <a:lnTo>
                      <a:pt x="5293" y="382"/>
                    </a:lnTo>
                    <a:lnTo>
                      <a:pt x="518" y="1"/>
                    </a:lnTo>
                    <a:cubicBezTo>
                      <a:pt x="509" y="1"/>
                      <a:pt x="500" y="0"/>
                      <a:pt x="492" y="0"/>
                    </a:cubicBezTo>
                    <a:close/>
                  </a:path>
                </a:pathLst>
              </a:custGeom>
              <a:solidFill>
                <a:srgbClr val="9E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6"/>
              <p:cNvSpPr/>
              <p:nvPr/>
            </p:nvSpPr>
            <p:spPr>
              <a:xfrm>
                <a:off x="3891250" y="2298025"/>
                <a:ext cx="146175" cy="78075"/>
              </a:xfrm>
              <a:custGeom>
                <a:avLst/>
                <a:gdLst/>
                <a:ahLst/>
                <a:cxnLst/>
                <a:rect l="l" t="t" r="r" b="b"/>
                <a:pathLst>
                  <a:path w="5847" h="3123" extrusionOk="0">
                    <a:moveTo>
                      <a:pt x="310" y="1"/>
                    </a:moveTo>
                    <a:lnTo>
                      <a:pt x="0" y="1822"/>
                    </a:lnTo>
                    <a:cubicBezTo>
                      <a:pt x="0" y="1822"/>
                      <a:pt x="1687" y="3123"/>
                      <a:pt x="3652" y="3123"/>
                    </a:cubicBezTo>
                    <a:cubicBezTo>
                      <a:pt x="4174" y="3123"/>
                      <a:pt x="4716" y="3031"/>
                      <a:pt x="5251" y="2799"/>
                    </a:cubicBezTo>
                    <a:lnTo>
                      <a:pt x="5846" y="1275"/>
                    </a:lnTo>
                    <a:lnTo>
                      <a:pt x="5846" y="1275"/>
                    </a:lnTo>
                    <a:cubicBezTo>
                      <a:pt x="5640" y="1289"/>
                      <a:pt x="5433" y="1296"/>
                      <a:pt x="5226" y="1296"/>
                    </a:cubicBezTo>
                    <a:cubicBezTo>
                      <a:pt x="3504" y="1296"/>
                      <a:pt x="1755" y="819"/>
                      <a:pt x="310" y="1"/>
                    </a:cubicBezTo>
                    <a:close/>
                  </a:path>
                </a:pathLst>
              </a:custGeom>
              <a:solidFill>
                <a:srgbClr val="9E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6"/>
              <p:cNvSpPr/>
              <p:nvPr/>
            </p:nvSpPr>
            <p:spPr>
              <a:xfrm>
                <a:off x="3898700" y="2238200"/>
                <a:ext cx="158375" cy="92675"/>
              </a:xfrm>
              <a:custGeom>
                <a:avLst/>
                <a:gdLst/>
                <a:ahLst/>
                <a:cxnLst/>
                <a:rect l="l" t="t" r="r" b="b"/>
                <a:pathLst>
                  <a:path w="6335" h="3707" extrusionOk="0">
                    <a:moveTo>
                      <a:pt x="417" y="1"/>
                    </a:moveTo>
                    <a:lnTo>
                      <a:pt x="0" y="2418"/>
                    </a:lnTo>
                    <a:cubicBezTo>
                      <a:pt x="1469" y="3238"/>
                      <a:pt x="3241" y="3706"/>
                      <a:pt x="4997" y="3706"/>
                    </a:cubicBezTo>
                    <a:cubicBezTo>
                      <a:pt x="5177" y="3706"/>
                      <a:pt x="5357" y="3701"/>
                      <a:pt x="5536" y="3692"/>
                    </a:cubicBezTo>
                    <a:lnTo>
                      <a:pt x="6334" y="1620"/>
                    </a:lnTo>
                    <a:lnTo>
                      <a:pt x="417" y="1"/>
                    </a:lnTo>
                    <a:close/>
                  </a:path>
                </a:pathLst>
              </a:custGeom>
              <a:solidFill>
                <a:srgbClr val="9E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6"/>
              <p:cNvSpPr/>
              <p:nvPr/>
            </p:nvSpPr>
            <p:spPr>
              <a:xfrm>
                <a:off x="3834700" y="1893400"/>
                <a:ext cx="378625" cy="421300"/>
              </a:xfrm>
              <a:custGeom>
                <a:avLst/>
                <a:gdLst/>
                <a:ahLst/>
                <a:cxnLst/>
                <a:rect l="l" t="t" r="r" b="b"/>
                <a:pathLst>
                  <a:path w="15145" h="16852" extrusionOk="0">
                    <a:moveTo>
                      <a:pt x="7377" y="1"/>
                    </a:moveTo>
                    <a:cubicBezTo>
                      <a:pt x="7253" y="1"/>
                      <a:pt x="7128" y="2"/>
                      <a:pt x="7001" y="5"/>
                    </a:cubicBezTo>
                    <a:cubicBezTo>
                      <a:pt x="2358" y="148"/>
                      <a:pt x="0" y="3732"/>
                      <a:pt x="24" y="8887"/>
                    </a:cubicBezTo>
                    <a:cubicBezTo>
                      <a:pt x="60" y="14043"/>
                      <a:pt x="3358" y="16245"/>
                      <a:pt x="6870" y="16769"/>
                    </a:cubicBezTo>
                    <a:cubicBezTo>
                      <a:pt x="7235" y="16825"/>
                      <a:pt x="7593" y="16852"/>
                      <a:pt x="7944" y="16852"/>
                    </a:cubicBezTo>
                    <a:cubicBezTo>
                      <a:pt x="11181" y="16852"/>
                      <a:pt x="13721" y="14567"/>
                      <a:pt x="14312" y="11816"/>
                    </a:cubicBezTo>
                    <a:cubicBezTo>
                      <a:pt x="15145" y="7899"/>
                      <a:pt x="14704" y="4994"/>
                      <a:pt x="14704" y="4994"/>
                    </a:cubicBezTo>
                    <a:cubicBezTo>
                      <a:pt x="14450" y="1844"/>
                      <a:pt x="11785" y="1"/>
                      <a:pt x="7377" y="1"/>
                    </a:cubicBezTo>
                    <a:close/>
                  </a:path>
                </a:pathLst>
              </a:custGeom>
              <a:solidFill>
                <a:srgbClr val="9E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6"/>
              <p:cNvSpPr/>
              <p:nvPr/>
            </p:nvSpPr>
            <p:spPr>
              <a:xfrm>
                <a:off x="3768025" y="1853625"/>
                <a:ext cx="486675" cy="284600"/>
              </a:xfrm>
              <a:custGeom>
                <a:avLst/>
                <a:gdLst/>
                <a:ahLst/>
                <a:cxnLst/>
                <a:rect l="l" t="t" r="r" b="b"/>
                <a:pathLst>
                  <a:path w="19467" h="11384" extrusionOk="0">
                    <a:moveTo>
                      <a:pt x="11130" y="1"/>
                    </a:moveTo>
                    <a:cubicBezTo>
                      <a:pt x="8864" y="1"/>
                      <a:pt x="6129" y="783"/>
                      <a:pt x="3870" y="2072"/>
                    </a:cubicBezTo>
                    <a:cubicBezTo>
                      <a:pt x="143" y="4192"/>
                      <a:pt x="0" y="8478"/>
                      <a:pt x="2167" y="9323"/>
                    </a:cubicBezTo>
                    <a:cubicBezTo>
                      <a:pt x="2668" y="9514"/>
                      <a:pt x="3219" y="9588"/>
                      <a:pt x="3770" y="9588"/>
                    </a:cubicBezTo>
                    <a:cubicBezTo>
                      <a:pt x="5627" y="9588"/>
                      <a:pt x="7489" y="8752"/>
                      <a:pt x="7489" y="8752"/>
                    </a:cubicBezTo>
                    <a:lnTo>
                      <a:pt x="8775" y="5787"/>
                    </a:lnTo>
                    <a:lnTo>
                      <a:pt x="8930" y="8311"/>
                    </a:lnTo>
                    <a:cubicBezTo>
                      <a:pt x="9847" y="8538"/>
                      <a:pt x="13419" y="9014"/>
                      <a:pt x="13419" y="9014"/>
                    </a:cubicBezTo>
                    <a:lnTo>
                      <a:pt x="14312" y="6502"/>
                    </a:lnTo>
                    <a:lnTo>
                      <a:pt x="14240" y="9228"/>
                    </a:lnTo>
                    <a:cubicBezTo>
                      <a:pt x="15050" y="9502"/>
                      <a:pt x="17931" y="11383"/>
                      <a:pt x="17931" y="11383"/>
                    </a:cubicBezTo>
                    <a:cubicBezTo>
                      <a:pt x="17931" y="11383"/>
                      <a:pt x="17931" y="11133"/>
                      <a:pt x="18693" y="8704"/>
                    </a:cubicBezTo>
                    <a:cubicBezTo>
                      <a:pt x="19467" y="6263"/>
                      <a:pt x="16752" y="2894"/>
                      <a:pt x="14669" y="1049"/>
                    </a:cubicBezTo>
                    <a:cubicBezTo>
                      <a:pt x="13852" y="326"/>
                      <a:pt x="12588" y="1"/>
                      <a:pt x="1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6"/>
              <p:cNvSpPr/>
              <p:nvPr/>
            </p:nvSpPr>
            <p:spPr>
              <a:xfrm>
                <a:off x="3910600" y="2054400"/>
                <a:ext cx="77400" cy="34925"/>
              </a:xfrm>
              <a:custGeom>
                <a:avLst/>
                <a:gdLst/>
                <a:ahLst/>
                <a:cxnLst/>
                <a:rect l="l" t="t" r="r" b="b"/>
                <a:pathLst>
                  <a:path w="3096" h="1397" extrusionOk="0">
                    <a:moveTo>
                      <a:pt x="2295" y="1"/>
                    </a:moveTo>
                    <a:cubicBezTo>
                      <a:pt x="2043" y="1"/>
                      <a:pt x="1705" y="55"/>
                      <a:pt x="1250" y="185"/>
                    </a:cubicBezTo>
                    <a:cubicBezTo>
                      <a:pt x="0" y="542"/>
                      <a:pt x="429" y="1138"/>
                      <a:pt x="429" y="1138"/>
                    </a:cubicBezTo>
                    <a:cubicBezTo>
                      <a:pt x="557" y="1317"/>
                      <a:pt x="771" y="1396"/>
                      <a:pt x="1073" y="1396"/>
                    </a:cubicBezTo>
                    <a:cubicBezTo>
                      <a:pt x="1333" y="1396"/>
                      <a:pt x="1657" y="1337"/>
                      <a:pt x="2048" y="1233"/>
                    </a:cubicBezTo>
                    <a:cubicBezTo>
                      <a:pt x="2751" y="1042"/>
                      <a:pt x="3096" y="697"/>
                      <a:pt x="2989" y="387"/>
                    </a:cubicBezTo>
                    <a:cubicBezTo>
                      <a:pt x="2913" y="168"/>
                      <a:pt x="2736" y="1"/>
                      <a:pt x="2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6"/>
              <p:cNvSpPr/>
              <p:nvPr/>
            </p:nvSpPr>
            <p:spPr>
              <a:xfrm>
                <a:off x="4121325" y="2092925"/>
                <a:ext cx="76525" cy="44750"/>
              </a:xfrm>
              <a:custGeom>
                <a:avLst/>
                <a:gdLst/>
                <a:ahLst/>
                <a:cxnLst/>
                <a:rect l="l" t="t" r="r" b="b"/>
                <a:pathLst>
                  <a:path w="3061" h="1790" extrusionOk="0">
                    <a:moveTo>
                      <a:pt x="584" y="1"/>
                    </a:moveTo>
                    <a:cubicBezTo>
                      <a:pt x="366" y="1"/>
                      <a:pt x="243" y="94"/>
                      <a:pt x="168" y="228"/>
                    </a:cubicBezTo>
                    <a:cubicBezTo>
                      <a:pt x="1" y="501"/>
                      <a:pt x="287" y="942"/>
                      <a:pt x="942" y="1323"/>
                    </a:cubicBezTo>
                    <a:cubicBezTo>
                      <a:pt x="1467" y="1617"/>
                      <a:pt x="1875" y="1790"/>
                      <a:pt x="2173" y="1790"/>
                    </a:cubicBezTo>
                    <a:cubicBezTo>
                      <a:pt x="2321" y="1790"/>
                      <a:pt x="2442" y="1747"/>
                      <a:pt x="2537" y="1656"/>
                    </a:cubicBezTo>
                    <a:cubicBezTo>
                      <a:pt x="2537" y="1656"/>
                      <a:pt x="3061" y="1204"/>
                      <a:pt x="1894" y="513"/>
                    </a:cubicBezTo>
                    <a:cubicBezTo>
                      <a:pt x="1259" y="140"/>
                      <a:pt x="850" y="1"/>
                      <a:pt x="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6"/>
              <p:cNvSpPr/>
              <p:nvPr/>
            </p:nvSpPr>
            <p:spPr>
              <a:xfrm>
                <a:off x="3793025" y="2109025"/>
                <a:ext cx="71450" cy="64900"/>
              </a:xfrm>
              <a:custGeom>
                <a:avLst/>
                <a:gdLst/>
                <a:ahLst/>
                <a:cxnLst/>
                <a:rect l="l" t="t" r="r" b="b"/>
                <a:pathLst>
                  <a:path w="2858" h="2596" extrusionOk="0">
                    <a:moveTo>
                      <a:pt x="1072" y="0"/>
                    </a:moveTo>
                    <a:cubicBezTo>
                      <a:pt x="477" y="0"/>
                      <a:pt x="36" y="453"/>
                      <a:pt x="24" y="465"/>
                    </a:cubicBezTo>
                    <a:cubicBezTo>
                      <a:pt x="0" y="477"/>
                      <a:pt x="12" y="512"/>
                      <a:pt x="24" y="536"/>
                    </a:cubicBezTo>
                    <a:cubicBezTo>
                      <a:pt x="29" y="550"/>
                      <a:pt x="39" y="555"/>
                      <a:pt x="50" y="555"/>
                    </a:cubicBezTo>
                    <a:cubicBezTo>
                      <a:pt x="68" y="555"/>
                      <a:pt x="88" y="543"/>
                      <a:pt x="96" y="536"/>
                    </a:cubicBezTo>
                    <a:cubicBezTo>
                      <a:pt x="96" y="536"/>
                      <a:pt x="512" y="107"/>
                      <a:pt x="1048" y="107"/>
                    </a:cubicBezTo>
                    <a:cubicBezTo>
                      <a:pt x="1370" y="107"/>
                      <a:pt x="1667" y="238"/>
                      <a:pt x="1929" y="524"/>
                    </a:cubicBezTo>
                    <a:cubicBezTo>
                      <a:pt x="2691" y="1310"/>
                      <a:pt x="1858" y="2489"/>
                      <a:pt x="1846" y="2501"/>
                    </a:cubicBezTo>
                    <a:cubicBezTo>
                      <a:pt x="1822" y="2524"/>
                      <a:pt x="1822" y="2560"/>
                      <a:pt x="1858" y="2584"/>
                    </a:cubicBezTo>
                    <a:cubicBezTo>
                      <a:pt x="1858" y="2596"/>
                      <a:pt x="1870" y="2596"/>
                      <a:pt x="1870" y="2596"/>
                    </a:cubicBezTo>
                    <a:lnTo>
                      <a:pt x="1941" y="2596"/>
                    </a:lnTo>
                    <a:cubicBezTo>
                      <a:pt x="1941" y="2572"/>
                      <a:pt x="2858" y="1322"/>
                      <a:pt x="2024" y="465"/>
                    </a:cubicBezTo>
                    <a:cubicBezTo>
                      <a:pt x="1739" y="155"/>
                      <a:pt x="1405"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6"/>
              <p:cNvSpPr/>
              <p:nvPr/>
            </p:nvSpPr>
            <p:spPr>
              <a:xfrm>
                <a:off x="3811175" y="2134425"/>
                <a:ext cx="40800" cy="14100"/>
              </a:xfrm>
              <a:custGeom>
                <a:avLst/>
                <a:gdLst/>
                <a:ahLst/>
                <a:cxnLst/>
                <a:rect l="l" t="t" r="r" b="b"/>
                <a:pathLst>
                  <a:path w="1632" h="564" extrusionOk="0">
                    <a:moveTo>
                      <a:pt x="718" y="0"/>
                    </a:moveTo>
                    <a:cubicBezTo>
                      <a:pt x="357" y="0"/>
                      <a:pt x="55" y="139"/>
                      <a:pt x="48" y="139"/>
                    </a:cubicBezTo>
                    <a:cubicBezTo>
                      <a:pt x="13" y="151"/>
                      <a:pt x="1" y="175"/>
                      <a:pt x="13" y="211"/>
                    </a:cubicBezTo>
                    <a:cubicBezTo>
                      <a:pt x="24" y="223"/>
                      <a:pt x="48" y="234"/>
                      <a:pt x="60" y="234"/>
                    </a:cubicBezTo>
                    <a:cubicBezTo>
                      <a:pt x="72" y="234"/>
                      <a:pt x="84" y="234"/>
                      <a:pt x="108" y="223"/>
                    </a:cubicBezTo>
                    <a:cubicBezTo>
                      <a:pt x="108" y="223"/>
                      <a:pt x="383" y="99"/>
                      <a:pt x="711" y="99"/>
                    </a:cubicBezTo>
                    <a:cubicBezTo>
                      <a:pt x="994" y="99"/>
                      <a:pt x="1316" y="191"/>
                      <a:pt x="1537" y="532"/>
                    </a:cubicBezTo>
                    <a:cubicBezTo>
                      <a:pt x="1544" y="555"/>
                      <a:pt x="1556" y="563"/>
                      <a:pt x="1574" y="563"/>
                    </a:cubicBezTo>
                    <a:cubicBezTo>
                      <a:pt x="1583" y="563"/>
                      <a:pt x="1595" y="560"/>
                      <a:pt x="1608" y="556"/>
                    </a:cubicBezTo>
                    <a:cubicBezTo>
                      <a:pt x="1632" y="532"/>
                      <a:pt x="1632" y="508"/>
                      <a:pt x="1620" y="473"/>
                    </a:cubicBezTo>
                    <a:cubicBezTo>
                      <a:pt x="1374" y="101"/>
                      <a:pt x="1024"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6"/>
              <p:cNvSpPr/>
              <p:nvPr/>
            </p:nvSpPr>
            <p:spPr>
              <a:xfrm>
                <a:off x="3756100" y="2871900"/>
                <a:ext cx="517000" cy="247675"/>
              </a:xfrm>
              <a:custGeom>
                <a:avLst/>
                <a:gdLst/>
                <a:ahLst/>
                <a:cxnLst/>
                <a:rect l="l" t="t" r="r" b="b"/>
                <a:pathLst>
                  <a:path w="20680" h="9907" extrusionOk="0">
                    <a:moveTo>
                      <a:pt x="1442" y="1"/>
                    </a:moveTo>
                    <a:lnTo>
                      <a:pt x="1" y="7645"/>
                    </a:lnTo>
                    <a:lnTo>
                      <a:pt x="20539" y="9907"/>
                    </a:lnTo>
                    <a:cubicBezTo>
                      <a:pt x="20539" y="9907"/>
                      <a:pt x="20679" y="5334"/>
                      <a:pt x="16236" y="5334"/>
                    </a:cubicBezTo>
                    <a:cubicBezTo>
                      <a:pt x="16190" y="5334"/>
                      <a:pt x="16145" y="5334"/>
                      <a:pt x="16098" y="5335"/>
                    </a:cubicBezTo>
                    <a:lnTo>
                      <a:pt x="1442" y="1"/>
                    </a:lnTo>
                    <a:close/>
                  </a:path>
                </a:pathLst>
              </a:custGeom>
              <a:solidFill>
                <a:srgbClr val="9E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6"/>
              <p:cNvSpPr/>
              <p:nvPr/>
            </p:nvSpPr>
            <p:spPr>
              <a:xfrm>
                <a:off x="4335350" y="3096650"/>
                <a:ext cx="88725" cy="66675"/>
              </a:xfrm>
              <a:custGeom>
                <a:avLst/>
                <a:gdLst/>
                <a:ahLst/>
                <a:cxnLst/>
                <a:rect l="l" t="t" r="r" b="b"/>
                <a:pathLst>
                  <a:path w="3549" h="2667" extrusionOk="0">
                    <a:moveTo>
                      <a:pt x="1548" y="0"/>
                    </a:moveTo>
                    <a:cubicBezTo>
                      <a:pt x="786" y="524"/>
                      <a:pt x="251" y="1274"/>
                      <a:pt x="1" y="2108"/>
                    </a:cubicBezTo>
                    <a:cubicBezTo>
                      <a:pt x="1393" y="2576"/>
                      <a:pt x="2361" y="2667"/>
                      <a:pt x="2900" y="2667"/>
                    </a:cubicBezTo>
                    <a:cubicBezTo>
                      <a:pt x="3237" y="2667"/>
                      <a:pt x="3406" y="2631"/>
                      <a:pt x="3406" y="2631"/>
                    </a:cubicBezTo>
                    <a:cubicBezTo>
                      <a:pt x="3406" y="2631"/>
                      <a:pt x="3549" y="2334"/>
                      <a:pt x="1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6"/>
              <p:cNvSpPr/>
              <p:nvPr/>
            </p:nvSpPr>
            <p:spPr>
              <a:xfrm>
                <a:off x="4155275" y="2952425"/>
                <a:ext cx="219100" cy="196625"/>
              </a:xfrm>
              <a:custGeom>
                <a:avLst/>
                <a:gdLst/>
                <a:ahLst/>
                <a:cxnLst/>
                <a:rect l="l" t="t" r="r" b="b"/>
                <a:pathLst>
                  <a:path w="8764" h="7865" extrusionOk="0">
                    <a:moveTo>
                      <a:pt x="1867" y="0"/>
                    </a:moveTo>
                    <a:cubicBezTo>
                      <a:pt x="1592" y="0"/>
                      <a:pt x="1477" y="90"/>
                      <a:pt x="1477" y="90"/>
                    </a:cubicBezTo>
                    <a:cubicBezTo>
                      <a:pt x="405" y="1185"/>
                      <a:pt x="60" y="2102"/>
                      <a:pt x="0" y="2150"/>
                    </a:cubicBezTo>
                    <a:cubicBezTo>
                      <a:pt x="3108" y="2971"/>
                      <a:pt x="4382" y="6614"/>
                      <a:pt x="4382" y="6614"/>
                    </a:cubicBezTo>
                    <a:cubicBezTo>
                      <a:pt x="5465" y="7198"/>
                      <a:pt x="6418" y="7603"/>
                      <a:pt x="7215" y="7865"/>
                    </a:cubicBezTo>
                    <a:cubicBezTo>
                      <a:pt x="7454" y="7031"/>
                      <a:pt x="8001" y="6281"/>
                      <a:pt x="8763" y="5745"/>
                    </a:cubicBezTo>
                    <a:cubicBezTo>
                      <a:pt x="8263" y="5150"/>
                      <a:pt x="7608" y="4412"/>
                      <a:pt x="6775" y="3519"/>
                    </a:cubicBezTo>
                    <a:cubicBezTo>
                      <a:pt x="3954" y="466"/>
                      <a:pt x="2495" y="0"/>
                      <a:pt x="1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6"/>
              <p:cNvSpPr/>
              <p:nvPr/>
            </p:nvSpPr>
            <p:spPr>
              <a:xfrm>
                <a:off x="4191575" y="2940075"/>
                <a:ext cx="241125" cy="222375"/>
              </a:xfrm>
              <a:custGeom>
                <a:avLst/>
                <a:gdLst/>
                <a:ahLst/>
                <a:cxnLst/>
                <a:rect l="l" t="t" r="r" b="b"/>
                <a:pathLst>
                  <a:path w="9645" h="8895" extrusionOk="0">
                    <a:moveTo>
                      <a:pt x="715" y="0"/>
                    </a:moveTo>
                    <a:cubicBezTo>
                      <a:pt x="453" y="203"/>
                      <a:pt x="215" y="393"/>
                      <a:pt x="1" y="608"/>
                    </a:cubicBezTo>
                    <a:cubicBezTo>
                      <a:pt x="2120" y="1786"/>
                      <a:pt x="5823" y="4299"/>
                      <a:pt x="9169" y="8894"/>
                    </a:cubicBezTo>
                    <a:cubicBezTo>
                      <a:pt x="9502" y="8704"/>
                      <a:pt x="9645" y="8490"/>
                      <a:pt x="9645" y="8490"/>
                    </a:cubicBezTo>
                    <a:cubicBezTo>
                      <a:pt x="9645" y="8490"/>
                      <a:pt x="9609" y="7537"/>
                      <a:pt x="5799" y="3953"/>
                    </a:cubicBezTo>
                    <a:cubicBezTo>
                      <a:pt x="2370" y="739"/>
                      <a:pt x="715" y="0"/>
                      <a:pt x="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6"/>
              <p:cNvSpPr/>
              <p:nvPr/>
            </p:nvSpPr>
            <p:spPr>
              <a:xfrm>
                <a:off x="4294875" y="3088125"/>
                <a:ext cx="27100" cy="51050"/>
              </a:xfrm>
              <a:custGeom>
                <a:avLst/>
                <a:gdLst/>
                <a:ahLst/>
                <a:cxnLst/>
                <a:rect l="l" t="t" r="r" b="b"/>
                <a:pathLst>
                  <a:path w="1084" h="2042" extrusionOk="0">
                    <a:moveTo>
                      <a:pt x="1006" y="1"/>
                    </a:moveTo>
                    <a:cubicBezTo>
                      <a:pt x="988" y="1"/>
                      <a:pt x="968" y="9"/>
                      <a:pt x="953" y="32"/>
                    </a:cubicBezTo>
                    <a:cubicBezTo>
                      <a:pt x="0" y="889"/>
                      <a:pt x="298" y="1972"/>
                      <a:pt x="310" y="1996"/>
                    </a:cubicBezTo>
                    <a:cubicBezTo>
                      <a:pt x="318" y="2022"/>
                      <a:pt x="339" y="2041"/>
                      <a:pt x="368" y="2041"/>
                    </a:cubicBezTo>
                    <a:cubicBezTo>
                      <a:pt x="379" y="2041"/>
                      <a:pt x="392" y="2038"/>
                      <a:pt x="405" y="2032"/>
                    </a:cubicBezTo>
                    <a:cubicBezTo>
                      <a:pt x="441" y="2020"/>
                      <a:pt x="465" y="1996"/>
                      <a:pt x="441" y="1948"/>
                    </a:cubicBezTo>
                    <a:cubicBezTo>
                      <a:pt x="429" y="1901"/>
                      <a:pt x="155" y="936"/>
                      <a:pt x="1048" y="127"/>
                    </a:cubicBezTo>
                    <a:cubicBezTo>
                      <a:pt x="1084" y="103"/>
                      <a:pt x="1084" y="55"/>
                      <a:pt x="1048" y="20"/>
                    </a:cubicBezTo>
                    <a:cubicBezTo>
                      <a:pt x="1043" y="25"/>
                      <a:pt x="1040" y="28"/>
                      <a:pt x="1039" y="28"/>
                    </a:cubicBezTo>
                    <a:cubicBezTo>
                      <a:pt x="1036" y="28"/>
                      <a:pt x="1036" y="22"/>
                      <a:pt x="1036" y="8"/>
                    </a:cubicBezTo>
                    <a:cubicBezTo>
                      <a:pt x="1027" y="3"/>
                      <a:pt x="1017" y="1"/>
                      <a:pt x="10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6"/>
              <p:cNvSpPr/>
              <p:nvPr/>
            </p:nvSpPr>
            <p:spPr>
              <a:xfrm>
                <a:off x="4271050" y="3077100"/>
                <a:ext cx="25925" cy="50175"/>
              </a:xfrm>
              <a:custGeom>
                <a:avLst/>
                <a:gdLst/>
                <a:ahLst/>
                <a:cxnLst/>
                <a:rect l="l" t="t" r="r" b="b"/>
                <a:pathLst>
                  <a:path w="1037" h="2007" extrusionOk="0">
                    <a:moveTo>
                      <a:pt x="955" y="0"/>
                    </a:moveTo>
                    <a:cubicBezTo>
                      <a:pt x="938" y="0"/>
                      <a:pt x="920" y="6"/>
                      <a:pt x="906" y="20"/>
                    </a:cubicBezTo>
                    <a:cubicBezTo>
                      <a:pt x="1" y="1020"/>
                      <a:pt x="239" y="1925"/>
                      <a:pt x="251" y="1961"/>
                    </a:cubicBezTo>
                    <a:cubicBezTo>
                      <a:pt x="259" y="1987"/>
                      <a:pt x="280" y="2006"/>
                      <a:pt x="305" y="2006"/>
                    </a:cubicBezTo>
                    <a:cubicBezTo>
                      <a:pt x="314" y="2006"/>
                      <a:pt x="324" y="2003"/>
                      <a:pt x="334" y="1997"/>
                    </a:cubicBezTo>
                    <a:cubicBezTo>
                      <a:pt x="382" y="1985"/>
                      <a:pt x="394" y="1961"/>
                      <a:pt x="382" y="1913"/>
                    </a:cubicBezTo>
                    <a:cubicBezTo>
                      <a:pt x="382" y="1889"/>
                      <a:pt x="144" y="1032"/>
                      <a:pt x="1013" y="104"/>
                    </a:cubicBezTo>
                    <a:cubicBezTo>
                      <a:pt x="1037" y="92"/>
                      <a:pt x="1037" y="32"/>
                      <a:pt x="989" y="8"/>
                    </a:cubicBezTo>
                    <a:cubicBezTo>
                      <a:pt x="979" y="3"/>
                      <a:pt x="967" y="0"/>
                      <a:pt x="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6"/>
              <p:cNvSpPr/>
              <p:nvPr/>
            </p:nvSpPr>
            <p:spPr>
              <a:xfrm>
                <a:off x="4247850" y="3109450"/>
                <a:ext cx="32750" cy="33575"/>
              </a:xfrm>
              <a:custGeom>
                <a:avLst/>
                <a:gdLst/>
                <a:ahLst/>
                <a:cxnLst/>
                <a:rect l="l" t="t" r="r" b="b"/>
                <a:pathLst>
                  <a:path w="1310" h="1343" extrusionOk="0">
                    <a:moveTo>
                      <a:pt x="1107" y="214"/>
                    </a:moveTo>
                    <a:cubicBezTo>
                      <a:pt x="953" y="572"/>
                      <a:pt x="679" y="1119"/>
                      <a:pt x="417" y="1203"/>
                    </a:cubicBezTo>
                    <a:cubicBezTo>
                      <a:pt x="404" y="1207"/>
                      <a:pt x="389" y="1210"/>
                      <a:pt x="373" y="1210"/>
                    </a:cubicBezTo>
                    <a:cubicBezTo>
                      <a:pt x="346" y="1210"/>
                      <a:pt x="316" y="1201"/>
                      <a:pt x="286" y="1179"/>
                    </a:cubicBezTo>
                    <a:cubicBezTo>
                      <a:pt x="274" y="1167"/>
                      <a:pt x="250" y="1167"/>
                      <a:pt x="238" y="1155"/>
                    </a:cubicBezTo>
                    <a:cubicBezTo>
                      <a:pt x="167" y="1084"/>
                      <a:pt x="167" y="1036"/>
                      <a:pt x="167" y="988"/>
                    </a:cubicBezTo>
                    <a:cubicBezTo>
                      <a:pt x="214" y="726"/>
                      <a:pt x="762" y="393"/>
                      <a:pt x="1107" y="214"/>
                    </a:cubicBezTo>
                    <a:close/>
                    <a:moveTo>
                      <a:pt x="1191" y="0"/>
                    </a:moveTo>
                    <a:cubicBezTo>
                      <a:pt x="1072" y="48"/>
                      <a:pt x="83" y="524"/>
                      <a:pt x="24" y="953"/>
                    </a:cubicBezTo>
                    <a:cubicBezTo>
                      <a:pt x="0" y="1036"/>
                      <a:pt x="24" y="1155"/>
                      <a:pt x="131" y="1250"/>
                    </a:cubicBezTo>
                    <a:cubicBezTo>
                      <a:pt x="212" y="1313"/>
                      <a:pt x="293" y="1342"/>
                      <a:pt x="375" y="1342"/>
                    </a:cubicBezTo>
                    <a:cubicBezTo>
                      <a:pt x="401" y="1342"/>
                      <a:pt x="427" y="1339"/>
                      <a:pt x="453" y="1334"/>
                    </a:cubicBezTo>
                    <a:cubicBezTo>
                      <a:pt x="893" y="1226"/>
                      <a:pt x="1250" y="214"/>
                      <a:pt x="1298" y="95"/>
                    </a:cubicBezTo>
                    <a:cubicBezTo>
                      <a:pt x="1310" y="60"/>
                      <a:pt x="1298" y="36"/>
                      <a:pt x="1286" y="24"/>
                    </a:cubicBezTo>
                    <a:cubicBezTo>
                      <a:pt x="1250" y="12"/>
                      <a:pt x="1226" y="12"/>
                      <a:pt x="1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6"/>
              <p:cNvSpPr/>
              <p:nvPr/>
            </p:nvSpPr>
            <p:spPr>
              <a:xfrm>
                <a:off x="4239800" y="3093225"/>
                <a:ext cx="40800" cy="20250"/>
              </a:xfrm>
              <a:custGeom>
                <a:avLst/>
                <a:gdLst/>
                <a:ahLst/>
                <a:cxnLst/>
                <a:rect l="l" t="t" r="r" b="b"/>
                <a:pathLst>
                  <a:path w="1632" h="810" extrusionOk="0">
                    <a:moveTo>
                      <a:pt x="362" y="149"/>
                    </a:moveTo>
                    <a:cubicBezTo>
                      <a:pt x="643" y="149"/>
                      <a:pt x="1104" y="458"/>
                      <a:pt x="1382" y="661"/>
                    </a:cubicBezTo>
                    <a:cubicBezTo>
                      <a:pt x="1279" y="668"/>
                      <a:pt x="1160" y="673"/>
                      <a:pt x="1039" y="673"/>
                    </a:cubicBezTo>
                    <a:cubicBezTo>
                      <a:pt x="754" y="673"/>
                      <a:pt x="450" y="646"/>
                      <a:pt x="274" y="554"/>
                    </a:cubicBezTo>
                    <a:cubicBezTo>
                      <a:pt x="251" y="542"/>
                      <a:pt x="215" y="506"/>
                      <a:pt x="203" y="494"/>
                    </a:cubicBezTo>
                    <a:cubicBezTo>
                      <a:pt x="155" y="435"/>
                      <a:pt x="155" y="375"/>
                      <a:pt x="179" y="304"/>
                    </a:cubicBezTo>
                    <a:cubicBezTo>
                      <a:pt x="191" y="209"/>
                      <a:pt x="251" y="185"/>
                      <a:pt x="274" y="161"/>
                    </a:cubicBezTo>
                    <a:cubicBezTo>
                      <a:pt x="301" y="153"/>
                      <a:pt x="330" y="149"/>
                      <a:pt x="362" y="149"/>
                    </a:cubicBezTo>
                    <a:close/>
                    <a:moveTo>
                      <a:pt x="359" y="0"/>
                    </a:moveTo>
                    <a:cubicBezTo>
                      <a:pt x="316" y="0"/>
                      <a:pt x="275" y="6"/>
                      <a:pt x="239" y="18"/>
                    </a:cubicBezTo>
                    <a:cubicBezTo>
                      <a:pt x="155" y="42"/>
                      <a:pt x="72" y="101"/>
                      <a:pt x="24" y="256"/>
                    </a:cubicBezTo>
                    <a:cubicBezTo>
                      <a:pt x="1" y="375"/>
                      <a:pt x="24" y="482"/>
                      <a:pt x="96" y="566"/>
                    </a:cubicBezTo>
                    <a:cubicBezTo>
                      <a:pt x="267" y="765"/>
                      <a:pt x="691" y="809"/>
                      <a:pt x="1043" y="809"/>
                    </a:cubicBezTo>
                    <a:cubicBezTo>
                      <a:pt x="1302" y="809"/>
                      <a:pt x="1522" y="785"/>
                      <a:pt x="1572" y="780"/>
                    </a:cubicBezTo>
                    <a:cubicBezTo>
                      <a:pt x="1608" y="780"/>
                      <a:pt x="1620" y="756"/>
                      <a:pt x="1632" y="732"/>
                    </a:cubicBezTo>
                    <a:cubicBezTo>
                      <a:pt x="1632" y="697"/>
                      <a:pt x="1620" y="673"/>
                      <a:pt x="1608" y="661"/>
                    </a:cubicBezTo>
                    <a:cubicBezTo>
                      <a:pt x="1560" y="625"/>
                      <a:pt x="1346" y="447"/>
                      <a:pt x="1084" y="280"/>
                    </a:cubicBezTo>
                    <a:cubicBezTo>
                      <a:pt x="847" y="132"/>
                      <a:pt x="569" y="0"/>
                      <a:pt x="3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6"/>
              <p:cNvSpPr/>
              <p:nvPr/>
            </p:nvSpPr>
            <p:spPr>
              <a:xfrm>
                <a:off x="3515600" y="2821950"/>
                <a:ext cx="681075" cy="300600"/>
              </a:xfrm>
              <a:custGeom>
                <a:avLst/>
                <a:gdLst/>
                <a:ahLst/>
                <a:cxnLst/>
                <a:rect l="l" t="t" r="r" b="b"/>
                <a:pathLst>
                  <a:path w="27243" h="12024" extrusionOk="0">
                    <a:moveTo>
                      <a:pt x="6989" y="0"/>
                    </a:moveTo>
                    <a:cubicBezTo>
                      <a:pt x="6262" y="0"/>
                      <a:pt x="5670" y="105"/>
                      <a:pt x="5263" y="344"/>
                    </a:cubicBezTo>
                    <a:cubicBezTo>
                      <a:pt x="1" y="3416"/>
                      <a:pt x="2834" y="7488"/>
                      <a:pt x="4716" y="8250"/>
                    </a:cubicBezTo>
                    <a:cubicBezTo>
                      <a:pt x="8764" y="9857"/>
                      <a:pt x="27016" y="12024"/>
                      <a:pt x="27016" y="12024"/>
                    </a:cubicBezTo>
                    <a:cubicBezTo>
                      <a:pt x="27016" y="12024"/>
                      <a:pt x="27242" y="8250"/>
                      <a:pt x="25444" y="5892"/>
                    </a:cubicBezTo>
                    <a:cubicBezTo>
                      <a:pt x="25444" y="5892"/>
                      <a:pt x="12428" y="0"/>
                      <a:pt x="69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6"/>
              <p:cNvSpPr/>
              <p:nvPr/>
            </p:nvSpPr>
            <p:spPr>
              <a:xfrm>
                <a:off x="3767425" y="2804500"/>
                <a:ext cx="667675" cy="343375"/>
              </a:xfrm>
              <a:custGeom>
                <a:avLst/>
                <a:gdLst/>
                <a:ahLst/>
                <a:cxnLst/>
                <a:rect l="l" t="t" r="r" b="b"/>
                <a:pathLst>
                  <a:path w="26707" h="13735" extrusionOk="0">
                    <a:moveTo>
                      <a:pt x="20000" y="0"/>
                    </a:moveTo>
                    <a:cubicBezTo>
                      <a:pt x="14917" y="0"/>
                      <a:pt x="1596" y="7483"/>
                      <a:pt x="1596" y="7483"/>
                    </a:cubicBezTo>
                    <a:cubicBezTo>
                      <a:pt x="0" y="9984"/>
                      <a:pt x="560" y="13734"/>
                      <a:pt x="560" y="13734"/>
                    </a:cubicBezTo>
                    <a:cubicBezTo>
                      <a:pt x="560" y="13734"/>
                      <a:pt x="18538" y="10007"/>
                      <a:pt x="22432" y="8055"/>
                    </a:cubicBezTo>
                    <a:cubicBezTo>
                      <a:pt x="24265" y="7138"/>
                      <a:pt x="26706" y="2828"/>
                      <a:pt x="21217" y="220"/>
                    </a:cubicBezTo>
                    <a:cubicBezTo>
                      <a:pt x="20900" y="69"/>
                      <a:pt x="20488" y="0"/>
                      <a:pt x="200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6"/>
              <p:cNvSpPr/>
              <p:nvPr/>
            </p:nvSpPr>
            <p:spPr>
              <a:xfrm>
                <a:off x="3780525" y="2835000"/>
                <a:ext cx="366425" cy="132475"/>
              </a:xfrm>
              <a:custGeom>
                <a:avLst/>
                <a:gdLst/>
                <a:ahLst/>
                <a:cxnLst/>
                <a:rect l="l" t="t" r="r" b="b"/>
                <a:pathLst>
                  <a:path w="14657" h="5299" fill="none" extrusionOk="0">
                    <a:moveTo>
                      <a:pt x="0" y="1"/>
                    </a:moveTo>
                    <a:cubicBezTo>
                      <a:pt x="5644" y="1322"/>
                      <a:pt x="13419" y="4727"/>
                      <a:pt x="14657" y="5299"/>
                    </a:cubicBezTo>
                  </a:path>
                </a:pathLst>
              </a:custGeom>
              <a:noFill/>
              <a:ln w="4775" cap="rnd" cmpd="sng">
                <a:solidFill>
                  <a:srgbClr val="262D4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6"/>
              <p:cNvSpPr/>
              <p:nvPr/>
            </p:nvSpPr>
            <p:spPr>
              <a:xfrm>
                <a:off x="3792850" y="1836875"/>
                <a:ext cx="446975" cy="276850"/>
              </a:xfrm>
              <a:custGeom>
                <a:avLst/>
                <a:gdLst/>
                <a:ahLst/>
                <a:cxnLst/>
                <a:rect l="l" t="t" r="r" b="b"/>
                <a:pathLst>
                  <a:path w="17879" h="11074" extrusionOk="0">
                    <a:moveTo>
                      <a:pt x="8161" y="1"/>
                    </a:moveTo>
                    <a:cubicBezTo>
                      <a:pt x="5653" y="1"/>
                      <a:pt x="2924" y="969"/>
                      <a:pt x="1591" y="3290"/>
                    </a:cubicBezTo>
                    <a:cubicBezTo>
                      <a:pt x="154" y="5816"/>
                      <a:pt x="1" y="8850"/>
                      <a:pt x="531" y="8850"/>
                    </a:cubicBezTo>
                    <a:cubicBezTo>
                      <a:pt x="581" y="8850"/>
                      <a:pt x="637" y="8823"/>
                      <a:pt x="698" y="8767"/>
                    </a:cubicBezTo>
                    <a:cubicBezTo>
                      <a:pt x="698" y="8767"/>
                      <a:pt x="2127" y="1957"/>
                      <a:pt x="7401" y="1778"/>
                    </a:cubicBezTo>
                    <a:cubicBezTo>
                      <a:pt x="7583" y="1772"/>
                      <a:pt x="7762" y="1769"/>
                      <a:pt x="7938" y="1769"/>
                    </a:cubicBezTo>
                    <a:cubicBezTo>
                      <a:pt x="14594" y="1769"/>
                      <a:pt x="17498" y="6097"/>
                      <a:pt x="17045" y="10934"/>
                    </a:cubicBezTo>
                    <a:cubicBezTo>
                      <a:pt x="17038" y="11024"/>
                      <a:pt x="17100" y="11074"/>
                      <a:pt x="17164" y="11074"/>
                    </a:cubicBezTo>
                    <a:cubicBezTo>
                      <a:pt x="17211" y="11074"/>
                      <a:pt x="17258" y="11048"/>
                      <a:pt x="17283" y="10993"/>
                    </a:cubicBezTo>
                    <a:cubicBezTo>
                      <a:pt x="17545" y="10398"/>
                      <a:pt x="17879" y="9196"/>
                      <a:pt x="17593" y="7219"/>
                    </a:cubicBezTo>
                    <a:cubicBezTo>
                      <a:pt x="17009" y="3231"/>
                      <a:pt x="14497" y="1623"/>
                      <a:pt x="10866" y="409"/>
                    </a:cubicBezTo>
                    <a:cubicBezTo>
                      <a:pt x="10059" y="144"/>
                      <a:pt x="9126" y="1"/>
                      <a:pt x="8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6"/>
              <p:cNvSpPr/>
              <p:nvPr/>
            </p:nvSpPr>
            <p:spPr>
              <a:xfrm>
                <a:off x="3880825" y="1876850"/>
                <a:ext cx="40800" cy="27400"/>
              </a:xfrm>
              <a:custGeom>
                <a:avLst/>
                <a:gdLst/>
                <a:ahLst/>
                <a:cxnLst/>
                <a:rect l="l" t="t" r="r" b="b"/>
                <a:pathLst>
                  <a:path w="1632" h="1096" fill="none" extrusionOk="0">
                    <a:moveTo>
                      <a:pt x="1632" y="0"/>
                    </a:moveTo>
                    <a:cubicBezTo>
                      <a:pt x="1048" y="298"/>
                      <a:pt x="501" y="655"/>
                      <a:pt x="1" y="1096"/>
                    </a:cubicBezTo>
                  </a:path>
                </a:pathLst>
              </a:custGeom>
              <a:noFill/>
              <a:ln w="47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6"/>
              <p:cNvSpPr/>
              <p:nvPr/>
            </p:nvSpPr>
            <p:spPr>
              <a:xfrm>
                <a:off x="3862075" y="1872975"/>
                <a:ext cx="50625" cy="26825"/>
              </a:xfrm>
              <a:custGeom>
                <a:avLst/>
                <a:gdLst/>
                <a:ahLst/>
                <a:cxnLst/>
                <a:rect l="l" t="t" r="r" b="b"/>
                <a:pathLst>
                  <a:path w="2025" h="1073" fill="none" extrusionOk="0">
                    <a:moveTo>
                      <a:pt x="2025" y="1"/>
                    </a:moveTo>
                    <a:cubicBezTo>
                      <a:pt x="1263" y="144"/>
                      <a:pt x="572" y="513"/>
                      <a:pt x="1" y="1072"/>
                    </a:cubicBezTo>
                  </a:path>
                </a:pathLst>
              </a:custGeom>
              <a:noFill/>
              <a:ln w="47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6"/>
              <p:cNvSpPr/>
              <p:nvPr/>
            </p:nvSpPr>
            <p:spPr>
              <a:xfrm>
                <a:off x="3958825" y="1859875"/>
                <a:ext cx="48825" cy="2125"/>
              </a:xfrm>
              <a:custGeom>
                <a:avLst/>
                <a:gdLst/>
                <a:ahLst/>
                <a:cxnLst/>
                <a:rect l="l" t="t" r="r" b="b"/>
                <a:pathLst>
                  <a:path w="1953" h="85" fill="none" extrusionOk="0">
                    <a:moveTo>
                      <a:pt x="0" y="72"/>
                    </a:moveTo>
                    <a:cubicBezTo>
                      <a:pt x="643" y="1"/>
                      <a:pt x="1298" y="1"/>
                      <a:pt x="1953" y="84"/>
                    </a:cubicBezTo>
                  </a:path>
                </a:pathLst>
              </a:custGeom>
              <a:noFill/>
              <a:ln w="47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6"/>
              <p:cNvSpPr/>
              <p:nvPr/>
            </p:nvSpPr>
            <p:spPr>
              <a:xfrm>
                <a:off x="3964175" y="1843800"/>
                <a:ext cx="56575" cy="9250"/>
              </a:xfrm>
              <a:custGeom>
                <a:avLst/>
                <a:gdLst/>
                <a:ahLst/>
                <a:cxnLst/>
                <a:rect l="l" t="t" r="r" b="b"/>
                <a:pathLst>
                  <a:path w="2263" h="370" fill="none" extrusionOk="0">
                    <a:moveTo>
                      <a:pt x="0" y="370"/>
                    </a:moveTo>
                    <a:cubicBezTo>
                      <a:pt x="715" y="72"/>
                      <a:pt x="1501" y="1"/>
                      <a:pt x="2263" y="156"/>
                    </a:cubicBezTo>
                  </a:path>
                </a:pathLst>
              </a:custGeom>
              <a:noFill/>
              <a:ln w="47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6"/>
              <p:cNvSpPr/>
              <p:nvPr/>
            </p:nvSpPr>
            <p:spPr>
              <a:xfrm>
                <a:off x="3910900" y="1744100"/>
                <a:ext cx="94075" cy="130400"/>
              </a:xfrm>
              <a:custGeom>
                <a:avLst/>
                <a:gdLst/>
                <a:ahLst/>
                <a:cxnLst/>
                <a:rect l="l" t="t" r="r" b="b"/>
                <a:pathLst>
                  <a:path w="3763" h="5216" extrusionOk="0">
                    <a:moveTo>
                      <a:pt x="2727" y="0"/>
                    </a:moveTo>
                    <a:cubicBezTo>
                      <a:pt x="2727" y="0"/>
                      <a:pt x="0" y="989"/>
                      <a:pt x="1179" y="5215"/>
                    </a:cubicBezTo>
                    <a:cubicBezTo>
                      <a:pt x="1179" y="5215"/>
                      <a:pt x="3763" y="3274"/>
                      <a:pt x="2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6"/>
              <p:cNvSpPr/>
              <p:nvPr/>
            </p:nvSpPr>
            <p:spPr>
              <a:xfrm>
                <a:off x="3824575" y="1807100"/>
                <a:ext cx="115225" cy="67000"/>
              </a:xfrm>
              <a:custGeom>
                <a:avLst/>
                <a:gdLst/>
                <a:ahLst/>
                <a:cxnLst/>
                <a:rect l="l" t="t" r="r" b="b"/>
                <a:pathLst>
                  <a:path w="4609" h="2680" extrusionOk="0">
                    <a:moveTo>
                      <a:pt x="614" y="1"/>
                    </a:moveTo>
                    <a:cubicBezTo>
                      <a:pt x="417" y="1"/>
                      <a:pt x="213" y="13"/>
                      <a:pt x="0" y="40"/>
                    </a:cubicBezTo>
                    <a:cubicBezTo>
                      <a:pt x="0" y="40"/>
                      <a:pt x="359" y="2679"/>
                      <a:pt x="3910" y="2679"/>
                    </a:cubicBezTo>
                    <a:cubicBezTo>
                      <a:pt x="4130" y="2679"/>
                      <a:pt x="4363" y="2669"/>
                      <a:pt x="4608" y="2648"/>
                    </a:cubicBezTo>
                    <a:cubicBezTo>
                      <a:pt x="4608" y="2648"/>
                      <a:pt x="3462" y="1"/>
                      <a:pt x="6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6"/>
              <p:cNvSpPr/>
              <p:nvPr/>
            </p:nvSpPr>
            <p:spPr>
              <a:xfrm>
                <a:off x="3897675" y="1838250"/>
                <a:ext cx="80800" cy="49250"/>
              </a:xfrm>
              <a:custGeom>
                <a:avLst/>
                <a:gdLst/>
                <a:ahLst/>
                <a:cxnLst/>
                <a:rect l="l" t="t" r="r" b="b"/>
                <a:pathLst>
                  <a:path w="3232" h="1970" extrusionOk="0">
                    <a:moveTo>
                      <a:pt x="1892" y="1"/>
                    </a:moveTo>
                    <a:cubicBezTo>
                      <a:pt x="1270" y="1"/>
                      <a:pt x="551" y="352"/>
                      <a:pt x="315" y="640"/>
                    </a:cubicBezTo>
                    <a:cubicBezTo>
                      <a:pt x="1" y="1045"/>
                      <a:pt x="472" y="1969"/>
                      <a:pt x="1325" y="1969"/>
                    </a:cubicBezTo>
                    <a:cubicBezTo>
                      <a:pt x="1474" y="1969"/>
                      <a:pt x="1634" y="1941"/>
                      <a:pt x="1803" y="1878"/>
                    </a:cubicBezTo>
                    <a:cubicBezTo>
                      <a:pt x="1803" y="1878"/>
                      <a:pt x="3232" y="1449"/>
                      <a:pt x="2791" y="497"/>
                    </a:cubicBezTo>
                    <a:cubicBezTo>
                      <a:pt x="2619" y="134"/>
                      <a:pt x="2274" y="1"/>
                      <a:pt x="1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6"/>
              <p:cNvSpPr/>
              <p:nvPr/>
            </p:nvSpPr>
            <p:spPr>
              <a:xfrm>
                <a:off x="3946325" y="1797975"/>
                <a:ext cx="21150" cy="57775"/>
              </a:xfrm>
              <a:custGeom>
                <a:avLst/>
                <a:gdLst/>
                <a:ahLst/>
                <a:cxnLst/>
                <a:rect l="l" t="t" r="r" b="b"/>
                <a:pathLst>
                  <a:path w="846" h="2311" fill="none" extrusionOk="0">
                    <a:moveTo>
                      <a:pt x="0" y="2310"/>
                    </a:moveTo>
                    <a:cubicBezTo>
                      <a:pt x="500" y="1655"/>
                      <a:pt x="798" y="834"/>
                      <a:pt x="845" y="0"/>
                    </a:cubicBezTo>
                  </a:path>
                </a:pathLst>
              </a:custGeom>
              <a:noFill/>
              <a:ln w="47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6"/>
              <p:cNvSpPr/>
              <p:nvPr/>
            </p:nvSpPr>
            <p:spPr>
              <a:xfrm>
                <a:off x="3942750" y="1791725"/>
                <a:ext cx="13400" cy="56575"/>
              </a:xfrm>
              <a:custGeom>
                <a:avLst/>
                <a:gdLst/>
                <a:ahLst/>
                <a:cxnLst/>
                <a:rect l="l" t="t" r="r" b="b"/>
                <a:pathLst>
                  <a:path w="536" h="2263" fill="none" extrusionOk="0">
                    <a:moveTo>
                      <a:pt x="0" y="2262"/>
                    </a:moveTo>
                    <a:cubicBezTo>
                      <a:pt x="143" y="1500"/>
                      <a:pt x="322" y="750"/>
                      <a:pt x="536" y="0"/>
                    </a:cubicBezTo>
                  </a:path>
                </a:pathLst>
              </a:custGeom>
              <a:noFill/>
              <a:ln w="47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6"/>
              <p:cNvSpPr/>
              <p:nvPr/>
            </p:nvSpPr>
            <p:spPr>
              <a:xfrm>
                <a:off x="3866550" y="1830700"/>
                <a:ext cx="52400" cy="25350"/>
              </a:xfrm>
              <a:custGeom>
                <a:avLst/>
                <a:gdLst/>
                <a:ahLst/>
                <a:cxnLst/>
                <a:rect l="l" t="t" r="r" b="b"/>
                <a:pathLst>
                  <a:path w="2096" h="1014" fill="none" extrusionOk="0">
                    <a:moveTo>
                      <a:pt x="2096" y="953"/>
                    </a:moveTo>
                    <a:cubicBezTo>
                      <a:pt x="1798" y="1013"/>
                      <a:pt x="1524" y="870"/>
                      <a:pt x="1262" y="715"/>
                    </a:cubicBezTo>
                    <a:cubicBezTo>
                      <a:pt x="846" y="477"/>
                      <a:pt x="417" y="239"/>
                      <a:pt x="0" y="1"/>
                    </a:cubicBezTo>
                  </a:path>
                </a:pathLst>
              </a:custGeom>
              <a:noFill/>
              <a:ln w="47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6"/>
              <p:cNvSpPr/>
              <p:nvPr/>
            </p:nvSpPr>
            <p:spPr>
              <a:xfrm>
                <a:off x="3866550" y="1843500"/>
                <a:ext cx="48825" cy="21475"/>
              </a:xfrm>
              <a:custGeom>
                <a:avLst/>
                <a:gdLst/>
                <a:ahLst/>
                <a:cxnLst/>
                <a:rect l="l" t="t" r="r" b="b"/>
                <a:pathLst>
                  <a:path w="1953" h="859" fill="none" extrusionOk="0">
                    <a:moveTo>
                      <a:pt x="1953" y="858"/>
                    </a:moveTo>
                    <a:cubicBezTo>
                      <a:pt x="1238" y="775"/>
                      <a:pt x="548" y="465"/>
                      <a:pt x="0" y="1"/>
                    </a:cubicBezTo>
                  </a:path>
                </a:pathLst>
              </a:custGeom>
              <a:noFill/>
              <a:ln w="47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6"/>
              <p:cNvSpPr/>
              <p:nvPr/>
            </p:nvSpPr>
            <p:spPr>
              <a:xfrm>
                <a:off x="3723675" y="2440500"/>
                <a:ext cx="590875" cy="547725"/>
              </a:xfrm>
              <a:custGeom>
                <a:avLst/>
                <a:gdLst/>
                <a:ahLst/>
                <a:cxnLst/>
                <a:rect l="l" t="t" r="r" b="b"/>
                <a:pathLst>
                  <a:path w="23635" h="21909" extrusionOk="0">
                    <a:moveTo>
                      <a:pt x="15479" y="1"/>
                    </a:moveTo>
                    <a:cubicBezTo>
                      <a:pt x="13882" y="1"/>
                      <a:pt x="12334" y="571"/>
                      <a:pt x="11168" y="1731"/>
                    </a:cubicBezTo>
                    <a:cubicBezTo>
                      <a:pt x="10656" y="2243"/>
                      <a:pt x="10251" y="2803"/>
                      <a:pt x="9978" y="3410"/>
                    </a:cubicBezTo>
                    <a:cubicBezTo>
                      <a:pt x="9418" y="4589"/>
                      <a:pt x="8287" y="5375"/>
                      <a:pt x="7001" y="5601"/>
                    </a:cubicBezTo>
                    <a:cubicBezTo>
                      <a:pt x="5537" y="5839"/>
                      <a:pt x="4167" y="6506"/>
                      <a:pt x="3072" y="7577"/>
                    </a:cubicBezTo>
                    <a:cubicBezTo>
                      <a:pt x="0" y="10601"/>
                      <a:pt x="215" y="15792"/>
                      <a:pt x="3548" y="19174"/>
                    </a:cubicBezTo>
                    <a:cubicBezTo>
                      <a:pt x="5334" y="20985"/>
                      <a:pt x="7653" y="21908"/>
                      <a:pt x="9891" y="21908"/>
                    </a:cubicBezTo>
                    <a:cubicBezTo>
                      <a:pt x="11832" y="21908"/>
                      <a:pt x="13712" y="21215"/>
                      <a:pt x="15133" y="19805"/>
                    </a:cubicBezTo>
                    <a:cubicBezTo>
                      <a:pt x="16252" y="18745"/>
                      <a:pt x="16919" y="17388"/>
                      <a:pt x="17193" y="15935"/>
                    </a:cubicBezTo>
                    <a:cubicBezTo>
                      <a:pt x="17431" y="14649"/>
                      <a:pt x="18217" y="13530"/>
                      <a:pt x="19407" y="12983"/>
                    </a:cubicBezTo>
                    <a:cubicBezTo>
                      <a:pt x="20038" y="12697"/>
                      <a:pt x="20598" y="12316"/>
                      <a:pt x="21110" y="11804"/>
                    </a:cubicBezTo>
                    <a:cubicBezTo>
                      <a:pt x="23634" y="9304"/>
                      <a:pt x="23456" y="5041"/>
                      <a:pt x="20705" y="2255"/>
                    </a:cubicBezTo>
                    <a:cubicBezTo>
                      <a:pt x="19237" y="762"/>
                      <a:pt x="17325" y="1"/>
                      <a:pt x="154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6"/>
              <p:cNvSpPr/>
              <p:nvPr/>
            </p:nvSpPr>
            <p:spPr>
              <a:xfrm>
                <a:off x="3723675" y="2401800"/>
                <a:ext cx="590875" cy="547725"/>
              </a:xfrm>
              <a:custGeom>
                <a:avLst/>
                <a:gdLst/>
                <a:ahLst/>
                <a:cxnLst/>
                <a:rect l="l" t="t" r="r" b="b"/>
                <a:pathLst>
                  <a:path w="23635" h="21909" extrusionOk="0">
                    <a:moveTo>
                      <a:pt x="15479" y="1"/>
                    </a:moveTo>
                    <a:cubicBezTo>
                      <a:pt x="13882" y="1"/>
                      <a:pt x="12334" y="571"/>
                      <a:pt x="11168" y="1731"/>
                    </a:cubicBezTo>
                    <a:cubicBezTo>
                      <a:pt x="10656" y="2243"/>
                      <a:pt x="10251" y="2803"/>
                      <a:pt x="9978" y="3410"/>
                    </a:cubicBezTo>
                    <a:cubicBezTo>
                      <a:pt x="9418" y="4589"/>
                      <a:pt x="8287" y="5375"/>
                      <a:pt x="7001" y="5601"/>
                    </a:cubicBezTo>
                    <a:cubicBezTo>
                      <a:pt x="5537" y="5839"/>
                      <a:pt x="4167" y="6506"/>
                      <a:pt x="3072" y="7577"/>
                    </a:cubicBezTo>
                    <a:cubicBezTo>
                      <a:pt x="0" y="10602"/>
                      <a:pt x="215" y="15793"/>
                      <a:pt x="3548" y="19174"/>
                    </a:cubicBezTo>
                    <a:cubicBezTo>
                      <a:pt x="5334" y="20985"/>
                      <a:pt x="7653" y="21908"/>
                      <a:pt x="9891" y="21908"/>
                    </a:cubicBezTo>
                    <a:cubicBezTo>
                      <a:pt x="11832" y="21908"/>
                      <a:pt x="13712" y="21215"/>
                      <a:pt x="15133" y="19805"/>
                    </a:cubicBezTo>
                    <a:cubicBezTo>
                      <a:pt x="16252" y="18745"/>
                      <a:pt x="16919" y="17388"/>
                      <a:pt x="17193" y="15936"/>
                    </a:cubicBezTo>
                    <a:cubicBezTo>
                      <a:pt x="17431" y="14650"/>
                      <a:pt x="18217" y="13530"/>
                      <a:pt x="19407" y="12983"/>
                    </a:cubicBezTo>
                    <a:cubicBezTo>
                      <a:pt x="20038" y="12697"/>
                      <a:pt x="20598" y="12316"/>
                      <a:pt x="21110" y="11804"/>
                    </a:cubicBezTo>
                    <a:cubicBezTo>
                      <a:pt x="23634" y="9304"/>
                      <a:pt x="23456" y="5041"/>
                      <a:pt x="20705" y="2255"/>
                    </a:cubicBezTo>
                    <a:cubicBezTo>
                      <a:pt x="19237" y="762"/>
                      <a:pt x="17325" y="1"/>
                      <a:pt x="154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6"/>
              <p:cNvSpPr/>
              <p:nvPr/>
            </p:nvSpPr>
            <p:spPr>
              <a:xfrm>
                <a:off x="3969525" y="2574450"/>
                <a:ext cx="155400" cy="141325"/>
              </a:xfrm>
              <a:custGeom>
                <a:avLst/>
                <a:gdLst/>
                <a:ahLst/>
                <a:cxnLst/>
                <a:rect l="l" t="t" r="r" b="b"/>
                <a:pathLst>
                  <a:path w="6216" h="5653" extrusionOk="0">
                    <a:moveTo>
                      <a:pt x="3107" y="0"/>
                    </a:moveTo>
                    <a:cubicBezTo>
                      <a:pt x="2388" y="0"/>
                      <a:pt x="1669" y="271"/>
                      <a:pt x="1120" y="814"/>
                    </a:cubicBezTo>
                    <a:cubicBezTo>
                      <a:pt x="13" y="1910"/>
                      <a:pt x="1" y="3696"/>
                      <a:pt x="1096" y="4815"/>
                    </a:cubicBezTo>
                    <a:cubicBezTo>
                      <a:pt x="1648" y="5373"/>
                      <a:pt x="2376" y="5653"/>
                      <a:pt x="3105" y="5653"/>
                    </a:cubicBezTo>
                    <a:cubicBezTo>
                      <a:pt x="3823" y="5653"/>
                      <a:pt x="4542" y="5382"/>
                      <a:pt x="5097" y="4839"/>
                    </a:cubicBezTo>
                    <a:cubicBezTo>
                      <a:pt x="6204" y="3743"/>
                      <a:pt x="6216" y="1945"/>
                      <a:pt x="5120" y="838"/>
                    </a:cubicBezTo>
                    <a:cubicBezTo>
                      <a:pt x="4568" y="280"/>
                      <a:pt x="3838" y="0"/>
                      <a:pt x="3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6"/>
              <p:cNvSpPr/>
              <p:nvPr/>
            </p:nvSpPr>
            <p:spPr>
              <a:xfrm>
                <a:off x="3979350" y="2583375"/>
                <a:ext cx="135750" cy="123475"/>
              </a:xfrm>
              <a:custGeom>
                <a:avLst/>
                <a:gdLst/>
                <a:ahLst/>
                <a:cxnLst/>
                <a:rect l="l" t="t" r="r" b="b"/>
                <a:pathLst>
                  <a:path w="5430" h="4939" extrusionOk="0">
                    <a:moveTo>
                      <a:pt x="2708" y="0"/>
                    </a:moveTo>
                    <a:cubicBezTo>
                      <a:pt x="2081" y="0"/>
                      <a:pt x="1455" y="235"/>
                      <a:pt x="977" y="707"/>
                    </a:cubicBezTo>
                    <a:cubicBezTo>
                      <a:pt x="1" y="1672"/>
                      <a:pt x="1" y="3231"/>
                      <a:pt x="953" y="4208"/>
                    </a:cubicBezTo>
                    <a:cubicBezTo>
                      <a:pt x="1440" y="4694"/>
                      <a:pt x="2078" y="4939"/>
                      <a:pt x="2715" y="4939"/>
                    </a:cubicBezTo>
                    <a:cubicBezTo>
                      <a:pt x="3340" y="4939"/>
                      <a:pt x="3964" y="4703"/>
                      <a:pt x="4442" y="4232"/>
                    </a:cubicBezTo>
                    <a:cubicBezTo>
                      <a:pt x="5418" y="3267"/>
                      <a:pt x="5430" y="1707"/>
                      <a:pt x="4466" y="731"/>
                    </a:cubicBezTo>
                    <a:cubicBezTo>
                      <a:pt x="3985" y="244"/>
                      <a:pt x="3346" y="0"/>
                      <a:pt x="27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6"/>
              <p:cNvSpPr/>
              <p:nvPr/>
            </p:nvSpPr>
            <p:spPr>
              <a:xfrm>
                <a:off x="4474900" y="2107175"/>
                <a:ext cx="43525" cy="31100"/>
              </a:xfrm>
              <a:custGeom>
                <a:avLst/>
                <a:gdLst/>
                <a:ahLst/>
                <a:cxnLst/>
                <a:rect l="l" t="t" r="r" b="b"/>
                <a:pathLst>
                  <a:path w="1741" h="1244" extrusionOk="0">
                    <a:moveTo>
                      <a:pt x="877" y="1"/>
                    </a:moveTo>
                    <a:cubicBezTo>
                      <a:pt x="538" y="1"/>
                      <a:pt x="1" y="618"/>
                      <a:pt x="419" y="932"/>
                    </a:cubicBezTo>
                    <a:cubicBezTo>
                      <a:pt x="795" y="1214"/>
                      <a:pt x="1171" y="1243"/>
                      <a:pt x="1313" y="1243"/>
                    </a:cubicBezTo>
                    <a:cubicBezTo>
                      <a:pt x="1351" y="1243"/>
                      <a:pt x="1372" y="1241"/>
                      <a:pt x="1372" y="1241"/>
                    </a:cubicBezTo>
                    <a:cubicBezTo>
                      <a:pt x="1741" y="848"/>
                      <a:pt x="1300" y="229"/>
                      <a:pt x="1003" y="39"/>
                    </a:cubicBezTo>
                    <a:cubicBezTo>
                      <a:pt x="967" y="13"/>
                      <a:pt x="924" y="1"/>
                      <a:pt x="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6"/>
              <p:cNvSpPr/>
              <p:nvPr/>
            </p:nvSpPr>
            <p:spPr>
              <a:xfrm>
                <a:off x="4505600" y="2071450"/>
                <a:ext cx="43800" cy="31100"/>
              </a:xfrm>
              <a:custGeom>
                <a:avLst/>
                <a:gdLst/>
                <a:ahLst/>
                <a:cxnLst/>
                <a:rect l="l" t="t" r="r" b="b"/>
                <a:pathLst>
                  <a:path w="1752" h="1244" extrusionOk="0">
                    <a:moveTo>
                      <a:pt x="875" y="1"/>
                    </a:moveTo>
                    <a:cubicBezTo>
                      <a:pt x="537" y="1"/>
                      <a:pt x="1" y="618"/>
                      <a:pt x="430" y="932"/>
                    </a:cubicBezTo>
                    <a:cubicBezTo>
                      <a:pt x="806" y="1214"/>
                      <a:pt x="1182" y="1243"/>
                      <a:pt x="1323" y="1243"/>
                    </a:cubicBezTo>
                    <a:cubicBezTo>
                      <a:pt x="1361" y="1243"/>
                      <a:pt x="1382" y="1241"/>
                      <a:pt x="1382" y="1241"/>
                    </a:cubicBezTo>
                    <a:cubicBezTo>
                      <a:pt x="1751" y="848"/>
                      <a:pt x="1299" y="241"/>
                      <a:pt x="1001" y="39"/>
                    </a:cubicBezTo>
                    <a:cubicBezTo>
                      <a:pt x="965" y="13"/>
                      <a:pt x="922" y="1"/>
                      <a:pt x="8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6"/>
              <p:cNvSpPr/>
              <p:nvPr/>
            </p:nvSpPr>
            <p:spPr>
              <a:xfrm>
                <a:off x="4539450" y="2037900"/>
                <a:ext cx="43875" cy="31025"/>
              </a:xfrm>
              <a:custGeom>
                <a:avLst/>
                <a:gdLst/>
                <a:ahLst/>
                <a:cxnLst/>
                <a:rect l="l" t="t" r="r" b="b"/>
                <a:pathLst>
                  <a:path w="1755" h="1241" extrusionOk="0">
                    <a:moveTo>
                      <a:pt x="883" y="1"/>
                    </a:moveTo>
                    <a:cubicBezTo>
                      <a:pt x="545" y="1"/>
                      <a:pt x="1" y="613"/>
                      <a:pt x="421" y="928"/>
                    </a:cubicBezTo>
                    <a:cubicBezTo>
                      <a:pt x="797" y="1210"/>
                      <a:pt x="1173" y="1240"/>
                      <a:pt x="1315" y="1240"/>
                    </a:cubicBezTo>
                    <a:cubicBezTo>
                      <a:pt x="1352" y="1240"/>
                      <a:pt x="1373" y="1238"/>
                      <a:pt x="1373" y="1238"/>
                    </a:cubicBezTo>
                    <a:cubicBezTo>
                      <a:pt x="1754" y="857"/>
                      <a:pt x="1302" y="250"/>
                      <a:pt x="1004" y="35"/>
                    </a:cubicBezTo>
                    <a:cubicBezTo>
                      <a:pt x="969" y="12"/>
                      <a:pt x="928" y="1"/>
                      <a:pt x="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6"/>
              <p:cNvSpPr/>
              <p:nvPr/>
            </p:nvSpPr>
            <p:spPr>
              <a:xfrm>
                <a:off x="4569900" y="2197225"/>
                <a:ext cx="34875" cy="31175"/>
              </a:xfrm>
              <a:custGeom>
                <a:avLst/>
                <a:gdLst/>
                <a:ahLst/>
                <a:cxnLst/>
                <a:rect l="l" t="t" r="r" b="b"/>
                <a:pathLst>
                  <a:path w="1395" h="1247" extrusionOk="0">
                    <a:moveTo>
                      <a:pt x="387" y="1"/>
                    </a:moveTo>
                    <a:cubicBezTo>
                      <a:pt x="262" y="1"/>
                      <a:pt x="141" y="41"/>
                      <a:pt x="36" y="139"/>
                    </a:cubicBezTo>
                    <a:cubicBezTo>
                      <a:pt x="36" y="139"/>
                      <a:pt x="1" y="616"/>
                      <a:pt x="334" y="1092"/>
                    </a:cubicBezTo>
                    <a:cubicBezTo>
                      <a:pt x="414" y="1202"/>
                      <a:pt x="515" y="1246"/>
                      <a:pt x="622" y="1246"/>
                    </a:cubicBezTo>
                    <a:cubicBezTo>
                      <a:pt x="979" y="1246"/>
                      <a:pt x="1395" y="749"/>
                      <a:pt x="1239" y="520"/>
                    </a:cubicBezTo>
                    <a:cubicBezTo>
                      <a:pt x="1099" y="302"/>
                      <a:pt x="729" y="1"/>
                      <a:pt x="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6"/>
              <p:cNvSpPr/>
              <p:nvPr/>
            </p:nvSpPr>
            <p:spPr>
              <a:xfrm>
                <a:off x="4605625" y="2166625"/>
                <a:ext cx="34850" cy="31150"/>
              </a:xfrm>
              <a:custGeom>
                <a:avLst/>
                <a:gdLst/>
                <a:ahLst/>
                <a:cxnLst/>
                <a:rect l="l" t="t" r="r" b="b"/>
                <a:pathLst>
                  <a:path w="1394" h="1246" extrusionOk="0">
                    <a:moveTo>
                      <a:pt x="384" y="1"/>
                    </a:moveTo>
                    <a:cubicBezTo>
                      <a:pt x="262" y="1"/>
                      <a:pt x="143" y="40"/>
                      <a:pt x="36" y="137"/>
                    </a:cubicBezTo>
                    <a:cubicBezTo>
                      <a:pt x="36" y="137"/>
                      <a:pt x="0" y="613"/>
                      <a:pt x="334" y="1090"/>
                    </a:cubicBezTo>
                    <a:cubicBezTo>
                      <a:pt x="414" y="1201"/>
                      <a:pt x="517" y="1246"/>
                      <a:pt x="626" y="1246"/>
                    </a:cubicBezTo>
                    <a:cubicBezTo>
                      <a:pt x="982" y="1246"/>
                      <a:pt x="1394" y="758"/>
                      <a:pt x="1239" y="530"/>
                    </a:cubicBezTo>
                    <a:cubicBezTo>
                      <a:pt x="1089" y="311"/>
                      <a:pt x="727" y="1"/>
                      <a:pt x="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6"/>
              <p:cNvSpPr/>
              <p:nvPr/>
            </p:nvSpPr>
            <p:spPr>
              <a:xfrm>
                <a:off x="4639850" y="2133500"/>
                <a:ext cx="34875" cy="31250"/>
              </a:xfrm>
              <a:custGeom>
                <a:avLst/>
                <a:gdLst/>
                <a:ahLst/>
                <a:cxnLst/>
                <a:rect l="l" t="t" r="r" b="b"/>
                <a:pathLst>
                  <a:path w="1395" h="1250" extrusionOk="0">
                    <a:moveTo>
                      <a:pt x="389" y="0"/>
                    </a:moveTo>
                    <a:cubicBezTo>
                      <a:pt x="264" y="0"/>
                      <a:pt x="142" y="41"/>
                      <a:pt x="36" y="140"/>
                    </a:cubicBezTo>
                    <a:cubicBezTo>
                      <a:pt x="36" y="140"/>
                      <a:pt x="1" y="617"/>
                      <a:pt x="334" y="1093"/>
                    </a:cubicBezTo>
                    <a:cubicBezTo>
                      <a:pt x="414" y="1204"/>
                      <a:pt x="518" y="1249"/>
                      <a:pt x="626" y="1249"/>
                    </a:cubicBezTo>
                    <a:cubicBezTo>
                      <a:pt x="982" y="1249"/>
                      <a:pt x="1394" y="762"/>
                      <a:pt x="1239" y="533"/>
                    </a:cubicBezTo>
                    <a:cubicBezTo>
                      <a:pt x="1091" y="299"/>
                      <a:pt x="727"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6"/>
              <p:cNvSpPr/>
              <p:nvPr/>
            </p:nvSpPr>
            <p:spPr>
              <a:xfrm>
                <a:off x="4474950" y="2050525"/>
                <a:ext cx="192025" cy="187100"/>
              </a:xfrm>
              <a:custGeom>
                <a:avLst/>
                <a:gdLst/>
                <a:ahLst/>
                <a:cxnLst/>
                <a:rect l="l" t="t" r="r" b="b"/>
                <a:pathLst>
                  <a:path w="7681" h="7484" extrusionOk="0">
                    <a:moveTo>
                      <a:pt x="4970" y="1"/>
                    </a:moveTo>
                    <a:cubicBezTo>
                      <a:pt x="4772" y="1"/>
                      <a:pt x="4593" y="53"/>
                      <a:pt x="4454" y="173"/>
                    </a:cubicBezTo>
                    <a:cubicBezTo>
                      <a:pt x="3918" y="638"/>
                      <a:pt x="1251" y="3198"/>
                      <a:pt x="894" y="3686"/>
                    </a:cubicBezTo>
                    <a:cubicBezTo>
                      <a:pt x="536" y="4186"/>
                      <a:pt x="1" y="5912"/>
                      <a:pt x="1" y="5912"/>
                    </a:cubicBezTo>
                    <a:lnTo>
                      <a:pt x="1453" y="7484"/>
                    </a:lnTo>
                    <a:cubicBezTo>
                      <a:pt x="2156" y="6805"/>
                      <a:pt x="3477" y="6650"/>
                      <a:pt x="3477" y="6650"/>
                    </a:cubicBezTo>
                    <a:cubicBezTo>
                      <a:pt x="3477" y="6650"/>
                      <a:pt x="6728" y="3590"/>
                      <a:pt x="7204" y="2971"/>
                    </a:cubicBezTo>
                    <a:cubicBezTo>
                      <a:pt x="7680" y="2340"/>
                      <a:pt x="7192" y="1566"/>
                      <a:pt x="6656" y="912"/>
                    </a:cubicBezTo>
                    <a:cubicBezTo>
                      <a:pt x="6259" y="427"/>
                      <a:pt x="5536" y="1"/>
                      <a:pt x="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6"/>
              <p:cNvSpPr/>
              <p:nvPr/>
            </p:nvSpPr>
            <p:spPr>
              <a:xfrm>
                <a:off x="3892725" y="2712525"/>
                <a:ext cx="81000" cy="84400"/>
              </a:xfrm>
              <a:custGeom>
                <a:avLst/>
                <a:gdLst/>
                <a:ahLst/>
                <a:cxnLst/>
                <a:rect l="l" t="t" r="r" b="b"/>
                <a:pathLst>
                  <a:path w="3240" h="3376" extrusionOk="0">
                    <a:moveTo>
                      <a:pt x="486" y="0"/>
                    </a:moveTo>
                    <a:cubicBezTo>
                      <a:pt x="462" y="0"/>
                      <a:pt x="441" y="6"/>
                      <a:pt x="430" y="18"/>
                    </a:cubicBezTo>
                    <a:lnTo>
                      <a:pt x="25" y="387"/>
                    </a:lnTo>
                    <a:cubicBezTo>
                      <a:pt x="1" y="435"/>
                      <a:pt x="1" y="494"/>
                      <a:pt x="25" y="530"/>
                    </a:cubicBezTo>
                    <a:lnTo>
                      <a:pt x="2680" y="3340"/>
                    </a:lnTo>
                    <a:cubicBezTo>
                      <a:pt x="2692" y="3364"/>
                      <a:pt x="2713" y="3376"/>
                      <a:pt x="2736" y="3376"/>
                    </a:cubicBezTo>
                    <a:cubicBezTo>
                      <a:pt x="2760" y="3376"/>
                      <a:pt x="2787" y="3364"/>
                      <a:pt x="2811" y="3340"/>
                    </a:cubicBezTo>
                    <a:lnTo>
                      <a:pt x="3216" y="2971"/>
                    </a:lnTo>
                    <a:cubicBezTo>
                      <a:pt x="3239" y="2923"/>
                      <a:pt x="3239" y="2864"/>
                      <a:pt x="3216" y="2828"/>
                    </a:cubicBezTo>
                    <a:lnTo>
                      <a:pt x="561" y="18"/>
                    </a:lnTo>
                    <a:cubicBezTo>
                      <a:pt x="537" y="6"/>
                      <a:pt x="510" y="0"/>
                      <a:pt x="4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6"/>
              <p:cNvSpPr/>
              <p:nvPr/>
            </p:nvSpPr>
            <p:spPr>
              <a:xfrm>
                <a:off x="4112100" y="2198325"/>
                <a:ext cx="399775" cy="373650"/>
              </a:xfrm>
              <a:custGeom>
                <a:avLst/>
                <a:gdLst/>
                <a:ahLst/>
                <a:cxnLst/>
                <a:rect l="l" t="t" r="r" b="b"/>
                <a:pathLst>
                  <a:path w="15991" h="14946" extrusionOk="0">
                    <a:moveTo>
                      <a:pt x="14515" y="0"/>
                    </a:moveTo>
                    <a:cubicBezTo>
                      <a:pt x="14515" y="0"/>
                      <a:pt x="1668" y="11787"/>
                      <a:pt x="834" y="12680"/>
                    </a:cubicBezTo>
                    <a:cubicBezTo>
                      <a:pt x="1" y="13573"/>
                      <a:pt x="834" y="14514"/>
                      <a:pt x="834" y="14514"/>
                    </a:cubicBezTo>
                    <a:cubicBezTo>
                      <a:pt x="1223" y="14840"/>
                      <a:pt x="1558" y="14946"/>
                      <a:pt x="1828" y="14946"/>
                    </a:cubicBezTo>
                    <a:cubicBezTo>
                      <a:pt x="2328" y="14946"/>
                      <a:pt x="2608" y="14585"/>
                      <a:pt x="2608" y="14585"/>
                    </a:cubicBezTo>
                    <a:lnTo>
                      <a:pt x="15991" y="1572"/>
                    </a:lnTo>
                    <a:lnTo>
                      <a:pt x="145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6"/>
              <p:cNvSpPr/>
              <p:nvPr/>
            </p:nvSpPr>
            <p:spPr>
              <a:xfrm>
                <a:off x="4505025" y="2142425"/>
                <a:ext cx="23525" cy="20925"/>
              </a:xfrm>
              <a:custGeom>
                <a:avLst/>
                <a:gdLst/>
                <a:ahLst/>
                <a:cxnLst/>
                <a:rect l="l" t="t" r="r" b="b"/>
                <a:pathLst>
                  <a:path w="941" h="837" extrusionOk="0">
                    <a:moveTo>
                      <a:pt x="478" y="0"/>
                    </a:moveTo>
                    <a:cubicBezTo>
                      <a:pt x="386" y="0"/>
                      <a:pt x="292" y="31"/>
                      <a:pt x="214" y="93"/>
                    </a:cubicBezTo>
                    <a:cubicBezTo>
                      <a:pt x="36" y="236"/>
                      <a:pt x="0" y="498"/>
                      <a:pt x="143" y="676"/>
                    </a:cubicBezTo>
                    <a:cubicBezTo>
                      <a:pt x="226" y="780"/>
                      <a:pt x="350" y="836"/>
                      <a:pt x="474" y="836"/>
                    </a:cubicBezTo>
                    <a:cubicBezTo>
                      <a:pt x="563" y="836"/>
                      <a:pt x="652" y="808"/>
                      <a:pt x="726" y="748"/>
                    </a:cubicBezTo>
                    <a:cubicBezTo>
                      <a:pt x="905" y="605"/>
                      <a:pt x="941" y="343"/>
                      <a:pt x="798" y="153"/>
                    </a:cubicBezTo>
                    <a:cubicBezTo>
                      <a:pt x="717" y="52"/>
                      <a:pt x="599" y="0"/>
                      <a:pt x="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6"/>
              <p:cNvSpPr/>
              <p:nvPr/>
            </p:nvSpPr>
            <p:spPr>
              <a:xfrm>
                <a:off x="4510975" y="2147450"/>
                <a:ext cx="11625" cy="10575"/>
              </a:xfrm>
              <a:custGeom>
                <a:avLst/>
                <a:gdLst/>
                <a:ahLst/>
                <a:cxnLst/>
                <a:rect l="l" t="t" r="r" b="b"/>
                <a:pathLst>
                  <a:path w="465" h="423" extrusionOk="0">
                    <a:moveTo>
                      <a:pt x="230" y="1"/>
                    </a:moveTo>
                    <a:cubicBezTo>
                      <a:pt x="184" y="1"/>
                      <a:pt x="136" y="16"/>
                      <a:pt x="95" y="47"/>
                    </a:cubicBezTo>
                    <a:cubicBezTo>
                      <a:pt x="12" y="118"/>
                      <a:pt x="0" y="249"/>
                      <a:pt x="60" y="344"/>
                    </a:cubicBezTo>
                    <a:cubicBezTo>
                      <a:pt x="102" y="394"/>
                      <a:pt x="170" y="423"/>
                      <a:pt x="235" y="423"/>
                    </a:cubicBezTo>
                    <a:cubicBezTo>
                      <a:pt x="280" y="423"/>
                      <a:pt x="324" y="409"/>
                      <a:pt x="357" y="380"/>
                    </a:cubicBezTo>
                    <a:cubicBezTo>
                      <a:pt x="453" y="309"/>
                      <a:pt x="465" y="178"/>
                      <a:pt x="393" y="83"/>
                    </a:cubicBezTo>
                    <a:cubicBezTo>
                      <a:pt x="352" y="28"/>
                      <a:pt x="292" y="1"/>
                      <a:pt x="230" y="1"/>
                    </a:cubicBezTo>
                    <a:close/>
                  </a:path>
                </a:pathLst>
              </a:custGeom>
              <a:solidFill>
                <a:srgbClr val="25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6"/>
              <p:cNvSpPr/>
              <p:nvPr/>
            </p:nvSpPr>
            <p:spPr>
              <a:xfrm>
                <a:off x="4543125" y="2104125"/>
                <a:ext cx="23525" cy="20900"/>
              </a:xfrm>
              <a:custGeom>
                <a:avLst/>
                <a:gdLst/>
                <a:ahLst/>
                <a:cxnLst/>
                <a:rect l="l" t="t" r="r" b="b"/>
                <a:pathLst>
                  <a:path w="941" h="836" extrusionOk="0">
                    <a:moveTo>
                      <a:pt x="467" y="1"/>
                    </a:moveTo>
                    <a:cubicBezTo>
                      <a:pt x="378" y="1"/>
                      <a:pt x="289" y="30"/>
                      <a:pt x="214" y="89"/>
                    </a:cubicBezTo>
                    <a:cubicBezTo>
                      <a:pt x="24" y="232"/>
                      <a:pt x="0" y="494"/>
                      <a:pt x="143" y="673"/>
                    </a:cubicBezTo>
                    <a:cubicBezTo>
                      <a:pt x="225" y="781"/>
                      <a:pt x="345" y="836"/>
                      <a:pt x="467" y="836"/>
                    </a:cubicBezTo>
                    <a:cubicBezTo>
                      <a:pt x="558" y="836"/>
                      <a:pt x="650" y="805"/>
                      <a:pt x="726" y="744"/>
                    </a:cubicBezTo>
                    <a:cubicBezTo>
                      <a:pt x="905" y="601"/>
                      <a:pt x="941" y="339"/>
                      <a:pt x="798" y="161"/>
                    </a:cubicBezTo>
                    <a:cubicBezTo>
                      <a:pt x="715" y="57"/>
                      <a:pt x="591"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6"/>
              <p:cNvSpPr/>
              <p:nvPr/>
            </p:nvSpPr>
            <p:spPr>
              <a:xfrm>
                <a:off x="4549075" y="2109350"/>
                <a:ext cx="11625" cy="10375"/>
              </a:xfrm>
              <a:custGeom>
                <a:avLst/>
                <a:gdLst/>
                <a:ahLst/>
                <a:cxnLst/>
                <a:rect l="l" t="t" r="r" b="b"/>
                <a:pathLst>
                  <a:path w="465" h="415" extrusionOk="0">
                    <a:moveTo>
                      <a:pt x="230" y="1"/>
                    </a:moveTo>
                    <a:cubicBezTo>
                      <a:pt x="184" y="1"/>
                      <a:pt x="136" y="16"/>
                      <a:pt x="95" y="47"/>
                    </a:cubicBezTo>
                    <a:cubicBezTo>
                      <a:pt x="12" y="118"/>
                      <a:pt x="0" y="249"/>
                      <a:pt x="72" y="333"/>
                    </a:cubicBezTo>
                    <a:cubicBezTo>
                      <a:pt x="112" y="387"/>
                      <a:pt x="173" y="414"/>
                      <a:pt x="232" y="414"/>
                    </a:cubicBezTo>
                    <a:cubicBezTo>
                      <a:pt x="277" y="414"/>
                      <a:pt x="322" y="399"/>
                      <a:pt x="357" y="368"/>
                    </a:cubicBezTo>
                    <a:cubicBezTo>
                      <a:pt x="453" y="297"/>
                      <a:pt x="465" y="166"/>
                      <a:pt x="393" y="83"/>
                    </a:cubicBezTo>
                    <a:cubicBezTo>
                      <a:pt x="352" y="28"/>
                      <a:pt x="292" y="1"/>
                      <a:pt x="230" y="1"/>
                    </a:cubicBezTo>
                    <a:close/>
                  </a:path>
                </a:pathLst>
              </a:custGeom>
              <a:solidFill>
                <a:srgbClr val="25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6"/>
              <p:cNvSpPr/>
              <p:nvPr/>
            </p:nvSpPr>
            <p:spPr>
              <a:xfrm>
                <a:off x="4578250" y="2069900"/>
                <a:ext cx="23225" cy="20800"/>
              </a:xfrm>
              <a:custGeom>
                <a:avLst/>
                <a:gdLst/>
                <a:ahLst/>
                <a:cxnLst/>
                <a:rect l="l" t="t" r="r" b="b"/>
                <a:pathLst>
                  <a:path w="929" h="832" extrusionOk="0">
                    <a:moveTo>
                      <a:pt x="455" y="1"/>
                    </a:moveTo>
                    <a:cubicBezTo>
                      <a:pt x="366" y="1"/>
                      <a:pt x="277" y="29"/>
                      <a:pt x="202" y="89"/>
                    </a:cubicBezTo>
                    <a:cubicBezTo>
                      <a:pt x="24" y="232"/>
                      <a:pt x="0" y="494"/>
                      <a:pt x="131" y="672"/>
                    </a:cubicBezTo>
                    <a:cubicBezTo>
                      <a:pt x="214" y="776"/>
                      <a:pt x="342" y="832"/>
                      <a:pt x="469" y="832"/>
                    </a:cubicBezTo>
                    <a:cubicBezTo>
                      <a:pt x="561" y="832"/>
                      <a:pt x="652" y="803"/>
                      <a:pt x="726" y="744"/>
                    </a:cubicBezTo>
                    <a:cubicBezTo>
                      <a:pt x="905" y="601"/>
                      <a:pt x="929" y="339"/>
                      <a:pt x="786" y="160"/>
                    </a:cubicBezTo>
                    <a:cubicBezTo>
                      <a:pt x="703" y="56"/>
                      <a:pt x="579" y="1"/>
                      <a:pt x="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6"/>
              <p:cNvSpPr/>
              <p:nvPr/>
            </p:nvSpPr>
            <p:spPr>
              <a:xfrm>
                <a:off x="4584200" y="2075400"/>
                <a:ext cx="11625" cy="10375"/>
              </a:xfrm>
              <a:custGeom>
                <a:avLst/>
                <a:gdLst/>
                <a:ahLst/>
                <a:cxnLst/>
                <a:rect l="l" t="t" r="r" b="b"/>
                <a:pathLst>
                  <a:path w="465" h="415" extrusionOk="0">
                    <a:moveTo>
                      <a:pt x="235" y="1"/>
                    </a:moveTo>
                    <a:cubicBezTo>
                      <a:pt x="187" y="1"/>
                      <a:pt x="138" y="16"/>
                      <a:pt x="95" y="48"/>
                    </a:cubicBezTo>
                    <a:cubicBezTo>
                      <a:pt x="12" y="119"/>
                      <a:pt x="0" y="250"/>
                      <a:pt x="72" y="333"/>
                    </a:cubicBezTo>
                    <a:cubicBezTo>
                      <a:pt x="112" y="388"/>
                      <a:pt x="173" y="415"/>
                      <a:pt x="232" y="415"/>
                    </a:cubicBezTo>
                    <a:cubicBezTo>
                      <a:pt x="277" y="415"/>
                      <a:pt x="322" y="400"/>
                      <a:pt x="357" y="369"/>
                    </a:cubicBezTo>
                    <a:cubicBezTo>
                      <a:pt x="453" y="298"/>
                      <a:pt x="465" y="167"/>
                      <a:pt x="393" y="71"/>
                    </a:cubicBezTo>
                    <a:cubicBezTo>
                      <a:pt x="353" y="25"/>
                      <a:pt x="295" y="1"/>
                      <a:pt x="235" y="1"/>
                    </a:cubicBezTo>
                    <a:close/>
                  </a:path>
                </a:pathLst>
              </a:custGeom>
              <a:solidFill>
                <a:srgbClr val="25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p:nvPr/>
            </p:nvSpPr>
            <p:spPr>
              <a:xfrm>
                <a:off x="4545200" y="2182725"/>
                <a:ext cx="23550" cy="20900"/>
              </a:xfrm>
              <a:custGeom>
                <a:avLst/>
                <a:gdLst/>
                <a:ahLst/>
                <a:cxnLst/>
                <a:rect l="l" t="t" r="r" b="b"/>
                <a:pathLst>
                  <a:path w="942" h="836" extrusionOk="0">
                    <a:moveTo>
                      <a:pt x="465" y="0"/>
                    </a:moveTo>
                    <a:cubicBezTo>
                      <a:pt x="374" y="0"/>
                      <a:pt x="282" y="29"/>
                      <a:pt x="203" y="88"/>
                    </a:cubicBezTo>
                    <a:cubicBezTo>
                      <a:pt x="24" y="231"/>
                      <a:pt x="0" y="493"/>
                      <a:pt x="143" y="672"/>
                    </a:cubicBezTo>
                    <a:cubicBezTo>
                      <a:pt x="225" y="781"/>
                      <a:pt x="345" y="835"/>
                      <a:pt x="467" y="835"/>
                    </a:cubicBezTo>
                    <a:cubicBezTo>
                      <a:pt x="558" y="835"/>
                      <a:pt x="650" y="804"/>
                      <a:pt x="727" y="743"/>
                    </a:cubicBezTo>
                    <a:cubicBezTo>
                      <a:pt x="905" y="600"/>
                      <a:pt x="941" y="338"/>
                      <a:pt x="798" y="160"/>
                    </a:cubicBezTo>
                    <a:cubicBezTo>
                      <a:pt x="715" y="56"/>
                      <a:pt x="591" y="0"/>
                      <a:pt x="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6"/>
              <p:cNvSpPr/>
              <p:nvPr/>
            </p:nvSpPr>
            <p:spPr>
              <a:xfrm>
                <a:off x="4550850" y="2187650"/>
                <a:ext cx="11925" cy="10550"/>
              </a:xfrm>
              <a:custGeom>
                <a:avLst/>
                <a:gdLst/>
                <a:ahLst/>
                <a:cxnLst/>
                <a:rect l="l" t="t" r="r" b="b"/>
                <a:pathLst>
                  <a:path w="477" h="422" extrusionOk="0">
                    <a:moveTo>
                      <a:pt x="242" y="0"/>
                    </a:moveTo>
                    <a:cubicBezTo>
                      <a:pt x="196" y="0"/>
                      <a:pt x="149" y="16"/>
                      <a:pt x="108" y="46"/>
                    </a:cubicBezTo>
                    <a:cubicBezTo>
                      <a:pt x="13" y="118"/>
                      <a:pt x="1" y="249"/>
                      <a:pt x="72" y="344"/>
                    </a:cubicBezTo>
                    <a:cubicBezTo>
                      <a:pt x="115" y="393"/>
                      <a:pt x="178" y="422"/>
                      <a:pt x="242" y="422"/>
                    </a:cubicBezTo>
                    <a:cubicBezTo>
                      <a:pt x="287" y="422"/>
                      <a:pt x="331" y="409"/>
                      <a:pt x="370" y="380"/>
                    </a:cubicBezTo>
                    <a:cubicBezTo>
                      <a:pt x="453" y="308"/>
                      <a:pt x="477" y="177"/>
                      <a:pt x="405" y="82"/>
                    </a:cubicBezTo>
                    <a:cubicBezTo>
                      <a:pt x="365" y="27"/>
                      <a:pt x="304" y="0"/>
                      <a:pt x="242" y="0"/>
                    </a:cubicBezTo>
                    <a:close/>
                  </a:path>
                </a:pathLst>
              </a:custGeom>
              <a:solidFill>
                <a:srgbClr val="25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6"/>
              <p:cNvSpPr/>
              <p:nvPr/>
            </p:nvSpPr>
            <p:spPr>
              <a:xfrm>
                <a:off x="4583300" y="2144800"/>
                <a:ext cx="23550" cy="20925"/>
              </a:xfrm>
              <a:custGeom>
                <a:avLst/>
                <a:gdLst/>
                <a:ahLst/>
                <a:cxnLst/>
                <a:rect l="l" t="t" r="r" b="b"/>
                <a:pathLst>
                  <a:path w="942" h="837" extrusionOk="0">
                    <a:moveTo>
                      <a:pt x="479" y="0"/>
                    </a:moveTo>
                    <a:cubicBezTo>
                      <a:pt x="386" y="0"/>
                      <a:pt x="293" y="31"/>
                      <a:pt x="215" y="93"/>
                    </a:cubicBezTo>
                    <a:cubicBezTo>
                      <a:pt x="36" y="236"/>
                      <a:pt x="0" y="498"/>
                      <a:pt x="143" y="677"/>
                    </a:cubicBezTo>
                    <a:cubicBezTo>
                      <a:pt x="227" y="781"/>
                      <a:pt x="350" y="836"/>
                      <a:pt x="474" y="836"/>
                    </a:cubicBezTo>
                    <a:cubicBezTo>
                      <a:pt x="563" y="836"/>
                      <a:pt x="652" y="808"/>
                      <a:pt x="727" y="748"/>
                    </a:cubicBezTo>
                    <a:cubicBezTo>
                      <a:pt x="905" y="605"/>
                      <a:pt x="941" y="343"/>
                      <a:pt x="798" y="153"/>
                    </a:cubicBezTo>
                    <a:cubicBezTo>
                      <a:pt x="717" y="52"/>
                      <a:pt x="599" y="0"/>
                      <a:pt x="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6"/>
              <p:cNvSpPr/>
              <p:nvPr/>
            </p:nvSpPr>
            <p:spPr>
              <a:xfrm>
                <a:off x="4589250" y="2150150"/>
                <a:ext cx="11625" cy="10375"/>
              </a:xfrm>
              <a:custGeom>
                <a:avLst/>
                <a:gdLst/>
                <a:ahLst/>
                <a:cxnLst/>
                <a:rect l="l" t="t" r="r" b="b"/>
                <a:pathLst>
                  <a:path w="465" h="415" extrusionOk="0">
                    <a:moveTo>
                      <a:pt x="233" y="0"/>
                    </a:moveTo>
                    <a:cubicBezTo>
                      <a:pt x="188" y="0"/>
                      <a:pt x="143" y="15"/>
                      <a:pt x="108" y="46"/>
                    </a:cubicBezTo>
                    <a:cubicBezTo>
                      <a:pt x="12" y="117"/>
                      <a:pt x="1" y="248"/>
                      <a:pt x="72" y="344"/>
                    </a:cubicBezTo>
                    <a:cubicBezTo>
                      <a:pt x="112" y="390"/>
                      <a:pt x="170" y="414"/>
                      <a:pt x="230" y="414"/>
                    </a:cubicBezTo>
                    <a:cubicBezTo>
                      <a:pt x="278" y="414"/>
                      <a:pt x="328" y="399"/>
                      <a:pt x="370" y="367"/>
                    </a:cubicBezTo>
                    <a:cubicBezTo>
                      <a:pt x="453" y="296"/>
                      <a:pt x="465" y="165"/>
                      <a:pt x="393" y="82"/>
                    </a:cubicBezTo>
                    <a:cubicBezTo>
                      <a:pt x="353" y="27"/>
                      <a:pt x="292" y="0"/>
                      <a:pt x="233" y="0"/>
                    </a:cubicBezTo>
                    <a:close/>
                  </a:path>
                </a:pathLst>
              </a:custGeom>
              <a:solidFill>
                <a:srgbClr val="25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6"/>
              <p:cNvSpPr/>
              <p:nvPr/>
            </p:nvSpPr>
            <p:spPr>
              <a:xfrm>
                <a:off x="4617825" y="2110400"/>
                <a:ext cx="23550" cy="20900"/>
              </a:xfrm>
              <a:custGeom>
                <a:avLst/>
                <a:gdLst/>
                <a:ahLst/>
                <a:cxnLst/>
                <a:rect l="l" t="t" r="r" b="b"/>
                <a:pathLst>
                  <a:path w="942" h="836" extrusionOk="0">
                    <a:moveTo>
                      <a:pt x="467" y="0"/>
                    </a:moveTo>
                    <a:cubicBezTo>
                      <a:pt x="379" y="0"/>
                      <a:pt x="289" y="29"/>
                      <a:pt x="215" y="88"/>
                    </a:cubicBezTo>
                    <a:cubicBezTo>
                      <a:pt x="36" y="231"/>
                      <a:pt x="1" y="493"/>
                      <a:pt x="143" y="683"/>
                    </a:cubicBezTo>
                    <a:cubicBezTo>
                      <a:pt x="224" y="784"/>
                      <a:pt x="343" y="836"/>
                      <a:pt x="463" y="836"/>
                    </a:cubicBezTo>
                    <a:cubicBezTo>
                      <a:pt x="556" y="836"/>
                      <a:pt x="649" y="805"/>
                      <a:pt x="727" y="743"/>
                    </a:cubicBezTo>
                    <a:cubicBezTo>
                      <a:pt x="917" y="600"/>
                      <a:pt x="941" y="338"/>
                      <a:pt x="798" y="160"/>
                    </a:cubicBezTo>
                    <a:cubicBezTo>
                      <a:pt x="715" y="56"/>
                      <a:pt x="591"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a:off x="4623775" y="2115600"/>
                <a:ext cx="11650" cy="10400"/>
              </a:xfrm>
              <a:custGeom>
                <a:avLst/>
                <a:gdLst/>
                <a:ahLst/>
                <a:cxnLst/>
                <a:rect l="l" t="t" r="r" b="b"/>
                <a:pathLst>
                  <a:path w="466" h="416" extrusionOk="0">
                    <a:moveTo>
                      <a:pt x="233" y="1"/>
                    </a:moveTo>
                    <a:cubicBezTo>
                      <a:pt x="188" y="1"/>
                      <a:pt x="144" y="16"/>
                      <a:pt x="108" y="47"/>
                    </a:cubicBezTo>
                    <a:cubicBezTo>
                      <a:pt x="13" y="118"/>
                      <a:pt x="1" y="249"/>
                      <a:pt x="72" y="345"/>
                    </a:cubicBezTo>
                    <a:cubicBezTo>
                      <a:pt x="112" y="391"/>
                      <a:pt x="170" y="415"/>
                      <a:pt x="231" y="415"/>
                    </a:cubicBezTo>
                    <a:cubicBezTo>
                      <a:pt x="278" y="415"/>
                      <a:pt x="328" y="400"/>
                      <a:pt x="370" y="368"/>
                    </a:cubicBezTo>
                    <a:cubicBezTo>
                      <a:pt x="453" y="297"/>
                      <a:pt x="465" y="166"/>
                      <a:pt x="394" y="83"/>
                    </a:cubicBezTo>
                    <a:cubicBezTo>
                      <a:pt x="353" y="28"/>
                      <a:pt x="293"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6"/>
              <p:cNvSpPr/>
              <p:nvPr/>
            </p:nvSpPr>
            <p:spPr>
              <a:xfrm>
                <a:off x="4139800" y="2506400"/>
                <a:ext cx="48525" cy="48525"/>
              </a:xfrm>
              <a:custGeom>
                <a:avLst/>
                <a:gdLst/>
                <a:ahLst/>
                <a:cxnLst/>
                <a:rect l="l" t="t" r="r" b="b"/>
                <a:pathLst>
                  <a:path w="1941" h="1941" extrusionOk="0">
                    <a:moveTo>
                      <a:pt x="381" y="107"/>
                    </a:moveTo>
                    <a:cubicBezTo>
                      <a:pt x="441" y="107"/>
                      <a:pt x="512" y="143"/>
                      <a:pt x="560" y="179"/>
                    </a:cubicBezTo>
                    <a:lnTo>
                      <a:pt x="1738" y="1417"/>
                    </a:lnTo>
                    <a:cubicBezTo>
                      <a:pt x="1822" y="1524"/>
                      <a:pt x="1822" y="1667"/>
                      <a:pt x="1727" y="1774"/>
                    </a:cubicBezTo>
                    <a:cubicBezTo>
                      <a:pt x="1679" y="1822"/>
                      <a:pt x="1619" y="1846"/>
                      <a:pt x="1560" y="1846"/>
                    </a:cubicBezTo>
                    <a:cubicBezTo>
                      <a:pt x="1500" y="1846"/>
                      <a:pt x="1429" y="1822"/>
                      <a:pt x="1381" y="1774"/>
                    </a:cubicBezTo>
                    <a:lnTo>
                      <a:pt x="203" y="536"/>
                    </a:lnTo>
                    <a:cubicBezTo>
                      <a:pt x="119" y="441"/>
                      <a:pt x="119" y="286"/>
                      <a:pt x="214" y="179"/>
                    </a:cubicBezTo>
                    <a:cubicBezTo>
                      <a:pt x="262" y="119"/>
                      <a:pt x="322" y="107"/>
                      <a:pt x="381" y="107"/>
                    </a:cubicBezTo>
                    <a:close/>
                    <a:moveTo>
                      <a:pt x="381" y="0"/>
                    </a:moveTo>
                    <a:cubicBezTo>
                      <a:pt x="298" y="0"/>
                      <a:pt x="203" y="36"/>
                      <a:pt x="143" y="95"/>
                    </a:cubicBezTo>
                    <a:cubicBezTo>
                      <a:pt x="0" y="226"/>
                      <a:pt x="0" y="453"/>
                      <a:pt x="131" y="595"/>
                    </a:cubicBezTo>
                    <a:lnTo>
                      <a:pt x="1310" y="1834"/>
                    </a:lnTo>
                    <a:cubicBezTo>
                      <a:pt x="1369" y="1905"/>
                      <a:pt x="1465" y="1941"/>
                      <a:pt x="1560" y="1941"/>
                    </a:cubicBezTo>
                    <a:cubicBezTo>
                      <a:pt x="1643" y="1941"/>
                      <a:pt x="1738" y="1905"/>
                      <a:pt x="1798" y="1846"/>
                    </a:cubicBezTo>
                    <a:cubicBezTo>
                      <a:pt x="1941" y="1715"/>
                      <a:pt x="1941" y="1488"/>
                      <a:pt x="1810" y="1346"/>
                    </a:cubicBezTo>
                    <a:lnTo>
                      <a:pt x="631" y="107"/>
                    </a:lnTo>
                    <a:cubicBezTo>
                      <a:pt x="572" y="48"/>
                      <a:pt x="476" y="0"/>
                      <a:pt x="381" y="0"/>
                    </a:cubicBezTo>
                    <a:close/>
                  </a:path>
                </a:pathLst>
              </a:custGeom>
              <a:solidFill>
                <a:srgbClr val="131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a:off x="4142175" y="2509350"/>
                <a:ext cx="43175" cy="43350"/>
              </a:xfrm>
              <a:custGeom>
                <a:avLst/>
                <a:gdLst/>
                <a:ahLst/>
                <a:cxnLst/>
                <a:rect l="l" t="t" r="r" b="b"/>
                <a:pathLst>
                  <a:path w="1727" h="1734" extrusionOk="0">
                    <a:moveTo>
                      <a:pt x="274" y="1"/>
                    </a:moveTo>
                    <a:cubicBezTo>
                      <a:pt x="216" y="1"/>
                      <a:pt x="158" y="22"/>
                      <a:pt x="108" y="61"/>
                    </a:cubicBezTo>
                    <a:cubicBezTo>
                      <a:pt x="0" y="168"/>
                      <a:pt x="0" y="323"/>
                      <a:pt x="96" y="418"/>
                    </a:cubicBezTo>
                    <a:lnTo>
                      <a:pt x="1274" y="1656"/>
                    </a:lnTo>
                    <a:cubicBezTo>
                      <a:pt x="1325" y="1707"/>
                      <a:pt x="1392" y="1734"/>
                      <a:pt x="1460" y="1734"/>
                    </a:cubicBezTo>
                    <a:cubicBezTo>
                      <a:pt x="1521" y="1734"/>
                      <a:pt x="1581" y="1713"/>
                      <a:pt x="1632" y="1668"/>
                    </a:cubicBezTo>
                    <a:cubicBezTo>
                      <a:pt x="1727" y="1573"/>
                      <a:pt x="1727" y="1418"/>
                      <a:pt x="1643" y="1311"/>
                    </a:cubicBezTo>
                    <a:lnTo>
                      <a:pt x="465" y="85"/>
                    </a:lnTo>
                    <a:cubicBezTo>
                      <a:pt x="408" y="28"/>
                      <a:pt x="341" y="1"/>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a:off x="4183850" y="2464425"/>
                <a:ext cx="47650" cy="48550"/>
              </a:xfrm>
              <a:custGeom>
                <a:avLst/>
                <a:gdLst/>
                <a:ahLst/>
                <a:cxnLst/>
                <a:rect l="l" t="t" r="r" b="b"/>
                <a:pathLst>
                  <a:path w="1906" h="1942" extrusionOk="0">
                    <a:moveTo>
                      <a:pt x="393" y="107"/>
                    </a:moveTo>
                    <a:cubicBezTo>
                      <a:pt x="453" y="107"/>
                      <a:pt x="524" y="131"/>
                      <a:pt x="572" y="179"/>
                    </a:cubicBezTo>
                    <a:lnTo>
                      <a:pt x="1750" y="1417"/>
                    </a:lnTo>
                    <a:cubicBezTo>
                      <a:pt x="1834" y="1524"/>
                      <a:pt x="1834" y="1667"/>
                      <a:pt x="1727" y="1774"/>
                    </a:cubicBezTo>
                    <a:cubicBezTo>
                      <a:pt x="1691" y="1822"/>
                      <a:pt x="1631" y="1846"/>
                      <a:pt x="1572" y="1846"/>
                    </a:cubicBezTo>
                    <a:cubicBezTo>
                      <a:pt x="1512" y="1846"/>
                      <a:pt x="1429" y="1822"/>
                      <a:pt x="1393" y="1774"/>
                    </a:cubicBezTo>
                    <a:lnTo>
                      <a:pt x="215" y="536"/>
                    </a:lnTo>
                    <a:cubicBezTo>
                      <a:pt x="119" y="429"/>
                      <a:pt x="119" y="286"/>
                      <a:pt x="226" y="179"/>
                    </a:cubicBezTo>
                    <a:cubicBezTo>
                      <a:pt x="274" y="131"/>
                      <a:pt x="334" y="107"/>
                      <a:pt x="393" y="107"/>
                    </a:cubicBezTo>
                    <a:close/>
                    <a:moveTo>
                      <a:pt x="393" y="0"/>
                    </a:moveTo>
                    <a:cubicBezTo>
                      <a:pt x="298" y="0"/>
                      <a:pt x="215" y="36"/>
                      <a:pt x="155" y="96"/>
                    </a:cubicBezTo>
                    <a:cubicBezTo>
                      <a:pt x="0" y="227"/>
                      <a:pt x="0" y="453"/>
                      <a:pt x="143" y="596"/>
                    </a:cubicBezTo>
                    <a:lnTo>
                      <a:pt x="1310" y="1834"/>
                    </a:lnTo>
                    <a:cubicBezTo>
                      <a:pt x="1369" y="1905"/>
                      <a:pt x="1477" y="1941"/>
                      <a:pt x="1572" y="1941"/>
                    </a:cubicBezTo>
                    <a:cubicBezTo>
                      <a:pt x="1655" y="1941"/>
                      <a:pt x="1750" y="1905"/>
                      <a:pt x="1810" y="1846"/>
                    </a:cubicBezTo>
                    <a:cubicBezTo>
                      <a:pt x="1881" y="1786"/>
                      <a:pt x="1905" y="1703"/>
                      <a:pt x="1905" y="1596"/>
                    </a:cubicBezTo>
                    <a:cubicBezTo>
                      <a:pt x="1905" y="1501"/>
                      <a:pt x="1881" y="1417"/>
                      <a:pt x="1822" y="1346"/>
                    </a:cubicBezTo>
                    <a:lnTo>
                      <a:pt x="643" y="107"/>
                    </a:lnTo>
                    <a:cubicBezTo>
                      <a:pt x="584" y="48"/>
                      <a:pt x="500" y="0"/>
                      <a:pt x="393" y="0"/>
                    </a:cubicBezTo>
                    <a:close/>
                  </a:path>
                </a:pathLst>
              </a:custGeom>
              <a:solidFill>
                <a:srgbClr val="131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a:off x="4186825" y="2467350"/>
                <a:ext cx="43175" cy="43500"/>
              </a:xfrm>
              <a:custGeom>
                <a:avLst/>
                <a:gdLst/>
                <a:ahLst/>
                <a:cxnLst/>
                <a:rect l="l" t="t" r="r" b="b"/>
                <a:pathLst>
                  <a:path w="1727" h="1740" extrusionOk="0">
                    <a:moveTo>
                      <a:pt x="280" y="1"/>
                    </a:moveTo>
                    <a:cubicBezTo>
                      <a:pt x="219" y="1"/>
                      <a:pt x="159" y="22"/>
                      <a:pt x="107" y="62"/>
                    </a:cubicBezTo>
                    <a:cubicBezTo>
                      <a:pt x="0" y="169"/>
                      <a:pt x="0" y="312"/>
                      <a:pt x="96" y="419"/>
                    </a:cubicBezTo>
                    <a:lnTo>
                      <a:pt x="1274" y="1657"/>
                    </a:lnTo>
                    <a:cubicBezTo>
                      <a:pt x="1317" y="1713"/>
                      <a:pt x="1382" y="1739"/>
                      <a:pt x="1450" y="1739"/>
                    </a:cubicBezTo>
                    <a:cubicBezTo>
                      <a:pt x="1513" y="1739"/>
                      <a:pt x="1579" y="1715"/>
                      <a:pt x="1631" y="1669"/>
                    </a:cubicBezTo>
                    <a:cubicBezTo>
                      <a:pt x="1727" y="1562"/>
                      <a:pt x="1727" y="1419"/>
                      <a:pt x="1643" y="1312"/>
                    </a:cubicBezTo>
                    <a:lnTo>
                      <a:pt x="465" y="74"/>
                    </a:lnTo>
                    <a:cubicBezTo>
                      <a:pt x="409" y="25"/>
                      <a:pt x="344" y="1"/>
                      <a:pt x="2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a:off x="4228500" y="2422750"/>
                <a:ext cx="47650" cy="48550"/>
              </a:xfrm>
              <a:custGeom>
                <a:avLst/>
                <a:gdLst/>
                <a:ahLst/>
                <a:cxnLst/>
                <a:rect l="l" t="t" r="r" b="b"/>
                <a:pathLst>
                  <a:path w="1906" h="1942" extrusionOk="0">
                    <a:moveTo>
                      <a:pt x="393" y="108"/>
                    </a:moveTo>
                    <a:cubicBezTo>
                      <a:pt x="453" y="108"/>
                      <a:pt x="524" y="131"/>
                      <a:pt x="572" y="179"/>
                    </a:cubicBezTo>
                    <a:lnTo>
                      <a:pt x="1750" y="1417"/>
                    </a:lnTo>
                    <a:cubicBezTo>
                      <a:pt x="1834" y="1524"/>
                      <a:pt x="1834" y="1667"/>
                      <a:pt x="1727" y="1774"/>
                    </a:cubicBezTo>
                    <a:cubicBezTo>
                      <a:pt x="1691" y="1822"/>
                      <a:pt x="1631" y="1846"/>
                      <a:pt x="1572" y="1846"/>
                    </a:cubicBezTo>
                    <a:cubicBezTo>
                      <a:pt x="1512" y="1846"/>
                      <a:pt x="1429" y="1822"/>
                      <a:pt x="1393" y="1774"/>
                    </a:cubicBezTo>
                    <a:lnTo>
                      <a:pt x="215" y="536"/>
                    </a:lnTo>
                    <a:cubicBezTo>
                      <a:pt x="119" y="429"/>
                      <a:pt x="119" y="286"/>
                      <a:pt x="226" y="179"/>
                    </a:cubicBezTo>
                    <a:cubicBezTo>
                      <a:pt x="274" y="120"/>
                      <a:pt x="334" y="108"/>
                      <a:pt x="393" y="108"/>
                    </a:cubicBezTo>
                    <a:close/>
                    <a:moveTo>
                      <a:pt x="393" y="0"/>
                    </a:moveTo>
                    <a:cubicBezTo>
                      <a:pt x="298" y="0"/>
                      <a:pt x="215" y="36"/>
                      <a:pt x="155" y="96"/>
                    </a:cubicBezTo>
                    <a:cubicBezTo>
                      <a:pt x="0" y="227"/>
                      <a:pt x="0" y="453"/>
                      <a:pt x="143" y="596"/>
                    </a:cubicBezTo>
                    <a:lnTo>
                      <a:pt x="1310" y="1834"/>
                    </a:lnTo>
                    <a:cubicBezTo>
                      <a:pt x="1369" y="1905"/>
                      <a:pt x="1477" y="1941"/>
                      <a:pt x="1572" y="1941"/>
                    </a:cubicBezTo>
                    <a:cubicBezTo>
                      <a:pt x="1655" y="1941"/>
                      <a:pt x="1750" y="1905"/>
                      <a:pt x="1810" y="1846"/>
                    </a:cubicBezTo>
                    <a:cubicBezTo>
                      <a:pt x="1881" y="1786"/>
                      <a:pt x="1905" y="1703"/>
                      <a:pt x="1905" y="1596"/>
                    </a:cubicBezTo>
                    <a:cubicBezTo>
                      <a:pt x="1905" y="1501"/>
                      <a:pt x="1881" y="1417"/>
                      <a:pt x="1822" y="1346"/>
                    </a:cubicBezTo>
                    <a:lnTo>
                      <a:pt x="643" y="108"/>
                    </a:lnTo>
                    <a:cubicBezTo>
                      <a:pt x="584" y="36"/>
                      <a:pt x="500" y="0"/>
                      <a:pt x="393" y="0"/>
                    </a:cubicBezTo>
                    <a:close/>
                  </a:path>
                </a:pathLst>
              </a:custGeom>
              <a:solidFill>
                <a:srgbClr val="131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a:off x="4231175" y="2425175"/>
                <a:ext cx="43175" cy="43475"/>
              </a:xfrm>
              <a:custGeom>
                <a:avLst/>
                <a:gdLst/>
                <a:ahLst/>
                <a:cxnLst/>
                <a:rect l="l" t="t" r="r" b="b"/>
                <a:pathLst>
                  <a:path w="1727" h="1739" extrusionOk="0">
                    <a:moveTo>
                      <a:pt x="276" y="0"/>
                    </a:moveTo>
                    <a:cubicBezTo>
                      <a:pt x="214" y="0"/>
                      <a:pt x="154" y="24"/>
                      <a:pt x="108" y="70"/>
                    </a:cubicBezTo>
                    <a:cubicBezTo>
                      <a:pt x="0" y="177"/>
                      <a:pt x="0" y="320"/>
                      <a:pt x="96" y="427"/>
                    </a:cubicBezTo>
                    <a:lnTo>
                      <a:pt x="1262" y="1666"/>
                    </a:lnTo>
                    <a:cubicBezTo>
                      <a:pt x="1318" y="1715"/>
                      <a:pt x="1386" y="1739"/>
                      <a:pt x="1452" y="1739"/>
                    </a:cubicBezTo>
                    <a:cubicBezTo>
                      <a:pt x="1514" y="1739"/>
                      <a:pt x="1574" y="1718"/>
                      <a:pt x="1620" y="1677"/>
                    </a:cubicBezTo>
                    <a:cubicBezTo>
                      <a:pt x="1727" y="1570"/>
                      <a:pt x="1727" y="1427"/>
                      <a:pt x="1643" y="1320"/>
                    </a:cubicBezTo>
                    <a:lnTo>
                      <a:pt x="465" y="82"/>
                    </a:lnTo>
                    <a:cubicBezTo>
                      <a:pt x="410" y="27"/>
                      <a:pt x="342" y="0"/>
                      <a:pt x="276" y="0"/>
                    </a:cubicBezTo>
                    <a:close/>
                  </a:path>
                </a:pathLst>
              </a:custGeom>
              <a:solidFill>
                <a:srgbClr val="C4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a:off x="4272850" y="2380775"/>
                <a:ext cx="48825" cy="48250"/>
              </a:xfrm>
              <a:custGeom>
                <a:avLst/>
                <a:gdLst/>
                <a:ahLst/>
                <a:cxnLst/>
                <a:rect l="l" t="t" r="r" b="b"/>
                <a:pathLst>
                  <a:path w="1953" h="1930" extrusionOk="0">
                    <a:moveTo>
                      <a:pt x="393" y="108"/>
                    </a:moveTo>
                    <a:cubicBezTo>
                      <a:pt x="453" y="108"/>
                      <a:pt x="524" y="132"/>
                      <a:pt x="572" y="179"/>
                    </a:cubicBezTo>
                    <a:lnTo>
                      <a:pt x="1739" y="1418"/>
                    </a:lnTo>
                    <a:cubicBezTo>
                      <a:pt x="1834" y="1513"/>
                      <a:pt x="1834" y="1668"/>
                      <a:pt x="1727" y="1775"/>
                    </a:cubicBezTo>
                    <a:cubicBezTo>
                      <a:pt x="1679" y="1810"/>
                      <a:pt x="1619" y="1846"/>
                      <a:pt x="1560" y="1846"/>
                    </a:cubicBezTo>
                    <a:cubicBezTo>
                      <a:pt x="1500" y="1846"/>
                      <a:pt x="1429" y="1810"/>
                      <a:pt x="1381" y="1775"/>
                    </a:cubicBezTo>
                    <a:lnTo>
                      <a:pt x="215" y="536"/>
                    </a:lnTo>
                    <a:cubicBezTo>
                      <a:pt x="119" y="429"/>
                      <a:pt x="119" y="286"/>
                      <a:pt x="226" y="179"/>
                    </a:cubicBezTo>
                    <a:cubicBezTo>
                      <a:pt x="274" y="132"/>
                      <a:pt x="322" y="108"/>
                      <a:pt x="393" y="108"/>
                    </a:cubicBezTo>
                    <a:close/>
                    <a:moveTo>
                      <a:pt x="393" y="1"/>
                    </a:moveTo>
                    <a:cubicBezTo>
                      <a:pt x="298" y="1"/>
                      <a:pt x="215" y="24"/>
                      <a:pt x="155" y="84"/>
                    </a:cubicBezTo>
                    <a:cubicBezTo>
                      <a:pt x="0" y="227"/>
                      <a:pt x="0" y="441"/>
                      <a:pt x="131" y="596"/>
                    </a:cubicBezTo>
                    <a:lnTo>
                      <a:pt x="1310" y="1834"/>
                    </a:lnTo>
                    <a:cubicBezTo>
                      <a:pt x="1369" y="1906"/>
                      <a:pt x="1477" y="1929"/>
                      <a:pt x="1560" y="1929"/>
                    </a:cubicBezTo>
                    <a:cubicBezTo>
                      <a:pt x="1655" y="1929"/>
                      <a:pt x="1739" y="1906"/>
                      <a:pt x="1798" y="1846"/>
                    </a:cubicBezTo>
                    <a:cubicBezTo>
                      <a:pt x="1953" y="1715"/>
                      <a:pt x="1953" y="1489"/>
                      <a:pt x="1822" y="1334"/>
                    </a:cubicBezTo>
                    <a:lnTo>
                      <a:pt x="643" y="108"/>
                    </a:lnTo>
                    <a:cubicBezTo>
                      <a:pt x="584" y="48"/>
                      <a:pt x="488" y="1"/>
                      <a:pt x="393" y="1"/>
                    </a:cubicBezTo>
                    <a:close/>
                  </a:path>
                </a:pathLst>
              </a:custGeom>
              <a:solidFill>
                <a:srgbClr val="131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a:off x="4275825" y="2383500"/>
                <a:ext cx="43175" cy="43475"/>
              </a:xfrm>
              <a:custGeom>
                <a:avLst/>
                <a:gdLst/>
                <a:ahLst/>
                <a:cxnLst/>
                <a:rect l="l" t="t" r="r" b="b"/>
                <a:pathLst>
                  <a:path w="1727" h="1739" extrusionOk="0">
                    <a:moveTo>
                      <a:pt x="276" y="0"/>
                    </a:moveTo>
                    <a:cubicBezTo>
                      <a:pt x="214" y="0"/>
                      <a:pt x="154" y="24"/>
                      <a:pt x="107" y="70"/>
                    </a:cubicBezTo>
                    <a:cubicBezTo>
                      <a:pt x="0" y="177"/>
                      <a:pt x="0" y="320"/>
                      <a:pt x="96" y="427"/>
                    </a:cubicBezTo>
                    <a:lnTo>
                      <a:pt x="1262" y="1666"/>
                    </a:lnTo>
                    <a:cubicBezTo>
                      <a:pt x="1312" y="1715"/>
                      <a:pt x="1380" y="1739"/>
                      <a:pt x="1448" y="1739"/>
                    </a:cubicBezTo>
                    <a:cubicBezTo>
                      <a:pt x="1511" y="1739"/>
                      <a:pt x="1574" y="1718"/>
                      <a:pt x="1620" y="1678"/>
                    </a:cubicBezTo>
                    <a:cubicBezTo>
                      <a:pt x="1727" y="1570"/>
                      <a:pt x="1727" y="1428"/>
                      <a:pt x="1643" y="1320"/>
                    </a:cubicBezTo>
                    <a:lnTo>
                      <a:pt x="465" y="82"/>
                    </a:lnTo>
                    <a:cubicBezTo>
                      <a:pt x="409" y="27"/>
                      <a:pt x="342"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a:off x="4318675" y="2339100"/>
                <a:ext cx="47650" cy="48250"/>
              </a:xfrm>
              <a:custGeom>
                <a:avLst/>
                <a:gdLst/>
                <a:ahLst/>
                <a:cxnLst/>
                <a:rect l="l" t="t" r="r" b="b"/>
                <a:pathLst>
                  <a:path w="1906" h="1930" extrusionOk="0">
                    <a:moveTo>
                      <a:pt x="346" y="108"/>
                    </a:moveTo>
                    <a:cubicBezTo>
                      <a:pt x="406" y="108"/>
                      <a:pt x="477" y="132"/>
                      <a:pt x="525" y="179"/>
                    </a:cubicBezTo>
                    <a:lnTo>
                      <a:pt x="1691" y="1418"/>
                    </a:lnTo>
                    <a:cubicBezTo>
                      <a:pt x="1787" y="1513"/>
                      <a:pt x="1787" y="1668"/>
                      <a:pt x="1680" y="1775"/>
                    </a:cubicBezTo>
                    <a:cubicBezTo>
                      <a:pt x="1632" y="1811"/>
                      <a:pt x="1572" y="1846"/>
                      <a:pt x="1513" y="1846"/>
                    </a:cubicBezTo>
                    <a:cubicBezTo>
                      <a:pt x="1453" y="1846"/>
                      <a:pt x="1382" y="1811"/>
                      <a:pt x="1334" y="1775"/>
                    </a:cubicBezTo>
                    <a:lnTo>
                      <a:pt x="167" y="537"/>
                    </a:lnTo>
                    <a:cubicBezTo>
                      <a:pt x="72" y="429"/>
                      <a:pt x="72" y="287"/>
                      <a:pt x="179" y="179"/>
                    </a:cubicBezTo>
                    <a:cubicBezTo>
                      <a:pt x="227" y="120"/>
                      <a:pt x="275" y="108"/>
                      <a:pt x="346" y="108"/>
                    </a:cubicBezTo>
                    <a:close/>
                    <a:moveTo>
                      <a:pt x="346" y="1"/>
                    </a:moveTo>
                    <a:cubicBezTo>
                      <a:pt x="251" y="1"/>
                      <a:pt x="167" y="25"/>
                      <a:pt x="108" y="84"/>
                    </a:cubicBezTo>
                    <a:cubicBezTo>
                      <a:pt x="25" y="144"/>
                      <a:pt x="1" y="239"/>
                      <a:pt x="1" y="346"/>
                    </a:cubicBezTo>
                    <a:cubicBezTo>
                      <a:pt x="1" y="429"/>
                      <a:pt x="25" y="525"/>
                      <a:pt x="84" y="596"/>
                    </a:cubicBezTo>
                    <a:lnTo>
                      <a:pt x="1263" y="1834"/>
                    </a:lnTo>
                    <a:cubicBezTo>
                      <a:pt x="1322" y="1906"/>
                      <a:pt x="1430" y="1930"/>
                      <a:pt x="1513" y="1930"/>
                    </a:cubicBezTo>
                    <a:cubicBezTo>
                      <a:pt x="1608" y="1930"/>
                      <a:pt x="1691" y="1906"/>
                      <a:pt x="1751" y="1846"/>
                    </a:cubicBezTo>
                    <a:cubicBezTo>
                      <a:pt x="1906" y="1715"/>
                      <a:pt x="1906" y="1489"/>
                      <a:pt x="1763" y="1334"/>
                    </a:cubicBezTo>
                    <a:lnTo>
                      <a:pt x="596" y="108"/>
                    </a:lnTo>
                    <a:cubicBezTo>
                      <a:pt x="537" y="25"/>
                      <a:pt x="441" y="1"/>
                      <a:pt x="346" y="1"/>
                    </a:cubicBezTo>
                    <a:close/>
                  </a:path>
                </a:pathLst>
              </a:custGeom>
              <a:solidFill>
                <a:srgbClr val="131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6"/>
              <p:cNvSpPr/>
              <p:nvPr/>
            </p:nvSpPr>
            <p:spPr>
              <a:xfrm>
                <a:off x="4320175" y="2341525"/>
                <a:ext cx="43175" cy="43450"/>
              </a:xfrm>
              <a:custGeom>
                <a:avLst/>
                <a:gdLst/>
                <a:ahLst/>
                <a:cxnLst/>
                <a:rect l="l" t="t" r="r" b="b"/>
                <a:pathLst>
                  <a:path w="1727" h="1738" extrusionOk="0">
                    <a:moveTo>
                      <a:pt x="273" y="0"/>
                    </a:moveTo>
                    <a:cubicBezTo>
                      <a:pt x="211" y="0"/>
                      <a:pt x="148" y="24"/>
                      <a:pt x="96" y="71"/>
                    </a:cubicBezTo>
                    <a:cubicBezTo>
                      <a:pt x="0" y="166"/>
                      <a:pt x="0" y="321"/>
                      <a:pt x="84" y="428"/>
                    </a:cubicBezTo>
                    <a:lnTo>
                      <a:pt x="1262" y="1654"/>
                    </a:lnTo>
                    <a:cubicBezTo>
                      <a:pt x="1319" y="1711"/>
                      <a:pt x="1386" y="1738"/>
                      <a:pt x="1453" y="1738"/>
                    </a:cubicBezTo>
                    <a:cubicBezTo>
                      <a:pt x="1511" y="1738"/>
                      <a:pt x="1569" y="1717"/>
                      <a:pt x="1620" y="1678"/>
                    </a:cubicBezTo>
                    <a:cubicBezTo>
                      <a:pt x="1727" y="1571"/>
                      <a:pt x="1727" y="1416"/>
                      <a:pt x="1631" y="1321"/>
                    </a:cubicBezTo>
                    <a:lnTo>
                      <a:pt x="453" y="82"/>
                    </a:lnTo>
                    <a:cubicBezTo>
                      <a:pt x="404" y="27"/>
                      <a:pt x="339" y="0"/>
                      <a:pt x="2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6"/>
              <p:cNvSpPr/>
              <p:nvPr/>
            </p:nvSpPr>
            <p:spPr>
              <a:xfrm>
                <a:off x="4361850" y="2297150"/>
                <a:ext cx="48825" cy="48225"/>
              </a:xfrm>
              <a:custGeom>
                <a:avLst/>
                <a:gdLst/>
                <a:ahLst/>
                <a:cxnLst/>
                <a:rect l="l" t="t" r="r" b="b"/>
                <a:pathLst>
                  <a:path w="1953" h="1929" extrusionOk="0">
                    <a:moveTo>
                      <a:pt x="381" y="95"/>
                    </a:moveTo>
                    <a:cubicBezTo>
                      <a:pt x="441" y="95"/>
                      <a:pt x="524" y="131"/>
                      <a:pt x="560" y="179"/>
                    </a:cubicBezTo>
                    <a:lnTo>
                      <a:pt x="1739" y="1405"/>
                    </a:lnTo>
                    <a:cubicBezTo>
                      <a:pt x="1834" y="1512"/>
                      <a:pt x="1834" y="1667"/>
                      <a:pt x="1727" y="1762"/>
                    </a:cubicBezTo>
                    <a:cubicBezTo>
                      <a:pt x="1679" y="1810"/>
                      <a:pt x="1619" y="1846"/>
                      <a:pt x="1560" y="1846"/>
                    </a:cubicBezTo>
                    <a:cubicBezTo>
                      <a:pt x="1500" y="1846"/>
                      <a:pt x="1429" y="1810"/>
                      <a:pt x="1381" y="1762"/>
                    </a:cubicBezTo>
                    <a:lnTo>
                      <a:pt x="203" y="536"/>
                    </a:lnTo>
                    <a:cubicBezTo>
                      <a:pt x="119" y="429"/>
                      <a:pt x="119" y="274"/>
                      <a:pt x="226" y="179"/>
                    </a:cubicBezTo>
                    <a:cubicBezTo>
                      <a:pt x="262" y="131"/>
                      <a:pt x="322" y="95"/>
                      <a:pt x="381" y="95"/>
                    </a:cubicBezTo>
                    <a:close/>
                    <a:moveTo>
                      <a:pt x="381" y="0"/>
                    </a:moveTo>
                    <a:cubicBezTo>
                      <a:pt x="298" y="0"/>
                      <a:pt x="203" y="24"/>
                      <a:pt x="143" y="83"/>
                    </a:cubicBezTo>
                    <a:cubicBezTo>
                      <a:pt x="0" y="214"/>
                      <a:pt x="0" y="441"/>
                      <a:pt x="131" y="595"/>
                    </a:cubicBezTo>
                    <a:lnTo>
                      <a:pt x="1310" y="1822"/>
                    </a:lnTo>
                    <a:cubicBezTo>
                      <a:pt x="1369" y="1905"/>
                      <a:pt x="1477" y="1929"/>
                      <a:pt x="1560" y="1929"/>
                    </a:cubicBezTo>
                    <a:cubicBezTo>
                      <a:pt x="1655" y="1929"/>
                      <a:pt x="1739" y="1905"/>
                      <a:pt x="1798" y="1846"/>
                    </a:cubicBezTo>
                    <a:cubicBezTo>
                      <a:pt x="1953" y="1703"/>
                      <a:pt x="1953" y="1488"/>
                      <a:pt x="1810" y="1334"/>
                    </a:cubicBezTo>
                    <a:lnTo>
                      <a:pt x="643" y="95"/>
                    </a:lnTo>
                    <a:cubicBezTo>
                      <a:pt x="584" y="36"/>
                      <a:pt x="488" y="0"/>
                      <a:pt x="381" y="0"/>
                    </a:cubicBezTo>
                    <a:close/>
                  </a:path>
                </a:pathLst>
              </a:custGeom>
              <a:solidFill>
                <a:srgbClr val="131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4364825" y="2299850"/>
                <a:ext cx="43175" cy="43350"/>
              </a:xfrm>
              <a:custGeom>
                <a:avLst/>
                <a:gdLst/>
                <a:ahLst/>
                <a:cxnLst/>
                <a:rect l="l" t="t" r="r" b="b"/>
                <a:pathLst>
                  <a:path w="1727" h="1734" extrusionOk="0">
                    <a:moveTo>
                      <a:pt x="273" y="1"/>
                    </a:moveTo>
                    <a:cubicBezTo>
                      <a:pt x="211" y="1"/>
                      <a:pt x="148" y="24"/>
                      <a:pt x="96" y="71"/>
                    </a:cubicBezTo>
                    <a:cubicBezTo>
                      <a:pt x="0" y="166"/>
                      <a:pt x="0" y="321"/>
                      <a:pt x="84" y="428"/>
                    </a:cubicBezTo>
                    <a:lnTo>
                      <a:pt x="1262" y="1654"/>
                    </a:lnTo>
                    <a:cubicBezTo>
                      <a:pt x="1315" y="1707"/>
                      <a:pt x="1385" y="1734"/>
                      <a:pt x="1456" y="1734"/>
                    </a:cubicBezTo>
                    <a:cubicBezTo>
                      <a:pt x="1513" y="1734"/>
                      <a:pt x="1571" y="1715"/>
                      <a:pt x="1620" y="1678"/>
                    </a:cubicBezTo>
                    <a:cubicBezTo>
                      <a:pt x="1727" y="1571"/>
                      <a:pt x="1727" y="1416"/>
                      <a:pt x="1631" y="1321"/>
                    </a:cubicBezTo>
                    <a:lnTo>
                      <a:pt x="453" y="83"/>
                    </a:lnTo>
                    <a:cubicBezTo>
                      <a:pt x="404" y="27"/>
                      <a:pt x="339" y="1"/>
                      <a:pt x="2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6"/>
              <p:cNvSpPr/>
              <p:nvPr/>
            </p:nvSpPr>
            <p:spPr>
              <a:xfrm>
                <a:off x="4406500" y="2254875"/>
                <a:ext cx="48825" cy="48550"/>
              </a:xfrm>
              <a:custGeom>
                <a:avLst/>
                <a:gdLst/>
                <a:ahLst/>
                <a:cxnLst/>
                <a:rect l="l" t="t" r="r" b="b"/>
                <a:pathLst>
                  <a:path w="1953" h="1942" extrusionOk="0">
                    <a:moveTo>
                      <a:pt x="381" y="119"/>
                    </a:moveTo>
                    <a:cubicBezTo>
                      <a:pt x="441" y="119"/>
                      <a:pt x="524" y="155"/>
                      <a:pt x="560" y="203"/>
                    </a:cubicBezTo>
                    <a:lnTo>
                      <a:pt x="1738" y="1429"/>
                    </a:lnTo>
                    <a:cubicBezTo>
                      <a:pt x="1834" y="1536"/>
                      <a:pt x="1834" y="1691"/>
                      <a:pt x="1727" y="1786"/>
                    </a:cubicBezTo>
                    <a:cubicBezTo>
                      <a:pt x="1679" y="1834"/>
                      <a:pt x="1619" y="1870"/>
                      <a:pt x="1560" y="1870"/>
                    </a:cubicBezTo>
                    <a:cubicBezTo>
                      <a:pt x="1500" y="1870"/>
                      <a:pt x="1429" y="1834"/>
                      <a:pt x="1381" y="1786"/>
                    </a:cubicBezTo>
                    <a:lnTo>
                      <a:pt x="203" y="560"/>
                    </a:lnTo>
                    <a:cubicBezTo>
                      <a:pt x="119" y="453"/>
                      <a:pt x="119" y="298"/>
                      <a:pt x="226" y="203"/>
                    </a:cubicBezTo>
                    <a:cubicBezTo>
                      <a:pt x="262" y="143"/>
                      <a:pt x="322" y="119"/>
                      <a:pt x="381" y="119"/>
                    </a:cubicBezTo>
                    <a:close/>
                    <a:moveTo>
                      <a:pt x="381" y="0"/>
                    </a:moveTo>
                    <a:cubicBezTo>
                      <a:pt x="298" y="0"/>
                      <a:pt x="203" y="36"/>
                      <a:pt x="143" y="96"/>
                    </a:cubicBezTo>
                    <a:cubicBezTo>
                      <a:pt x="0" y="227"/>
                      <a:pt x="0" y="453"/>
                      <a:pt x="131" y="596"/>
                    </a:cubicBezTo>
                    <a:lnTo>
                      <a:pt x="1310" y="1834"/>
                    </a:lnTo>
                    <a:cubicBezTo>
                      <a:pt x="1369" y="1905"/>
                      <a:pt x="1477" y="1941"/>
                      <a:pt x="1560" y="1941"/>
                    </a:cubicBezTo>
                    <a:cubicBezTo>
                      <a:pt x="1655" y="1941"/>
                      <a:pt x="1738" y="1905"/>
                      <a:pt x="1798" y="1846"/>
                    </a:cubicBezTo>
                    <a:cubicBezTo>
                      <a:pt x="1953" y="1715"/>
                      <a:pt x="1953" y="1489"/>
                      <a:pt x="1810" y="1346"/>
                    </a:cubicBezTo>
                    <a:lnTo>
                      <a:pt x="643" y="108"/>
                    </a:lnTo>
                    <a:cubicBezTo>
                      <a:pt x="584" y="48"/>
                      <a:pt x="488" y="0"/>
                      <a:pt x="381" y="0"/>
                    </a:cubicBezTo>
                    <a:close/>
                  </a:path>
                </a:pathLst>
              </a:custGeom>
              <a:solidFill>
                <a:srgbClr val="131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6"/>
              <p:cNvSpPr/>
              <p:nvPr/>
            </p:nvSpPr>
            <p:spPr>
              <a:xfrm>
                <a:off x="4409175" y="2257850"/>
                <a:ext cx="42875" cy="43450"/>
              </a:xfrm>
              <a:custGeom>
                <a:avLst/>
                <a:gdLst/>
                <a:ahLst/>
                <a:cxnLst/>
                <a:rect l="l" t="t" r="r" b="b"/>
                <a:pathLst>
                  <a:path w="1715" h="1738" extrusionOk="0">
                    <a:moveTo>
                      <a:pt x="262" y="0"/>
                    </a:moveTo>
                    <a:cubicBezTo>
                      <a:pt x="204" y="0"/>
                      <a:pt x="146" y="21"/>
                      <a:pt x="96" y="60"/>
                    </a:cubicBezTo>
                    <a:cubicBezTo>
                      <a:pt x="0" y="167"/>
                      <a:pt x="0" y="322"/>
                      <a:pt x="84" y="417"/>
                    </a:cubicBezTo>
                    <a:lnTo>
                      <a:pt x="1262" y="1655"/>
                    </a:lnTo>
                    <a:cubicBezTo>
                      <a:pt x="1318" y="1711"/>
                      <a:pt x="1382" y="1737"/>
                      <a:pt x="1446" y="1737"/>
                    </a:cubicBezTo>
                    <a:cubicBezTo>
                      <a:pt x="1507" y="1737"/>
                      <a:pt x="1568" y="1714"/>
                      <a:pt x="1620" y="1667"/>
                    </a:cubicBezTo>
                    <a:cubicBezTo>
                      <a:pt x="1715" y="1572"/>
                      <a:pt x="1715" y="1417"/>
                      <a:pt x="1631" y="1310"/>
                    </a:cubicBezTo>
                    <a:lnTo>
                      <a:pt x="453" y="84"/>
                    </a:lnTo>
                    <a:cubicBezTo>
                      <a:pt x="396" y="27"/>
                      <a:pt x="32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907925" y="2149200"/>
                <a:ext cx="613200" cy="582550"/>
              </a:xfrm>
              <a:custGeom>
                <a:avLst/>
                <a:gdLst/>
                <a:ahLst/>
                <a:cxnLst/>
                <a:rect l="l" t="t" r="r" b="b"/>
                <a:pathLst>
                  <a:path w="24528" h="23302" fill="none" extrusionOk="0">
                    <a:moveTo>
                      <a:pt x="24527" y="1"/>
                    </a:moveTo>
                    <a:lnTo>
                      <a:pt x="23205" y="1572"/>
                    </a:lnTo>
                    <a:lnTo>
                      <a:pt x="0" y="23301"/>
                    </a:lnTo>
                  </a:path>
                </a:pathLst>
              </a:custGeom>
              <a:noFill/>
              <a:ln w="3575" cap="flat" cmpd="sng">
                <a:solidFill>
                  <a:srgbClr val="13141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6"/>
              <p:cNvSpPr/>
              <p:nvPr/>
            </p:nvSpPr>
            <p:spPr>
              <a:xfrm>
                <a:off x="3916850" y="2120925"/>
                <a:ext cx="642075" cy="620050"/>
              </a:xfrm>
              <a:custGeom>
                <a:avLst/>
                <a:gdLst/>
                <a:ahLst/>
                <a:cxnLst/>
                <a:rect l="l" t="t" r="r" b="b"/>
                <a:pathLst>
                  <a:path w="25683" h="24802" fill="none" extrusionOk="0">
                    <a:moveTo>
                      <a:pt x="0" y="24801"/>
                    </a:moveTo>
                    <a:lnTo>
                      <a:pt x="24194" y="1870"/>
                    </a:lnTo>
                    <a:lnTo>
                      <a:pt x="25682" y="1"/>
                    </a:lnTo>
                  </a:path>
                </a:pathLst>
              </a:custGeom>
              <a:noFill/>
              <a:ln w="3575" cap="flat" cmpd="sng">
                <a:solidFill>
                  <a:srgbClr val="13141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3926075" y="2084600"/>
                <a:ext cx="667075" cy="665600"/>
              </a:xfrm>
              <a:custGeom>
                <a:avLst/>
                <a:gdLst/>
                <a:ahLst/>
                <a:cxnLst/>
                <a:rect l="l" t="t" r="r" b="b"/>
                <a:pathLst>
                  <a:path w="26683" h="26624" fill="none" extrusionOk="0">
                    <a:moveTo>
                      <a:pt x="26682" y="1"/>
                    </a:moveTo>
                    <a:lnTo>
                      <a:pt x="25754" y="1906"/>
                    </a:lnTo>
                    <a:lnTo>
                      <a:pt x="0" y="26623"/>
                    </a:lnTo>
                  </a:path>
                </a:pathLst>
              </a:custGeom>
              <a:noFill/>
              <a:ln w="3575" cap="flat" cmpd="sng">
                <a:solidFill>
                  <a:srgbClr val="13141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3952575" y="2188500"/>
                <a:ext cx="606350" cy="589375"/>
              </a:xfrm>
              <a:custGeom>
                <a:avLst/>
                <a:gdLst/>
                <a:ahLst/>
                <a:cxnLst/>
                <a:rect l="l" t="t" r="r" b="b"/>
                <a:pathLst>
                  <a:path w="24254" h="23575" fill="none" extrusionOk="0">
                    <a:moveTo>
                      <a:pt x="24253" y="0"/>
                    </a:moveTo>
                    <a:lnTo>
                      <a:pt x="22622" y="1215"/>
                    </a:lnTo>
                    <a:lnTo>
                      <a:pt x="0" y="23575"/>
                    </a:lnTo>
                  </a:path>
                </a:pathLst>
              </a:custGeom>
              <a:noFill/>
              <a:ln w="3575" cap="flat" cmpd="sng">
                <a:solidFill>
                  <a:srgbClr val="13141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3943925" y="2151875"/>
                <a:ext cx="645350" cy="616175"/>
              </a:xfrm>
              <a:custGeom>
                <a:avLst/>
                <a:gdLst/>
                <a:ahLst/>
                <a:cxnLst/>
                <a:rect l="l" t="t" r="r" b="b"/>
                <a:pathLst>
                  <a:path w="25814" h="24647" fill="none" extrusionOk="0">
                    <a:moveTo>
                      <a:pt x="1" y="24647"/>
                    </a:moveTo>
                    <a:lnTo>
                      <a:pt x="23873" y="1382"/>
                    </a:lnTo>
                    <a:lnTo>
                      <a:pt x="25814" y="1"/>
                    </a:lnTo>
                  </a:path>
                </a:pathLst>
              </a:custGeom>
              <a:noFill/>
              <a:ln w="3575" cap="flat" cmpd="sng">
                <a:solidFill>
                  <a:srgbClr val="13141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3935300" y="2120025"/>
                <a:ext cx="692075" cy="638200"/>
              </a:xfrm>
              <a:custGeom>
                <a:avLst/>
                <a:gdLst/>
                <a:ahLst/>
                <a:cxnLst/>
                <a:rect l="l" t="t" r="r" b="b"/>
                <a:pathLst>
                  <a:path w="27683" h="25528" fill="none" extrusionOk="0">
                    <a:moveTo>
                      <a:pt x="27683" y="1"/>
                    </a:moveTo>
                    <a:lnTo>
                      <a:pt x="25730" y="810"/>
                    </a:lnTo>
                    <a:lnTo>
                      <a:pt x="1" y="25528"/>
                    </a:lnTo>
                  </a:path>
                </a:pathLst>
              </a:custGeom>
              <a:noFill/>
              <a:ln w="3575" cap="flat" cmpd="sng">
                <a:solidFill>
                  <a:srgbClr val="13141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4156750" y="2731125"/>
                <a:ext cx="25" cy="25"/>
              </a:xfrm>
              <a:custGeom>
                <a:avLst/>
                <a:gdLst/>
                <a:ahLst/>
                <a:cxnLst/>
                <a:rect l="l" t="t" r="r" b="b"/>
                <a:pathLst>
                  <a:path w="1" h="1" fill="none" extrusionOk="0">
                    <a:moveTo>
                      <a:pt x="1" y="0"/>
                    </a:moveTo>
                    <a:close/>
                  </a:path>
                </a:pathLst>
              </a:custGeom>
              <a:noFill/>
              <a:ln w="13700" cap="rnd" cmpd="sng">
                <a:solidFill>
                  <a:srgbClr val="F7F3E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6"/>
              <p:cNvSpPr/>
              <p:nvPr/>
            </p:nvSpPr>
            <p:spPr>
              <a:xfrm>
                <a:off x="4159425" y="2704925"/>
                <a:ext cx="25" cy="25"/>
              </a:xfrm>
              <a:custGeom>
                <a:avLst/>
                <a:gdLst/>
                <a:ahLst/>
                <a:cxnLst/>
                <a:rect l="l" t="t" r="r" b="b"/>
                <a:pathLst>
                  <a:path w="1" h="1" fill="none" extrusionOk="0">
                    <a:moveTo>
                      <a:pt x="1" y="1"/>
                    </a:moveTo>
                    <a:close/>
                  </a:path>
                </a:pathLst>
              </a:custGeom>
              <a:noFill/>
              <a:ln w="13700" cap="rnd" cmpd="sng">
                <a:solidFill>
                  <a:srgbClr val="F7F3E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3635850" y="2586150"/>
                <a:ext cx="162250" cy="83975"/>
              </a:xfrm>
              <a:custGeom>
                <a:avLst/>
                <a:gdLst/>
                <a:ahLst/>
                <a:cxnLst/>
                <a:rect l="l" t="t" r="r" b="b"/>
                <a:pathLst>
                  <a:path w="6490" h="3359" extrusionOk="0">
                    <a:moveTo>
                      <a:pt x="346" y="1"/>
                    </a:moveTo>
                    <a:cubicBezTo>
                      <a:pt x="13" y="1263"/>
                      <a:pt x="1" y="2335"/>
                      <a:pt x="168" y="3239"/>
                    </a:cubicBezTo>
                    <a:cubicBezTo>
                      <a:pt x="684" y="3320"/>
                      <a:pt x="1213" y="3358"/>
                      <a:pt x="1746" y="3358"/>
                    </a:cubicBezTo>
                    <a:cubicBezTo>
                      <a:pt x="3351" y="3358"/>
                      <a:pt x="4997" y="3008"/>
                      <a:pt x="6490" y="2382"/>
                    </a:cubicBezTo>
                    <a:cubicBezTo>
                      <a:pt x="6121" y="2108"/>
                      <a:pt x="5561" y="1727"/>
                      <a:pt x="5549" y="1692"/>
                    </a:cubicBezTo>
                    <a:cubicBezTo>
                      <a:pt x="2144" y="1656"/>
                      <a:pt x="346" y="1"/>
                      <a:pt x="346" y="1"/>
                    </a:cubicBezTo>
                    <a:close/>
                  </a:path>
                </a:pathLst>
              </a:custGeom>
              <a:solidFill>
                <a:srgbClr val="9E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6"/>
              <p:cNvSpPr/>
              <p:nvPr/>
            </p:nvSpPr>
            <p:spPr>
              <a:xfrm>
                <a:off x="3639125" y="2547525"/>
                <a:ext cx="498050" cy="230375"/>
              </a:xfrm>
              <a:custGeom>
                <a:avLst/>
                <a:gdLst/>
                <a:ahLst/>
                <a:cxnLst/>
                <a:rect l="l" t="t" r="r" b="b"/>
                <a:pathLst>
                  <a:path w="19922" h="9215" extrusionOk="0">
                    <a:moveTo>
                      <a:pt x="16932" y="0"/>
                    </a:moveTo>
                    <a:cubicBezTo>
                      <a:pt x="16416" y="0"/>
                      <a:pt x="15219" y="558"/>
                      <a:pt x="14562" y="1010"/>
                    </a:cubicBezTo>
                    <a:cubicBezTo>
                      <a:pt x="13979" y="1272"/>
                      <a:pt x="13491" y="1570"/>
                      <a:pt x="13217" y="1713"/>
                    </a:cubicBezTo>
                    <a:lnTo>
                      <a:pt x="13205" y="1689"/>
                    </a:lnTo>
                    <a:cubicBezTo>
                      <a:pt x="13157" y="1725"/>
                      <a:pt x="13098" y="1748"/>
                      <a:pt x="13026" y="1796"/>
                    </a:cubicBezTo>
                    <a:lnTo>
                      <a:pt x="13014" y="1796"/>
                    </a:lnTo>
                    <a:cubicBezTo>
                      <a:pt x="12252" y="2165"/>
                      <a:pt x="8752" y="3225"/>
                      <a:pt x="6692" y="4153"/>
                    </a:cubicBezTo>
                    <a:cubicBezTo>
                      <a:pt x="6692" y="4153"/>
                      <a:pt x="6537" y="4046"/>
                      <a:pt x="6347" y="3915"/>
                    </a:cubicBezTo>
                    <a:cubicBezTo>
                      <a:pt x="4860" y="4542"/>
                      <a:pt x="3197" y="4886"/>
                      <a:pt x="1578" y="4886"/>
                    </a:cubicBezTo>
                    <a:cubicBezTo>
                      <a:pt x="1045" y="4886"/>
                      <a:pt x="517" y="4849"/>
                      <a:pt x="1" y="4773"/>
                    </a:cubicBezTo>
                    <a:lnTo>
                      <a:pt x="1" y="4773"/>
                    </a:lnTo>
                    <a:cubicBezTo>
                      <a:pt x="453" y="7249"/>
                      <a:pt x="2311" y="8475"/>
                      <a:pt x="3275" y="8952"/>
                    </a:cubicBezTo>
                    <a:cubicBezTo>
                      <a:pt x="3612" y="9120"/>
                      <a:pt x="3981" y="9215"/>
                      <a:pt x="4362" y="9215"/>
                    </a:cubicBezTo>
                    <a:cubicBezTo>
                      <a:pt x="4385" y="9215"/>
                      <a:pt x="4407" y="9214"/>
                      <a:pt x="4430" y="9214"/>
                    </a:cubicBezTo>
                    <a:cubicBezTo>
                      <a:pt x="7668" y="9154"/>
                      <a:pt x="11431" y="7916"/>
                      <a:pt x="15205" y="4630"/>
                    </a:cubicBezTo>
                    <a:cubicBezTo>
                      <a:pt x="15725" y="4777"/>
                      <a:pt x="16340" y="4839"/>
                      <a:pt x="16900" y="4839"/>
                    </a:cubicBezTo>
                    <a:cubicBezTo>
                      <a:pt x="17790" y="4839"/>
                      <a:pt x="18539" y="4682"/>
                      <a:pt x="18539" y="4463"/>
                    </a:cubicBezTo>
                    <a:cubicBezTo>
                      <a:pt x="18539" y="3987"/>
                      <a:pt x="17193" y="3832"/>
                      <a:pt x="17193" y="3832"/>
                    </a:cubicBezTo>
                    <a:cubicBezTo>
                      <a:pt x="17193" y="3832"/>
                      <a:pt x="19670" y="3796"/>
                      <a:pt x="19646" y="3332"/>
                    </a:cubicBezTo>
                    <a:cubicBezTo>
                      <a:pt x="19634" y="2868"/>
                      <a:pt x="17348" y="2868"/>
                      <a:pt x="17348" y="2868"/>
                    </a:cubicBezTo>
                    <a:cubicBezTo>
                      <a:pt x="17348" y="2868"/>
                      <a:pt x="19646" y="2522"/>
                      <a:pt x="19801" y="2129"/>
                    </a:cubicBezTo>
                    <a:cubicBezTo>
                      <a:pt x="19922" y="1796"/>
                      <a:pt x="19367" y="1709"/>
                      <a:pt x="18761" y="1709"/>
                    </a:cubicBezTo>
                    <a:cubicBezTo>
                      <a:pt x="18113" y="1709"/>
                      <a:pt x="17408" y="1808"/>
                      <a:pt x="17408" y="1808"/>
                    </a:cubicBezTo>
                    <a:cubicBezTo>
                      <a:pt x="17408" y="1808"/>
                      <a:pt x="19587" y="1439"/>
                      <a:pt x="19396" y="844"/>
                    </a:cubicBezTo>
                    <a:cubicBezTo>
                      <a:pt x="19356" y="718"/>
                      <a:pt x="19154" y="671"/>
                      <a:pt x="18868" y="671"/>
                    </a:cubicBezTo>
                    <a:cubicBezTo>
                      <a:pt x="17961" y="671"/>
                      <a:pt x="16217" y="1153"/>
                      <a:pt x="16217" y="1153"/>
                    </a:cubicBezTo>
                    <a:cubicBezTo>
                      <a:pt x="16217" y="1153"/>
                      <a:pt x="17646" y="439"/>
                      <a:pt x="17122" y="46"/>
                    </a:cubicBezTo>
                    <a:cubicBezTo>
                      <a:pt x="17079" y="15"/>
                      <a:pt x="17014" y="0"/>
                      <a:pt x="16932" y="0"/>
                    </a:cubicBezTo>
                    <a:close/>
                  </a:path>
                </a:pathLst>
              </a:custGeom>
              <a:solidFill>
                <a:srgbClr val="9E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6"/>
              <p:cNvSpPr/>
              <p:nvPr/>
            </p:nvSpPr>
            <p:spPr>
              <a:xfrm>
                <a:off x="4214200" y="2382125"/>
                <a:ext cx="163150" cy="316650"/>
              </a:xfrm>
              <a:custGeom>
                <a:avLst/>
                <a:gdLst/>
                <a:ahLst/>
                <a:cxnLst/>
                <a:rect l="l" t="t" r="r" b="b"/>
                <a:pathLst>
                  <a:path w="6526" h="12666" extrusionOk="0">
                    <a:moveTo>
                      <a:pt x="2863" y="0"/>
                    </a:moveTo>
                    <a:cubicBezTo>
                      <a:pt x="2849" y="0"/>
                      <a:pt x="2836" y="2"/>
                      <a:pt x="2822" y="6"/>
                    </a:cubicBezTo>
                    <a:cubicBezTo>
                      <a:pt x="2215" y="161"/>
                      <a:pt x="3132" y="2197"/>
                      <a:pt x="3132" y="2197"/>
                    </a:cubicBezTo>
                    <a:cubicBezTo>
                      <a:pt x="3132" y="2197"/>
                      <a:pt x="2203" y="273"/>
                      <a:pt x="1681" y="273"/>
                    </a:cubicBezTo>
                    <a:cubicBezTo>
                      <a:pt x="1619" y="273"/>
                      <a:pt x="1562" y="301"/>
                      <a:pt x="1513" y="363"/>
                    </a:cubicBezTo>
                    <a:cubicBezTo>
                      <a:pt x="1263" y="721"/>
                      <a:pt x="2275" y="2828"/>
                      <a:pt x="2275" y="2828"/>
                    </a:cubicBezTo>
                    <a:cubicBezTo>
                      <a:pt x="2275" y="2828"/>
                      <a:pt x="1157" y="1141"/>
                      <a:pt x="688" y="1141"/>
                    </a:cubicBezTo>
                    <a:cubicBezTo>
                      <a:pt x="659" y="1141"/>
                      <a:pt x="632" y="1147"/>
                      <a:pt x="608" y="1161"/>
                    </a:cubicBezTo>
                    <a:cubicBezTo>
                      <a:pt x="203" y="1399"/>
                      <a:pt x="1560" y="3483"/>
                      <a:pt x="1560" y="3483"/>
                    </a:cubicBezTo>
                    <a:cubicBezTo>
                      <a:pt x="1560" y="3483"/>
                      <a:pt x="884" y="2686"/>
                      <a:pt x="455" y="2686"/>
                    </a:cubicBezTo>
                    <a:cubicBezTo>
                      <a:pt x="398" y="2686"/>
                      <a:pt x="345" y="2700"/>
                      <a:pt x="298" y="2733"/>
                    </a:cubicBezTo>
                    <a:cubicBezTo>
                      <a:pt x="1" y="2923"/>
                      <a:pt x="929" y="4673"/>
                      <a:pt x="2025" y="5602"/>
                    </a:cubicBezTo>
                    <a:cubicBezTo>
                      <a:pt x="1668" y="8424"/>
                      <a:pt x="1406" y="8924"/>
                      <a:pt x="1763" y="11139"/>
                    </a:cubicBezTo>
                    <a:cubicBezTo>
                      <a:pt x="1763" y="11139"/>
                      <a:pt x="2084" y="12665"/>
                      <a:pt x="3843" y="12665"/>
                    </a:cubicBezTo>
                    <a:cubicBezTo>
                      <a:pt x="3999" y="12665"/>
                      <a:pt x="4167" y="12653"/>
                      <a:pt x="4346" y="12627"/>
                    </a:cubicBezTo>
                    <a:cubicBezTo>
                      <a:pt x="6525" y="12317"/>
                      <a:pt x="6430" y="10246"/>
                      <a:pt x="6430" y="10246"/>
                    </a:cubicBezTo>
                    <a:cubicBezTo>
                      <a:pt x="6037" y="8007"/>
                      <a:pt x="5716" y="6686"/>
                      <a:pt x="5597" y="5840"/>
                    </a:cubicBezTo>
                    <a:lnTo>
                      <a:pt x="5597" y="5816"/>
                    </a:lnTo>
                    <a:cubicBezTo>
                      <a:pt x="5597" y="5733"/>
                      <a:pt x="5573" y="5662"/>
                      <a:pt x="5573" y="5614"/>
                    </a:cubicBezTo>
                    <a:lnTo>
                      <a:pt x="5561" y="5614"/>
                    </a:lnTo>
                    <a:cubicBezTo>
                      <a:pt x="5537" y="5316"/>
                      <a:pt x="5501" y="4733"/>
                      <a:pt x="5394" y="4114"/>
                    </a:cubicBezTo>
                    <a:cubicBezTo>
                      <a:pt x="5418" y="3185"/>
                      <a:pt x="5132" y="1578"/>
                      <a:pt x="4775" y="1447"/>
                    </a:cubicBezTo>
                    <a:cubicBezTo>
                      <a:pt x="4733" y="1432"/>
                      <a:pt x="4695" y="1425"/>
                      <a:pt x="4661" y="1425"/>
                    </a:cubicBezTo>
                    <a:cubicBezTo>
                      <a:pt x="4172" y="1425"/>
                      <a:pt x="4358" y="2816"/>
                      <a:pt x="4358" y="2816"/>
                    </a:cubicBezTo>
                    <a:cubicBezTo>
                      <a:pt x="4358" y="2816"/>
                      <a:pt x="3397" y="0"/>
                      <a:pt x="2863" y="0"/>
                    </a:cubicBezTo>
                    <a:close/>
                  </a:path>
                </a:pathLst>
              </a:custGeom>
              <a:solidFill>
                <a:srgbClr val="9E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6"/>
              <p:cNvSpPr/>
              <p:nvPr/>
            </p:nvSpPr>
            <p:spPr>
              <a:xfrm>
                <a:off x="3761175" y="2365600"/>
                <a:ext cx="66100" cy="222375"/>
              </a:xfrm>
              <a:custGeom>
                <a:avLst/>
                <a:gdLst/>
                <a:ahLst/>
                <a:cxnLst/>
                <a:rect l="l" t="t" r="r" b="b"/>
                <a:pathLst>
                  <a:path w="2644" h="8895" fill="none" extrusionOk="0">
                    <a:moveTo>
                      <a:pt x="2644" y="0"/>
                    </a:moveTo>
                    <a:cubicBezTo>
                      <a:pt x="2644" y="0"/>
                      <a:pt x="512" y="3227"/>
                      <a:pt x="262" y="4834"/>
                    </a:cubicBezTo>
                    <a:cubicBezTo>
                      <a:pt x="0" y="6442"/>
                      <a:pt x="0" y="8894"/>
                      <a:pt x="0" y="8894"/>
                    </a:cubicBezTo>
                  </a:path>
                </a:pathLst>
              </a:custGeom>
              <a:noFill/>
              <a:ln w="5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6"/>
              <p:cNvSpPr/>
              <p:nvPr/>
            </p:nvSpPr>
            <p:spPr>
              <a:xfrm>
                <a:off x="3689150" y="2863575"/>
                <a:ext cx="520025" cy="288150"/>
              </a:xfrm>
              <a:custGeom>
                <a:avLst/>
                <a:gdLst/>
                <a:ahLst/>
                <a:cxnLst/>
                <a:rect l="l" t="t" r="r" b="b"/>
                <a:pathLst>
                  <a:path w="20801" h="11526" extrusionOk="0">
                    <a:moveTo>
                      <a:pt x="18705" y="1"/>
                    </a:moveTo>
                    <a:lnTo>
                      <a:pt x="4572" y="6597"/>
                    </a:lnTo>
                    <a:cubicBezTo>
                      <a:pt x="0" y="6882"/>
                      <a:pt x="548" y="11526"/>
                      <a:pt x="548" y="11526"/>
                    </a:cubicBezTo>
                    <a:lnTo>
                      <a:pt x="20800" y="7502"/>
                    </a:lnTo>
                    <a:lnTo>
                      <a:pt x="18705" y="1"/>
                    </a:lnTo>
                    <a:close/>
                  </a:path>
                </a:pathLst>
              </a:custGeom>
              <a:solidFill>
                <a:srgbClr val="9E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6"/>
              <p:cNvSpPr/>
              <p:nvPr/>
            </p:nvSpPr>
            <p:spPr>
              <a:xfrm>
                <a:off x="3552225" y="3137725"/>
                <a:ext cx="87525" cy="69850"/>
              </a:xfrm>
              <a:custGeom>
                <a:avLst/>
                <a:gdLst/>
                <a:ahLst/>
                <a:cxnLst/>
                <a:rect l="l" t="t" r="r" b="b"/>
                <a:pathLst>
                  <a:path w="3501" h="2794" extrusionOk="0">
                    <a:moveTo>
                      <a:pt x="1774" y="0"/>
                    </a:moveTo>
                    <a:cubicBezTo>
                      <a:pt x="0" y="2512"/>
                      <a:pt x="143" y="2786"/>
                      <a:pt x="143" y="2786"/>
                    </a:cubicBezTo>
                    <a:cubicBezTo>
                      <a:pt x="143" y="2786"/>
                      <a:pt x="205" y="2794"/>
                      <a:pt x="328" y="2794"/>
                    </a:cubicBezTo>
                    <a:cubicBezTo>
                      <a:pt x="736" y="2794"/>
                      <a:pt x="1815" y="2709"/>
                      <a:pt x="3501" y="1977"/>
                    </a:cubicBezTo>
                    <a:cubicBezTo>
                      <a:pt x="3179" y="1167"/>
                      <a:pt x="2572" y="453"/>
                      <a:pt x="17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6"/>
              <p:cNvSpPr/>
              <p:nvPr/>
            </p:nvSpPr>
            <p:spPr>
              <a:xfrm>
                <a:off x="3596875" y="2979625"/>
                <a:ext cx="210150" cy="207525"/>
              </a:xfrm>
              <a:custGeom>
                <a:avLst/>
                <a:gdLst/>
                <a:ahLst/>
                <a:cxnLst/>
                <a:rect l="l" t="t" r="r" b="b"/>
                <a:pathLst>
                  <a:path w="8406" h="8301" extrusionOk="0">
                    <a:moveTo>
                      <a:pt x="6488" y="1"/>
                    </a:moveTo>
                    <a:cubicBezTo>
                      <a:pt x="5922" y="1"/>
                      <a:pt x="4498" y="462"/>
                      <a:pt x="1798" y="3931"/>
                    </a:cubicBezTo>
                    <a:cubicBezTo>
                      <a:pt x="1036" y="4895"/>
                      <a:pt x="464" y="5693"/>
                      <a:pt x="0" y="6324"/>
                    </a:cubicBezTo>
                    <a:cubicBezTo>
                      <a:pt x="786" y="6789"/>
                      <a:pt x="1393" y="7491"/>
                      <a:pt x="1715" y="8301"/>
                    </a:cubicBezTo>
                    <a:cubicBezTo>
                      <a:pt x="2500" y="7955"/>
                      <a:pt x="3405" y="7479"/>
                      <a:pt x="4429" y="6812"/>
                    </a:cubicBezTo>
                    <a:cubicBezTo>
                      <a:pt x="4429" y="6812"/>
                      <a:pt x="5370" y="3050"/>
                      <a:pt x="8406" y="1967"/>
                    </a:cubicBezTo>
                    <a:cubicBezTo>
                      <a:pt x="8323" y="1931"/>
                      <a:pt x="7918" y="1038"/>
                      <a:pt x="6787" y="62"/>
                    </a:cubicBezTo>
                    <a:cubicBezTo>
                      <a:pt x="6787" y="62"/>
                      <a:pt x="6694" y="1"/>
                      <a:pt x="64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6"/>
              <p:cNvSpPr/>
              <p:nvPr/>
            </p:nvSpPr>
            <p:spPr>
              <a:xfrm>
                <a:off x="3542100" y="2967450"/>
                <a:ext cx="224150" cy="239950"/>
              </a:xfrm>
              <a:custGeom>
                <a:avLst/>
                <a:gdLst/>
                <a:ahLst/>
                <a:cxnLst/>
                <a:rect l="l" t="t" r="r" b="b"/>
                <a:pathLst>
                  <a:path w="8966" h="9598" extrusionOk="0">
                    <a:moveTo>
                      <a:pt x="8204" y="1"/>
                    </a:moveTo>
                    <a:cubicBezTo>
                      <a:pt x="8204" y="1"/>
                      <a:pt x="6620" y="882"/>
                      <a:pt x="3501" y="4382"/>
                    </a:cubicBezTo>
                    <a:cubicBezTo>
                      <a:pt x="0" y="8276"/>
                      <a:pt x="48" y="9228"/>
                      <a:pt x="48" y="9228"/>
                    </a:cubicBezTo>
                    <a:cubicBezTo>
                      <a:pt x="48" y="9228"/>
                      <a:pt x="215" y="9419"/>
                      <a:pt x="548" y="9597"/>
                    </a:cubicBezTo>
                    <a:cubicBezTo>
                      <a:pt x="3465" y="4728"/>
                      <a:pt x="6954" y="1894"/>
                      <a:pt x="8966" y="537"/>
                    </a:cubicBezTo>
                    <a:cubicBezTo>
                      <a:pt x="8728" y="358"/>
                      <a:pt x="8466" y="179"/>
                      <a:pt x="8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6"/>
              <p:cNvSpPr/>
              <p:nvPr/>
            </p:nvSpPr>
            <p:spPr>
              <a:xfrm>
                <a:off x="3648075" y="3125000"/>
                <a:ext cx="28875" cy="49050"/>
              </a:xfrm>
              <a:custGeom>
                <a:avLst/>
                <a:gdLst/>
                <a:ahLst/>
                <a:cxnLst/>
                <a:rect l="l" t="t" r="r" b="b"/>
                <a:pathLst>
                  <a:path w="1155" h="1962" extrusionOk="0">
                    <a:moveTo>
                      <a:pt x="77" y="0"/>
                    </a:moveTo>
                    <a:cubicBezTo>
                      <a:pt x="63" y="0"/>
                      <a:pt x="48" y="3"/>
                      <a:pt x="36" y="9"/>
                    </a:cubicBezTo>
                    <a:cubicBezTo>
                      <a:pt x="0" y="57"/>
                      <a:pt x="0" y="104"/>
                      <a:pt x="36" y="116"/>
                    </a:cubicBezTo>
                    <a:cubicBezTo>
                      <a:pt x="988" y="843"/>
                      <a:pt x="810" y="1831"/>
                      <a:pt x="798" y="1867"/>
                    </a:cubicBezTo>
                    <a:cubicBezTo>
                      <a:pt x="798" y="1914"/>
                      <a:pt x="810" y="1950"/>
                      <a:pt x="857" y="1962"/>
                    </a:cubicBezTo>
                    <a:cubicBezTo>
                      <a:pt x="893" y="1962"/>
                      <a:pt x="941" y="1950"/>
                      <a:pt x="941" y="1902"/>
                    </a:cubicBezTo>
                    <a:cubicBezTo>
                      <a:pt x="941" y="1902"/>
                      <a:pt x="1155" y="783"/>
                      <a:pt x="119" y="9"/>
                    </a:cubicBezTo>
                    <a:cubicBezTo>
                      <a:pt x="107" y="3"/>
                      <a:pt x="92" y="0"/>
                      <a:pt x="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6"/>
              <p:cNvSpPr/>
              <p:nvPr/>
            </p:nvSpPr>
            <p:spPr>
              <a:xfrm>
                <a:off x="3671575" y="3111600"/>
                <a:ext cx="28300" cy="48475"/>
              </a:xfrm>
              <a:custGeom>
                <a:avLst/>
                <a:gdLst/>
                <a:ahLst/>
                <a:cxnLst/>
                <a:rect l="l" t="t" r="r" b="b"/>
                <a:pathLst>
                  <a:path w="1132" h="1939" extrusionOk="0">
                    <a:moveTo>
                      <a:pt x="90" y="0"/>
                    </a:moveTo>
                    <a:cubicBezTo>
                      <a:pt x="75" y="0"/>
                      <a:pt x="60" y="3"/>
                      <a:pt x="48" y="9"/>
                    </a:cubicBezTo>
                    <a:cubicBezTo>
                      <a:pt x="1" y="45"/>
                      <a:pt x="13" y="81"/>
                      <a:pt x="36" y="117"/>
                    </a:cubicBezTo>
                    <a:cubicBezTo>
                      <a:pt x="953" y="962"/>
                      <a:pt x="810" y="1843"/>
                      <a:pt x="810" y="1855"/>
                    </a:cubicBezTo>
                    <a:cubicBezTo>
                      <a:pt x="810" y="1902"/>
                      <a:pt x="822" y="1926"/>
                      <a:pt x="870" y="1938"/>
                    </a:cubicBezTo>
                    <a:cubicBezTo>
                      <a:pt x="905" y="1938"/>
                      <a:pt x="941" y="1926"/>
                      <a:pt x="953" y="1891"/>
                    </a:cubicBezTo>
                    <a:cubicBezTo>
                      <a:pt x="965" y="1843"/>
                      <a:pt x="1132" y="914"/>
                      <a:pt x="132" y="9"/>
                    </a:cubicBezTo>
                    <a:cubicBezTo>
                      <a:pt x="120" y="3"/>
                      <a:pt x="105"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6"/>
              <p:cNvSpPr/>
              <p:nvPr/>
            </p:nvSpPr>
            <p:spPr>
              <a:xfrm>
                <a:off x="3690925" y="3142475"/>
                <a:ext cx="34250" cy="31425"/>
              </a:xfrm>
              <a:custGeom>
                <a:avLst/>
                <a:gdLst/>
                <a:ahLst/>
                <a:cxnLst/>
                <a:rect l="l" t="t" r="r" b="b"/>
                <a:pathLst>
                  <a:path w="1370" h="1257" extrusionOk="0">
                    <a:moveTo>
                      <a:pt x="227" y="203"/>
                    </a:moveTo>
                    <a:lnTo>
                      <a:pt x="227" y="203"/>
                    </a:lnTo>
                    <a:cubicBezTo>
                      <a:pt x="584" y="346"/>
                      <a:pt x="1167" y="632"/>
                      <a:pt x="1227" y="882"/>
                    </a:cubicBezTo>
                    <a:cubicBezTo>
                      <a:pt x="1227" y="917"/>
                      <a:pt x="1239" y="977"/>
                      <a:pt x="1167" y="1048"/>
                    </a:cubicBezTo>
                    <a:cubicBezTo>
                      <a:pt x="1167" y="1060"/>
                      <a:pt x="1144" y="1060"/>
                      <a:pt x="1132" y="1084"/>
                    </a:cubicBezTo>
                    <a:cubicBezTo>
                      <a:pt x="1100" y="1116"/>
                      <a:pt x="1073" y="1127"/>
                      <a:pt x="1042" y="1127"/>
                    </a:cubicBezTo>
                    <a:cubicBezTo>
                      <a:pt x="1026" y="1127"/>
                      <a:pt x="1009" y="1124"/>
                      <a:pt x="989" y="1120"/>
                    </a:cubicBezTo>
                    <a:cubicBezTo>
                      <a:pt x="715" y="1084"/>
                      <a:pt x="405" y="548"/>
                      <a:pt x="227" y="203"/>
                    </a:cubicBezTo>
                    <a:close/>
                    <a:moveTo>
                      <a:pt x="108" y="1"/>
                    </a:moveTo>
                    <a:cubicBezTo>
                      <a:pt x="84" y="1"/>
                      <a:pt x="60" y="1"/>
                      <a:pt x="48" y="13"/>
                    </a:cubicBezTo>
                    <a:cubicBezTo>
                      <a:pt x="12" y="36"/>
                      <a:pt x="1" y="72"/>
                      <a:pt x="12" y="84"/>
                    </a:cubicBezTo>
                    <a:cubicBezTo>
                      <a:pt x="72" y="191"/>
                      <a:pt x="524" y="1168"/>
                      <a:pt x="965" y="1251"/>
                    </a:cubicBezTo>
                    <a:cubicBezTo>
                      <a:pt x="984" y="1255"/>
                      <a:pt x="1002" y="1257"/>
                      <a:pt x="1021" y="1257"/>
                    </a:cubicBezTo>
                    <a:cubicBezTo>
                      <a:pt x="1109" y="1257"/>
                      <a:pt x="1194" y="1213"/>
                      <a:pt x="1263" y="1144"/>
                    </a:cubicBezTo>
                    <a:cubicBezTo>
                      <a:pt x="1370" y="1037"/>
                      <a:pt x="1370" y="917"/>
                      <a:pt x="1358" y="846"/>
                    </a:cubicBezTo>
                    <a:cubicBezTo>
                      <a:pt x="1251" y="406"/>
                      <a:pt x="227" y="36"/>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3690325" y="3123725"/>
                <a:ext cx="40500" cy="22450"/>
              </a:xfrm>
              <a:custGeom>
                <a:avLst/>
                <a:gdLst/>
                <a:ahLst/>
                <a:cxnLst/>
                <a:rect l="l" t="t" r="r" b="b"/>
                <a:pathLst>
                  <a:path w="1620" h="898" extrusionOk="0">
                    <a:moveTo>
                      <a:pt x="1267" y="126"/>
                    </a:moveTo>
                    <a:cubicBezTo>
                      <a:pt x="1287" y="126"/>
                      <a:pt x="1305" y="127"/>
                      <a:pt x="1322" y="132"/>
                    </a:cubicBezTo>
                    <a:cubicBezTo>
                      <a:pt x="1346" y="155"/>
                      <a:pt x="1406" y="179"/>
                      <a:pt x="1441" y="274"/>
                    </a:cubicBezTo>
                    <a:cubicBezTo>
                      <a:pt x="1465" y="346"/>
                      <a:pt x="1465" y="405"/>
                      <a:pt x="1429" y="465"/>
                    </a:cubicBezTo>
                    <a:cubicBezTo>
                      <a:pt x="1406" y="477"/>
                      <a:pt x="1394" y="513"/>
                      <a:pt x="1370" y="524"/>
                    </a:cubicBezTo>
                    <a:cubicBezTo>
                      <a:pt x="1144" y="691"/>
                      <a:pt x="608" y="727"/>
                      <a:pt x="263" y="727"/>
                    </a:cubicBezTo>
                    <a:cubicBezTo>
                      <a:pt x="540" y="483"/>
                      <a:pt x="1003" y="126"/>
                      <a:pt x="1267" y="126"/>
                    </a:cubicBezTo>
                    <a:close/>
                    <a:moveTo>
                      <a:pt x="1255" y="1"/>
                    </a:moveTo>
                    <a:cubicBezTo>
                      <a:pt x="1045" y="1"/>
                      <a:pt x="764" y="160"/>
                      <a:pt x="536" y="346"/>
                    </a:cubicBezTo>
                    <a:cubicBezTo>
                      <a:pt x="298" y="524"/>
                      <a:pt x="84" y="715"/>
                      <a:pt x="25" y="775"/>
                    </a:cubicBezTo>
                    <a:cubicBezTo>
                      <a:pt x="13" y="786"/>
                      <a:pt x="1" y="822"/>
                      <a:pt x="13" y="846"/>
                    </a:cubicBezTo>
                    <a:cubicBezTo>
                      <a:pt x="13" y="882"/>
                      <a:pt x="36" y="894"/>
                      <a:pt x="72" y="894"/>
                    </a:cubicBezTo>
                    <a:cubicBezTo>
                      <a:pt x="96" y="896"/>
                      <a:pt x="149" y="898"/>
                      <a:pt x="223" y="898"/>
                    </a:cubicBezTo>
                    <a:cubicBezTo>
                      <a:pt x="558" y="898"/>
                      <a:pt x="1310" y="853"/>
                      <a:pt x="1525" y="560"/>
                    </a:cubicBezTo>
                    <a:cubicBezTo>
                      <a:pt x="1608" y="477"/>
                      <a:pt x="1620" y="358"/>
                      <a:pt x="1572" y="239"/>
                    </a:cubicBezTo>
                    <a:cubicBezTo>
                      <a:pt x="1525" y="84"/>
                      <a:pt x="1429" y="24"/>
                      <a:pt x="1346" y="13"/>
                    </a:cubicBezTo>
                    <a:cubicBezTo>
                      <a:pt x="1318" y="5"/>
                      <a:pt x="1287" y="1"/>
                      <a:pt x="1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6"/>
              <p:cNvSpPr/>
              <p:nvPr/>
            </p:nvSpPr>
            <p:spPr>
              <a:xfrm>
                <a:off x="3762650" y="2809800"/>
                <a:ext cx="659050" cy="338075"/>
              </a:xfrm>
              <a:custGeom>
                <a:avLst/>
                <a:gdLst/>
                <a:ahLst/>
                <a:cxnLst/>
                <a:rect l="l" t="t" r="r" b="b"/>
                <a:pathLst>
                  <a:path w="26362" h="13523" extrusionOk="0">
                    <a:moveTo>
                      <a:pt x="21259" y="0"/>
                    </a:moveTo>
                    <a:cubicBezTo>
                      <a:pt x="18253" y="0"/>
                      <a:pt x="1596" y="8259"/>
                      <a:pt x="1596" y="8259"/>
                    </a:cubicBezTo>
                    <a:cubicBezTo>
                      <a:pt x="1" y="10760"/>
                      <a:pt x="751" y="13522"/>
                      <a:pt x="751" y="13522"/>
                    </a:cubicBezTo>
                    <a:cubicBezTo>
                      <a:pt x="751" y="13522"/>
                      <a:pt x="18729" y="9795"/>
                      <a:pt x="22623" y="7843"/>
                    </a:cubicBezTo>
                    <a:cubicBezTo>
                      <a:pt x="24456" y="6926"/>
                      <a:pt x="26361" y="1199"/>
                      <a:pt x="21408" y="8"/>
                    </a:cubicBezTo>
                    <a:cubicBezTo>
                      <a:pt x="21363" y="3"/>
                      <a:pt x="21313" y="0"/>
                      <a:pt x="2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6"/>
              <p:cNvSpPr/>
              <p:nvPr/>
            </p:nvSpPr>
            <p:spPr>
              <a:xfrm>
                <a:off x="3804325" y="2828400"/>
                <a:ext cx="401575" cy="188500"/>
              </a:xfrm>
              <a:custGeom>
                <a:avLst/>
                <a:gdLst/>
                <a:ahLst/>
                <a:cxnLst/>
                <a:rect l="l" t="t" r="r" b="b"/>
                <a:pathLst>
                  <a:path w="16063" h="7540" extrusionOk="0">
                    <a:moveTo>
                      <a:pt x="15938" y="0"/>
                    </a:moveTo>
                    <a:cubicBezTo>
                      <a:pt x="15924" y="0"/>
                      <a:pt x="15909" y="4"/>
                      <a:pt x="15896" y="15"/>
                    </a:cubicBezTo>
                    <a:lnTo>
                      <a:pt x="72" y="7349"/>
                    </a:lnTo>
                    <a:cubicBezTo>
                      <a:pt x="37" y="7373"/>
                      <a:pt x="1" y="7444"/>
                      <a:pt x="37" y="7480"/>
                    </a:cubicBezTo>
                    <a:cubicBezTo>
                      <a:pt x="48" y="7527"/>
                      <a:pt x="96" y="7539"/>
                      <a:pt x="120" y="7539"/>
                    </a:cubicBezTo>
                    <a:cubicBezTo>
                      <a:pt x="144" y="7539"/>
                      <a:pt x="156" y="7539"/>
                      <a:pt x="167" y="7527"/>
                    </a:cubicBezTo>
                    <a:lnTo>
                      <a:pt x="15991" y="193"/>
                    </a:lnTo>
                    <a:cubicBezTo>
                      <a:pt x="16039" y="157"/>
                      <a:pt x="16062" y="98"/>
                      <a:pt x="16039" y="62"/>
                    </a:cubicBezTo>
                    <a:cubicBezTo>
                      <a:pt x="16013" y="28"/>
                      <a:pt x="15975" y="0"/>
                      <a:pt x="15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6"/>
              <p:cNvSpPr/>
              <p:nvPr/>
            </p:nvSpPr>
            <p:spPr>
              <a:xfrm>
                <a:off x="3974600" y="3004725"/>
                <a:ext cx="354225" cy="102650"/>
              </a:xfrm>
              <a:custGeom>
                <a:avLst/>
                <a:gdLst/>
                <a:ahLst/>
                <a:cxnLst/>
                <a:rect l="l" t="t" r="r" b="b"/>
                <a:pathLst>
                  <a:path w="14169" h="4106" extrusionOk="0">
                    <a:moveTo>
                      <a:pt x="14037" y="1"/>
                    </a:moveTo>
                    <a:cubicBezTo>
                      <a:pt x="14024" y="1"/>
                      <a:pt x="14011" y="4"/>
                      <a:pt x="14002" y="10"/>
                    </a:cubicBezTo>
                    <a:cubicBezTo>
                      <a:pt x="11704" y="1117"/>
                      <a:pt x="5179" y="2737"/>
                      <a:pt x="84" y="3915"/>
                    </a:cubicBezTo>
                    <a:cubicBezTo>
                      <a:pt x="24" y="3927"/>
                      <a:pt x="0" y="3975"/>
                      <a:pt x="12" y="4034"/>
                    </a:cubicBezTo>
                    <a:cubicBezTo>
                      <a:pt x="12" y="4082"/>
                      <a:pt x="60" y="4106"/>
                      <a:pt x="95" y="4106"/>
                    </a:cubicBezTo>
                    <a:cubicBezTo>
                      <a:pt x="95" y="4106"/>
                      <a:pt x="106" y="4100"/>
                      <a:pt x="117" y="4100"/>
                    </a:cubicBezTo>
                    <a:cubicBezTo>
                      <a:pt x="122" y="4100"/>
                      <a:pt x="127" y="4102"/>
                      <a:pt x="131" y="4106"/>
                    </a:cubicBezTo>
                    <a:cubicBezTo>
                      <a:pt x="5215" y="2927"/>
                      <a:pt x="11787" y="1296"/>
                      <a:pt x="14085" y="189"/>
                    </a:cubicBezTo>
                    <a:cubicBezTo>
                      <a:pt x="14133" y="165"/>
                      <a:pt x="14169" y="105"/>
                      <a:pt x="14133" y="58"/>
                    </a:cubicBezTo>
                    <a:cubicBezTo>
                      <a:pt x="14115" y="23"/>
                      <a:pt x="14072" y="1"/>
                      <a:pt x="14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5" name="Google Shape;1125;p46"/>
            <p:cNvSpPr/>
            <p:nvPr/>
          </p:nvSpPr>
          <p:spPr>
            <a:xfrm rot="484998" flipH="1">
              <a:off x="1789282" y="3130430"/>
              <a:ext cx="118910" cy="23258"/>
            </a:xfrm>
            <a:custGeom>
              <a:avLst/>
              <a:gdLst/>
              <a:ahLst/>
              <a:cxnLst/>
              <a:rect l="l" t="t" r="r" b="b"/>
              <a:pathLst>
                <a:path w="11943" h="2336" fill="none" extrusionOk="0">
                  <a:moveTo>
                    <a:pt x="1" y="1"/>
                  </a:moveTo>
                  <a:cubicBezTo>
                    <a:pt x="1" y="1"/>
                    <a:pt x="1235" y="2336"/>
                    <a:pt x="5972" y="2336"/>
                  </a:cubicBezTo>
                  <a:cubicBezTo>
                    <a:pt x="10742" y="2336"/>
                    <a:pt x="11943" y="1"/>
                    <a:pt x="11943" y="1"/>
                  </a:cubicBezTo>
                </a:path>
              </a:pathLst>
            </a:custGeom>
            <a:noFill/>
            <a:ln w="15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6"/>
            <p:cNvSpPr/>
            <p:nvPr/>
          </p:nvSpPr>
          <p:spPr>
            <a:xfrm rot="484998" flipH="1">
              <a:off x="1842444" y="3012301"/>
              <a:ext cx="53476" cy="74733"/>
            </a:xfrm>
            <a:custGeom>
              <a:avLst/>
              <a:gdLst/>
              <a:ahLst/>
              <a:cxnLst/>
              <a:rect l="l" t="t" r="r" b="b"/>
              <a:pathLst>
                <a:path w="5371" h="7506" fill="none" extrusionOk="0">
                  <a:moveTo>
                    <a:pt x="4003" y="1"/>
                  </a:moveTo>
                  <a:cubicBezTo>
                    <a:pt x="2802" y="101"/>
                    <a:pt x="1201" y="834"/>
                    <a:pt x="701" y="1468"/>
                  </a:cubicBezTo>
                  <a:cubicBezTo>
                    <a:pt x="0" y="2436"/>
                    <a:pt x="0" y="3803"/>
                    <a:pt x="567" y="4871"/>
                  </a:cubicBezTo>
                  <a:cubicBezTo>
                    <a:pt x="1468" y="6539"/>
                    <a:pt x="3503" y="7506"/>
                    <a:pt x="5371" y="7172"/>
                  </a:cubicBezTo>
                </a:path>
              </a:pathLst>
            </a:custGeom>
            <a:noFill/>
            <a:ln w="108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7" name="Google Shape;1127;p46"/>
            <p:cNvGrpSpPr/>
            <p:nvPr/>
          </p:nvGrpSpPr>
          <p:grpSpPr>
            <a:xfrm rot="923918">
              <a:off x="1670655" y="2884660"/>
              <a:ext cx="159338" cy="139556"/>
              <a:chOff x="2699311" y="2741439"/>
              <a:chExt cx="322726" cy="282660"/>
            </a:xfrm>
          </p:grpSpPr>
          <p:sp>
            <p:nvSpPr>
              <p:cNvPr id="1128" name="Google Shape;1128;p46"/>
              <p:cNvSpPr/>
              <p:nvPr/>
            </p:nvSpPr>
            <p:spPr>
              <a:xfrm>
                <a:off x="2714295" y="2808657"/>
                <a:ext cx="52408" cy="15009"/>
              </a:xfrm>
              <a:custGeom>
                <a:avLst/>
                <a:gdLst/>
                <a:ahLst/>
                <a:cxnLst/>
                <a:rect l="l" t="t" r="r" b="b"/>
                <a:pathLst>
                  <a:path w="2102" h="602" fill="none" extrusionOk="0">
                    <a:moveTo>
                      <a:pt x="2102" y="234"/>
                    </a:moveTo>
                    <a:cubicBezTo>
                      <a:pt x="1468" y="601"/>
                      <a:pt x="567" y="501"/>
                      <a:pt x="0" y="1"/>
                    </a:cubicBezTo>
                  </a:path>
                </a:pathLst>
              </a:custGeom>
              <a:noFill/>
              <a:ln w="10850" cap="flat" cmpd="sng">
                <a:solidFill>
                  <a:srgbClr val="1A1A1A"/>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6"/>
              <p:cNvSpPr/>
              <p:nvPr/>
            </p:nvSpPr>
            <p:spPr>
              <a:xfrm>
                <a:off x="2742569" y="2757919"/>
                <a:ext cx="266154" cy="266179"/>
              </a:xfrm>
              <a:custGeom>
                <a:avLst/>
                <a:gdLst/>
                <a:ahLst/>
                <a:cxnLst/>
                <a:rect l="l" t="t" r="r" b="b"/>
                <a:pathLst>
                  <a:path w="10675" h="10676" extrusionOk="0">
                    <a:moveTo>
                      <a:pt x="5337" y="1"/>
                    </a:moveTo>
                    <a:cubicBezTo>
                      <a:pt x="2402" y="1"/>
                      <a:pt x="0" y="2403"/>
                      <a:pt x="0" y="5338"/>
                    </a:cubicBezTo>
                    <a:cubicBezTo>
                      <a:pt x="0" y="8273"/>
                      <a:pt x="2402" y="10675"/>
                      <a:pt x="5337" y="10675"/>
                    </a:cubicBezTo>
                    <a:cubicBezTo>
                      <a:pt x="8273" y="10675"/>
                      <a:pt x="10675" y="8273"/>
                      <a:pt x="10675" y="5338"/>
                    </a:cubicBezTo>
                    <a:cubicBezTo>
                      <a:pt x="10675" y="2403"/>
                      <a:pt x="8273" y="1"/>
                      <a:pt x="5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6"/>
              <p:cNvSpPr/>
              <p:nvPr/>
            </p:nvSpPr>
            <p:spPr>
              <a:xfrm>
                <a:off x="2783308" y="2790356"/>
                <a:ext cx="224592" cy="224592"/>
              </a:xfrm>
              <a:custGeom>
                <a:avLst/>
                <a:gdLst/>
                <a:ahLst/>
                <a:cxnLst/>
                <a:rect l="l" t="t" r="r" b="b"/>
                <a:pathLst>
                  <a:path w="9008" h="9008" extrusionOk="0">
                    <a:moveTo>
                      <a:pt x="4504" y="1"/>
                    </a:moveTo>
                    <a:cubicBezTo>
                      <a:pt x="2002" y="1"/>
                      <a:pt x="1" y="2002"/>
                      <a:pt x="1" y="4504"/>
                    </a:cubicBezTo>
                    <a:cubicBezTo>
                      <a:pt x="1" y="6972"/>
                      <a:pt x="2002" y="9007"/>
                      <a:pt x="4504" y="9007"/>
                    </a:cubicBezTo>
                    <a:cubicBezTo>
                      <a:pt x="6972" y="9007"/>
                      <a:pt x="9007" y="6972"/>
                      <a:pt x="9007" y="4504"/>
                    </a:cubicBezTo>
                    <a:cubicBezTo>
                      <a:pt x="9007" y="2002"/>
                      <a:pt x="6972" y="1"/>
                      <a:pt x="4504"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6"/>
              <p:cNvSpPr/>
              <p:nvPr/>
            </p:nvSpPr>
            <p:spPr>
              <a:xfrm>
                <a:off x="2699311" y="2741439"/>
                <a:ext cx="322726" cy="174528"/>
              </a:xfrm>
              <a:custGeom>
                <a:avLst/>
                <a:gdLst/>
                <a:ahLst/>
                <a:cxnLst/>
                <a:rect l="l" t="t" r="r" b="b"/>
                <a:pathLst>
                  <a:path w="12944" h="7000" extrusionOk="0">
                    <a:moveTo>
                      <a:pt x="6872" y="1"/>
                    </a:moveTo>
                    <a:cubicBezTo>
                      <a:pt x="5971" y="1"/>
                      <a:pt x="5066" y="201"/>
                      <a:pt x="4237" y="595"/>
                    </a:cubicBezTo>
                    <a:cubicBezTo>
                      <a:pt x="2903" y="1262"/>
                      <a:pt x="1502" y="1629"/>
                      <a:pt x="1" y="1663"/>
                    </a:cubicBezTo>
                    <a:cubicBezTo>
                      <a:pt x="381" y="2422"/>
                      <a:pt x="1491" y="2817"/>
                      <a:pt x="2223" y="2817"/>
                    </a:cubicBezTo>
                    <a:cubicBezTo>
                      <a:pt x="2455" y="2817"/>
                      <a:pt x="2649" y="2777"/>
                      <a:pt x="2769" y="2697"/>
                    </a:cubicBezTo>
                    <a:cubicBezTo>
                      <a:pt x="3203" y="2496"/>
                      <a:pt x="3570" y="2130"/>
                      <a:pt x="4004" y="1829"/>
                    </a:cubicBezTo>
                    <a:cubicBezTo>
                      <a:pt x="4913" y="1134"/>
                      <a:pt x="6061" y="791"/>
                      <a:pt x="7208" y="791"/>
                    </a:cubicBezTo>
                    <a:cubicBezTo>
                      <a:pt x="8206" y="791"/>
                      <a:pt x="9203" y="1050"/>
                      <a:pt x="10041" y="1562"/>
                    </a:cubicBezTo>
                    <a:cubicBezTo>
                      <a:pt x="11842" y="2730"/>
                      <a:pt x="12743" y="4898"/>
                      <a:pt x="12343" y="7000"/>
                    </a:cubicBezTo>
                    <a:cubicBezTo>
                      <a:pt x="12943" y="4831"/>
                      <a:pt x="12209" y="2730"/>
                      <a:pt x="10508" y="1296"/>
                    </a:cubicBezTo>
                    <a:cubicBezTo>
                      <a:pt x="9480" y="426"/>
                      <a:pt x="8182" y="1"/>
                      <a:pt x="6872"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46"/>
            <p:cNvGrpSpPr/>
            <p:nvPr/>
          </p:nvGrpSpPr>
          <p:grpSpPr>
            <a:xfrm rot="754152">
              <a:off x="1928816" y="2937845"/>
              <a:ext cx="164288" cy="143526"/>
              <a:chOff x="3244884" y="2741439"/>
              <a:chExt cx="323549" cy="282660"/>
            </a:xfrm>
          </p:grpSpPr>
          <p:sp>
            <p:nvSpPr>
              <p:cNvPr id="1133" name="Google Shape;1133;p46"/>
              <p:cNvSpPr/>
              <p:nvPr/>
            </p:nvSpPr>
            <p:spPr>
              <a:xfrm>
                <a:off x="3255705" y="2757919"/>
                <a:ext cx="266154" cy="266179"/>
              </a:xfrm>
              <a:custGeom>
                <a:avLst/>
                <a:gdLst/>
                <a:ahLst/>
                <a:cxnLst/>
                <a:rect l="l" t="t" r="r" b="b"/>
                <a:pathLst>
                  <a:path w="10675" h="10676" extrusionOk="0">
                    <a:moveTo>
                      <a:pt x="5338" y="1"/>
                    </a:moveTo>
                    <a:cubicBezTo>
                      <a:pt x="2402" y="1"/>
                      <a:pt x="1" y="2403"/>
                      <a:pt x="1" y="5338"/>
                    </a:cubicBezTo>
                    <a:cubicBezTo>
                      <a:pt x="1" y="8273"/>
                      <a:pt x="2402" y="10675"/>
                      <a:pt x="5338" y="10675"/>
                    </a:cubicBezTo>
                    <a:cubicBezTo>
                      <a:pt x="8307" y="10675"/>
                      <a:pt x="10675" y="8273"/>
                      <a:pt x="10675" y="5338"/>
                    </a:cubicBezTo>
                    <a:cubicBezTo>
                      <a:pt x="10675" y="2403"/>
                      <a:pt x="8307" y="1"/>
                      <a:pt x="5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6"/>
              <p:cNvSpPr/>
              <p:nvPr/>
            </p:nvSpPr>
            <p:spPr>
              <a:xfrm>
                <a:off x="3296469" y="2790356"/>
                <a:ext cx="224567" cy="224592"/>
              </a:xfrm>
              <a:custGeom>
                <a:avLst/>
                <a:gdLst/>
                <a:ahLst/>
                <a:cxnLst/>
                <a:rect l="l" t="t" r="r" b="b"/>
                <a:pathLst>
                  <a:path w="9007" h="9008" extrusionOk="0">
                    <a:moveTo>
                      <a:pt x="4503" y="1"/>
                    </a:moveTo>
                    <a:cubicBezTo>
                      <a:pt x="2035" y="1"/>
                      <a:pt x="0" y="2002"/>
                      <a:pt x="0" y="4504"/>
                    </a:cubicBezTo>
                    <a:cubicBezTo>
                      <a:pt x="0" y="6972"/>
                      <a:pt x="2035" y="9007"/>
                      <a:pt x="4503" y="9007"/>
                    </a:cubicBezTo>
                    <a:cubicBezTo>
                      <a:pt x="7005" y="9007"/>
                      <a:pt x="9007" y="6972"/>
                      <a:pt x="9007" y="4504"/>
                    </a:cubicBezTo>
                    <a:cubicBezTo>
                      <a:pt x="9007" y="2002"/>
                      <a:pt x="7005" y="1"/>
                      <a:pt x="4503"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6"/>
              <p:cNvSpPr/>
              <p:nvPr/>
            </p:nvSpPr>
            <p:spPr>
              <a:xfrm>
                <a:off x="3244884" y="2741439"/>
                <a:ext cx="323549" cy="174528"/>
              </a:xfrm>
              <a:custGeom>
                <a:avLst/>
                <a:gdLst/>
                <a:ahLst/>
                <a:cxnLst/>
                <a:rect l="l" t="t" r="r" b="b"/>
                <a:pathLst>
                  <a:path w="12977" h="7000" extrusionOk="0">
                    <a:moveTo>
                      <a:pt x="6075" y="1"/>
                    </a:moveTo>
                    <a:cubicBezTo>
                      <a:pt x="4768" y="1"/>
                      <a:pt x="3478" y="426"/>
                      <a:pt x="2469" y="1296"/>
                    </a:cubicBezTo>
                    <a:cubicBezTo>
                      <a:pt x="735" y="2730"/>
                      <a:pt x="1" y="4831"/>
                      <a:pt x="635" y="7000"/>
                    </a:cubicBezTo>
                    <a:cubicBezTo>
                      <a:pt x="201" y="4898"/>
                      <a:pt x="1135" y="2730"/>
                      <a:pt x="2903" y="1562"/>
                    </a:cubicBezTo>
                    <a:cubicBezTo>
                      <a:pt x="3741" y="1050"/>
                      <a:pt x="4738" y="791"/>
                      <a:pt x="5739" y="791"/>
                    </a:cubicBezTo>
                    <a:cubicBezTo>
                      <a:pt x="6890" y="791"/>
                      <a:pt x="8046" y="1134"/>
                      <a:pt x="8974" y="1829"/>
                    </a:cubicBezTo>
                    <a:cubicBezTo>
                      <a:pt x="9374" y="2130"/>
                      <a:pt x="9741" y="2496"/>
                      <a:pt x="10175" y="2697"/>
                    </a:cubicBezTo>
                    <a:cubicBezTo>
                      <a:pt x="10295" y="2777"/>
                      <a:pt x="10491" y="2817"/>
                      <a:pt x="10726" y="2817"/>
                    </a:cubicBezTo>
                    <a:cubicBezTo>
                      <a:pt x="11467" y="2817"/>
                      <a:pt x="12597" y="2422"/>
                      <a:pt x="12977" y="1663"/>
                    </a:cubicBezTo>
                    <a:cubicBezTo>
                      <a:pt x="11476" y="1629"/>
                      <a:pt x="10041" y="1262"/>
                      <a:pt x="8707" y="595"/>
                    </a:cubicBezTo>
                    <a:cubicBezTo>
                      <a:pt x="7879" y="201"/>
                      <a:pt x="6973" y="1"/>
                      <a:pt x="6075"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6"/>
              <p:cNvSpPr/>
              <p:nvPr/>
            </p:nvSpPr>
            <p:spPr>
              <a:xfrm>
                <a:off x="3496054" y="2809480"/>
                <a:ext cx="52433" cy="14187"/>
              </a:xfrm>
              <a:custGeom>
                <a:avLst/>
                <a:gdLst/>
                <a:ahLst/>
                <a:cxnLst/>
                <a:rect l="l" t="t" r="r" b="b"/>
                <a:pathLst>
                  <a:path w="2103" h="569" fill="none" extrusionOk="0">
                    <a:moveTo>
                      <a:pt x="1" y="1"/>
                    </a:moveTo>
                    <a:cubicBezTo>
                      <a:pt x="601" y="468"/>
                      <a:pt x="1469" y="568"/>
                      <a:pt x="2102" y="134"/>
                    </a:cubicBezTo>
                  </a:path>
                </a:pathLst>
              </a:custGeom>
              <a:noFill/>
              <a:ln w="10850" cap="flat" cmpd="sng">
                <a:solidFill>
                  <a:srgbClr val="1A1A1A"/>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מלבן 3"/>
          <p:cNvSpPr/>
          <p:nvPr/>
        </p:nvSpPr>
        <p:spPr>
          <a:xfrm>
            <a:off x="324788" y="219954"/>
            <a:ext cx="1491114" cy="1461939"/>
          </a:xfrm>
          <a:prstGeom prst="rect">
            <a:avLst/>
          </a:prstGeom>
        </p:spPr>
        <p:txBody>
          <a:bodyPr wrap="none">
            <a:spAutoFit/>
          </a:bodyPr>
          <a:lstStyle/>
          <a:p>
            <a:pPr lvl="0">
              <a:buClr>
                <a:srgbClr val="254A5D"/>
              </a:buClr>
              <a:buSzPts val="8900"/>
            </a:pPr>
            <a:r>
              <a:rPr lang="he-IL" sz="8900" b="1" dirty="0">
                <a:solidFill>
                  <a:schemeClr val="accent3">
                    <a:lumMod val="40000"/>
                    <a:lumOff val="60000"/>
                  </a:schemeClr>
                </a:solidFill>
                <a:latin typeface="Alef" panose="00000500000000000000" pitchFamily="2" charset="-79"/>
                <a:cs typeface="Alef" panose="00000500000000000000" pitchFamily="2" charset="-79"/>
                <a:sym typeface="Neucha"/>
              </a:rPr>
              <a:t>03</a:t>
            </a:r>
          </a:p>
        </p:txBody>
      </p:sp>
      <p:sp>
        <p:nvSpPr>
          <p:cNvPr id="124" name="Google Shape;848;p42"/>
          <p:cNvSpPr txBox="1">
            <a:spLocks/>
          </p:cNvSpPr>
          <p:nvPr/>
        </p:nvSpPr>
        <p:spPr>
          <a:xfrm>
            <a:off x="384094" y="3735981"/>
            <a:ext cx="2007300" cy="6947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5"/>
              </a:buClr>
              <a:buSzPts val="1600"/>
              <a:buFont typeface="Nunito"/>
              <a:buChar char="●"/>
              <a:defRPr sz="1600" b="0" i="0" u="none" strike="noStrike" cap="none">
                <a:solidFill>
                  <a:schemeClr val="dk1"/>
                </a:solidFill>
                <a:latin typeface="Manjari"/>
                <a:ea typeface="Manjari"/>
                <a:cs typeface="Manjari"/>
                <a:sym typeface="Manjari"/>
              </a:defRPr>
            </a:lvl1pPr>
            <a:lvl2pPr marL="914400" marR="0" lvl="1"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2pPr>
            <a:lvl3pPr marL="1371600" marR="0" lvl="2"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3pPr>
            <a:lvl4pPr marL="1828800" marR="0" lvl="3"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4pPr>
            <a:lvl5pPr marL="2286000" marR="0" lvl="4"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5pPr>
            <a:lvl6pPr marL="2743200" marR="0" lvl="5"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6pPr>
            <a:lvl7pPr marL="3200400" marR="0" lvl="6"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7pPr>
            <a:lvl8pPr marL="3657600" marR="0" lvl="7"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8pPr>
            <a:lvl9pPr marL="4114800" marR="0" lvl="8"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9pPr>
          </a:lstStyle>
          <a:p>
            <a:pPr marL="0" indent="0">
              <a:spcAft>
                <a:spcPts val="1200"/>
              </a:spcAft>
              <a:buFont typeface="Nunito"/>
              <a:buNone/>
            </a:pPr>
            <a:r>
              <a:rPr lang="he-IL" sz="1800" b="1" dirty="0">
                <a:solidFill>
                  <a:schemeClr val="accent2">
                    <a:lumMod val="20000"/>
                    <a:lumOff val="80000"/>
                  </a:schemeClr>
                </a:solidFill>
                <a:latin typeface="Alef" panose="00000500000000000000" pitchFamily="2" charset="-79"/>
                <a:cs typeface="Alef" panose="00000500000000000000" pitchFamily="2" charset="-79"/>
              </a:rPr>
              <a:t>"לא עלינו בלעדינו"</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46"/>
          <p:cNvSpPr txBox="1">
            <a:spLocks noGrp="1"/>
          </p:cNvSpPr>
          <p:nvPr>
            <p:ph type="title"/>
          </p:nvPr>
        </p:nvSpPr>
        <p:spPr>
          <a:xfrm>
            <a:off x="4162850" y="195461"/>
            <a:ext cx="4166299" cy="8903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sz="3600" dirty="0">
                <a:latin typeface="Calibri" panose="020F0502020204030204" pitchFamily="34" charset="0"/>
                <a:cs typeface="Calibri" panose="020F0502020204030204" pitchFamily="34" charset="0"/>
              </a:rPr>
              <a:t>נקודות חשובות!</a:t>
            </a:r>
            <a:endParaRPr sz="3600" dirty="0">
              <a:latin typeface="Calibri" panose="020F0502020204030204" pitchFamily="34" charset="0"/>
              <a:cs typeface="Calibri" panose="020F0502020204030204" pitchFamily="34" charset="0"/>
            </a:endParaRPr>
          </a:p>
        </p:txBody>
      </p:sp>
      <p:sp>
        <p:nvSpPr>
          <p:cNvPr id="123" name="Google Shape;848;p42"/>
          <p:cNvSpPr txBox="1">
            <a:spLocks/>
          </p:cNvSpPr>
          <p:nvPr/>
        </p:nvSpPr>
        <p:spPr>
          <a:xfrm>
            <a:off x="1566144" y="4303809"/>
            <a:ext cx="2007300" cy="6947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5"/>
              </a:buClr>
              <a:buSzPts val="1600"/>
              <a:buFont typeface="Nunito"/>
              <a:buChar char="●"/>
              <a:defRPr sz="1600" b="0" i="0" u="none" strike="noStrike" cap="none">
                <a:solidFill>
                  <a:schemeClr val="dk1"/>
                </a:solidFill>
                <a:latin typeface="Manjari"/>
                <a:ea typeface="Manjari"/>
                <a:cs typeface="Manjari"/>
                <a:sym typeface="Manjari"/>
              </a:defRPr>
            </a:lvl1pPr>
            <a:lvl2pPr marL="914400" marR="0" lvl="1"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2pPr>
            <a:lvl3pPr marL="1371600" marR="0" lvl="2"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3pPr>
            <a:lvl4pPr marL="1828800" marR="0" lvl="3"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4pPr>
            <a:lvl5pPr marL="2286000" marR="0" lvl="4"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5pPr>
            <a:lvl6pPr marL="2743200" marR="0" lvl="5"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6pPr>
            <a:lvl7pPr marL="3200400" marR="0" lvl="6"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7pPr>
            <a:lvl8pPr marL="3657600" marR="0" lvl="7"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8pPr>
            <a:lvl9pPr marL="4114800" marR="0" lvl="8"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9pPr>
          </a:lstStyle>
          <a:p>
            <a:pPr marL="0" indent="0">
              <a:spcAft>
                <a:spcPts val="1200"/>
              </a:spcAft>
              <a:buFont typeface="Nunito"/>
              <a:buNone/>
            </a:pPr>
            <a:r>
              <a:rPr lang="he-IL" sz="1800" b="1" dirty="0">
                <a:latin typeface="Alef" panose="00000500000000000000" pitchFamily="2" charset="-79"/>
                <a:cs typeface="Alef" panose="00000500000000000000" pitchFamily="2" charset="-79"/>
              </a:rPr>
              <a:t>החניכים/</a:t>
            </a:r>
            <a:r>
              <a:rPr lang="he-IL" sz="1800" b="1" dirty="0" err="1">
                <a:latin typeface="Alef" panose="00000500000000000000" pitchFamily="2" charset="-79"/>
                <a:cs typeface="Alef" panose="00000500000000000000" pitchFamily="2" charset="-79"/>
              </a:rPr>
              <a:t>ות</a:t>
            </a:r>
            <a:r>
              <a:rPr lang="he-IL" sz="1800" b="1" dirty="0">
                <a:latin typeface="Alef" panose="00000500000000000000" pitchFamily="2" charset="-79"/>
                <a:cs typeface="Alef" panose="00000500000000000000" pitchFamily="2" charset="-79"/>
              </a:rPr>
              <a:t> בפרונט! </a:t>
            </a:r>
          </a:p>
        </p:txBody>
      </p:sp>
      <p:sp>
        <p:nvSpPr>
          <p:cNvPr id="124" name="Google Shape;848;p42"/>
          <p:cNvSpPr txBox="1">
            <a:spLocks/>
          </p:cNvSpPr>
          <p:nvPr/>
        </p:nvSpPr>
        <p:spPr>
          <a:xfrm>
            <a:off x="384094" y="3735981"/>
            <a:ext cx="2007300" cy="6947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5"/>
              </a:buClr>
              <a:buSzPts val="1600"/>
              <a:buFont typeface="Nunito"/>
              <a:buChar char="●"/>
              <a:defRPr sz="1600" b="0" i="0" u="none" strike="noStrike" cap="none">
                <a:solidFill>
                  <a:schemeClr val="dk1"/>
                </a:solidFill>
                <a:latin typeface="Manjari"/>
                <a:ea typeface="Manjari"/>
                <a:cs typeface="Manjari"/>
                <a:sym typeface="Manjari"/>
              </a:defRPr>
            </a:lvl1pPr>
            <a:lvl2pPr marL="914400" marR="0" lvl="1"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2pPr>
            <a:lvl3pPr marL="1371600" marR="0" lvl="2"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3pPr>
            <a:lvl4pPr marL="1828800" marR="0" lvl="3"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4pPr>
            <a:lvl5pPr marL="2286000" marR="0" lvl="4"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5pPr>
            <a:lvl6pPr marL="2743200" marR="0" lvl="5"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6pPr>
            <a:lvl7pPr marL="3200400" marR="0" lvl="6"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7pPr>
            <a:lvl8pPr marL="3657600" marR="0" lvl="7"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8pPr>
            <a:lvl9pPr marL="4114800" marR="0" lvl="8" indent="-330200" algn="l" rtl="0">
              <a:lnSpc>
                <a:spcPct val="100000"/>
              </a:lnSpc>
              <a:spcBef>
                <a:spcPts val="0"/>
              </a:spcBef>
              <a:spcAft>
                <a:spcPts val="0"/>
              </a:spcAft>
              <a:buClr>
                <a:schemeClr val="lt1"/>
              </a:buClr>
              <a:buSzPts val="1600"/>
              <a:buFont typeface="Nunito"/>
              <a:buChar char="■"/>
              <a:defRPr sz="1600" b="0" i="0" u="none" strike="noStrike" cap="none">
                <a:solidFill>
                  <a:schemeClr val="dk1"/>
                </a:solidFill>
                <a:latin typeface="Manjari"/>
                <a:ea typeface="Manjari"/>
                <a:cs typeface="Manjari"/>
                <a:sym typeface="Manjari"/>
              </a:defRPr>
            </a:lvl9pPr>
          </a:lstStyle>
          <a:p>
            <a:pPr marL="0" indent="0">
              <a:spcAft>
                <a:spcPts val="1200"/>
              </a:spcAft>
              <a:buFont typeface="Nunito"/>
              <a:buNone/>
            </a:pPr>
            <a:r>
              <a:rPr lang="he-IL" sz="1800" b="1" dirty="0">
                <a:solidFill>
                  <a:schemeClr val="accent2">
                    <a:lumMod val="20000"/>
                    <a:lumOff val="80000"/>
                  </a:schemeClr>
                </a:solidFill>
                <a:latin typeface="Alef" panose="00000500000000000000" pitchFamily="2" charset="-79"/>
                <a:cs typeface="Alef" panose="00000500000000000000" pitchFamily="2" charset="-79"/>
              </a:rPr>
              <a:t>"לא עלינו בלעדינו"</a:t>
            </a:r>
          </a:p>
        </p:txBody>
      </p:sp>
      <p:sp>
        <p:nvSpPr>
          <p:cNvPr id="2" name="כותרת משנה 1"/>
          <p:cNvSpPr>
            <a:spLocks noGrp="1"/>
          </p:cNvSpPr>
          <p:nvPr>
            <p:ph type="subTitle" idx="1"/>
          </p:nvPr>
        </p:nvSpPr>
        <p:spPr>
          <a:xfrm>
            <a:off x="3672000" y="1012280"/>
            <a:ext cx="5148000" cy="3638919"/>
          </a:xfrm>
        </p:spPr>
        <p:txBody>
          <a:bodyPr/>
          <a:lstStyle/>
          <a:p>
            <a:pPr algn="r" rtl="1">
              <a:lnSpc>
                <a:spcPct val="150000"/>
              </a:lnSpc>
            </a:pPr>
            <a:r>
              <a:rPr lang="he-IL" dirty="0">
                <a:latin typeface="Alef" panose="00000500000000000000" pitchFamily="2" charset="-79"/>
                <a:cs typeface="Alef" panose="00000500000000000000" pitchFamily="2" charset="-79"/>
              </a:rPr>
              <a:t>חשוב לייצר את השיח בנושא מוקדם, כדי לאפשר את ההזדמנות לשבטים להיערך ולחשוב על רעיונות!</a:t>
            </a:r>
          </a:p>
          <a:p>
            <a:pPr algn="r" rtl="1">
              <a:lnSpc>
                <a:spcPct val="150000"/>
              </a:lnSpc>
            </a:pPr>
            <a:r>
              <a:rPr lang="he-IL" dirty="0">
                <a:latin typeface="Alef" panose="00000500000000000000" pitchFamily="2" charset="-79"/>
                <a:cs typeface="Alef" panose="00000500000000000000" pitchFamily="2" charset="-79"/>
              </a:rPr>
              <a:t>לחבר בעלי תפקידים צעירים או </a:t>
            </a:r>
            <a:r>
              <a:rPr lang="he-IL" dirty="0" err="1">
                <a:latin typeface="Alef" panose="00000500000000000000" pitchFamily="2" charset="-79"/>
                <a:cs typeface="Alef" panose="00000500000000000000" pitchFamily="2" charset="-79"/>
              </a:rPr>
              <a:t>שכב"גיסטים</a:t>
            </a:r>
            <a:r>
              <a:rPr lang="he-IL" dirty="0">
                <a:latin typeface="Alef" panose="00000500000000000000" pitchFamily="2" charset="-79"/>
                <a:cs typeface="Alef" panose="00000500000000000000" pitchFamily="2" charset="-79"/>
              </a:rPr>
              <a:t>/</a:t>
            </a:r>
            <a:r>
              <a:rPr lang="he-IL" dirty="0" err="1">
                <a:latin typeface="Alef" panose="00000500000000000000" pitchFamily="2" charset="-79"/>
                <a:cs typeface="Alef" panose="00000500000000000000" pitchFamily="2" charset="-79"/>
              </a:rPr>
              <a:t>ות</a:t>
            </a:r>
            <a:r>
              <a:rPr lang="he-IL" dirty="0">
                <a:latin typeface="Alef" panose="00000500000000000000" pitchFamily="2" charset="-79"/>
                <a:cs typeface="Alef" panose="00000500000000000000" pitchFamily="2" charset="-79"/>
              </a:rPr>
              <a:t> עם ובלי מוגבלות שרוצים לקדם את השיח ביחס </a:t>
            </a:r>
            <a:r>
              <a:rPr lang="he-IL" dirty="0" err="1">
                <a:latin typeface="Alef" panose="00000500000000000000" pitchFamily="2" charset="-79"/>
                <a:cs typeface="Alef" panose="00000500000000000000" pitchFamily="2" charset="-79"/>
              </a:rPr>
              <a:t>לשיוויון</a:t>
            </a:r>
            <a:r>
              <a:rPr lang="he-IL" dirty="0">
                <a:latin typeface="Alef" panose="00000500000000000000" pitchFamily="2" charset="-79"/>
                <a:cs typeface="Alef" panose="00000500000000000000" pitchFamily="2" charset="-79"/>
              </a:rPr>
              <a:t> זכויות לא.נשים עם מוגבלויות אצלנו בתנועה – לשאול שאלות על איך זה קורה בהנהגה? בשבט שלי?</a:t>
            </a:r>
          </a:p>
          <a:p>
            <a:pPr algn="r" rtl="1">
              <a:lnSpc>
                <a:spcPct val="150000"/>
              </a:lnSpc>
            </a:pPr>
            <a:r>
              <a:rPr lang="he-IL" dirty="0">
                <a:latin typeface="Alef" panose="00000500000000000000" pitchFamily="2" charset="-79"/>
                <a:cs typeface="Alef" panose="00000500000000000000" pitchFamily="2" charset="-79"/>
              </a:rPr>
              <a:t>חייבים/</a:t>
            </a:r>
            <a:r>
              <a:rPr lang="he-IL" dirty="0" err="1">
                <a:latin typeface="Alef" panose="00000500000000000000" pitchFamily="2" charset="-79"/>
                <a:cs typeface="Alef" panose="00000500000000000000" pitchFamily="2" charset="-79"/>
              </a:rPr>
              <a:t>ות</a:t>
            </a:r>
            <a:r>
              <a:rPr lang="he-IL" dirty="0">
                <a:latin typeface="Alef" panose="00000500000000000000" pitchFamily="2" charset="-79"/>
                <a:cs typeface="Alef" panose="00000500000000000000" pitchFamily="2" charset="-79"/>
              </a:rPr>
              <a:t> להתייחס ליום בצורה כזו או אחרת, תחליטו מה מתאים לכן/ם. מומלץ להעלות לשיח בישיבה של צוות הנהגה בזמן הקרוב! </a:t>
            </a:r>
          </a:p>
          <a:p>
            <a:pPr algn="r" rtl="1">
              <a:lnSpc>
                <a:spcPct val="150000"/>
              </a:lnSpc>
            </a:pPr>
            <a:r>
              <a:rPr lang="he-IL" dirty="0">
                <a:latin typeface="Alef" panose="00000500000000000000" pitchFamily="2" charset="-79"/>
                <a:cs typeface="Alef" panose="00000500000000000000" pitchFamily="2" charset="-79"/>
              </a:rPr>
              <a:t>שווה להבין אילו פעילויות או </a:t>
            </a:r>
            <a:r>
              <a:rPr lang="he-IL" dirty="0" err="1">
                <a:latin typeface="Alef" panose="00000500000000000000" pitchFamily="2" charset="-79"/>
                <a:cs typeface="Alef" panose="00000500000000000000" pitchFamily="2" charset="-79"/>
              </a:rPr>
              <a:t>פרוייקטים</a:t>
            </a:r>
            <a:r>
              <a:rPr lang="he-IL" dirty="0">
                <a:latin typeface="Alef" panose="00000500000000000000" pitchFamily="2" charset="-79"/>
                <a:cs typeface="Alef" panose="00000500000000000000" pitchFamily="2" charset="-79"/>
              </a:rPr>
              <a:t> מתקיימים ביישוב או בעיר ולהצטרף!</a:t>
            </a:r>
          </a:p>
        </p:txBody>
      </p:sp>
      <p:sp>
        <p:nvSpPr>
          <p:cNvPr id="3" name="מלבן 2">
            <a:extLst>
              <a:ext uri="{FF2B5EF4-FFF2-40B4-BE49-F238E27FC236}">
                <a16:creationId xmlns:a16="http://schemas.microsoft.com/office/drawing/2014/main" id="{A75BCF98-B1F4-B7F5-23D3-26D7EF04ABC2}"/>
              </a:ext>
            </a:extLst>
          </p:cNvPr>
          <p:cNvSpPr/>
          <p:nvPr/>
        </p:nvSpPr>
        <p:spPr>
          <a:xfrm>
            <a:off x="324788" y="219954"/>
            <a:ext cx="1491114" cy="1461939"/>
          </a:xfrm>
          <a:prstGeom prst="rect">
            <a:avLst/>
          </a:prstGeom>
        </p:spPr>
        <p:txBody>
          <a:bodyPr wrap="none">
            <a:spAutoFit/>
          </a:bodyPr>
          <a:lstStyle/>
          <a:p>
            <a:pPr lvl="0">
              <a:buClr>
                <a:srgbClr val="254A5D"/>
              </a:buClr>
              <a:buSzPts val="8900"/>
            </a:pPr>
            <a:r>
              <a:rPr lang="he-IL" sz="8900" b="1" dirty="0">
                <a:solidFill>
                  <a:schemeClr val="accent3">
                    <a:lumMod val="40000"/>
                    <a:lumOff val="60000"/>
                  </a:schemeClr>
                </a:solidFill>
                <a:latin typeface="Alef" panose="00000500000000000000" pitchFamily="2" charset="-79"/>
                <a:cs typeface="Alef" panose="00000500000000000000" pitchFamily="2" charset="-79"/>
                <a:sym typeface="Neucha"/>
              </a:rPr>
              <a:t>03</a:t>
            </a:r>
          </a:p>
        </p:txBody>
      </p:sp>
    </p:spTree>
    <p:extLst>
      <p:ext uri="{BB962C8B-B14F-4D97-AF65-F5344CB8AC3E}">
        <p14:creationId xmlns:p14="http://schemas.microsoft.com/office/powerpoint/2010/main" val="2749533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48"/>
          <p:cNvSpPr txBox="1">
            <a:spLocks noGrp="1"/>
          </p:cNvSpPr>
          <p:nvPr>
            <p:ph type="title"/>
          </p:nvPr>
        </p:nvSpPr>
        <p:spPr>
          <a:xfrm>
            <a:off x="871625" y="19066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sz="4800" dirty="0">
                <a:solidFill>
                  <a:schemeClr val="accent3">
                    <a:lumMod val="40000"/>
                    <a:lumOff val="60000"/>
                  </a:schemeClr>
                </a:solidFill>
                <a:latin typeface="Calibri" panose="020F0502020204030204" pitchFamily="34" charset="0"/>
                <a:cs typeface="Calibri" panose="020F0502020204030204" pitchFamily="34" charset="0"/>
              </a:rPr>
              <a:t>שאלות? מחשבות? </a:t>
            </a:r>
            <a:endParaRPr sz="4800" dirty="0">
              <a:solidFill>
                <a:schemeClr val="accent3">
                  <a:lumMod val="40000"/>
                  <a:lumOff val="60000"/>
                </a:schemeClr>
              </a:solidFill>
              <a:latin typeface="Calibri" panose="020F0502020204030204" pitchFamily="34" charset="0"/>
              <a:cs typeface="Calibri" panose="020F0502020204030204" pitchFamily="34" charset="0"/>
            </a:endParaRPr>
          </a:p>
        </p:txBody>
      </p:sp>
      <p:sp>
        <p:nvSpPr>
          <p:cNvPr id="2" name="מלבן 1">
            <a:extLst>
              <a:ext uri="{FF2B5EF4-FFF2-40B4-BE49-F238E27FC236}">
                <a16:creationId xmlns:a16="http://schemas.microsoft.com/office/drawing/2014/main" id="{F8D51D04-B13B-F557-1714-9A61EB90C9BB}"/>
              </a:ext>
            </a:extLst>
          </p:cNvPr>
          <p:cNvSpPr/>
          <p:nvPr/>
        </p:nvSpPr>
        <p:spPr>
          <a:xfrm>
            <a:off x="4003253" y="668990"/>
            <a:ext cx="1577676" cy="1461939"/>
          </a:xfrm>
          <a:prstGeom prst="rect">
            <a:avLst/>
          </a:prstGeom>
        </p:spPr>
        <p:txBody>
          <a:bodyPr wrap="none">
            <a:spAutoFit/>
          </a:bodyPr>
          <a:lstStyle/>
          <a:p>
            <a:pPr lvl="0">
              <a:buClr>
                <a:srgbClr val="254A5D"/>
              </a:buClr>
              <a:buSzPts val="8900"/>
            </a:pPr>
            <a:r>
              <a:rPr lang="he-IL" sz="8900" b="1" dirty="0">
                <a:solidFill>
                  <a:schemeClr val="tx2">
                    <a:lumMod val="60000"/>
                    <a:lumOff val="40000"/>
                  </a:schemeClr>
                </a:solidFill>
                <a:latin typeface="Alef" panose="00000500000000000000" pitchFamily="2" charset="-79"/>
                <a:cs typeface="Alef" panose="00000500000000000000" pitchFamily="2" charset="-79"/>
                <a:sym typeface="Neucha"/>
              </a:rPr>
              <a:t>04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48"/>
          <p:cNvSpPr txBox="1">
            <a:spLocks noGrp="1"/>
          </p:cNvSpPr>
          <p:nvPr>
            <p:ph type="title"/>
          </p:nvPr>
        </p:nvSpPr>
        <p:spPr>
          <a:xfrm>
            <a:off x="495304" y="1262273"/>
            <a:ext cx="8042765" cy="20938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sz="4000" dirty="0">
                <a:solidFill>
                  <a:schemeClr val="tx2">
                    <a:lumMod val="75000"/>
                  </a:schemeClr>
                </a:solidFill>
                <a:latin typeface="Calibri" panose="020F0502020204030204" pitchFamily="34" charset="0"/>
                <a:cs typeface="Calibri" panose="020F0502020204030204" pitchFamily="34" charset="0"/>
              </a:rPr>
              <a:t>יום שוויון זכויות לא.נשים עם מוגבלויות – </a:t>
            </a:r>
            <a:br>
              <a:rPr lang="he-IL" sz="4400" dirty="0">
                <a:solidFill>
                  <a:schemeClr val="accent3">
                    <a:lumMod val="40000"/>
                    <a:lumOff val="60000"/>
                  </a:schemeClr>
                </a:solidFill>
                <a:latin typeface="Calibri" panose="020F0502020204030204" pitchFamily="34" charset="0"/>
                <a:cs typeface="Calibri" panose="020F0502020204030204" pitchFamily="34" charset="0"/>
              </a:rPr>
            </a:br>
            <a:r>
              <a:rPr lang="he-IL" sz="4400" dirty="0">
                <a:solidFill>
                  <a:schemeClr val="accent5">
                    <a:lumMod val="40000"/>
                    <a:lumOff val="60000"/>
                  </a:schemeClr>
                </a:solidFill>
                <a:latin typeface="Calibri" panose="020F0502020204030204" pitchFamily="34" charset="0"/>
                <a:cs typeface="Calibri" panose="020F0502020204030204" pitchFamily="34" charset="0"/>
              </a:rPr>
              <a:t>למה </a:t>
            </a:r>
            <a:r>
              <a:rPr lang="he-IL" sz="4400" dirty="0" err="1">
                <a:solidFill>
                  <a:schemeClr val="accent5">
                    <a:lumMod val="40000"/>
                    <a:lumOff val="60000"/>
                  </a:schemeClr>
                </a:solidFill>
                <a:latin typeface="Calibri" panose="020F0502020204030204" pitchFamily="34" charset="0"/>
                <a:cs typeface="Calibri" panose="020F0502020204030204" pitchFamily="34" charset="0"/>
              </a:rPr>
              <a:t>צריכים.ות</a:t>
            </a:r>
            <a:r>
              <a:rPr lang="he-IL" sz="4400" dirty="0">
                <a:solidFill>
                  <a:schemeClr val="accent5">
                    <a:lumMod val="40000"/>
                    <a:lumOff val="60000"/>
                  </a:schemeClr>
                </a:solidFill>
                <a:latin typeface="Calibri" panose="020F0502020204030204" pitchFamily="34" charset="0"/>
                <a:cs typeface="Calibri" panose="020F0502020204030204" pitchFamily="34" charset="0"/>
              </a:rPr>
              <a:t> את זה?</a:t>
            </a:r>
            <a:endParaRPr sz="4400" dirty="0">
              <a:solidFill>
                <a:schemeClr val="accent5">
                  <a:lumMod val="40000"/>
                  <a:lumOff val="60000"/>
                </a:schemeClr>
              </a:solidFill>
              <a:latin typeface="Calibri" panose="020F0502020204030204" pitchFamily="34" charset="0"/>
              <a:cs typeface="Calibri" panose="020F0502020204030204" pitchFamily="34" charset="0"/>
            </a:endParaRPr>
          </a:p>
        </p:txBody>
      </p:sp>
      <p:grpSp>
        <p:nvGrpSpPr>
          <p:cNvPr id="2" name="Google Shape;2146;p71">
            <a:extLst>
              <a:ext uri="{FF2B5EF4-FFF2-40B4-BE49-F238E27FC236}">
                <a16:creationId xmlns:a16="http://schemas.microsoft.com/office/drawing/2014/main" id="{4E9D58A5-F077-20AB-AA8F-65E2B2ECBD8F}"/>
              </a:ext>
            </a:extLst>
          </p:cNvPr>
          <p:cNvGrpSpPr/>
          <p:nvPr/>
        </p:nvGrpSpPr>
        <p:grpSpPr>
          <a:xfrm>
            <a:off x="8251800" y="641161"/>
            <a:ext cx="572540" cy="675346"/>
            <a:chOff x="1732100" y="238125"/>
            <a:chExt cx="4136225" cy="5219200"/>
          </a:xfrm>
        </p:grpSpPr>
        <p:sp>
          <p:nvSpPr>
            <p:cNvPr id="3" name="Google Shape;2147;p71">
              <a:extLst>
                <a:ext uri="{FF2B5EF4-FFF2-40B4-BE49-F238E27FC236}">
                  <a16:creationId xmlns:a16="http://schemas.microsoft.com/office/drawing/2014/main" id="{E7C43505-246E-658A-76E7-971E60282496}"/>
                </a:ext>
              </a:extLst>
            </p:cNvPr>
            <p:cNvSpPr/>
            <p:nvPr/>
          </p:nvSpPr>
          <p:spPr>
            <a:xfrm>
              <a:off x="1732100" y="238125"/>
              <a:ext cx="4136225" cy="5219200"/>
            </a:xfrm>
            <a:custGeom>
              <a:avLst/>
              <a:gdLst/>
              <a:ahLst/>
              <a:cxnLst/>
              <a:rect l="l" t="t" r="r" b="b"/>
              <a:pathLst>
                <a:path w="165449" h="208768" extrusionOk="0">
                  <a:moveTo>
                    <a:pt x="98317" y="6133"/>
                  </a:moveTo>
                  <a:cubicBezTo>
                    <a:pt x="105558" y="6133"/>
                    <a:pt x="111463" y="12004"/>
                    <a:pt x="111463" y="19246"/>
                  </a:cubicBezTo>
                  <a:lnTo>
                    <a:pt x="111463" y="31967"/>
                  </a:lnTo>
                  <a:cubicBezTo>
                    <a:pt x="111463" y="32196"/>
                    <a:pt x="111267" y="32392"/>
                    <a:pt x="111039" y="32392"/>
                  </a:cubicBezTo>
                  <a:lnTo>
                    <a:pt x="99524" y="32392"/>
                  </a:lnTo>
                  <a:lnTo>
                    <a:pt x="99524" y="31870"/>
                  </a:lnTo>
                  <a:cubicBezTo>
                    <a:pt x="99524" y="21888"/>
                    <a:pt x="91401" y="13766"/>
                    <a:pt x="81420" y="13766"/>
                  </a:cubicBezTo>
                  <a:cubicBezTo>
                    <a:pt x="71438" y="13766"/>
                    <a:pt x="63316" y="21888"/>
                    <a:pt x="63316" y="31870"/>
                  </a:cubicBezTo>
                  <a:lnTo>
                    <a:pt x="63316" y="32392"/>
                  </a:lnTo>
                  <a:lnTo>
                    <a:pt x="52747" y="32392"/>
                  </a:lnTo>
                  <a:cubicBezTo>
                    <a:pt x="52519" y="32392"/>
                    <a:pt x="52323" y="32196"/>
                    <a:pt x="52323" y="31967"/>
                  </a:cubicBezTo>
                  <a:lnTo>
                    <a:pt x="52323" y="19246"/>
                  </a:lnTo>
                  <a:cubicBezTo>
                    <a:pt x="52323" y="12004"/>
                    <a:pt x="58194" y="6133"/>
                    <a:pt x="65469" y="6133"/>
                  </a:cubicBezTo>
                  <a:close/>
                  <a:moveTo>
                    <a:pt x="81420" y="19898"/>
                  </a:moveTo>
                  <a:cubicBezTo>
                    <a:pt x="88042" y="19898"/>
                    <a:pt x="93424" y="25248"/>
                    <a:pt x="93424" y="31870"/>
                  </a:cubicBezTo>
                  <a:lnTo>
                    <a:pt x="93424" y="44004"/>
                  </a:lnTo>
                  <a:cubicBezTo>
                    <a:pt x="89901" y="43548"/>
                    <a:pt x="86345" y="43319"/>
                    <a:pt x="82725" y="43319"/>
                  </a:cubicBezTo>
                  <a:cubicBezTo>
                    <a:pt x="78223" y="43319"/>
                    <a:pt x="73787" y="43678"/>
                    <a:pt x="69448" y="44363"/>
                  </a:cubicBezTo>
                  <a:lnTo>
                    <a:pt x="69448" y="31870"/>
                  </a:lnTo>
                  <a:cubicBezTo>
                    <a:pt x="69448" y="25248"/>
                    <a:pt x="74831" y="19898"/>
                    <a:pt x="81420" y="19898"/>
                  </a:cubicBezTo>
                  <a:close/>
                  <a:moveTo>
                    <a:pt x="65469" y="0"/>
                  </a:moveTo>
                  <a:cubicBezTo>
                    <a:pt x="54835" y="0"/>
                    <a:pt x="46190" y="8644"/>
                    <a:pt x="46190" y="19246"/>
                  </a:cubicBezTo>
                  <a:lnTo>
                    <a:pt x="46190" y="31967"/>
                  </a:lnTo>
                  <a:cubicBezTo>
                    <a:pt x="46190" y="35588"/>
                    <a:pt x="49126" y="38524"/>
                    <a:pt x="52747" y="38524"/>
                  </a:cubicBezTo>
                  <a:lnTo>
                    <a:pt x="63316" y="38524"/>
                  </a:lnTo>
                  <a:lnTo>
                    <a:pt x="63316" y="45603"/>
                  </a:lnTo>
                  <a:cubicBezTo>
                    <a:pt x="53040" y="48049"/>
                    <a:pt x="43287" y="52485"/>
                    <a:pt x="34545" y="58781"/>
                  </a:cubicBezTo>
                  <a:cubicBezTo>
                    <a:pt x="33175" y="59760"/>
                    <a:pt x="32849" y="61684"/>
                    <a:pt x="33827" y="63054"/>
                  </a:cubicBezTo>
                  <a:cubicBezTo>
                    <a:pt x="34439" y="63883"/>
                    <a:pt x="35373" y="64330"/>
                    <a:pt x="36318" y="64330"/>
                  </a:cubicBezTo>
                  <a:cubicBezTo>
                    <a:pt x="36936" y="64330"/>
                    <a:pt x="37559" y="64139"/>
                    <a:pt x="38101" y="63739"/>
                  </a:cubicBezTo>
                  <a:cubicBezTo>
                    <a:pt x="46777" y="57541"/>
                    <a:pt x="56466" y="53268"/>
                    <a:pt x="66741" y="51083"/>
                  </a:cubicBezTo>
                  <a:cubicBezTo>
                    <a:pt x="66937" y="51083"/>
                    <a:pt x="67100" y="51017"/>
                    <a:pt x="67295" y="50985"/>
                  </a:cubicBezTo>
                  <a:cubicBezTo>
                    <a:pt x="72319" y="49941"/>
                    <a:pt x="77473" y="49419"/>
                    <a:pt x="82725" y="49419"/>
                  </a:cubicBezTo>
                  <a:cubicBezTo>
                    <a:pt x="124967" y="49419"/>
                    <a:pt x="159316" y="83800"/>
                    <a:pt x="159316" y="126043"/>
                  </a:cubicBezTo>
                  <a:cubicBezTo>
                    <a:pt x="159316" y="168286"/>
                    <a:pt x="124967" y="202667"/>
                    <a:pt x="82725" y="202667"/>
                  </a:cubicBezTo>
                  <a:cubicBezTo>
                    <a:pt x="40482" y="202667"/>
                    <a:pt x="6133" y="168286"/>
                    <a:pt x="6133" y="126043"/>
                  </a:cubicBezTo>
                  <a:cubicBezTo>
                    <a:pt x="6133" y="106145"/>
                    <a:pt x="13701" y="87323"/>
                    <a:pt x="27434" y="73003"/>
                  </a:cubicBezTo>
                  <a:cubicBezTo>
                    <a:pt x="28608" y="71796"/>
                    <a:pt x="28576" y="69839"/>
                    <a:pt x="27369" y="68665"/>
                  </a:cubicBezTo>
                  <a:cubicBezTo>
                    <a:pt x="26770" y="68098"/>
                    <a:pt x="26012" y="67820"/>
                    <a:pt x="25255" y="67820"/>
                  </a:cubicBezTo>
                  <a:cubicBezTo>
                    <a:pt x="24445" y="67820"/>
                    <a:pt x="23637" y="68139"/>
                    <a:pt x="23030" y="68763"/>
                  </a:cubicBezTo>
                  <a:cubicBezTo>
                    <a:pt x="8188" y="84224"/>
                    <a:pt x="1" y="104579"/>
                    <a:pt x="1" y="126043"/>
                  </a:cubicBezTo>
                  <a:cubicBezTo>
                    <a:pt x="1" y="171646"/>
                    <a:pt x="37122" y="208767"/>
                    <a:pt x="82725" y="208767"/>
                  </a:cubicBezTo>
                  <a:cubicBezTo>
                    <a:pt x="128327" y="208767"/>
                    <a:pt x="165449" y="171646"/>
                    <a:pt x="165449" y="126043"/>
                  </a:cubicBezTo>
                  <a:cubicBezTo>
                    <a:pt x="165449" y="86182"/>
                    <a:pt x="137102" y="52812"/>
                    <a:pt x="99524" y="45015"/>
                  </a:cubicBezTo>
                  <a:lnTo>
                    <a:pt x="99524" y="38524"/>
                  </a:lnTo>
                  <a:lnTo>
                    <a:pt x="111039" y="38524"/>
                  </a:lnTo>
                  <a:cubicBezTo>
                    <a:pt x="114627" y="38524"/>
                    <a:pt x="117563" y="35588"/>
                    <a:pt x="117563" y="31967"/>
                  </a:cubicBezTo>
                  <a:lnTo>
                    <a:pt x="117563" y="19246"/>
                  </a:lnTo>
                  <a:cubicBezTo>
                    <a:pt x="117563" y="8644"/>
                    <a:pt x="108951" y="0"/>
                    <a:pt x="983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8;p71">
              <a:extLst>
                <a:ext uri="{FF2B5EF4-FFF2-40B4-BE49-F238E27FC236}">
                  <a16:creationId xmlns:a16="http://schemas.microsoft.com/office/drawing/2014/main" id="{D54627E9-B8D6-6EBC-6E21-FF81DC3C175E}"/>
                </a:ext>
              </a:extLst>
            </p:cNvPr>
            <p:cNvSpPr/>
            <p:nvPr/>
          </p:nvSpPr>
          <p:spPr>
            <a:xfrm>
              <a:off x="2150450" y="1739450"/>
              <a:ext cx="3299525" cy="3299525"/>
            </a:xfrm>
            <a:custGeom>
              <a:avLst/>
              <a:gdLst/>
              <a:ahLst/>
              <a:cxnLst/>
              <a:rect l="l" t="t" r="r" b="b"/>
              <a:pathLst>
                <a:path w="131981" h="131981" extrusionOk="0">
                  <a:moveTo>
                    <a:pt x="65991" y="0"/>
                  </a:moveTo>
                  <a:cubicBezTo>
                    <a:pt x="29587" y="0"/>
                    <a:pt x="1" y="29586"/>
                    <a:pt x="1" y="65990"/>
                  </a:cubicBezTo>
                  <a:cubicBezTo>
                    <a:pt x="1" y="102361"/>
                    <a:pt x="29587" y="131980"/>
                    <a:pt x="65991" y="131980"/>
                  </a:cubicBezTo>
                  <a:cubicBezTo>
                    <a:pt x="85693" y="131980"/>
                    <a:pt x="104254" y="123271"/>
                    <a:pt x="116845" y="108070"/>
                  </a:cubicBezTo>
                  <a:cubicBezTo>
                    <a:pt x="117921" y="106765"/>
                    <a:pt x="117726" y="104840"/>
                    <a:pt x="116421" y="103764"/>
                  </a:cubicBezTo>
                  <a:cubicBezTo>
                    <a:pt x="115847" y="103277"/>
                    <a:pt x="115154" y="103041"/>
                    <a:pt x="114466" y="103041"/>
                  </a:cubicBezTo>
                  <a:cubicBezTo>
                    <a:pt x="113588" y="103041"/>
                    <a:pt x="112718" y="103424"/>
                    <a:pt x="112115" y="104155"/>
                  </a:cubicBezTo>
                  <a:cubicBezTo>
                    <a:pt x="100698" y="117954"/>
                    <a:pt x="83866" y="125848"/>
                    <a:pt x="65991" y="125848"/>
                  </a:cubicBezTo>
                  <a:cubicBezTo>
                    <a:pt x="32979" y="125848"/>
                    <a:pt x="6100" y="99001"/>
                    <a:pt x="6100" y="65990"/>
                  </a:cubicBezTo>
                  <a:cubicBezTo>
                    <a:pt x="6100" y="32979"/>
                    <a:pt x="32979" y="6100"/>
                    <a:pt x="65991" y="6100"/>
                  </a:cubicBezTo>
                  <a:cubicBezTo>
                    <a:pt x="99002" y="6100"/>
                    <a:pt x="125881" y="32979"/>
                    <a:pt x="125881" y="65990"/>
                  </a:cubicBezTo>
                  <a:cubicBezTo>
                    <a:pt x="125881" y="75515"/>
                    <a:pt x="123695" y="84649"/>
                    <a:pt x="119389" y="93097"/>
                  </a:cubicBezTo>
                  <a:cubicBezTo>
                    <a:pt x="118606" y="94598"/>
                    <a:pt x="119226" y="96457"/>
                    <a:pt x="120727" y="97207"/>
                  </a:cubicBezTo>
                  <a:cubicBezTo>
                    <a:pt x="121170" y="97439"/>
                    <a:pt x="121641" y="97547"/>
                    <a:pt x="122106" y="97547"/>
                  </a:cubicBezTo>
                  <a:cubicBezTo>
                    <a:pt x="123215" y="97547"/>
                    <a:pt x="124285" y="96927"/>
                    <a:pt x="124837" y="95870"/>
                  </a:cubicBezTo>
                  <a:cubicBezTo>
                    <a:pt x="129567" y="86573"/>
                    <a:pt x="131981" y="76494"/>
                    <a:pt x="131981" y="65990"/>
                  </a:cubicBezTo>
                  <a:cubicBezTo>
                    <a:pt x="131981" y="29586"/>
                    <a:pt x="102394" y="0"/>
                    <a:pt x="65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49;p71">
              <a:extLst>
                <a:ext uri="{FF2B5EF4-FFF2-40B4-BE49-F238E27FC236}">
                  <a16:creationId xmlns:a16="http://schemas.microsoft.com/office/drawing/2014/main" id="{ABEF8112-3998-D422-D4B9-88F5E0C71054}"/>
                </a:ext>
              </a:extLst>
            </p:cNvPr>
            <p:cNvSpPr/>
            <p:nvPr/>
          </p:nvSpPr>
          <p:spPr>
            <a:xfrm>
              <a:off x="3609375" y="2110500"/>
              <a:ext cx="391475" cy="153325"/>
            </a:xfrm>
            <a:custGeom>
              <a:avLst/>
              <a:gdLst/>
              <a:ahLst/>
              <a:cxnLst/>
              <a:rect l="l" t="t" r="r" b="b"/>
              <a:pathLst>
                <a:path w="15659" h="6133" extrusionOk="0">
                  <a:moveTo>
                    <a:pt x="3067" y="0"/>
                  </a:moveTo>
                  <a:cubicBezTo>
                    <a:pt x="1371" y="0"/>
                    <a:pt x="1" y="1370"/>
                    <a:pt x="1" y="3066"/>
                  </a:cubicBezTo>
                  <a:cubicBezTo>
                    <a:pt x="1" y="4763"/>
                    <a:pt x="1371" y="6133"/>
                    <a:pt x="3067" y="6133"/>
                  </a:cubicBezTo>
                  <a:lnTo>
                    <a:pt x="12624" y="6133"/>
                  </a:lnTo>
                  <a:cubicBezTo>
                    <a:pt x="14288" y="6133"/>
                    <a:pt x="15658" y="4763"/>
                    <a:pt x="15658" y="3066"/>
                  </a:cubicBezTo>
                  <a:cubicBezTo>
                    <a:pt x="15658" y="1370"/>
                    <a:pt x="14288" y="0"/>
                    <a:pt x="12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150;p71">
              <a:extLst>
                <a:ext uri="{FF2B5EF4-FFF2-40B4-BE49-F238E27FC236}">
                  <a16:creationId xmlns:a16="http://schemas.microsoft.com/office/drawing/2014/main" id="{56981276-140E-C964-6A95-ED546F11E4DC}"/>
                </a:ext>
              </a:extLst>
            </p:cNvPr>
            <p:cNvSpPr/>
            <p:nvPr/>
          </p:nvSpPr>
          <p:spPr>
            <a:xfrm>
              <a:off x="2478275" y="3312525"/>
              <a:ext cx="396375" cy="153350"/>
            </a:xfrm>
            <a:custGeom>
              <a:avLst/>
              <a:gdLst/>
              <a:ahLst/>
              <a:cxnLst/>
              <a:rect l="l" t="t" r="r" b="b"/>
              <a:pathLst>
                <a:path w="15855" h="6134" extrusionOk="0">
                  <a:moveTo>
                    <a:pt x="3067" y="1"/>
                  </a:moveTo>
                  <a:cubicBezTo>
                    <a:pt x="1371" y="1"/>
                    <a:pt x="1" y="1371"/>
                    <a:pt x="1" y="3067"/>
                  </a:cubicBezTo>
                  <a:cubicBezTo>
                    <a:pt x="1" y="4763"/>
                    <a:pt x="1371" y="6133"/>
                    <a:pt x="3067" y="6133"/>
                  </a:cubicBezTo>
                  <a:lnTo>
                    <a:pt x="12788" y="6133"/>
                  </a:lnTo>
                  <a:cubicBezTo>
                    <a:pt x="14484" y="6133"/>
                    <a:pt x="15854" y="4763"/>
                    <a:pt x="15854" y="3067"/>
                  </a:cubicBezTo>
                  <a:cubicBezTo>
                    <a:pt x="15854" y="1371"/>
                    <a:pt x="14484" y="1"/>
                    <a:pt x="12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151;p71">
              <a:extLst>
                <a:ext uri="{FF2B5EF4-FFF2-40B4-BE49-F238E27FC236}">
                  <a16:creationId xmlns:a16="http://schemas.microsoft.com/office/drawing/2014/main" id="{C13FBB7B-7B70-224C-0915-F788EF163FD4}"/>
                </a:ext>
              </a:extLst>
            </p:cNvPr>
            <p:cNvSpPr/>
            <p:nvPr/>
          </p:nvSpPr>
          <p:spPr>
            <a:xfrm>
              <a:off x="3642000" y="4526800"/>
              <a:ext cx="358850" cy="153350"/>
            </a:xfrm>
            <a:custGeom>
              <a:avLst/>
              <a:gdLst/>
              <a:ahLst/>
              <a:cxnLst/>
              <a:rect l="l" t="t" r="r" b="b"/>
              <a:pathLst>
                <a:path w="14354" h="6134" extrusionOk="0">
                  <a:moveTo>
                    <a:pt x="3067" y="1"/>
                  </a:moveTo>
                  <a:cubicBezTo>
                    <a:pt x="1370" y="1"/>
                    <a:pt x="0" y="1371"/>
                    <a:pt x="0" y="3067"/>
                  </a:cubicBezTo>
                  <a:cubicBezTo>
                    <a:pt x="0" y="4763"/>
                    <a:pt x="1370" y="6133"/>
                    <a:pt x="3067" y="6133"/>
                  </a:cubicBezTo>
                  <a:lnTo>
                    <a:pt x="11319" y="6133"/>
                  </a:lnTo>
                  <a:cubicBezTo>
                    <a:pt x="12983" y="6133"/>
                    <a:pt x="14353" y="4763"/>
                    <a:pt x="14353" y="3067"/>
                  </a:cubicBezTo>
                  <a:cubicBezTo>
                    <a:pt x="14353" y="1371"/>
                    <a:pt x="12983" y="1"/>
                    <a:pt x="113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152;p71">
              <a:extLst>
                <a:ext uri="{FF2B5EF4-FFF2-40B4-BE49-F238E27FC236}">
                  <a16:creationId xmlns:a16="http://schemas.microsoft.com/office/drawing/2014/main" id="{F0945F7E-5EDC-141C-32C1-80D9C5A2CF04}"/>
                </a:ext>
              </a:extLst>
            </p:cNvPr>
            <p:cNvSpPr/>
            <p:nvPr/>
          </p:nvSpPr>
          <p:spPr>
            <a:xfrm>
              <a:off x="4791850" y="3312525"/>
              <a:ext cx="359650" cy="153350"/>
            </a:xfrm>
            <a:custGeom>
              <a:avLst/>
              <a:gdLst/>
              <a:ahLst/>
              <a:cxnLst/>
              <a:rect l="l" t="t" r="r" b="b"/>
              <a:pathLst>
                <a:path w="14386" h="6134" extrusionOk="0">
                  <a:moveTo>
                    <a:pt x="3067" y="1"/>
                  </a:moveTo>
                  <a:cubicBezTo>
                    <a:pt x="1370" y="1"/>
                    <a:pt x="0" y="1371"/>
                    <a:pt x="0" y="3067"/>
                  </a:cubicBezTo>
                  <a:cubicBezTo>
                    <a:pt x="0" y="4763"/>
                    <a:pt x="1370" y="6133"/>
                    <a:pt x="3067" y="6133"/>
                  </a:cubicBezTo>
                  <a:lnTo>
                    <a:pt x="11319" y="6133"/>
                  </a:lnTo>
                  <a:cubicBezTo>
                    <a:pt x="13016" y="6133"/>
                    <a:pt x="14386" y="4763"/>
                    <a:pt x="14386" y="3067"/>
                  </a:cubicBezTo>
                  <a:cubicBezTo>
                    <a:pt x="14386" y="1371"/>
                    <a:pt x="13016" y="1"/>
                    <a:pt x="113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53;p71">
              <a:extLst>
                <a:ext uri="{FF2B5EF4-FFF2-40B4-BE49-F238E27FC236}">
                  <a16:creationId xmlns:a16="http://schemas.microsoft.com/office/drawing/2014/main" id="{D149F1D1-0258-2502-2E34-A808B51C0CC9}"/>
                </a:ext>
              </a:extLst>
            </p:cNvPr>
            <p:cNvSpPr/>
            <p:nvPr/>
          </p:nvSpPr>
          <p:spPr>
            <a:xfrm>
              <a:off x="2949650" y="2545200"/>
              <a:ext cx="1701150" cy="1687250"/>
            </a:xfrm>
            <a:custGeom>
              <a:avLst/>
              <a:gdLst/>
              <a:ahLst/>
              <a:cxnLst/>
              <a:rect l="l" t="t" r="r" b="b"/>
              <a:pathLst>
                <a:path w="68046" h="67490" extrusionOk="0">
                  <a:moveTo>
                    <a:pt x="57281" y="10502"/>
                  </a:moveTo>
                  <a:lnTo>
                    <a:pt x="42602" y="38001"/>
                  </a:lnTo>
                  <a:lnTo>
                    <a:pt x="29782" y="25181"/>
                  </a:lnTo>
                  <a:lnTo>
                    <a:pt x="57281" y="10502"/>
                  </a:lnTo>
                  <a:close/>
                  <a:moveTo>
                    <a:pt x="25444" y="29487"/>
                  </a:moveTo>
                  <a:lnTo>
                    <a:pt x="38263" y="42339"/>
                  </a:lnTo>
                  <a:lnTo>
                    <a:pt x="10765" y="57018"/>
                  </a:lnTo>
                  <a:lnTo>
                    <a:pt x="25444" y="29487"/>
                  </a:lnTo>
                  <a:close/>
                  <a:moveTo>
                    <a:pt x="64727" y="0"/>
                  </a:moveTo>
                  <a:cubicBezTo>
                    <a:pt x="64233" y="0"/>
                    <a:pt x="63736" y="118"/>
                    <a:pt x="63283" y="357"/>
                  </a:cubicBezTo>
                  <a:lnTo>
                    <a:pt x="23258" y="21723"/>
                  </a:lnTo>
                  <a:cubicBezTo>
                    <a:pt x="22736" y="22017"/>
                    <a:pt x="22279" y="22441"/>
                    <a:pt x="21986" y="22963"/>
                  </a:cubicBezTo>
                  <a:lnTo>
                    <a:pt x="620" y="62988"/>
                  </a:lnTo>
                  <a:cubicBezTo>
                    <a:pt x="0" y="64194"/>
                    <a:pt x="228" y="65662"/>
                    <a:pt x="1174" y="66608"/>
                  </a:cubicBezTo>
                  <a:cubicBezTo>
                    <a:pt x="1762" y="67196"/>
                    <a:pt x="2544" y="67489"/>
                    <a:pt x="3327" y="67489"/>
                  </a:cubicBezTo>
                  <a:cubicBezTo>
                    <a:pt x="3817" y="67489"/>
                    <a:pt x="4306" y="67391"/>
                    <a:pt x="4763" y="67130"/>
                  </a:cubicBezTo>
                  <a:lnTo>
                    <a:pt x="24791" y="56464"/>
                  </a:lnTo>
                  <a:lnTo>
                    <a:pt x="44787" y="45797"/>
                  </a:lnTo>
                  <a:lnTo>
                    <a:pt x="44820" y="45797"/>
                  </a:lnTo>
                  <a:cubicBezTo>
                    <a:pt x="45342" y="45503"/>
                    <a:pt x="45766" y="45047"/>
                    <a:pt x="46059" y="44525"/>
                  </a:cubicBezTo>
                  <a:lnTo>
                    <a:pt x="67425" y="4500"/>
                  </a:lnTo>
                  <a:cubicBezTo>
                    <a:pt x="68045" y="3293"/>
                    <a:pt x="67817" y="1858"/>
                    <a:pt x="66871" y="879"/>
                  </a:cubicBezTo>
                  <a:cubicBezTo>
                    <a:pt x="66290" y="298"/>
                    <a:pt x="65512" y="0"/>
                    <a:pt x="64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30623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409407-91C7-8ECD-714D-A83799B299A3}"/>
              </a:ext>
            </a:extLst>
          </p:cNvPr>
          <p:cNvSpPr>
            <a:spLocks noGrp="1"/>
          </p:cNvSpPr>
          <p:nvPr>
            <p:ph type="title"/>
          </p:nvPr>
        </p:nvSpPr>
        <p:spPr>
          <a:xfrm>
            <a:off x="713224" y="314396"/>
            <a:ext cx="7717500" cy="572700"/>
          </a:xfrm>
        </p:spPr>
        <p:txBody>
          <a:bodyPr/>
          <a:lstStyle/>
          <a:p>
            <a:r>
              <a:rPr lang="he-IL" sz="4000" dirty="0" err="1">
                <a:latin typeface="Calibri" panose="020F0502020204030204" pitchFamily="34" charset="0"/>
                <a:cs typeface="Calibri" panose="020F0502020204030204" pitchFamily="34" charset="0"/>
              </a:rPr>
              <a:t>סטלה</a:t>
            </a:r>
            <a:r>
              <a:rPr lang="he-IL" sz="4000" dirty="0">
                <a:latin typeface="Calibri" panose="020F0502020204030204" pitchFamily="34" charset="0"/>
                <a:cs typeface="Calibri" panose="020F0502020204030204" pitchFamily="34" charset="0"/>
              </a:rPr>
              <a:t> יאנג – אני לא ההשראה שלכם</a:t>
            </a:r>
          </a:p>
        </p:txBody>
      </p:sp>
      <p:pic>
        <p:nvPicPr>
          <p:cNvPr id="3" name="מדיה מקוונת 2" title="Inspiration porn and the objectification of disability: Stella Young at TEDxSydney 2014">
            <a:hlinkClick r:id="" action="ppaction://media"/>
            <a:extLst>
              <a:ext uri="{FF2B5EF4-FFF2-40B4-BE49-F238E27FC236}">
                <a16:creationId xmlns:a16="http://schemas.microsoft.com/office/drawing/2014/main" id="{E75D8DAC-1873-E025-5ACF-6D7EBA677276}"/>
              </a:ext>
            </a:extLst>
          </p:cNvPr>
          <p:cNvPicPr>
            <a:picLocks noRot="1" noChangeAspect="1"/>
          </p:cNvPicPr>
          <p:nvPr>
            <a:videoFile r:link="rId1"/>
          </p:nvPr>
        </p:nvPicPr>
        <p:blipFill>
          <a:blip r:embed="rId4"/>
          <a:stretch>
            <a:fillRect/>
          </a:stretch>
        </p:blipFill>
        <p:spPr>
          <a:xfrm>
            <a:off x="1480275" y="1204855"/>
            <a:ext cx="6183399" cy="3493620"/>
          </a:xfrm>
          <a:prstGeom prst="rect">
            <a:avLst/>
          </a:prstGeom>
        </p:spPr>
      </p:pic>
    </p:spTree>
    <p:extLst>
      <p:ext uri="{BB962C8B-B14F-4D97-AF65-F5344CB8AC3E}">
        <p14:creationId xmlns:p14="http://schemas.microsoft.com/office/powerpoint/2010/main" val="132003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6"/>
        <p:cNvGrpSpPr/>
        <p:nvPr/>
      </p:nvGrpSpPr>
      <p:grpSpPr>
        <a:xfrm>
          <a:off x="0" y="0"/>
          <a:ext cx="0" cy="0"/>
          <a:chOff x="0" y="0"/>
          <a:chExt cx="0" cy="0"/>
        </a:xfrm>
      </p:grpSpPr>
      <p:sp>
        <p:nvSpPr>
          <p:cNvPr id="847" name="Google Shape;847;p4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dirty="0">
                <a:latin typeface="Calibri" panose="020F0502020204030204" pitchFamily="34" charset="0"/>
                <a:cs typeface="Calibri" panose="020F0502020204030204" pitchFamily="34" charset="0"/>
              </a:rPr>
              <a:t>על מה נדבר?</a:t>
            </a:r>
            <a:endParaRPr dirty="0">
              <a:latin typeface="Calibri" panose="020F0502020204030204" pitchFamily="34" charset="0"/>
              <a:cs typeface="Calibri" panose="020F0502020204030204" pitchFamily="34" charset="0"/>
            </a:endParaRPr>
          </a:p>
        </p:txBody>
      </p:sp>
      <p:sp>
        <p:nvSpPr>
          <p:cNvPr id="848" name="Google Shape;848;p42"/>
          <p:cNvSpPr txBox="1">
            <a:spLocks noGrp="1"/>
          </p:cNvSpPr>
          <p:nvPr>
            <p:ph type="subTitle" idx="1"/>
          </p:nvPr>
        </p:nvSpPr>
        <p:spPr>
          <a:xfrm>
            <a:off x="3553247" y="1500200"/>
            <a:ext cx="2007300" cy="454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he-IL" sz="1800" dirty="0">
                <a:latin typeface="Alef" panose="00000500000000000000" pitchFamily="2" charset="-79"/>
                <a:cs typeface="Alef" panose="00000500000000000000" pitchFamily="2" charset="-79"/>
              </a:rPr>
              <a:t>מה זה בכלל? איך קשור אלינו?</a:t>
            </a:r>
            <a:endParaRPr sz="1800" dirty="0">
              <a:latin typeface="Alef" panose="00000500000000000000" pitchFamily="2" charset="-79"/>
              <a:cs typeface="Alef" panose="00000500000000000000" pitchFamily="2" charset="-79"/>
            </a:endParaRPr>
          </a:p>
        </p:txBody>
      </p:sp>
      <p:sp>
        <p:nvSpPr>
          <p:cNvPr id="849" name="Google Shape;849;p42"/>
          <p:cNvSpPr txBox="1">
            <a:spLocks noGrp="1"/>
          </p:cNvSpPr>
          <p:nvPr>
            <p:ph type="subTitle" idx="2"/>
          </p:nvPr>
        </p:nvSpPr>
        <p:spPr>
          <a:xfrm>
            <a:off x="6427850" y="1380206"/>
            <a:ext cx="1228873" cy="694488"/>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he-IL" dirty="0">
                <a:latin typeface="Alef" panose="00000500000000000000" pitchFamily="2" charset="-79"/>
                <a:cs typeface="Alef" panose="00000500000000000000" pitchFamily="2" charset="-79"/>
              </a:rPr>
              <a:t>במסגרת תנועתית</a:t>
            </a:r>
            <a:endParaRPr dirty="0">
              <a:latin typeface="Alef" panose="00000500000000000000" pitchFamily="2" charset="-79"/>
              <a:cs typeface="Alef" panose="00000500000000000000" pitchFamily="2" charset="-79"/>
            </a:endParaRPr>
          </a:p>
        </p:txBody>
      </p:sp>
      <p:sp>
        <p:nvSpPr>
          <p:cNvPr id="850" name="Google Shape;850;p42"/>
          <p:cNvSpPr txBox="1">
            <a:spLocks noGrp="1"/>
          </p:cNvSpPr>
          <p:nvPr>
            <p:ph type="subTitle" idx="3"/>
          </p:nvPr>
        </p:nvSpPr>
        <p:spPr>
          <a:xfrm>
            <a:off x="3553247" y="2884012"/>
            <a:ext cx="2299200" cy="454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he-IL" sz="2000" dirty="0">
                <a:latin typeface="Alef" panose="00000500000000000000" pitchFamily="2" charset="-79"/>
                <a:cs typeface="Alef" panose="00000500000000000000" pitchFamily="2" charset="-79"/>
              </a:rPr>
              <a:t>במסגרת </a:t>
            </a:r>
            <a:r>
              <a:rPr lang="he-IL" sz="2000" dirty="0" err="1">
                <a:latin typeface="Alef" panose="00000500000000000000" pitchFamily="2" charset="-79"/>
                <a:cs typeface="Alef" panose="00000500000000000000" pitchFamily="2" charset="-79"/>
              </a:rPr>
              <a:t>הנהגתית</a:t>
            </a:r>
            <a:r>
              <a:rPr lang="he-IL" sz="2000" dirty="0">
                <a:latin typeface="Alef" panose="00000500000000000000" pitchFamily="2" charset="-79"/>
                <a:cs typeface="Alef" panose="00000500000000000000" pitchFamily="2" charset="-79"/>
              </a:rPr>
              <a:t>-שבטית</a:t>
            </a:r>
            <a:endParaRPr sz="2000" dirty="0">
              <a:latin typeface="Alef" panose="00000500000000000000" pitchFamily="2" charset="-79"/>
              <a:cs typeface="Alef" panose="00000500000000000000" pitchFamily="2" charset="-79"/>
            </a:endParaRPr>
          </a:p>
        </p:txBody>
      </p:sp>
      <p:sp>
        <p:nvSpPr>
          <p:cNvPr id="851" name="Google Shape;851;p42"/>
          <p:cNvSpPr txBox="1">
            <a:spLocks noGrp="1"/>
          </p:cNvSpPr>
          <p:nvPr>
            <p:ph type="subTitle" idx="4"/>
          </p:nvPr>
        </p:nvSpPr>
        <p:spPr>
          <a:xfrm>
            <a:off x="6427850" y="2905612"/>
            <a:ext cx="2430400" cy="454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he-IL" dirty="0">
                <a:latin typeface="Alef" panose="00000500000000000000" pitchFamily="2" charset="-79"/>
                <a:cs typeface="Alef" panose="00000500000000000000" pitchFamily="2" charset="-79"/>
              </a:rPr>
              <a:t>שאלות ושיתוף</a:t>
            </a:r>
            <a:endParaRPr dirty="0">
              <a:latin typeface="Alef" panose="00000500000000000000" pitchFamily="2" charset="-79"/>
              <a:cs typeface="Alef" panose="00000500000000000000" pitchFamily="2" charset="-79"/>
            </a:endParaRPr>
          </a:p>
        </p:txBody>
      </p:sp>
      <p:sp>
        <p:nvSpPr>
          <p:cNvPr id="856" name="Google Shape;856;p42"/>
          <p:cNvSpPr txBox="1">
            <a:spLocks noGrp="1"/>
          </p:cNvSpPr>
          <p:nvPr>
            <p:ph type="title" idx="9"/>
          </p:nvPr>
        </p:nvSpPr>
        <p:spPr>
          <a:xfrm>
            <a:off x="2695547" y="1521800"/>
            <a:ext cx="872700" cy="41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857" name="Google Shape;857;p42"/>
          <p:cNvSpPr txBox="1">
            <a:spLocks noGrp="1"/>
          </p:cNvSpPr>
          <p:nvPr>
            <p:ph type="title" idx="13"/>
          </p:nvPr>
        </p:nvSpPr>
        <p:spPr>
          <a:xfrm>
            <a:off x="5560547" y="1521800"/>
            <a:ext cx="872700" cy="41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O2</a:t>
            </a:r>
            <a:endParaRPr/>
          </a:p>
        </p:txBody>
      </p:sp>
      <p:sp>
        <p:nvSpPr>
          <p:cNvPr id="858" name="Google Shape;858;p42"/>
          <p:cNvSpPr txBox="1">
            <a:spLocks noGrp="1"/>
          </p:cNvSpPr>
          <p:nvPr>
            <p:ph type="title" idx="14"/>
          </p:nvPr>
        </p:nvSpPr>
        <p:spPr>
          <a:xfrm>
            <a:off x="2695547" y="2927212"/>
            <a:ext cx="872700" cy="41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859" name="Google Shape;859;p42"/>
          <p:cNvSpPr txBox="1">
            <a:spLocks noGrp="1"/>
          </p:cNvSpPr>
          <p:nvPr>
            <p:ph type="title" idx="15"/>
          </p:nvPr>
        </p:nvSpPr>
        <p:spPr>
          <a:xfrm>
            <a:off x="5560547" y="2927212"/>
            <a:ext cx="872700" cy="41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860" name="Google Shape;860;p42"/>
          <p:cNvSpPr/>
          <p:nvPr/>
        </p:nvSpPr>
        <p:spPr>
          <a:xfrm>
            <a:off x="1363739" y="4829576"/>
            <a:ext cx="152417" cy="99385"/>
          </a:xfrm>
          <a:custGeom>
            <a:avLst/>
            <a:gdLst/>
            <a:ahLst/>
            <a:cxnLst/>
            <a:rect l="l" t="t" r="r" b="b"/>
            <a:pathLst>
              <a:path w="3618" h="2359" extrusionOk="0">
                <a:moveTo>
                  <a:pt x="2011" y="1"/>
                </a:moveTo>
                <a:cubicBezTo>
                  <a:pt x="1897" y="1"/>
                  <a:pt x="1775" y="18"/>
                  <a:pt x="1641" y="66"/>
                </a:cubicBezTo>
                <a:cubicBezTo>
                  <a:pt x="1216" y="218"/>
                  <a:pt x="304" y="644"/>
                  <a:pt x="152" y="948"/>
                </a:cubicBezTo>
                <a:cubicBezTo>
                  <a:pt x="0" y="1252"/>
                  <a:pt x="61" y="1738"/>
                  <a:pt x="61" y="1799"/>
                </a:cubicBezTo>
                <a:cubicBezTo>
                  <a:pt x="61" y="1799"/>
                  <a:pt x="942" y="2315"/>
                  <a:pt x="1641" y="2346"/>
                </a:cubicBezTo>
                <a:cubicBezTo>
                  <a:pt x="1714" y="2354"/>
                  <a:pt x="1796" y="2358"/>
                  <a:pt x="1884" y="2358"/>
                </a:cubicBezTo>
                <a:cubicBezTo>
                  <a:pt x="2429" y="2358"/>
                  <a:pt x="3213" y="2216"/>
                  <a:pt x="3344" y="2163"/>
                </a:cubicBezTo>
                <a:cubicBezTo>
                  <a:pt x="3496" y="2072"/>
                  <a:pt x="3617" y="1616"/>
                  <a:pt x="3617" y="1100"/>
                </a:cubicBezTo>
                <a:cubicBezTo>
                  <a:pt x="3617" y="704"/>
                  <a:pt x="3040" y="218"/>
                  <a:pt x="2705" y="127"/>
                </a:cubicBezTo>
                <a:cubicBezTo>
                  <a:pt x="2476" y="85"/>
                  <a:pt x="2261" y="1"/>
                  <a:pt x="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1418800" y="4851567"/>
            <a:ext cx="97357" cy="81985"/>
          </a:xfrm>
          <a:custGeom>
            <a:avLst/>
            <a:gdLst/>
            <a:ahLst/>
            <a:cxnLst/>
            <a:rect l="l" t="t" r="r" b="b"/>
            <a:pathLst>
              <a:path w="2311" h="1946" extrusionOk="0">
                <a:moveTo>
                  <a:pt x="2097" y="0"/>
                </a:moveTo>
                <a:cubicBezTo>
                  <a:pt x="2097" y="0"/>
                  <a:pt x="2037" y="61"/>
                  <a:pt x="2067" y="61"/>
                </a:cubicBezTo>
                <a:cubicBezTo>
                  <a:pt x="2067" y="61"/>
                  <a:pt x="547" y="942"/>
                  <a:pt x="395" y="973"/>
                </a:cubicBezTo>
                <a:cubicBezTo>
                  <a:pt x="243" y="1064"/>
                  <a:pt x="91" y="1824"/>
                  <a:pt x="91" y="1824"/>
                </a:cubicBezTo>
                <a:cubicBezTo>
                  <a:pt x="0" y="1854"/>
                  <a:pt x="1611" y="1945"/>
                  <a:pt x="1611" y="1945"/>
                </a:cubicBezTo>
                <a:lnTo>
                  <a:pt x="2310" y="1398"/>
                </a:lnTo>
                <a:lnTo>
                  <a:pt x="2310" y="608"/>
                </a:lnTo>
                <a:cubicBezTo>
                  <a:pt x="2310" y="334"/>
                  <a:pt x="2097" y="0"/>
                  <a:pt x="2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1368837" y="4820814"/>
            <a:ext cx="138347" cy="82027"/>
          </a:xfrm>
          <a:custGeom>
            <a:avLst/>
            <a:gdLst/>
            <a:ahLst/>
            <a:cxnLst/>
            <a:rect l="l" t="t" r="r" b="b"/>
            <a:pathLst>
              <a:path w="3284" h="1947" extrusionOk="0">
                <a:moveTo>
                  <a:pt x="1855" y="1"/>
                </a:moveTo>
                <a:cubicBezTo>
                  <a:pt x="1764" y="1"/>
                  <a:pt x="61" y="882"/>
                  <a:pt x="1" y="1156"/>
                </a:cubicBezTo>
                <a:cubicBezTo>
                  <a:pt x="30" y="1156"/>
                  <a:pt x="1027" y="1947"/>
                  <a:pt x="1466" y="1947"/>
                </a:cubicBezTo>
                <a:cubicBezTo>
                  <a:pt x="1474" y="1947"/>
                  <a:pt x="1482" y="1946"/>
                  <a:pt x="1490" y="1946"/>
                </a:cubicBezTo>
                <a:cubicBezTo>
                  <a:pt x="1733" y="1764"/>
                  <a:pt x="3223" y="1064"/>
                  <a:pt x="3283" y="730"/>
                </a:cubicBezTo>
                <a:cubicBezTo>
                  <a:pt x="3283" y="639"/>
                  <a:pt x="1916" y="1"/>
                  <a:pt x="18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51"/>
          <p:cNvSpPr txBox="1">
            <a:spLocks noGrp="1"/>
          </p:cNvSpPr>
          <p:nvPr>
            <p:ph type="title"/>
          </p:nvPr>
        </p:nvSpPr>
        <p:spPr>
          <a:xfrm>
            <a:off x="1440736" y="456176"/>
            <a:ext cx="6262527" cy="1119973"/>
          </a:xfrm>
          <a:prstGeom prst="rect">
            <a:avLst/>
          </a:prstGeom>
        </p:spPr>
        <p:txBody>
          <a:bodyPr spcFirstLastPara="1" wrap="square" lIns="91425" tIns="91425" rIns="91425" bIns="91425" anchor="ctr" anchorCtr="0">
            <a:noAutofit/>
          </a:bodyPr>
          <a:lstStyle/>
          <a:p>
            <a:pPr lvl="0" algn="ctr"/>
            <a:r>
              <a:rPr lang="he-IL" sz="2800" dirty="0">
                <a:latin typeface="Calibri" panose="020F0502020204030204" pitchFamily="34" charset="0"/>
                <a:cs typeface="Calibri" panose="020F0502020204030204" pitchFamily="34" charset="0"/>
              </a:rPr>
              <a:t>יום </a:t>
            </a:r>
            <a:r>
              <a:rPr lang="he-IL" sz="2800" dirty="0" err="1">
                <a:latin typeface="Calibri" panose="020F0502020204030204" pitchFamily="34" charset="0"/>
                <a:cs typeface="Calibri" panose="020F0502020204030204" pitchFamily="34" charset="0"/>
              </a:rPr>
              <a:t>שיוויון</a:t>
            </a:r>
            <a:r>
              <a:rPr lang="he-IL" sz="2800" dirty="0">
                <a:latin typeface="Calibri" panose="020F0502020204030204" pitchFamily="34" charset="0"/>
                <a:cs typeface="Calibri" panose="020F0502020204030204" pitchFamily="34" charset="0"/>
              </a:rPr>
              <a:t> זכויות לא.נשים עם מוגבלויות 2022</a:t>
            </a:r>
            <a:endParaRPr sz="2800" dirty="0">
              <a:latin typeface="Calibri" panose="020F0502020204030204" pitchFamily="34" charset="0"/>
              <a:cs typeface="Calibri" panose="020F0502020204030204" pitchFamily="34" charset="0"/>
            </a:endParaRPr>
          </a:p>
        </p:txBody>
      </p:sp>
      <p:sp>
        <p:nvSpPr>
          <p:cNvPr id="1292" name="Google Shape;1292;p51"/>
          <p:cNvSpPr txBox="1">
            <a:spLocks noGrp="1"/>
          </p:cNvSpPr>
          <p:nvPr>
            <p:ph type="title" idx="2"/>
          </p:nvPr>
        </p:nvSpPr>
        <p:spPr>
          <a:xfrm>
            <a:off x="6094850" y="169150"/>
            <a:ext cx="2787000" cy="1407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he-IL" dirty="0"/>
              <a:t>01</a:t>
            </a:r>
            <a:endParaRPr dirty="0"/>
          </a:p>
        </p:txBody>
      </p:sp>
      <p:sp>
        <p:nvSpPr>
          <p:cNvPr id="3" name="מלבן 2"/>
          <p:cNvSpPr/>
          <p:nvPr/>
        </p:nvSpPr>
        <p:spPr>
          <a:xfrm>
            <a:off x="1440735" y="1430523"/>
            <a:ext cx="7108353" cy="3198248"/>
          </a:xfrm>
          <a:prstGeom prst="rect">
            <a:avLst/>
          </a:prstGeom>
        </p:spPr>
        <p:txBody>
          <a:bodyPr wrap="square">
            <a:spAutoFit/>
          </a:bodyPr>
          <a:lstStyle/>
          <a:p>
            <a:pPr algn="r" rtl="1">
              <a:lnSpc>
                <a:spcPct val="150000"/>
              </a:lnSpc>
              <a:spcAft>
                <a:spcPts val="600"/>
              </a:spcAft>
            </a:pPr>
            <a:r>
              <a:rPr lang="he-IL" dirty="0">
                <a:latin typeface="Alef" panose="00000500000000000000" pitchFamily="2" charset="-79"/>
                <a:ea typeface="Calibri" panose="020F0502020204030204" pitchFamily="34" charset="0"/>
                <a:cs typeface="Alef" panose="00000500000000000000" pitchFamily="2" charset="-79"/>
              </a:rPr>
              <a:t>המטרה המובהקת של היום הזה היא העלאה למודעות של זכויותיהם של אנשים עם מוגבלות ומחויבותה של החברה בישראל לזכויות אלה, המושתתות על ההכרה בעקרון השוויון, על ההכרה בערך האדם שנברא בצלם ועל עקרון כבוד הבריות (מתוך חוק שוויון זכויות לאנשים עם מוגבלות, </a:t>
            </a:r>
            <a:r>
              <a:rPr lang="he-IL" dirty="0" err="1">
                <a:latin typeface="Alef" panose="00000500000000000000" pitchFamily="2" charset="-79"/>
                <a:ea typeface="Calibri" panose="020F0502020204030204" pitchFamily="34" charset="0"/>
                <a:cs typeface="Alef" panose="00000500000000000000" pitchFamily="2" charset="-79"/>
              </a:rPr>
              <a:t>התשע"ט</a:t>
            </a:r>
            <a:r>
              <a:rPr lang="he-IL" dirty="0">
                <a:latin typeface="Alef" panose="00000500000000000000" pitchFamily="2" charset="-79"/>
                <a:ea typeface="Calibri" panose="020F0502020204030204" pitchFamily="34" charset="0"/>
                <a:cs typeface="Alef" panose="00000500000000000000" pitchFamily="2" charset="-79"/>
              </a:rPr>
              <a:t>). </a:t>
            </a:r>
          </a:p>
          <a:p>
            <a:pPr algn="r" rtl="1">
              <a:lnSpc>
                <a:spcPct val="150000"/>
              </a:lnSpc>
              <a:spcAft>
                <a:spcPts val="600"/>
              </a:spcAft>
            </a:pPr>
            <a:r>
              <a:rPr lang="he-IL" dirty="0">
                <a:latin typeface="Alef" panose="00000500000000000000" pitchFamily="2" charset="-79"/>
                <a:ea typeface="Calibri" panose="020F0502020204030204" pitchFamily="34" charset="0"/>
                <a:cs typeface="Alef" panose="00000500000000000000" pitchFamily="2" charset="-79"/>
              </a:rPr>
              <a:t>בכל שנה משרד החינוך ונציבות </a:t>
            </a:r>
            <a:r>
              <a:rPr lang="he-IL" dirty="0" err="1">
                <a:latin typeface="Alef" panose="00000500000000000000" pitchFamily="2" charset="-79"/>
                <a:ea typeface="Calibri" panose="020F0502020204030204" pitchFamily="34" charset="0"/>
                <a:cs typeface="Alef" panose="00000500000000000000" pitchFamily="2" charset="-79"/>
              </a:rPr>
              <a:t>שיוויון</a:t>
            </a:r>
            <a:r>
              <a:rPr lang="he-IL" dirty="0">
                <a:latin typeface="Alef" panose="00000500000000000000" pitchFamily="2" charset="-79"/>
                <a:ea typeface="Calibri" panose="020F0502020204030204" pitchFamily="34" charset="0"/>
                <a:cs typeface="Alef" panose="00000500000000000000" pitchFamily="2" charset="-79"/>
              </a:rPr>
              <a:t> זכויות לאנשים עם מוגבלויות בוחרים נושא שסביבו הפעילויות החינוכיות והציבוריות יעסקו. </a:t>
            </a:r>
          </a:p>
          <a:p>
            <a:pPr algn="r" rtl="1">
              <a:lnSpc>
                <a:spcPct val="150000"/>
              </a:lnSpc>
              <a:spcAft>
                <a:spcPts val="600"/>
              </a:spcAft>
            </a:pPr>
            <a:r>
              <a:rPr lang="he-IL" dirty="0">
                <a:latin typeface="Alef" panose="00000500000000000000" pitchFamily="2" charset="-79"/>
                <a:ea typeface="Calibri" panose="020F0502020204030204" pitchFamily="34" charset="0"/>
                <a:cs typeface="Alef" panose="00000500000000000000" pitchFamily="2" charset="-79"/>
              </a:rPr>
              <a:t>היום עצמו יוצא ביום שבת ה-3/12, אך כמובן שניתן לציין ולקיים פעילויות בנושא לאורך כל השבוע, וביום הפעילות שלפני ואחרי. </a:t>
            </a:r>
          </a:p>
          <a:p>
            <a:pPr algn="r" rtl="1">
              <a:lnSpc>
                <a:spcPct val="150000"/>
              </a:lnSpc>
              <a:spcAft>
                <a:spcPts val="600"/>
              </a:spcAft>
            </a:pPr>
            <a:endParaRPr lang="he-IL" dirty="0">
              <a:latin typeface="Alef" panose="00000500000000000000" pitchFamily="2" charset="-79"/>
              <a:ea typeface="Calibri" panose="020F0502020204030204" pitchFamily="34" charset="0"/>
              <a:cs typeface="Alef" panose="00000500000000000000" pitchFamily="2" charset="-79"/>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2" name="Google Shape;1292;p51"/>
          <p:cNvSpPr txBox="1">
            <a:spLocks noGrp="1"/>
          </p:cNvSpPr>
          <p:nvPr>
            <p:ph type="title" idx="2"/>
          </p:nvPr>
        </p:nvSpPr>
        <p:spPr>
          <a:xfrm>
            <a:off x="6094850" y="169150"/>
            <a:ext cx="2787000" cy="1407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he-IL" dirty="0"/>
              <a:t>01</a:t>
            </a:r>
            <a:endParaRPr dirty="0"/>
          </a:p>
        </p:txBody>
      </p:sp>
      <p:sp>
        <p:nvSpPr>
          <p:cNvPr id="2" name="מלבן 1"/>
          <p:cNvSpPr/>
          <p:nvPr/>
        </p:nvSpPr>
        <p:spPr>
          <a:xfrm>
            <a:off x="2725201" y="1519646"/>
            <a:ext cx="5174871" cy="954107"/>
          </a:xfrm>
          <a:prstGeom prst="rect">
            <a:avLst/>
          </a:prstGeom>
        </p:spPr>
        <p:txBody>
          <a:bodyPr wrap="square">
            <a:spAutoFit/>
          </a:bodyPr>
          <a:lstStyle/>
          <a:p>
            <a:pPr algn="ctr"/>
            <a:r>
              <a:rPr lang="he-IL" sz="2800" b="1" dirty="0">
                <a:latin typeface="Alef" panose="00000500000000000000" pitchFamily="2" charset="-79"/>
                <a:cs typeface="Alef" panose="00000500000000000000" pitchFamily="2" charset="-79"/>
              </a:rPr>
              <a:t>"ראיית האדם שמאחורי המוגבלות." </a:t>
            </a:r>
          </a:p>
        </p:txBody>
      </p:sp>
      <p:sp>
        <p:nvSpPr>
          <p:cNvPr id="6" name="מלבן 5">
            <a:extLst>
              <a:ext uri="{FF2B5EF4-FFF2-40B4-BE49-F238E27FC236}">
                <a16:creationId xmlns:a16="http://schemas.microsoft.com/office/drawing/2014/main" id="{298562EE-8BD4-C827-E532-C9EE7EC14D8A}"/>
              </a:ext>
            </a:extLst>
          </p:cNvPr>
          <p:cNvSpPr/>
          <p:nvPr/>
        </p:nvSpPr>
        <p:spPr>
          <a:xfrm>
            <a:off x="2268001" y="2571750"/>
            <a:ext cx="5632071" cy="954107"/>
          </a:xfrm>
          <a:prstGeom prst="rect">
            <a:avLst/>
          </a:prstGeom>
        </p:spPr>
        <p:txBody>
          <a:bodyPr wrap="square">
            <a:spAutoFit/>
          </a:bodyPr>
          <a:lstStyle/>
          <a:p>
            <a:pPr algn="ctr"/>
            <a:r>
              <a:rPr lang="he-IL" sz="2800" b="1" dirty="0">
                <a:latin typeface="Alef" panose="00000500000000000000" pitchFamily="2" charset="-79"/>
                <a:cs typeface="Alef" panose="00000500000000000000" pitchFamily="2" charset="-79"/>
              </a:rPr>
              <a:t>קידום זכויות בפרפריה החברתית ובחברה הערבית והחרדית. </a:t>
            </a:r>
          </a:p>
        </p:txBody>
      </p:sp>
      <p:sp>
        <p:nvSpPr>
          <p:cNvPr id="7" name="Google Shape;1161;p48">
            <a:extLst>
              <a:ext uri="{FF2B5EF4-FFF2-40B4-BE49-F238E27FC236}">
                <a16:creationId xmlns:a16="http://schemas.microsoft.com/office/drawing/2014/main" id="{624E6744-D3FA-F3C2-1FA0-BD105838AA0E}"/>
              </a:ext>
            </a:extLst>
          </p:cNvPr>
          <p:cNvSpPr txBox="1">
            <a:spLocks noGrp="1"/>
          </p:cNvSpPr>
          <p:nvPr>
            <p:ph type="title"/>
          </p:nvPr>
        </p:nvSpPr>
        <p:spPr>
          <a:xfrm>
            <a:off x="798808" y="467122"/>
            <a:ext cx="7222436" cy="10807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sz="3200" dirty="0">
                <a:solidFill>
                  <a:schemeClr val="tx2">
                    <a:lumMod val="75000"/>
                  </a:schemeClr>
                </a:solidFill>
                <a:latin typeface="Calibri" panose="020F0502020204030204" pitchFamily="34" charset="0"/>
                <a:cs typeface="Calibri" panose="020F0502020204030204" pitchFamily="34" charset="0"/>
              </a:rPr>
              <a:t>הנושאים שנבחרו בשנתיים האחרונות היו - </a:t>
            </a:r>
            <a:endParaRPr sz="3600" dirty="0">
              <a:solidFill>
                <a:schemeClr val="accent5">
                  <a:lumMod val="40000"/>
                  <a:lumOff val="60000"/>
                </a:schemeClr>
              </a:solidFill>
              <a:latin typeface="Calibri" panose="020F0502020204030204" pitchFamily="34" charset="0"/>
              <a:cs typeface="Calibri" panose="020F0502020204030204" pitchFamily="34" charset="0"/>
            </a:endParaRPr>
          </a:p>
        </p:txBody>
      </p:sp>
      <p:sp>
        <p:nvSpPr>
          <p:cNvPr id="8" name="מלבן 7">
            <a:extLst>
              <a:ext uri="{FF2B5EF4-FFF2-40B4-BE49-F238E27FC236}">
                <a16:creationId xmlns:a16="http://schemas.microsoft.com/office/drawing/2014/main" id="{2E3BE630-56D8-F543-E879-28AEE6A162AE}"/>
              </a:ext>
            </a:extLst>
          </p:cNvPr>
          <p:cNvSpPr/>
          <p:nvPr/>
        </p:nvSpPr>
        <p:spPr>
          <a:xfrm>
            <a:off x="7577372" y="1576150"/>
            <a:ext cx="1627179" cy="523220"/>
          </a:xfrm>
          <a:prstGeom prst="rect">
            <a:avLst/>
          </a:prstGeom>
        </p:spPr>
        <p:txBody>
          <a:bodyPr wrap="square">
            <a:spAutoFit/>
          </a:bodyPr>
          <a:lstStyle/>
          <a:p>
            <a:pPr algn="ctr"/>
            <a:r>
              <a:rPr lang="he-IL" sz="2800" b="1" dirty="0">
                <a:solidFill>
                  <a:schemeClr val="accent1">
                    <a:lumMod val="75000"/>
                  </a:schemeClr>
                </a:solidFill>
                <a:latin typeface="Alef" panose="00000500000000000000" pitchFamily="2" charset="-79"/>
                <a:cs typeface="Alef" panose="00000500000000000000" pitchFamily="2" charset="-79"/>
              </a:rPr>
              <a:t>2020</a:t>
            </a:r>
          </a:p>
        </p:txBody>
      </p:sp>
      <p:sp>
        <p:nvSpPr>
          <p:cNvPr id="9" name="מלבן 8">
            <a:extLst>
              <a:ext uri="{FF2B5EF4-FFF2-40B4-BE49-F238E27FC236}">
                <a16:creationId xmlns:a16="http://schemas.microsoft.com/office/drawing/2014/main" id="{6D0487BF-76A5-88B0-A9B5-D8B14D8E66E9}"/>
              </a:ext>
            </a:extLst>
          </p:cNvPr>
          <p:cNvSpPr/>
          <p:nvPr/>
        </p:nvSpPr>
        <p:spPr>
          <a:xfrm>
            <a:off x="7577371" y="2571750"/>
            <a:ext cx="1627179" cy="523220"/>
          </a:xfrm>
          <a:prstGeom prst="rect">
            <a:avLst/>
          </a:prstGeom>
        </p:spPr>
        <p:txBody>
          <a:bodyPr wrap="square">
            <a:spAutoFit/>
          </a:bodyPr>
          <a:lstStyle/>
          <a:p>
            <a:pPr algn="ctr"/>
            <a:r>
              <a:rPr lang="he-IL" sz="2800" b="1" dirty="0">
                <a:solidFill>
                  <a:schemeClr val="accent1">
                    <a:lumMod val="75000"/>
                  </a:schemeClr>
                </a:solidFill>
                <a:latin typeface="Alef" panose="00000500000000000000" pitchFamily="2" charset="-79"/>
                <a:cs typeface="Alef" panose="00000500000000000000" pitchFamily="2" charset="-79"/>
              </a:rPr>
              <a:t>2021</a:t>
            </a:r>
          </a:p>
        </p:txBody>
      </p:sp>
    </p:spTree>
    <p:extLst>
      <p:ext uri="{BB962C8B-B14F-4D97-AF65-F5344CB8AC3E}">
        <p14:creationId xmlns:p14="http://schemas.microsoft.com/office/powerpoint/2010/main" val="382182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61;p48">
            <a:extLst>
              <a:ext uri="{FF2B5EF4-FFF2-40B4-BE49-F238E27FC236}">
                <a16:creationId xmlns:a16="http://schemas.microsoft.com/office/drawing/2014/main" id="{5BD9181B-96D8-2808-8AEA-3FE3E0EFB729}"/>
              </a:ext>
            </a:extLst>
          </p:cNvPr>
          <p:cNvSpPr txBox="1">
            <a:spLocks noGrp="1"/>
          </p:cNvSpPr>
          <p:nvPr>
            <p:ph type="title"/>
          </p:nvPr>
        </p:nvSpPr>
        <p:spPr>
          <a:xfrm>
            <a:off x="2664014" y="226101"/>
            <a:ext cx="6272923" cy="10807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sz="4000" dirty="0">
                <a:solidFill>
                  <a:schemeClr val="accent2">
                    <a:lumMod val="60000"/>
                    <a:lumOff val="40000"/>
                  </a:schemeClr>
                </a:solidFill>
                <a:latin typeface="Calibri" panose="020F0502020204030204" pitchFamily="34" charset="0"/>
                <a:cs typeface="Calibri" panose="020F0502020204030204" pitchFamily="34" charset="0"/>
              </a:rPr>
              <a:t>מה היינו רוצות להשיג לקראת היום?</a:t>
            </a:r>
            <a:endParaRPr sz="4400" dirty="0">
              <a:solidFill>
                <a:schemeClr val="accent2">
                  <a:lumMod val="60000"/>
                  <a:lumOff val="40000"/>
                </a:schemeClr>
              </a:solidFill>
              <a:latin typeface="Calibri" panose="020F0502020204030204" pitchFamily="34" charset="0"/>
              <a:cs typeface="Calibri" panose="020F0502020204030204" pitchFamily="34" charset="0"/>
            </a:endParaRPr>
          </a:p>
        </p:txBody>
      </p:sp>
      <p:sp>
        <p:nvSpPr>
          <p:cNvPr id="4" name="מלבן 3">
            <a:extLst>
              <a:ext uri="{FF2B5EF4-FFF2-40B4-BE49-F238E27FC236}">
                <a16:creationId xmlns:a16="http://schemas.microsoft.com/office/drawing/2014/main" id="{B82ED3BF-260E-9E97-0701-0F56B1037831}"/>
              </a:ext>
            </a:extLst>
          </p:cNvPr>
          <p:cNvSpPr/>
          <p:nvPr/>
        </p:nvSpPr>
        <p:spPr>
          <a:xfrm>
            <a:off x="3762066" y="1508533"/>
            <a:ext cx="5174871" cy="830997"/>
          </a:xfrm>
          <a:prstGeom prst="rect">
            <a:avLst/>
          </a:prstGeom>
        </p:spPr>
        <p:txBody>
          <a:bodyPr wrap="square">
            <a:spAutoFit/>
          </a:bodyPr>
          <a:lstStyle/>
          <a:p>
            <a:pPr algn="ctr"/>
            <a:r>
              <a:rPr lang="he-IL" sz="2400" b="1" dirty="0">
                <a:solidFill>
                  <a:schemeClr val="accent1">
                    <a:lumMod val="75000"/>
                  </a:schemeClr>
                </a:solidFill>
                <a:latin typeface="Alef" panose="00000500000000000000" pitchFamily="2" charset="-79"/>
                <a:cs typeface="Alef" panose="00000500000000000000" pitchFamily="2" charset="-79"/>
              </a:rPr>
              <a:t>להעצים כוחות וחוויות אישיות </a:t>
            </a:r>
            <a:r>
              <a:rPr lang="he-IL" sz="2400" b="1" dirty="0" err="1">
                <a:solidFill>
                  <a:schemeClr val="accent1">
                    <a:lumMod val="75000"/>
                  </a:schemeClr>
                </a:solidFill>
                <a:latin typeface="Alef" panose="00000500000000000000" pitchFamily="2" charset="-79"/>
                <a:cs typeface="Alef" panose="00000500000000000000" pitchFamily="2" charset="-79"/>
              </a:rPr>
              <a:t>בקולם.ן</a:t>
            </a:r>
            <a:r>
              <a:rPr lang="he-IL" sz="2400" b="1" dirty="0">
                <a:solidFill>
                  <a:schemeClr val="accent1">
                    <a:lumMod val="75000"/>
                  </a:schemeClr>
                </a:solidFill>
                <a:latin typeface="Alef" panose="00000500000000000000" pitchFamily="2" charset="-79"/>
                <a:cs typeface="Alef" panose="00000500000000000000" pitchFamily="2" charset="-79"/>
              </a:rPr>
              <a:t> של הא.נשים</a:t>
            </a:r>
          </a:p>
        </p:txBody>
      </p:sp>
      <p:sp>
        <p:nvSpPr>
          <p:cNvPr id="5" name="מלבן 4">
            <a:extLst>
              <a:ext uri="{FF2B5EF4-FFF2-40B4-BE49-F238E27FC236}">
                <a16:creationId xmlns:a16="http://schemas.microsoft.com/office/drawing/2014/main" id="{EFB08C7C-3E26-107F-7E37-E574DB2E07E0}"/>
              </a:ext>
            </a:extLst>
          </p:cNvPr>
          <p:cNvSpPr/>
          <p:nvPr/>
        </p:nvSpPr>
        <p:spPr>
          <a:xfrm>
            <a:off x="2338758" y="2541186"/>
            <a:ext cx="5174871" cy="1200329"/>
          </a:xfrm>
          <a:prstGeom prst="rect">
            <a:avLst/>
          </a:prstGeom>
        </p:spPr>
        <p:txBody>
          <a:bodyPr wrap="square">
            <a:spAutoFit/>
          </a:bodyPr>
          <a:lstStyle/>
          <a:p>
            <a:pPr algn="ctr"/>
            <a:r>
              <a:rPr lang="he-IL" sz="2400" b="1" dirty="0">
                <a:solidFill>
                  <a:schemeClr val="accent1">
                    <a:lumMod val="60000"/>
                    <a:lumOff val="40000"/>
                  </a:schemeClr>
                </a:solidFill>
                <a:latin typeface="Alef" panose="00000500000000000000" pitchFamily="2" charset="-79"/>
                <a:cs typeface="Alef" panose="00000500000000000000" pitchFamily="2" charset="-79"/>
              </a:rPr>
              <a:t>הזדמנות לשיח והעמקה בסוגיה חברתית חשובה עם כלל השכבות והמעגלים</a:t>
            </a:r>
          </a:p>
        </p:txBody>
      </p:sp>
      <p:sp>
        <p:nvSpPr>
          <p:cNvPr id="6" name="מלבן 5">
            <a:extLst>
              <a:ext uri="{FF2B5EF4-FFF2-40B4-BE49-F238E27FC236}">
                <a16:creationId xmlns:a16="http://schemas.microsoft.com/office/drawing/2014/main" id="{A1CDD89A-6E7D-3CA2-FCBE-0C79D162BBA4}"/>
              </a:ext>
            </a:extLst>
          </p:cNvPr>
          <p:cNvSpPr/>
          <p:nvPr/>
        </p:nvSpPr>
        <p:spPr>
          <a:xfrm>
            <a:off x="857893" y="3943171"/>
            <a:ext cx="5174871" cy="830997"/>
          </a:xfrm>
          <a:prstGeom prst="rect">
            <a:avLst/>
          </a:prstGeom>
        </p:spPr>
        <p:txBody>
          <a:bodyPr wrap="square">
            <a:spAutoFit/>
          </a:bodyPr>
          <a:lstStyle/>
          <a:p>
            <a:pPr algn="ctr"/>
            <a:r>
              <a:rPr lang="he-IL" sz="2400" b="1" dirty="0">
                <a:solidFill>
                  <a:schemeClr val="accent1">
                    <a:lumMod val="40000"/>
                    <a:lumOff val="60000"/>
                  </a:schemeClr>
                </a:solidFill>
                <a:latin typeface="Alef" panose="00000500000000000000" pitchFamily="2" charset="-79"/>
                <a:cs typeface="Alef" panose="00000500000000000000" pitchFamily="2" charset="-79"/>
              </a:rPr>
              <a:t>התבוננות על המקום וההזדמנויות </a:t>
            </a:r>
            <a:r>
              <a:rPr lang="he-IL" sz="2400" b="1" dirty="0" err="1">
                <a:solidFill>
                  <a:schemeClr val="accent1">
                    <a:lumMod val="40000"/>
                    <a:lumOff val="60000"/>
                  </a:schemeClr>
                </a:solidFill>
                <a:latin typeface="Alef" panose="00000500000000000000" pitchFamily="2" charset="-79"/>
                <a:cs typeface="Alef" panose="00000500000000000000" pitchFamily="2" charset="-79"/>
              </a:rPr>
              <a:t>שמקבלים.ות</a:t>
            </a:r>
            <a:r>
              <a:rPr lang="he-IL" sz="2400" b="1" dirty="0">
                <a:solidFill>
                  <a:schemeClr val="accent1">
                    <a:lumMod val="40000"/>
                    <a:lumOff val="60000"/>
                  </a:schemeClr>
                </a:solidFill>
                <a:latin typeface="Alef" panose="00000500000000000000" pitchFamily="2" charset="-79"/>
                <a:cs typeface="Alef" panose="00000500000000000000" pitchFamily="2" charset="-79"/>
              </a:rPr>
              <a:t> </a:t>
            </a:r>
            <a:r>
              <a:rPr lang="he-IL" sz="2400" b="1" dirty="0" err="1">
                <a:solidFill>
                  <a:schemeClr val="accent1">
                    <a:lumMod val="40000"/>
                    <a:lumOff val="60000"/>
                  </a:schemeClr>
                </a:solidFill>
                <a:latin typeface="Alef" panose="00000500000000000000" pitchFamily="2" charset="-79"/>
                <a:cs typeface="Alef" panose="00000500000000000000" pitchFamily="2" charset="-79"/>
              </a:rPr>
              <a:t>החניכים.ות</a:t>
            </a:r>
            <a:r>
              <a:rPr lang="he-IL" sz="2400" b="1" dirty="0">
                <a:solidFill>
                  <a:schemeClr val="accent1">
                    <a:lumMod val="40000"/>
                    <a:lumOff val="60000"/>
                  </a:schemeClr>
                </a:solidFill>
                <a:latin typeface="Alef" panose="00000500000000000000" pitchFamily="2" charset="-79"/>
                <a:cs typeface="Alef" panose="00000500000000000000" pitchFamily="2" charset="-79"/>
              </a:rPr>
              <a:t> בשבט</a:t>
            </a:r>
          </a:p>
        </p:txBody>
      </p:sp>
    </p:spTree>
    <p:extLst>
      <p:ext uri="{BB962C8B-B14F-4D97-AF65-F5344CB8AC3E}">
        <p14:creationId xmlns:p14="http://schemas.microsoft.com/office/powerpoint/2010/main" val="256923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19;p46">
            <a:extLst>
              <a:ext uri="{FF2B5EF4-FFF2-40B4-BE49-F238E27FC236}">
                <a16:creationId xmlns:a16="http://schemas.microsoft.com/office/drawing/2014/main" id="{471BC918-02A3-DC08-527D-D95DD4FE616C}"/>
              </a:ext>
            </a:extLst>
          </p:cNvPr>
          <p:cNvSpPr txBox="1">
            <a:spLocks/>
          </p:cNvSpPr>
          <p:nvPr/>
        </p:nvSpPr>
        <p:spPr>
          <a:xfrm>
            <a:off x="2199942" y="353840"/>
            <a:ext cx="5159460" cy="880049"/>
          </a:xfrm>
          <a:prstGeom prst="rect">
            <a:avLst/>
          </a:prstGeom>
          <a:ln w="19050">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e-IL" sz="2400" b="1" dirty="0">
                <a:solidFill>
                  <a:schemeClr val="accent2">
                    <a:lumMod val="40000"/>
                    <a:lumOff val="60000"/>
                  </a:schemeClr>
                </a:solidFill>
                <a:latin typeface="Calibri" panose="020F0502020204030204" pitchFamily="34" charset="0"/>
                <a:cs typeface="Calibri" panose="020F0502020204030204" pitchFamily="34" charset="0"/>
              </a:rPr>
              <a:t>הפעילויות שהתקיימו במרחב מרכז בשנה שעברה</a:t>
            </a:r>
          </a:p>
        </p:txBody>
      </p:sp>
      <p:pic>
        <p:nvPicPr>
          <p:cNvPr id="3" name="תמונה 2">
            <a:extLst>
              <a:ext uri="{FF2B5EF4-FFF2-40B4-BE49-F238E27FC236}">
                <a16:creationId xmlns:a16="http://schemas.microsoft.com/office/drawing/2014/main" id="{A80A6941-1EF0-6ECB-9037-B6C8454DD3E7}"/>
              </a:ext>
            </a:extLst>
          </p:cNvPr>
          <p:cNvPicPr>
            <a:picLocks noChangeAspect="1"/>
          </p:cNvPicPr>
          <p:nvPr/>
        </p:nvPicPr>
        <p:blipFill>
          <a:blip r:embed="rId2"/>
          <a:stretch>
            <a:fillRect/>
          </a:stretch>
        </p:blipFill>
        <p:spPr>
          <a:xfrm>
            <a:off x="4779672" y="1911793"/>
            <a:ext cx="4143511" cy="2775857"/>
          </a:xfrm>
          <a:prstGeom prst="rect">
            <a:avLst/>
          </a:prstGeom>
        </p:spPr>
      </p:pic>
      <p:pic>
        <p:nvPicPr>
          <p:cNvPr id="4" name="תמונה 3">
            <a:extLst>
              <a:ext uri="{FF2B5EF4-FFF2-40B4-BE49-F238E27FC236}">
                <a16:creationId xmlns:a16="http://schemas.microsoft.com/office/drawing/2014/main" id="{5AB04F33-F21B-0B3E-5D31-AB377D7385F4}"/>
              </a:ext>
            </a:extLst>
          </p:cNvPr>
          <p:cNvPicPr>
            <a:picLocks noChangeAspect="1"/>
          </p:cNvPicPr>
          <p:nvPr/>
        </p:nvPicPr>
        <p:blipFill>
          <a:blip r:embed="rId3"/>
          <a:stretch>
            <a:fillRect/>
          </a:stretch>
        </p:blipFill>
        <p:spPr>
          <a:xfrm>
            <a:off x="285751" y="1322614"/>
            <a:ext cx="4220936" cy="2775857"/>
          </a:xfrm>
          <a:prstGeom prst="rect">
            <a:avLst/>
          </a:prstGeom>
        </p:spPr>
      </p:pic>
    </p:spTree>
    <p:extLst>
      <p:ext uri="{BB962C8B-B14F-4D97-AF65-F5344CB8AC3E}">
        <p14:creationId xmlns:p14="http://schemas.microsoft.com/office/powerpoint/2010/main" val="39728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19;p46">
            <a:extLst>
              <a:ext uri="{FF2B5EF4-FFF2-40B4-BE49-F238E27FC236}">
                <a16:creationId xmlns:a16="http://schemas.microsoft.com/office/drawing/2014/main" id="{ED159DC3-564C-9CA0-B0D1-0624567FE342}"/>
              </a:ext>
            </a:extLst>
          </p:cNvPr>
          <p:cNvSpPr txBox="1">
            <a:spLocks/>
          </p:cNvSpPr>
          <p:nvPr/>
        </p:nvSpPr>
        <p:spPr>
          <a:xfrm>
            <a:off x="5166911" y="824593"/>
            <a:ext cx="3288896" cy="1037258"/>
          </a:xfrm>
          <a:prstGeom prst="rect">
            <a:avLst/>
          </a:prstGeom>
          <a:ln w="19050">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e-IL" sz="2400" b="1" dirty="0">
                <a:solidFill>
                  <a:schemeClr val="accent2">
                    <a:lumMod val="40000"/>
                    <a:lumOff val="60000"/>
                  </a:schemeClr>
                </a:solidFill>
                <a:latin typeface="Calibri" panose="020F0502020204030204" pitchFamily="34" charset="0"/>
                <a:cs typeface="Calibri" panose="020F0502020204030204" pitchFamily="34" charset="0"/>
              </a:rPr>
              <a:t>הפעילויות שהתקיימו במרחב צפון בשנה שעברה</a:t>
            </a:r>
          </a:p>
        </p:txBody>
      </p:sp>
      <p:pic>
        <p:nvPicPr>
          <p:cNvPr id="6" name="תמונה 5">
            <a:extLst>
              <a:ext uri="{FF2B5EF4-FFF2-40B4-BE49-F238E27FC236}">
                <a16:creationId xmlns:a16="http://schemas.microsoft.com/office/drawing/2014/main" id="{6604882A-5052-4FCB-9B2E-AE842C10983A}"/>
              </a:ext>
            </a:extLst>
          </p:cNvPr>
          <p:cNvPicPr>
            <a:picLocks noChangeAspect="1"/>
          </p:cNvPicPr>
          <p:nvPr/>
        </p:nvPicPr>
        <p:blipFill>
          <a:blip r:embed="rId2"/>
          <a:stretch>
            <a:fillRect/>
          </a:stretch>
        </p:blipFill>
        <p:spPr>
          <a:xfrm>
            <a:off x="4671789" y="2627881"/>
            <a:ext cx="4472212" cy="2515619"/>
          </a:xfrm>
          <a:prstGeom prst="rect">
            <a:avLst/>
          </a:prstGeom>
        </p:spPr>
      </p:pic>
      <p:pic>
        <p:nvPicPr>
          <p:cNvPr id="7" name="תמונה 6">
            <a:extLst>
              <a:ext uri="{FF2B5EF4-FFF2-40B4-BE49-F238E27FC236}">
                <a16:creationId xmlns:a16="http://schemas.microsoft.com/office/drawing/2014/main" id="{B9EF0BDA-D225-15F7-0D7B-945420E620DB}"/>
              </a:ext>
            </a:extLst>
          </p:cNvPr>
          <p:cNvPicPr>
            <a:picLocks noChangeAspect="1"/>
          </p:cNvPicPr>
          <p:nvPr/>
        </p:nvPicPr>
        <p:blipFill>
          <a:blip r:embed="rId3"/>
          <a:stretch>
            <a:fillRect/>
          </a:stretch>
        </p:blipFill>
        <p:spPr>
          <a:xfrm>
            <a:off x="0" y="9184"/>
            <a:ext cx="4671788" cy="2627880"/>
          </a:xfrm>
          <a:prstGeom prst="rect">
            <a:avLst/>
          </a:prstGeom>
        </p:spPr>
      </p:pic>
    </p:spTree>
    <p:extLst>
      <p:ext uri="{BB962C8B-B14F-4D97-AF65-F5344CB8AC3E}">
        <p14:creationId xmlns:p14="http://schemas.microsoft.com/office/powerpoint/2010/main" val="1953649582"/>
      </p:ext>
    </p:extLst>
  </p:cSld>
  <p:clrMapOvr>
    <a:masterClrMapping/>
  </p:clrMapOvr>
</p:sld>
</file>

<file path=ppt/theme/theme1.xml><?xml version="1.0" encoding="utf-8"?>
<a:theme xmlns:a="http://schemas.openxmlformats.org/drawingml/2006/main" name="Girl Scout Leader's Day by Slidesgo">
  <a:themeElements>
    <a:clrScheme name="Simple Light">
      <a:dk1>
        <a:srgbClr val="000000"/>
      </a:dk1>
      <a:lt1>
        <a:srgbClr val="FFFFFF"/>
      </a:lt1>
      <a:dk2>
        <a:srgbClr val="FFF7ED"/>
      </a:dk2>
      <a:lt2>
        <a:srgbClr val="C5918C"/>
      </a:lt2>
      <a:accent1>
        <a:srgbClr val="5C3C3C"/>
      </a:accent1>
      <a:accent2>
        <a:srgbClr val="254A5D"/>
      </a:accent2>
      <a:accent3>
        <a:srgbClr val="474D40"/>
      </a:accent3>
      <a:accent4>
        <a:srgbClr val="CFA95C"/>
      </a:accent4>
      <a:accent5>
        <a:srgbClr val="8C353C"/>
      </a:accent5>
      <a:accent6>
        <a:srgbClr val="9B918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3099</TotalTime>
  <Words>888</Words>
  <Application>Microsoft Office PowerPoint</Application>
  <PresentationFormat>‫הצגה על המסך (16:9)</PresentationFormat>
  <Paragraphs>73</Paragraphs>
  <Slides>19</Slides>
  <Notes>14</Notes>
  <HiddenSlides>0</HiddenSlides>
  <MMClips>1</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19</vt:i4>
      </vt:variant>
    </vt:vector>
  </HeadingPairs>
  <TitlesOfParts>
    <vt:vector size="27" baseType="lpstr">
      <vt:lpstr>Manjari</vt:lpstr>
      <vt:lpstr>Wingdings</vt:lpstr>
      <vt:lpstr>Arial</vt:lpstr>
      <vt:lpstr>Nunito</vt:lpstr>
      <vt:lpstr>Alef</vt:lpstr>
      <vt:lpstr>Neucha</vt:lpstr>
      <vt:lpstr>Calibri</vt:lpstr>
      <vt:lpstr>Girl Scout Leader's Day by Slidesgo</vt:lpstr>
      <vt:lpstr>יום שוויון זכויות לאנשים עם מוגבלויות  3.12.2022</vt:lpstr>
      <vt:lpstr>יום שוויון זכויות לא.נשים עם מוגבלויות –  למה צריכים.ות את זה?</vt:lpstr>
      <vt:lpstr>סטלה יאנג – אני לא ההשראה שלכם</vt:lpstr>
      <vt:lpstr>על מה נדבר?</vt:lpstr>
      <vt:lpstr>יום שיוויון זכויות לא.נשים עם מוגבלויות 2022</vt:lpstr>
      <vt:lpstr>01</vt:lpstr>
      <vt:lpstr>מה היינו רוצות להשיג לקראת היום?</vt:lpstr>
      <vt:lpstr>מצגת של PowerPoint‏</vt:lpstr>
      <vt:lpstr>מצגת של PowerPoint‏</vt:lpstr>
      <vt:lpstr>מצגת של PowerPoint‏</vt:lpstr>
      <vt:lpstr>דוגמא לפעילויות מ-2020</vt:lpstr>
      <vt:lpstr>מצגת של PowerPoint‏</vt:lpstr>
      <vt:lpstr>דוגמא לפעילויות מ-2020</vt:lpstr>
      <vt:lpstr>מצגת של PowerPoint‏</vt:lpstr>
      <vt:lpstr>אתגר בנייה מכילה</vt:lpstr>
      <vt:lpstr>"סדנאות מומחים/יות – החניכים/ות במרכז!" </vt:lpstr>
      <vt:lpstr>רעיונות לעשייה בהנהגות-ובשבטים</vt:lpstr>
      <vt:lpstr>נקודות חשובות!</vt:lpstr>
      <vt:lpstr>שאלות? מחשבות?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ספארי וקיץ בשכבת ח'!</dc:title>
  <dc:creator>user</dc:creator>
  <cp:lastModifiedBy>Shahar Erez</cp:lastModifiedBy>
  <cp:revision>24</cp:revision>
  <dcterms:modified xsi:type="dcterms:W3CDTF">2022-10-18T07:41:21Z</dcterms:modified>
</cp:coreProperties>
</file>