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sldIdLst>
    <p:sldId id="267" r:id="rId2"/>
    <p:sldId id="274" r:id="rId3"/>
    <p:sldId id="272" r:id="rId4"/>
    <p:sldId id="276" r:id="rId5"/>
    <p:sldId id="277" r:id="rId6"/>
    <p:sldId id="278" r:id="rId7"/>
    <p:sldId id="280" r:id="rId8"/>
    <p:sldId id="281" r:id="rId9"/>
    <p:sldId id="292" r:id="rId10"/>
    <p:sldId id="288" r:id="rId11"/>
    <p:sldId id="291" r:id="rId12"/>
    <p:sldId id="273" r:id="rId13"/>
  </p:sldIdLst>
  <p:sldSz cx="12192000" cy="6858000"/>
  <p:notesSz cx="6858000" cy="9144000"/>
  <p:defaultTextStyle>
    <a:defPPr>
      <a:defRPr lang="en-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8F"/>
    <a:srgbClr val="F6BF9B"/>
    <a:srgbClr val="0B389F"/>
    <a:srgbClr val="0A2B47"/>
    <a:srgbClr val="97B5FC"/>
    <a:srgbClr val="0719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76113" autoAdjust="0"/>
  </p:normalViewPr>
  <p:slideViewPr>
    <p:cSldViewPr snapToGrid="0">
      <p:cViewPr varScale="1">
        <p:scale>
          <a:sx n="51" d="100"/>
          <a:sy n="51" d="100"/>
        </p:scale>
        <p:origin x="125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פרי שושן" userId="b59097bb-0d30-4762-87df-0600148b8f47" providerId="ADAL" clId="{6A164FB5-5D32-47A9-9DB1-36C279EE5D40}"/>
    <pc:docChg chg="custSel delSld modSld">
      <pc:chgData name="פרי שושן" userId="b59097bb-0d30-4762-87df-0600148b8f47" providerId="ADAL" clId="{6A164FB5-5D32-47A9-9DB1-36C279EE5D40}" dt="2022-08-25T07:35:46.042" v="15" actId="2696"/>
      <pc:docMkLst>
        <pc:docMk/>
      </pc:docMkLst>
      <pc:sldChg chg="modSp mod modNotesTx">
        <pc:chgData name="פרי שושן" userId="b59097bb-0d30-4762-87df-0600148b8f47" providerId="ADAL" clId="{6A164FB5-5D32-47A9-9DB1-36C279EE5D40}" dt="2022-08-25T07:34:08.445" v="2" actId="20577"/>
        <pc:sldMkLst>
          <pc:docMk/>
          <pc:sldMk cId="4064313552" sldId="272"/>
        </pc:sldMkLst>
        <pc:spChg chg="mod">
          <ac:chgData name="פרי שושן" userId="b59097bb-0d30-4762-87df-0600148b8f47" providerId="ADAL" clId="{6A164FB5-5D32-47A9-9DB1-36C279EE5D40}" dt="2022-08-25T07:34:04.466" v="0" actId="1076"/>
          <ac:spMkLst>
            <pc:docMk/>
            <pc:sldMk cId="4064313552" sldId="272"/>
            <ac:spMk id="2" creationId="{1BC79591-5686-0ED7-9B22-B1ADECA61094}"/>
          </ac:spMkLst>
        </pc:spChg>
      </pc:sldChg>
      <pc:sldChg chg="del">
        <pc:chgData name="פרי שושן" userId="b59097bb-0d30-4762-87df-0600148b8f47" providerId="ADAL" clId="{6A164FB5-5D32-47A9-9DB1-36C279EE5D40}" dt="2022-08-25T07:34:25.550" v="4" actId="2696"/>
        <pc:sldMkLst>
          <pc:docMk/>
          <pc:sldMk cId="1996840236" sldId="275"/>
        </pc:sldMkLst>
      </pc:sldChg>
      <pc:sldChg chg="modNotesTx">
        <pc:chgData name="פרי שושן" userId="b59097bb-0d30-4762-87df-0600148b8f47" providerId="ADAL" clId="{6A164FB5-5D32-47A9-9DB1-36C279EE5D40}" dt="2022-08-25T07:34:20.706" v="3" actId="20577"/>
        <pc:sldMkLst>
          <pc:docMk/>
          <pc:sldMk cId="804509424" sldId="277"/>
        </pc:sldMkLst>
      </pc:sldChg>
      <pc:sldChg chg="modNotesTx">
        <pc:chgData name="פרי שושן" userId="b59097bb-0d30-4762-87df-0600148b8f47" providerId="ADAL" clId="{6A164FB5-5D32-47A9-9DB1-36C279EE5D40}" dt="2022-08-25T07:34:31.225" v="5" actId="20577"/>
        <pc:sldMkLst>
          <pc:docMk/>
          <pc:sldMk cId="3553264130" sldId="278"/>
        </pc:sldMkLst>
      </pc:sldChg>
      <pc:sldChg chg="del">
        <pc:chgData name="פרי שושן" userId="b59097bb-0d30-4762-87df-0600148b8f47" providerId="ADAL" clId="{6A164FB5-5D32-47A9-9DB1-36C279EE5D40}" dt="2022-08-25T07:34:34.395" v="6" actId="2696"/>
        <pc:sldMkLst>
          <pc:docMk/>
          <pc:sldMk cId="2525559298" sldId="279"/>
        </pc:sldMkLst>
      </pc:sldChg>
      <pc:sldChg chg="modNotesTx">
        <pc:chgData name="פרי שושן" userId="b59097bb-0d30-4762-87df-0600148b8f47" providerId="ADAL" clId="{6A164FB5-5D32-47A9-9DB1-36C279EE5D40}" dt="2022-08-25T07:34:37.213" v="7" actId="20577"/>
        <pc:sldMkLst>
          <pc:docMk/>
          <pc:sldMk cId="1083491536" sldId="280"/>
        </pc:sldMkLst>
      </pc:sldChg>
      <pc:sldChg chg="modNotesTx">
        <pc:chgData name="פרי שושן" userId="b59097bb-0d30-4762-87df-0600148b8f47" providerId="ADAL" clId="{6A164FB5-5D32-47A9-9DB1-36C279EE5D40}" dt="2022-08-25T07:35:19.348" v="10" actId="20577"/>
        <pc:sldMkLst>
          <pc:docMk/>
          <pc:sldMk cId="2547858165" sldId="281"/>
        </pc:sldMkLst>
      </pc:sldChg>
      <pc:sldChg chg="del">
        <pc:chgData name="פרי שושן" userId="b59097bb-0d30-4762-87df-0600148b8f47" providerId="ADAL" clId="{6A164FB5-5D32-47A9-9DB1-36C279EE5D40}" dt="2022-08-25T07:35:41.995" v="14" actId="2696"/>
        <pc:sldMkLst>
          <pc:docMk/>
          <pc:sldMk cId="22590732" sldId="282"/>
        </pc:sldMkLst>
      </pc:sldChg>
      <pc:sldChg chg="del">
        <pc:chgData name="פרי שושן" userId="b59097bb-0d30-4762-87df-0600148b8f47" providerId="ADAL" clId="{6A164FB5-5D32-47A9-9DB1-36C279EE5D40}" dt="2022-08-25T07:35:41.995" v="14" actId="2696"/>
        <pc:sldMkLst>
          <pc:docMk/>
          <pc:sldMk cId="3343203447" sldId="283"/>
        </pc:sldMkLst>
      </pc:sldChg>
      <pc:sldChg chg="del">
        <pc:chgData name="פרי שושן" userId="b59097bb-0d30-4762-87df-0600148b8f47" providerId="ADAL" clId="{6A164FB5-5D32-47A9-9DB1-36C279EE5D40}" dt="2022-08-25T07:35:41.995" v="14" actId="2696"/>
        <pc:sldMkLst>
          <pc:docMk/>
          <pc:sldMk cId="2434705829" sldId="284"/>
        </pc:sldMkLst>
      </pc:sldChg>
      <pc:sldChg chg="del">
        <pc:chgData name="פרי שושן" userId="b59097bb-0d30-4762-87df-0600148b8f47" providerId="ADAL" clId="{6A164FB5-5D32-47A9-9DB1-36C279EE5D40}" dt="2022-08-25T07:35:41.995" v="14" actId="2696"/>
        <pc:sldMkLst>
          <pc:docMk/>
          <pc:sldMk cId="412658254" sldId="285"/>
        </pc:sldMkLst>
      </pc:sldChg>
      <pc:sldChg chg="del">
        <pc:chgData name="פרי שושן" userId="b59097bb-0d30-4762-87df-0600148b8f47" providerId="ADAL" clId="{6A164FB5-5D32-47A9-9DB1-36C279EE5D40}" dt="2022-08-25T07:35:41.995" v="14" actId="2696"/>
        <pc:sldMkLst>
          <pc:docMk/>
          <pc:sldMk cId="577969670" sldId="286"/>
        </pc:sldMkLst>
      </pc:sldChg>
      <pc:sldChg chg="del">
        <pc:chgData name="פרי שושן" userId="b59097bb-0d30-4762-87df-0600148b8f47" providerId="ADAL" clId="{6A164FB5-5D32-47A9-9DB1-36C279EE5D40}" dt="2022-08-25T07:35:41.995" v="14" actId="2696"/>
        <pc:sldMkLst>
          <pc:docMk/>
          <pc:sldMk cId="3208326460" sldId="287"/>
        </pc:sldMkLst>
      </pc:sldChg>
      <pc:sldChg chg="del">
        <pc:chgData name="פרי שושן" userId="b59097bb-0d30-4762-87df-0600148b8f47" providerId="ADAL" clId="{6A164FB5-5D32-47A9-9DB1-36C279EE5D40}" dt="2022-08-25T07:35:41.995" v="14" actId="2696"/>
        <pc:sldMkLst>
          <pc:docMk/>
          <pc:sldMk cId="3068587082" sldId="289"/>
        </pc:sldMkLst>
      </pc:sldChg>
      <pc:sldChg chg="del">
        <pc:chgData name="פרי שושן" userId="b59097bb-0d30-4762-87df-0600148b8f47" providerId="ADAL" clId="{6A164FB5-5D32-47A9-9DB1-36C279EE5D40}" dt="2022-08-25T07:35:46.042" v="15" actId="2696"/>
        <pc:sldMkLst>
          <pc:docMk/>
          <pc:sldMk cId="1940218109" sldId="290"/>
        </pc:sldMkLst>
      </pc:sldChg>
      <pc:sldChg chg="delSp modSp mod">
        <pc:chgData name="פרי שושן" userId="b59097bb-0d30-4762-87df-0600148b8f47" providerId="ADAL" clId="{6A164FB5-5D32-47A9-9DB1-36C279EE5D40}" dt="2022-08-25T07:35:35.983" v="13" actId="1076"/>
        <pc:sldMkLst>
          <pc:docMk/>
          <pc:sldMk cId="818727885" sldId="292"/>
        </pc:sldMkLst>
        <pc:picChg chg="del">
          <ac:chgData name="פרי שושן" userId="b59097bb-0d30-4762-87df-0600148b8f47" providerId="ADAL" clId="{6A164FB5-5D32-47A9-9DB1-36C279EE5D40}" dt="2022-08-25T07:35:32.565" v="11" actId="478"/>
          <ac:picMkLst>
            <pc:docMk/>
            <pc:sldMk cId="818727885" sldId="292"/>
            <ac:picMk id="4" creationId="{F89B2003-298D-3095-59FB-09B5A3FA7D01}"/>
          </ac:picMkLst>
        </pc:picChg>
        <pc:picChg chg="del">
          <ac:chgData name="פרי שושן" userId="b59097bb-0d30-4762-87df-0600148b8f47" providerId="ADAL" clId="{6A164FB5-5D32-47A9-9DB1-36C279EE5D40}" dt="2022-08-25T07:35:33.533" v="12" actId="478"/>
          <ac:picMkLst>
            <pc:docMk/>
            <pc:sldMk cId="818727885" sldId="292"/>
            <ac:picMk id="5" creationId="{B9CEC7B7-40D1-348D-8BAF-A0FD3D7003E0}"/>
          </ac:picMkLst>
        </pc:picChg>
        <pc:picChg chg="mod">
          <ac:chgData name="פרי שושן" userId="b59097bb-0d30-4762-87df-0600148b8f47" providerId="ADAL" clId="{6A164FB5-5D32-47A9-9DB1-36C279EE5D40}" dt="2022-08-25T07:35:35.983" v="13" actId="1076"/>
          <ac:picMkLst>
            <pc:docMk/>
            <pc:sldMk cId="818727885" sldId="292"/>
            <ac:picMk id="7" creationId="{D3BAB532-113C-F1CA-9AFE-B51D72D8242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398CA119-91D5-42A0-9255-10F7604D6AB5}" type="datetimeFigureOut">
              <a:rPr lang="en-IL" smtClean="0"/>
              <a:t>23/08/2022</a:t>
            </a:fld>
            <a:endParaRPr lang="en-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2B258AFD-0171-49A0-AADA-561DA9EC18FA}" type="slidenum">
              <a:rPr lang="en-IL" smtClean="0"/>
              <a:t>‹#›</a:t>
            </a:fld>
            <a:endParaRPr lang="en-IL"/>
          </a:p>
        </p:txBody>
      </p:sp>
    </p:spTree>
    <p:extLst>
      <p:ext uri="{BB962C8B-B14F-4D97-AF65-F5344CB8AC3E}">
        <p14:creationId xmlns:p14="http://schemas.microsoft.com/office/powerpoint/2010/main" val="249682218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B258AFD-0171-49A0-AADA-561DA9EC18FA}" type="slidenum">
              <a:rPr lang="en-IL" smtClean="0"/>
              <a:t>1</a:t>
            </a:fld>
            <a:endParaRPr lang="en-IL"/>
          </a:p>
        </p:txBody>
      </p:sp>
    </p:spTree>
    <p:extLst>
      <p:ext uri="{BB962C8B-B14F-4D97-AF65-F5344CB8AC3E}">
        <p14:creationId xmlns:p14="http://schemas.microsoft.com/office/powerpoint/2010/main" val="3262516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B258AFD-0171-49A0-AADA-561DA9EC18FA}" type="slidenum">
              <a:rPr lang="en-IL" smtClean="0"/>
              <a:t>10</a:t>
            </a:fld>
            <a:endParaRPr lang="en-IL"/>
          </a:p>
        </p:txBody>
      </p:sp>
    </p:spTree>
    <p:extLst>
      <p:ext uri="{BB962C8B-B14F-4D97-AF65-F5344CB8AC3E}">
        <p14:creationId xmlns:p14="http://schemas.microsoft.com/office/powerpoint/2010/main" val="3526709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B258AFD-0171-49A0-AADA-561DA9EC18FA}" type="slidenum">
              <a:rPr lang="en-IL" smtClean="0"/>
              <a:t>11</a:t>
            </a:fld>
            <a:endParaRPr lang="en-IL"/>
          </a:p>
        </p:txBody>
      </p:sp>
    </p:spTree>
    <p:extLst>
      <p:ext uri="{BB962C8B-B14F-4D97-AF65-F5344CB8AC3E}">
        <p14:creationId xmlns:p14="http://schemas.microsoft.com/office/powerpoint/2010/main" val="921178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B258AFD-0171-49A0-AADA-561DA9EC18FA}" type="slidenum">
              <a:rPr lang="en-IL" smtClean="0"/>
              <a:t>12</a:t>
            </a:fld>
            <a:endParaRPr lang="en-IL"/>
          </a:p>
        </p:txBody>
      </p:sp>
    </p:spTree>
    <p:extLst>
      <p:ext uri="{BB962C8B-B14F-4D97-AF65-F5344CB8AC3E}">
        <p14:creationId xmlns:p14="http://schemas.microsoft.com/office/powerpoint/2010/main" val="3474100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B258AFD-0171-49A0-AADA-561DA9EC18FA}" type="slidenum">
              <a:rPr lang="en-IL" smtClean="0"/>
              <a:t>2</a:t>
            </a:fld>
            <a:endParaRPr lang="en-IL"/>
          </a:p>
        </p:txBody>
      </p:sp>
    </p:spTree>
    <p:extLst>
      <p:ext uri="{BB962C8B-B14F-4D97-AF65-F5344CB8AC3E}">
        <p14:creationId xmlns:p14="http://schemas.microsoft.com/office/powerpoint/2010/main" val="374305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1800" dirty="0">
                <a:solidFill>
                  <a:srgbClr val="333333"/>
                </a:solidFill>
                <a:effectLst/>
                <a:latin typeface="Times New Roman" panose="02020603050405020304" pitchFamily="18" charset="0"/>
                <a:ea typeface="Times New Roman" panose="02020603050405020304" pitchFamily="18" charset="0"/>
                <a:cs typeface="David" panose="020E0502060401010101" pitchFamily="34" charset="-79"/>
              </a:rPr>
              <a:t>https://www.vanleer.org.il/wp-content/uploads/2021/12/%D7%9E%D7%93%D7%93-%D7%94%D7%9E%D7%92%D7%93%D7%A8-2021-%D7%98%D7%A7%D7%A1%D7%98-%D7%9E%D7%9C%D7%90.pdf</a:t>
            </a:r>
            <a:endParaRPr lang="he-IL" sz="1800" dirty="0">
              <a:solidFill>
                <a:srgbClr val="333333"/>
              </a:solidFill>
              <a:effectLst/>
              <a:latin typeface="Times New Roman" panose="02020603050405020304" pitchFamily="18" charset="0"/>
              <a:ea typeface="Times New Roman" panose="02020603050405020304" pitchFamily="18" charset="0"/>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5"/>
          </p:nvPr>
        </p:nvSpPr>
        <p:spPr/>
        <p:txBody>
          <a:bodyPr/>
          <a:lstStyle/>
          <a:p>
            <a:fld id="{2B258AFD-0171-49A0-AADA-561DA9EC18FA}" type="slidenum">
              <a:rPr lang="en-IL" smtClean="0"/>
              <a:t>3</a:t>
            </a:fld>
            <a:endParaRPr lang="en-IL"/>
          </a:p>
        </p:txBody>
      </p:sp>
    </p:spTree>
    <p:extLst>
      <p:ext uri="{BB962C8B-B14F-4D97-AF65-F5344CB8AC3E}">
        <p14:creationId xmlns:p14="http://schemas.microsoft.com/office/powerpoint/2010/main" val="88789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B258AFD-0171-49A0-AADA-561DA9EC18FA}" type="slidenum">
              <a:rPr lang="en-IL" smtClean="0"/>
              <a:t>4</a:t>
            </a:fld>
            <a:endParaRPr lang="en-IL"/>
          </a:p>
        </p:txBody>
      </p:sp>
    </p:spTree>
    <p:extLst>
      <p:ext uri="{BB962C8B-B14F-4D97-AF65-F5344CB8AC3E}">
        <p14:creationId xmlns:p14="http://schemas.microsoft.com/office/powerpoint/2010/main" val="2272979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B258AFD-0171-49A0-AADA-561DA9EC18FA}" type="slidenum">
              <a:rPr lang="en-IL" smtClean="0"/>
              <a:t>5</a:t>
            </a:fld>
            <a:endParaRPr lang="en-IL"/>
          </a:p>
        </p:txBody>
      </p:sp>
    </p:spTree>
    <p:extLst>
      <p:ext uri="{BB962C8B-B14F-4D97-AF65-F5344CB8AC3E}">
        <p14:creationId xmlns:p14="http://schemas.microsoft.com/office/powerpoint/2010/main" val="3031650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B258AFD-0171-49A0-AADA-561DA9EC18FA}" type="slidenum">
              <a:rPr lang="en-IL" smtClean="0"/>
              <a:t>6</a:t>
            </a:fld>
            <a:endParaRPr lang="en-IL"/>
          </a:p>
        </p:txBody>
      </p:sp>
    </p:spTree>
    <p:extLst>
      <p:ext uri="{BB962C8B-B14F-4D97-AF65-F5344CB8AC3E}">
        <p14:creationId xmlns:p14="http://schemas.microsoft.com/office/powerpoint/2010/main" val="685724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B258AFD-0171-49A0-AADA-561DA9EC18FA}" type="slidenum">
              <a:rPr lang="en-IL" smtClean="0"/>
              <a:t>7</a:t>
            </a:fld>
            <a:endParaRPr lang="en-IL"/>
          </a:p>
        </p:txBody>
      </p:sp>
    </p:spTree>
    <p:extLst>
      <p:ext uri="{BB962C8B-B14F-4D97-AF65-F5344CB8AC3E}">
        <p14:creationId xmlns:p14="http://schemas.microsoft.com/office/powerpoint/2010/main" val="2585723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https://www.vanleer.org.il/wp-content/uploads/2020/03/%D7%9E%D7%93%D7%A8%D7%99%D7%9A-%D7%99%D7%99%D7%A2%D7%95%D7%A5-%D7%95%D7%94%D7%AA%D7%A2%D7%A8%D7%91%D7%95%D7%AA-%D7%9E%D7%92%D7%93%D7%A8%D7%99%D7%AA-%D7%91%D7%90%D7%A8%D7%92%D7%95%D7%A0%D7%99%D7%9D-%D7%92%D7%99%D7%A8%D7%A1%D7%94-%D7%93%D7%99%D7%92%D7%99%D7%98%D7%9C%D7%99%D7%AA.pdf</a:t>
            </a:r>
          </a:p>
          <a:p>
            <a:endParaRPr lang="he-IL" dirty="0"/>
          </a:p>
        </p:txBody>
      </p:sp>
      <p:sp>
        <p:nvSpPr>
          <p:cNvPr id="4" name="מציין מיקום של מספר שקופית 3"/>
          <p:cNvSpPr>
            <a:spLocks noGrp="1"/>
          </p:cNvSpPr>
          <p:nvPr>
            <p:ph type="sldNum" sz="quarter" idx="5"/>
          </p:nvPr>
        </p:nvSpPr>
        <p:spPr/>
        <p:txBody>
          <a:bodyPr/>
          <a:lstStyle/>
          <a:p>
            <a:fld id="{2B258AFD-0171-49A0-AADA-561DA9EC18FA}" type="slidenum">
              <a:rPr lang="en-IL" smtClean="0"/>
              <a:t>8</a:t>
            </a:fld>
            <a:endParaRPr lang="en-IL"/>
          </a:p>
        </p:txBody>
      </p:sp>
    </p:spTree>
    <p:extLst>
      <p:ext uri="{BB962C8B-B14F-4D97-AF65-F5344CB8AC3E}">
        <p14:creationId xmlns:p14="http://schemas.microsoft.com/office/powerpoint/2010/main" val="1190652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B258AFD-0171-49A0-AADA-561DA9EC18FA}" type="slidenum">
              <a:rPr lang="en-IL" smtClean="0"/>
              <a:t>9</a:t>
            </a:fld>
            <a:endParaRPr lang="en-IL"/>
          </a:p>
        </p:txBody>
      </p:sp>
    </p:spTree>
    <p:extLst>
      <p:ext uri="{BB962C8B-B14F-4D97-AF65-F5344CB8AC3E}">
        <p14:creationId xmlns:p14="http://schemas.microsoft.com/office/powerpoint/2010/main" val="1070868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A89826C-ADBA-487B-8E48-BC53AD74CE94}"/>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IL"/>
          </a:p>
        </p:txBody>
      </p:sp>
      <p:sp>
        <p:nvSpPr>
          <p:cNvPr id="3" name="כותרת משנה 2">
            <a:extLst>
              <a:ext uri="{FF2B5EF4-FFF2-40B4-BE49-F238E27FC236}">
                <a16:creationId xmlns:a16="http://schemas.microsoft.com/office/drawing/2014/main" id="{B6681F62-9B58-450C-8063-D2C2FEE748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IL"/>
          </a:p>
        </p:txBody>
      </p:sp>
      <p:sp>
        <p:nvSpPr>
          <p:cNvPr id="4" name="מציין מיקום של תאריך 3">
            <a:extLst>
              <a:ext uri="{FF2B5EF4-FFF2-40B4-BE49-F238E27FC236}">
                <a16:creationId xmlns:a16="http://schemas.microsoft.com/office/drawing/2014/main" id="{7967BBBF-4138-495C-8527-A06EFD0E2470}"/>
              </a:ext>
            </a:extLst>
          </p:cNvPr>
          <p:cNvSpPr>
            <a:spLocks noGrp="1"/>
          </p:cNvSpPr>
          <p:nvPr>
            <p:ph type="dt" sz="half" idx="10"/>
          </p:nvPr>
        </p:nvSpPr>
        <p:spPr/>
        <p:txBody>
          <a:bodyPr/>
          <a:lstStyle/>
          <a:p>
            <a:fld id="{AD52831B-5B2A-4F07-9AAF-3827323DDE01}" type="datetimeFigureOut">
              <a:rPr lang="en-IL" smtClean="0"/>
              <a:t>23/08/2022</a:t>
            </a:fld>
            <a:endParaRPr lang="en-IL"/>
          </a:p>
        </p:txBody>
      </p:sp>
      <p:sp>
        <p:nvSpPr>
          <p:cNvPr id="5" name="מציין מיקום של כותרת תחתונה 4">
            <a:extLst>
              <a:ext uri="{FF2B5EF4-FFF2-40B4-BE49-F238E27FC236}">
                <a16:creationId xmlns:a16="http://schemas.microsoft.com/office/drawing/2014/main" id="{697C0C53-1CC6-4026-8421-AFB047A134BF}"/>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28C10E82-D2D3-4309-BC91-6C182B1EC5C9}"/>
              </a:ext>
            </a:extLst>
          </p:cNvPr>
          <p:cNvSpPr>
            <a:spLocks noGrp="1"/>
          </p:cNvSpPr>
          <p:nvPr>
            <p:ph type="sldNum" sz="quarter" idx="12"/>
          </p:nvPr>
        </p:nvSpPr>
        <p:spPr/>
        <p:txBody>
          <a:bodyPr/>
          <a:lstStyle/>
          <a:p>
            <a:fld id="{AF896DE7-243B-49DC-AC64-27E6F77465A6}" type="slidenum">
              <a:rPr lang="en-IL" smtClean="0"/>
              <a:t>‹#›</a:t>
            </a:fld>
            <a:endParaRPr lang="en-IL"/>
          </a:p>
        </p:txBody>
      </p:sp>
    </p:spTree>
    <p:extLst>
      <p:ext uri="{BB962C8B-B14F-4D97-AF65-F5344CB8AC3E}">
        <p14:creationId xmlns:p14="http://schemas.microsoft.com/office/powerpoint/2010/main" val="31246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A832F0-5EEE-443C-BAC3-7AE544F69908}"/>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של טקסט אנכי 2">
            <a:extLst>
              <a:ext uri="{FF2B5EF4-FFF2-40B4-BE49-F238E27FC236}">
                <a16:creationId xmlns:a16="http://schemas.microsoft.com/office/drawing/2014/main" id="{B4A35EA9-5F11-42B5-9071-353266A52670}"/>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FDE978E3-9CA2-413D-9ACA-EF11DBD4AE2C}"/>
              </a:ext>
            </a:extLst>
          </p:cNvPr>
          <p:cNvSpPr>
            <a:spLocks noGrp="1"/>
          </p:cNvSpPr>
          <p:nvPr>
            <p:ph type="dt" sz="half" idx="10"/>
          </p:nvPr>
        </p:nvSpPr>
        <p:spPr/>
        <p:txBody>
          <a:bodyPr/>
          <a:lstStyle/>
          <a:p>
            <a:fld id="{AD52831B-5B2A-4F07-9AAF-3827323DDE01}" type="datetimeFigureOut">
              <a:rPr lang="en-IL" smtClean="0"/>
              <a:t>23/08/2022</a:t>
            </a:fld>
            <a:endParaRPr lang="en-IL"/>
          </a:p>
        </p:txBody>
      </p:sp>
      <p:sp>
        <p:nvSpPr>
          <p:cNvPr id="5" name="מציין מיקום של כותרת תחתונה 4">
            <a:extLst>
              <a:ext uri="{FF2B5EF4-FFF2-40B4-BE49-F238E27FC236}">
                <a16:creationId xmlns:a16="http://schemas.microsoft.com/office/drawing/2014/main" id="{34674EA2-20EF-4C69-8764-B8451F61D9FC}"/>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13796E3E-B088-42D5-AE71-334DAB1FA16F}"/>
              </a:ext>
            </a:extLst>
          </p:cNvPr>
          <p:cNvSpPr>
            <a:spLocks noGrp="1"/>
          </p:cNvSpPr>
          <p:nvPr>
            <p:ph type="sldNum" sz="quarter" idx="12"/>
          </p:nvPr>
        </p:nvSpPr>
        <p:spPr/>
        <p:txBody>
          <a:bodyPr/>
          <a:lstStyle/>
          <a:p>
            <a:fld id="{AF896DE7-243B-49DC-AC64-27E6F77465A6}" type="slidenum">
              <a:rPr lang="en-IL" smtClean="0"/>
              <a:t>‹#›</a:t>
            </a:fld>
            <a:endParaRPr lang="en-IL"/>
          </a:p>
        </p:txBody>
      </p:sp>
    </p:spTree>
    <p:extLst>
      <p:ext uri="{BB962C8B-B14F-4D97-AF65-F5344CB8AC3E}">
        <p14:creationId xmlns:p14="http://schemas.microsoft.com/office/powerpoint/2010/main" val="385988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4E4E3FAB-65B8-450D-9673-151A9D23288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IL"/>
          </a:p>
        </p:txBody>
      </p:sp>
      <p:sp>
        <p:nvSpPr>
          <p:cNvPr id="3" name="מציין מיקום של טקסט אנכי 2">
            <a:extLst>
              <a:ext uri="{FF2B5EF4-FFF2-40B4-BE49-F238E27FC236}">
                <a16:creationId xmlns:a16="http://schemas.microsoft.com/office/drawing/2014/main" id="{DE1CCC01-D54E-4844-8EB8-900621D278D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271E81F4-956D-46E5-A796-DFB3BEECFD76}"/>
              </a:ext>
            </a:extLst>
          </p:cNvPr>
          <p:cNvSpPr>
            <a:spLocks noGrp="1"/>
          </p:cNvSpPr>
          <p:nvPr>
            <p:ph type="dt" sz="half" idx="10"/>
          </p:nvPr>
        </p:nvSpPr>
        <p:spPr/>
        <p:txBody>
          <a:bodyPr/>
          <a:lstStyle/>
          <a:p>
            <a:fld id="{AD52831B-5B2A-4F07-9AAF-3827323DDE01}" type="datetimeFigureOut">
              <a:rPr lang="en-IL" smtClean="0"/>
              <a:t>23/08/2022</a:t>
            </a:fld>
            <a:endParaRPr lang="en-IL"/>
          </a:p>
        </p:txBody>
      </p:sp>
      <p:sp>
        <p:nvSpPr>
          <p:cNvPr id="5" name="מציין מיקום של כותרת תחתונה 4">
            <a:extLst>
              <a:ext uri="{FF2B5EF4-FFF2-40B4-BE49-F238E27FC236}">
                <a16:creationId xmlns:a16="http://schemas.microsoft.com/office/drawing/2014/main" id="{65959D1D-4295-47E2-B8AB-B05501B290BB}"/>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993C6103-412F-47DB-B3ED-EECC00F22203}"/>
              </a:ext>
            </a:extLst>
          </p:cNvPr>
          <p:cNvSpPr>
            <a:spLocks noGrp="1"/>
          </p:cNvSpPr>
          <p:nvPr>
            <p:ph type="sldNum" sz="quarter" idx="12"/>
          </p:nvPr>
        </p:nvSpPr>
        <p:spPr/>
        <p:txBody>
          <a:bodyPr/>
          <a:lstStyle/>
          <a:p>
            <a:fld id="{AF896DE7-243B-49DC-AC64-27E6F77465A6}" type="slidenum">
              <a:rPr lang="en-IL" smtClean="0"/>
              <a:t>‹#›</a:t>
            </a:fld>
            <a:endParaRPr lang="en-IL"/>
          </a:p>
        </p:txBody>
      </p:sp>
    </p:spTree>
    <p:extLst>
      <p:ext uri="{BB962C8B-B14F-4D97-AF65-F5344CB8AC3E}">
        <p14:creationId xmlns:p14="http://schemas.microsoft.com/office/powerpoint/2010/main" val="1032451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800499E-4038-483A-A4B4-B2FEA69D8ED6}"/>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61B783D6-30B8-4FB6-A4BB-1FDFD9E08FB9}"/>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DF4DA7B6-F3A9-4F00-83E2-CC7C429AFAC6}"/>
              </a:ext>
            </a:extLst>
          </p:cNvPr>
          <p:cNvSpPr>
            <a:spLocks noGrp="1"/>
          </p:cNvSpPr>
          <p:nvPr>
            <p:ph type="dt" sz="half" idx="10"/>
          </p:nvPr>
        </p:nvSpPr>
        <p:spPr/>
        <p:txBody>
          <a:bodyPr/>
          <a:lstStyle/>
          <a:p>
            <a:fld id="{AD52831B-5B2A-4F07-9AAF-3827323DDE01}" type="datetimeFigureOut">
              <a:rPr lang="en-IL" smtClean="0"/>
              <a:t>23/08/2022</a:t>
            </a:fld>
            <a:endParaRPr lang="en-IL"/>
          </a:p>
        </p:txBody>
      </p:sp>
      <p:sp>
        <p:nvSpPr>
          <p:cNvPr id="5" name="מציין מיקום של כותרת תחתונה 4">
            <a:extLst>
              <a:ext uri="{FF2B5EF4-FFF2-40B4-BE49-F238E27FC236}">
                <a16:creationId xmlns:a16="http://schemas.microsoft.com/office/drawing/2014/main" id="{0722D1BD-B292-426E-A45E-8B77D15E8417}"/>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420CCE1F-3C0F-496B-AAB9-40FA5DE1388F}"/>
              </a:ext>
            </a:extLst>
          </p:cNvPr>
          <p:cNvSpPr>
            <a:spLocks noGrp="1"/>
          </p:cNvSpPr>
          <p:nvPr>
            <p:ph type="sldNum" sz="quarter" idx="12"/>
          </p:nvPr>
        </p:nvSpPr>
        <p:spPr/>
        <p:txBody>
          <a:bodyPr/>
          <a:lstStyle/>
          <a:p>
            <a:fld id="{AF896DE7-243B-49DC-AC64-27E6F77465A6}" type="slidenum">
              <a:rPr lang="en-IL" smtClean="0"/>
              <a:t>‹#›</a:t>
            </a:fld>
            <a:endParaRPr lang="en-IL"/>
          </a:p>
        </p:txBody>
      </p:sp>
    </p:spTree>
    <p:extLst>
      <p:ext uri="{BB962C8B-B14F-4D97-AF65-F5344CB8AC3E}">
        <p14:creationId xmlns:p14="http://schemas.microsoft.com/office/powerpoint/2010/main" val="2294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78A2A0A-705C-4C4C-A497-EA098A861CA1}"/>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E42DC682-C04B-46B9-92AB-3ACD1692AC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284DFF86-4D62-4C0B-902B-267965380869}"/>
              </a:ext>
            </a:extLst>
          </p:cNvPr>
          <p:cNvSpPr>
            <a:spLocks noGrp="1"/>
          </p:cNvSpPr>
          <p:nvPr>
            <p:ph type="dt" sz="half" idx="10"/>
          </p:nvPr>
        </p:nvSpPr>
        <p:spPr/>
        <p:txBody>
          <a:bodyPr/>
          <a:lstStyle/>
          <a:p>
            <a:fld id="{AD52831B-5B2A-4F07-9AAF-3827323DDE01}" type="datetimeFigureOut">
              <a:rPr lang="en-IL" smtClean="0"/>
              <a:t>23/08/2022</a:t>
            </a:fld>
            <a:endParaRPr lang="en-IL"/>
          </a:p>
        </p:txBody>
      </p:sp>
      <p:sp>
        <p:nvSpPr>
          <p:cNvPr id="5" name="מציין מיקום של כותרת תחתונה 4">
            <a:extLst>
              <a:ext uri="{FF2B5EF4-FFF2-40B4-BE49-F238E27FC236}">
                <a16:creationId xmlns:a16="http://schemas.microsoft.com/office/drawing/2014/main" id="{57AAC2B2-6408-4CF9-AAA7-B3F3ACFD8C34}"/>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320253CA-71BD-46DF-A1BE-4FE5783C7947}"/>
              </a:ext>
            </a:extLst>
          </p:cNvPr>
          <p:cNvSpPr>
            <a:spLocks noGrp="1"/>
          </p:cNvSpPr>
          <p:nvPr>
            <p:ph type="sldNum" sz="quarter" idx="12"/>
          </p:nvPr>
        </p:nvSpPr>
        <p:spPr/>
        <p:txBody>
          <a:bodyPr/>
          <a:lstStyle/>
          <a:p>
            <a:fld id="{AF896DE7-243B-49DC-AC64-27E6F77465A6}" type="slidenum">
              <a:rPr lang="en-IL" smtClean="0"/>
              <a:t>‹#›</a:t>
            </a:fld>
            <a:endParaRPr lang="en-IL"/>
          </a:p>
        </p:txBody>
      </p:sp>
    </p:spTree>
    <p:extLst>
      <p:ext uri="{BB962C8B-B14F-4D97-AF65-F5344CB8AC3E}">
        <p14:creationId xmlns:p14="http://schemas.microsoft.com/office/powerpoint/2010/main" val="2139418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D443204-67E5-43FE-9EFA-5966833B4A7B}"/>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CD298573-BE0E-43E8-9E70-17BF438C684F}"/>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תוכן 3">
            <a:extLst>
              <a:ext uri="{FF2B5EF4-FFF2-40B4-BE49-F238E27FC236}">
                <a16:creationId xmlns:a16="http://schemas.microsoft.com/office/drawing/2014/main" id="{4EB70BEE-EF49-4B1B-924A-E142EE50C864}"/>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5" name="מציין מיקום של תאריך 4">
            <a:extLst>
              <a:ext uri="{FF2B5EF4-FFF2-40B4-BE49-F238E27FC236}">
                <a16:creationId xmlns:a16="http://schemas.microsoft.com/office/drawing/2014/main" id="{64F83875-0ECF-43D6-A19E-78F6764D93DA}"/>
              </a:ext>
            </a:extLst>
          </p:cNvPr>
          <p:cNvSpPr>
            <a:spLocks noGrp="1"/>
          </p:cNvSpPr>
          <p:nvPr>
            <p:ph type="dt" sz="half" idx="10"/>
          </p:nvPr>
        </p:nvSpPr>
        <p:spPr/>
        <p:txBody>
          <a:bodyPr/>
          <a:lstStyle/>
          <a:p>
            <a:fld id="{AD52831B-5B2A-4F07-9AAF-3827323DDE01}" type="datetimeFigureOut">
              <a:rPr lang="en-IL" smtClean="0"/>
              <a:t>23/08/2022</a:t>
            </a:fld>
            <a:endParaRPr lang="en-IL"/>
          </a:p>
        </p:txBody>
      </p:sp>
      <p:sp>
        <p:nvSpPr>
          <p:cNvPr id="6" name="מציין מיקום של כותרת תחתונה 5">
            <a:extLst>
              <a:ext uri="{FF2B5EF4-FFF2-40B4-BE49-F238E27FC236}">
                <a16:creationId xmlns:a16="http://schemas.microsoft.com/office/drawing/2014/main" id="{2AB67BF3-1D6D-4217-8FD9-8C2D807839F6}"/>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FE25369A-A2AC-4DAA-90AF-E5BCFDBB69CF}"/>
              </a:ext>
            </a:extLst>
          </p:cNvPr>
          <p:cNvSpPr>
            <a:spLocks noGrp="1"/>
          </p:cNvSpPr>
          <p:nvPr>
            <p:ph type="sldNum" sz="quarter" idx="12"/>
          </p:nvPr>
        </p:nvSpPr>
        <p:spPr/>
        <p:txBody>
          <a:bodyPr/>
          <a:lstStyle/>
          <a:p>
            <a:fld id="{AF896DE7-243B-49DC-AC64-27E6F77465A6}" type="slidenum">
              <a:rPr lang="en-IL" smtClean="0"/>
              <a:t>‹#›</a:t>
            </a:fld>
            <a:endParaRPr lang="en-IL"/>
          </a:p>
        </p:txBody>
      </p:sp>
    </p:spTree>
    <p:extLst>
      <p:ext uri="{BB962C8B-B14F-4D97-AF65-F5344CB8AC3E}">
        <p14:creationId xmlns:p14="http://schemas.microsoft.com/office/powerpoint/2010/main" val="189317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26F0FF-A4E5-47E0-9B11-EC281F704F58}"/>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05AFC279-84A1-4E42-9BE1-D27D000143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EB2C8538-A7E1-4ADA-9756-A65299D013D0}"/>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5" name="מציין מיקום טקסט 4">
            <a:extLst>
              <a:ext uri="{FF2B5EF4-FFF2-40B4-BE49-F238E27FC236}">
                <a16:creationId xmlns:a16="http://schemas.microsoft.com/office/drawing/2014/main" id="{C71282D6-9B40-4E13-B2E4-FF2F1AC1D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392D0A00-C972-43EE-BE9F-CCBBE334C3B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7" name="מציין מיקום של תאריך 6">
            <a:extLst>
              <a:ext uri="{FF2B5EF4-FFF2-40B4-BE49-F238E27FC236}">
                <a16:creationId xmlns:a16="http://schemas.microsoft.com/office/drawing/2014/main" id="{9CDD5E41-EE9A-4F01-832F-318735804998}"/>
              </a:ext>
            </a:extLst>
          </p:cNvPr>
          <p:cNvSpPr>
            <a:spLocks noGrp="1"/>
          </p:cNvSpPr>
          <p:nvPr>
            <p:ph type="dt" sz="half" idx="10"/>
          </p:nvPr>
        </p:nvSpPr>
        <p:spPr/>
        <p:txBody>
          <a:bodyPr/>
          <a:lstStyle/>
          <a:p>
            <a:fld id="{AD52831B-5B2A-4F07-9AAF-3827323DDE01}" type="datetimeFigureOut">
              <a:rPr lang="en-IL" smtClean="0"/>
              <a:t>23/08/2022</a:t>
            </a:fld>
            <a:endParaRPr lang="en-IL"/>
          </a:p>
        </p:txBody>
      </p:sp>
      <p:sp>
        <p:nvSpPr>
          <p:cNvPr id="8" name="מציין מיקום של כותרת תחתונה 7">
            <a:extLst>
              <a:ext uri="{FF2B5EF4-FFF2-40B4-BE49-F238E27FC236}">
                <a16:creationId xmlns:a16="http://schemas.microsoft.com/office/drawing/2014/main" id="{2E0C977B-6F49-4E81-9E66-E76AAE3C82D6}"/>
              </a:ext>
            </a:extLst>
          </p:cNvPr>
          <p:cNvSpPr>
            <a:spLocks noGrp="1"/>
          </p:cNvSpPr>
          <p:nvPr>
            <p:ph type="ftr" sz="quarter" idx="11"/>
          </p:nvPr>
        </p:nvSpPr>
        <p:spPr/>
        <p:txBody>
          <a:bodyPr/>
          <a:lstStyle/>
          <a:p>
            <a:endParaRPr lang="en-IL"/>
          </a:p>
        </p:txBody>
      </p:sp>
      <p:sp>
        <p:nvSpPr>
          <p:cNvPr id="9" name="מציין מיקום של מספר שקופית 8">
            <a:extLst>
              <a:ext uri="{FF2B5EF4-FFF2-40B4-BE49-F238E27FC236}">
                <a16:creationId xmlns:a16="http://schemas.microsoft.com/office/drawing/2014/main" id="{42B8C625-0B49-4F7F-896D-B5A266AF70BD}"/>
              </a:ext>
            </a:extLst>
          </p:cNvPr>
          <p:cNvSpPr>
            <a:spLocks noGrp="1"/>
          </p:cNvSpPr>
          <p:nvPr>
            <p:ph type="sldNum" sz="quarter" idx="12"/>
          </p:nvPr>
        </p:nvSpPr>
        <p:spPr/>
        <p:txBody>
          <a:bodyPr/>
          <a:lstStyle/>
          <a:p>
            <a:fld id="{AF896DE7-243B-49DC-AC64-27E6F77465A6}" type="slidenum">
              <a:rPr lang="en-IL" smtClean="0"/>
              <a:t>‹#›</a:t>
            </a:fld>
            <a:endParaRPr lang="en-IL"/>
          </a:p>
        </p:txBody>
      </p:sp>
    </p:spTree>
    <p:extLst>
      <p:ext uri="{BB962C8B-B14F-4D97-AF65-F5344CB8AC3E}">
        <p14:creationId xmlns:p14="http://schemas.microsoft.com/office/powerpoint/2010/main" val="2537695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0DEFF32-BD91-4872-949C-478D79D37173}"/>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של תאריך 2">
            <a:extLst>
              <a:ext uri="{FF2B5EF4-FFF2-40B4-BE49-F238E27FC236}">
                <a16:creationId xmlns:a16="http://schemas.microsoft.com/office/drawing/2014/main" id="{52343C1C-3092-4CA4-A1C0-FE0FEF6F70A4}"/>
              </a:ext>
            </a:extLst>
          </p:cNvPr>
          <p:cNvSpPr>
            <a:spLocks noGrp="1"/>
          </p:cNvSpPr>
          <p:nvPr>
            <p:ph type="dt" sz="half" idx="10"/>
          </p:nvPr>
        </p:nvSpPr>
        <p:spPr/>
        <p:txBody>
          <a:bodyPr/>
          <a:lstStyle/>
          <a:p>
            <a:fld id="{AD52831B-5B2A-4F07-9AAF-3827323DDE01}" type="datetimeFigureOut">
              <a:rPr lang="en-IL" smtClean="0"/>
              <a:t>23/08/2022</a:t>
            </a:fld>
            <a:endParaRPr lang="en-IL"/>
          </a:p>
        </p:txBody>
      </p:sp>
      <p:sp>
        <p:nvSpPr>
          <p:cNvPr id="4" name="מציין מיקום של כותרת תחתונה 3">
            <a:extLst>
              <a:ext uri="{FF2B5EF4-FFF2-40B4-BE49-F238E27FC236}">
                <a16:creationId xmlns:a16="http://schemas.microsoft.com/office/drawing/2014/main" id="{A0B37ACD-0432-4E6D-B0CD-BCA5CA5E1A0C}"/>
              </a:ext>
            </a:extLst>
          </p:cNvPr>
          <p:cNvSpPr>
            <a:spLocks noGrp="1"/>
          </p:cNvSpPr>
          <p:nvPr>
            <p:ph type="ftr" sz="quarter" idx="11"/>
          </p:nvPr>
        </p:nvSpPr>
        <p:spPr/>
        <p:txBody>
          <a:bodyPr/>
          <a:lstStyle/>
          <a:p>
            <a:endParaRPr lang="en-IL"/>
          </a:p>
        </p:txBody>
      </p:sp>
      <p:sp>
        <p:nvSpPr>
          <p:cNvPr id="5" name="מציין מיקום של מספר שקופית 4">
            <a:extLst>
              <a:ext uri="{FF2B5EF4-FFF2-40B4-BE49-F238E27FC236}">
                <a16:creationId xmlns:a16="http://schemas.microsoft.com/office/drawing/2014/main" id="{C3E2618E-E59D-4839-9304-EB64481EE597}"/>
              </a:ext>
            </a:extLst>
          </p:cNvPr>
          <p:cNvSpPr>
            <a:spLocks noGrp="1"/>
          </p:cNvSpPr>
          <p:nvPr>
            <p:ph type="sldNum" sz="quarter" idx="12"/>
          </p:nvPr>
        </p:nvSpPr>
        <p:spPr/>
        <p:txBody>
          <a:bodyPr/>
          <a:lstStyle/>
          <a:p>
            <a:fld id="{AF896DE7-243B-49DC-AC64-27E6F77465A6}" type="slidenum">
              <a:rPr lang="en-IL" smtClean="0"/>
              <a:t>‹#›</a:t>
            </a:fld>
            <a:endParaRPr lang="en-IL"/>
          </a:p>
        </p:txBody>
      </p:sp>
    </p:spTree>
    <p:extLst>
      <p:ext uri="{BB962C8B-B14F-4D97-AF65-F5344CB8AC3E}">
        <p14:creationId xmlns:p14="http://schemas.microsoft.com/office/powerpoint/2010/main" val="117649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63B317A-78EF-40E9-AEE7-BC6A63D6038D}"/>
              </a:ext>
            </a:extLst>
          </p:cNvPr>
          <p:cNvSpPr>
            <a:spLocks noGrp="1"/>
          </p:cNvSpPr>
          <p:nvPr>
            <p:ph type="dt" sz="half" idx="10"/>
          </p:nvPr>
        </p:nvSpPr>
        <p:spPr/>
        <p:txBody>
          <a:bodyPr/>
          <a:lstStyle/>
          <a:p>
            <a:fld id="{AD52831B-5B2A-4F07-9AAF-3827323DDE01}" type="datetimeFigureOut">
              <a:rPr lang="en-IL" smtClean="0"/>
              <a:t>23/08/2022</a:t>
            </a:fld>
            <a:endParaRPr lang="en-IL"/>
          </a:p>
        </p:txBody>
      </p:sp>
      <p:sp>
        <p:nvSpPr>
          <p:cNvPr id="3" name="מציין מיקום של כותרת תחתונה 2">
            <a:extLst>
              <a:ext uri="{FF2B5EF4-FFF2-40B4-BE49-F238E27FC236}">
                <a16:creationId xmlns:a16="http://schemas.microsoft.com/office/drawing/2014/main" id="{7FF64016-DC19-408E-9E5D-ABF4ED284B62}"/>
              </a:ext>
            </a:extLst>
          </p:cNvPr>
          <p:cNvSpPr>
            <a:spLocks noGrp="1"/>
          </p:cNvSpPr>
          <p:nvPr>
            <p:ph type="ftr" sz="quarter" idx="11"/>
          </p:nvPr>
        </p:nvSpPr>
        <p:spPr/>
        <p:txBody>
          <a:bodyPr/>
          <a:lstStyle/>
          <a:p>
            <a:endParaRPr lang="en-IL"/>
          </a:p>
        </p:txBody>
      </p:sp>
      <p:sp>
        <p:nvSpPr>
          <p:cNvPr id="4" name="מציין מיקום של מספר שקופית 3">
            <a:extLst>
              <a:ext uri="{FF2B5EF4-FFF2-40B4-BE49-F238E27FC236}">
                <a16:creationId xmlns:a16="http://schemas.microsoft.com/office/drawing/2014/main" id="{91D540F8-B137-4AD8-885E-D4D8A6BCAAE1}"/>
              </a:ext>
            </a:extLst>
          </p:cNvPr>
          <p:cNvSpPr>
            <a:spLocks noGrp="1"/>
          </p:cNvSpPr>
          <p:nvPr>
            <p:ph type="sldNum" sz="quarter" idx="12"/>
          </p:nvPr>
        </p:nvSpPr>
        <p:spPr/>
        <p:txBody>
          <a:bodyPr/>
          <a:lstStyle/>
          <a:p>
            <a:fld id="{AF896DE7-243B-49DC-AC64-27E6F77465A6}" type="slidenum">
              <a:rPr lang="en-IL" smtClean="0"/>
              <a:t>‹#›</a:t>
            </a:fld>
            <a:endParaRPr lang="en-IL"/>
          </a:p>
        </p:txBody>
      </p:sp>
    </p:spTree>
    <p:extLst>
      <p:ext uri="{BB962C8B-B14F-4D97-AF65-F5344CB8AC3E}">
        <p14:creationId xmlns:p14="http://schemas.microsoft.com/office/powerpoint/2010/main" val="3367090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2A177D-7466-4128-8EEF-B2E192119CA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314CF423-03C3-46F1-93E6-D23D7A4067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טקסט 3">
            <a:extLst>
              <a:ext uri="{FF2B5EF4-FFF2-40B4-BE49-F238E27FC236}">
                <a16:creationId xmlns:a16="http://schemas.microsoft.com/office/drawing/2014/main" id="{1CABF981-2785-443C-82E2-6E0713FCF2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7B3E410-5A12-47FC-BFE1-AD5C61222DD6}"/>
              </a:ext>
            </a:extLst>
          </p:cNvPr>
          <p:cNvSpPr>
            <a:spLocks noGrp="1"/>
          </p:cNvSpPr>
          <p:nvPr>
            <p:ph type="dt" sz="half" idx="10"/>
          </p:nvPr>
        </p:nvSpPr>
        <p:spPr/>
        <p:txBody>
          <a:bodyPr/>
          <a:lstStyle/>
          <a:p>
            <a:fld id="{AD52831B-5B2A-4F07-9AAF-3827323DDE01}" type="datetimeFigureOut">
              <a:rPr lang="en-IL" smtClean="0"/>
              <a:t>23/08/2022</a:t>
            </a:fld>
            <a:endParaRPr lang="en-IL"/>
          </a:p>
        </p:txBody>
      </p:sp>
      <p:sp>
        <p:nvSpPr>
          <p:cNvPr id="6" name="מציין מיקום של כותרת תחתונה 5">
            <a:extLst>
              <a:ext uri="{FF2B5EF4-FFF2-40B4-BE49-F238E27FC236}">
                <a16:creationId xmlns:a16="http://schemas.microsoft.com/office/drawing/2014/main" id="{DE2E7F9A-23AF-4518-94B4-06D1FE2397DD}"/>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E14F6A17-DC1B-4915-8BAD-D53A1BD32ABB}"/>
              </a:ext>
            </a:extLst>
          </p:cNvPr>
          <p:cNvSpPr>
            <a:spLocks noGrp="1"/>
          </p:cNvSpPr>
          <p:nvPr>
            <p:ph type="sldNum" sz="quarter" idx="12"/>
          </p:nvPr>
        </p:nvSpPr>
        <p:spPr/>
        <p:txBody>
          <a:bodyPr/>
          <a:lstStyle/>
          <a:p>
            <a:fld id="{AF896DE7-243B-49DC-AC64-27E6F77465A6}" type="slidenum">
              <a:rPr lang="en-IL" smtClean="0"/>
              <a:t>‹#›</a:t>
            </a:fld>
            <a:endParaRPr lang="en-IL"/>
          </a:p>
        </p:txBody>
      </p:sp>
    </p:spTree>
    <p:extLst>
      <p:ext uri="{BB962C8B-B14F-4D97-AF65-F5344CB8AC3E}">
        <p14:creationId xmlns:p14="http://schemas.microsoft.com/office/powerpoint/2010/main" val="339262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417AA9-30C7-43A7-AF2D-707BBEB776E1}"/>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IL"/>
          </a:p>
        </p:txBody>
      </p:sp>
      <p:sp>
        <p:nvSpPr>
          <p:cNvPr id="3" name="מציין מיקום של תמונה 2">
            <a:extLst>
              <a:ext uri="{FF2B5EF4-FFF2-40B4-BE49-F238E27FC236}">
                <a16:creationId xmlns:a16="http://schemas.microsoft.com/office/drawing/2014/main" id="{CE9EAE32-2B72-43F9-8E33-BCFAC08303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מציין מיקום טקסט 3">
            <a:extLst>
              <a:ext uri="{FF2B5EF4-FFF2-40B4-BE49-F238E27FC236}">
                <a16:creationId xmlns:a16="http://schemas.microsoft.com/office/drawing/2014/main" id="{2446DE1A-2AE8-48B3-BA1F-0142F2A0F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4FDAFEB7-9428-446A-84B3-C69A615E1A76}"/>
              </a:ext>
            </a:extLst>
          </p:cNvPr>
          <p:cNvSpPr>
            <a:spLocks noGrp="1"/>
          </p:cNvSpPr>
          <p:nvPr>
            <p:ph type="dt" sz="half" idx="10"/>
          </p:nvPr>
        </p:nvSpPr>
        <p:spPr/>
        <p:txBody>
          <a:bodyPr/>
          <a:lstStyle/>
          <a:p>
            <a:fld id="{AD52831B-5B2A-4F07-9AAF-3827323DDE01}" type="datetimeFigureOut">
              <a:rPr lang="en-IL" smtClean="0"/>
              <a:t>23/08/2022</a:t>
            </a:fld>
            <a:endParaRPr lang="en-IL"/>
          </a:p>
        </p:txBody>
      </p:sp>
      <p:sp>
        <p:nvSpPr>
          <p:cNvPr id="6" name="מציין מיקום של כותרת תחתונה 5">
            <a:extLst>
              <a:ext uri="{FF2B5EF4-FFF2-40B4-BE49-F238E27FC236}">
                <a16:creationId xmlns:a16="http://schemas.microsoft.com/office/drawing/2014/main" id="{5D02708D-5520-4FBA-8D42-059F193C45ED}"/>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1F84A6ED-91D7-4978-8541-044892BBCD90}"/>
              </a:ext>
            </a:extLst>
          </p:cNvPr>
          <p:cNvSpPr>
            <a:spLocks noGrp="1"/>
          </p:cNvSpPr>
          <p:nvPr>
            <p:ph type="sldNum" sz="quarter" idx="12"/>
          </p:nvPr>
        </p:nvSpPr>
        <p:spPr/>
        <p:txBody>
          <a:bodyPr/>
          <a:lstStyle/>
          <a:p>
            <a:fld id="{AF896DE7-243B-49DC-AC64-27E6F77465A6}" type="slidenum">
              <a:rPr lang="en-IL" smtClean="0"/>
              <a:t>‹#›</a:t>
            </a:fld>
            <a:endParaRPr lang="en-IL"/>
          </a:p>
        </p:txBody>
      </p:sp>
    </p:spTree>
    <p:extLst>
      <p:ext uri="{BB962C8B-B14F-4D97-AF65-F5344CB8AC3E}">
        <p14:creationId xmlns:p14="http://schemas.microsoft.com/office/powerpoint/2010/main" val="55453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49DC0134-38C4-4C8F-B3B9-547FD120973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8F545611-EBB4-438E-AEE7-7FBC8D1D8D1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9595FE90-1135-4A5F-851B-92118AC9339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D52831B-5B2A-4F07-9AAF-3827323DDE01}" type="datetimeFigureOut">
              <a:rPr lang="en-IL" smtClean="0"/>
              <a:t>24/08/2022</a:t>
            </a:fld>
            <a:endParaRPr lang="en-IL"/>
          </a:p>
        </p:txBody>
      </p:sp>
      <p:sp>
        <p:nvSpPr>
          <p:cNvPr id="5" name="מציין מיקום של כותרת תחתונה 4">
            <a:extLst>
              <a:ext uri="{FF2B5EF4-FFF2-40B4-BE49-F238E27FC236}">
                <a16:creationId xmlns:a16="http://schemas.microsoft.com/office/drawing/2014/main" id="{E2DC5101-41CC-4382-BD38-042BEF8DB5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IL"/>
          </a:p>
        </p:txBody>
      </p:sp>
      <p:sp>
        <p:nvSpPr>
          <p:cNvPr id="6" name="מציין מיקום של מספר שקופית 5">
            <a:extLst>
              <a:ext uri="{FF2B5EF4-FFF2-40B4-BE49-F238E27FC236}">
                <a16:creationId xmlns:a16="http://schemas.microsoft.com/office/drawing/2014/main" id="{F89E35CF-58C2-4846-BD62-A87CB772F16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F896DE7-243B-49DC-AC64-27E6F77465A6}" type="slidenum">
              <a:rPr lang="en-IL" smtClean="0"/>
              <a:t>‹#›</a:t>
            </a:fld>
            <a:endParaRPr lang="en-IL"/>
          </a:p>
        </p:txBody>
      </p:sp>
      <p:pic>
        <p:nvPicPr>
          <p:cNvPr id="9" name="תמונה 8">
            <a:extLst>
              <a:ext uri="{FF2B5EF4-FFF2-40B4-BE49-F238E27FC236}">
                <a16:creationId xmlns:a16="http://schemas.microsoft.com/office/drawing/2014/main" id="{72F6BCE7-DC30-9444-28B8-93A3F021781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456598" y="216578"/>
            <a:ext cx="553416" cy="890357"/>
          </a:xfrm>
          <a:prstGeom prst="rect">
            <a:avLst/>
          </a:prstGeom>
        </p:spPr>
      </p:pic>
      <p:pic>
        <p:nvPicPr>
          <p:cNvPr id="10" name="תמונה 9" descr="תמונה שמכילה טקסט, סצינה, חדר, קזינו&#10;&#10;התיאור נוצר באופן אוטומטי">
            <a:extLst>
              <a:ext uri="{FF2B5EF4-FFF2-40B4-BE49-F238E27FC236}">
                <a16:creationId xmlns:a16="http://schemas.microsoft.com/office/drawing/2014/main" id="{06364254-6D2E-1019-6A14-F19570F1418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34" y="196716"/>
            <a:ext cx="916181" cy="891515"/>
          </a:xfrm>
          <a:prstGeom prst="rect">
            <a:avLst/>
          </a:prstGeom>
        </p:spPr>
      </p:pic>
    </p:spTree>
    <p:extLst>
      <p:ext uri="{BB962C8B-B14F-4D97-AF65-F5344CB8AC3E}">
        <p14:creationId xmlns:p14="http://schemas.microsoft.com/office/powerpoint/2010/main" val="1125610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People working on ideas">
            <a:extLst>
              <a:ext uri="{FF2B5EF4-FFF2-40B4-BE49-F238E27FC236}">
                <a16:creationId xmlns:a16="http://schemas.microsoft.com/office/drawing/2014/main" id="{C8618783-EE09-8B48-FA66-66689D0F3C52}"/>
              </a:ext>
            </a:extLst>
          </p:cNvPr>
          <p:cNvPicPr>
            <a:picLocks noChangeAspect="1"/>
          </p:cNvPicPr>
          <p:nvPr/>
        </p:nvPicPr>
        <p:blipFill rotWithShape="1">
          <a:blip r:embed="rId3">
            <a:alphaModFix amt="50000"/>
          </a:blip>
          <a:srcRect t="7338" b="6784"/>
          <a:stretch/>
        </p:blipFill>
        <p:spPr>
          <a:xfrm>
            <a:off x="20" y="1"/>
            <a:ext cx="12191980" cy="6857999"/>
          </a:xfrm>
          <a:prstGeom prst="rect">
            <a:avLst/>
          </a:prstGeom>
        </p:spPr>
      </p:pic>
      <p:sp>
        <p:nvSpPr>
          <p:cNvPr id="3" name="תיבת טקסט 2">
            <a:extLst>
              <a:ext uri="{FF2B5EF4-FFF2-40B4-BE49-F238E27FC236}">
                <a16:creationId xmlns:a16="http://schemas.microsoft.com/office/drawing/2014/main" id="{CC86E263-68B3-1AF0-8E7B-82EF082767C2}"/>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rtl="0">
              <a:lnSpc>
                <a:spcPct val="90000"/>
              </a:lnSpc>
              <a:spcBef>
                <a:spcPct val="0"/>
              </a:spcBef>
              <a:spcAft>
                <a:spcPts val="600"/>
              </a:spcAft>
            </a:pPr>
            <a:r>
              <a:rPr lang="en-US" sz="6000" b="1">
                <a:solidFill>
                  <a:srgbClr val="FFFFFF"/>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ניהול מודע מגדר</a:t>
            </a:r>
            <a:endParaRPr lang="en-US" sz="6000" b="1" dirty="0">
              <a:solidFill>
                <a:srgbClr val="FFFFFF"/>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endParaRPr>
          </a:p>
        </p:txBody>
      </p:sp>
      <p:pic>
        <p:nvPicPr>
          <p:cNvPr id="4" name="תמונה 3">
            <a:extLst>
              <a:ext uri="{FF2B5EF4-FFF2-40B4-BE49-F238E27FC236}">
                <a16:creationId xmlns:a16="http://schemas.microsoft.com/office/drawing/2014/main" id="{DC0F99C5-01AB-0BB8-6EBE-724667658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6598" y="216578"/>
            <a:ext cx="553416" cy="890357"/>
          </a:xfrm>
          <a:prstGeom prst="rect">
            <a:avLst/>
          </a:prstGeom>
        </p:spPr>
      </p:pic>
      <p:pic>
        <p:nvPicPr>
          <p:cNvPr id="6" name="תמונה 5" descr="תמונה שמכילה טקסט, סצינה, חדר, קזינו&#10;&#10;התיאור נוצר באופן אוטומטי">
            <a:extLst>
              <a:ext uri="{FF2B5EF4-FFF2-40B4-BE49-F238E27FC236}">
                <a16:creationId xmlns:a16="http://schemas.microsoft.com/office/drawing/2014/main" id="{209A5D64-4E78-C517-BC7D-DFA90B8DD2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4" y="196716"/>
            <a:ext cx="916181" cy="891515"/>
          </a:xfrm>
          <a:prstGeom prst="rect">
            <a:avLst/>
          </a:prstGeom>
        </p:spPr>
      </p:pic>
    </p:spTree>
    <p:extLst>
      <p:ext uri="{BB962C8B-B14F-4D97-AF65-F5344CB8AC3E}">
        <p14:creationId xmlns:p14="http://schemas.microsoft.com/office/powerpoint/2010/main" val="11811742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תיבת טקסט 2">
            <a:extLst>
              <a:ext uri="{FF2B5EF4-FFF2-40B4-BE49-F238E27FC236}">
                <a16:creationId xmlns:a16="http://schemas.microsoft.com/office/drawing/2014/main" id="{8ABD38CA-6BCD-8866-A61A-9B4011BE8D7A}"/>
              </a:ext>
            </a:extLst>
          </p:cNvPr>
          <p:cNvSpPr txBox="1"/>
          <p:nvPr/>
        </p:nvSpPr>
        <p:spPr>
          <a:xfrm>
            <a:off x="885172" y="412352"/>
            <a:ext cx="10421655" cy="1126564"/>
          </a:xfrm>
          <a:prstGeom prst="rect">
            <a:avLst/>
          </a:prstGeom>
        </p:spPr>
        <p:txBody>
          <a:bodyPr vert="horz" lIns="91440" tIns="45720" rIns="91440" bIns="45720" rtlCol="0" anchor="b">
            <a:noAutofit/>
          </a:bodyPr>
          <a:lstStyle/>
          <a:p>
            <a:pPr algn="ctr" rtl="0">
              <a:lnSpc>
                <a:spcPct val="90000"/>
              </a:lnSpc>
              <a:spcBef>
                <a:spcPct val="0"/>
              </a:spcBef>
              <a:spcAft>
                <a:spcPts val="800"/>
              </a:spcAft>
            </a:pPr>
            <a:r>
              <a:rPr lang="he-IL" sz="4000" b="1"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"היי נכונה": תעסוקת נשים בתנועת הנוער</a:t>
            </a:r>
            <a:endParaRPr lang="en-US" sz="2800" b="1"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endParaRPr>
          </a:p>
        </p:txBody>
      </p:sp>
      <p:sp>
        <p:nvSpPr>
          <p:cNvPr id="6" name="תיבת טקסט 5">
            <a:extLst>
              <a:ext uri="{FF2B5EF4-FFF2-40B4-BE49-F238E27FC236}">
                <a16:creationId xmlns:a16="http://schemas.microsoft.com/office/drawing/2014/main" id="{1CCF013C-DBCF-8A69-71BA-8739366A076A}"/>
              </a:ext>
            </a:extLst>
          </p:cNvPr>
          <p:cNvSpPr txBox="1"/>
          <p:nvPr/>
        </p:nvSpPr>
        <p:spPr>
          <a:xfrm>
            <a:off x="663879" y="1951268"/>
            <a:ext cx="11123112" cy="3661418"/>
          </a:xfrm>
          <a:prstGeom prst="rect">
            <a:avLst/>
          </a:prstGeom>
        </p:spPr>
        <p:txBody>
          <a:bodyPr vert="horz" lIns="91440" tIns="45720" rIns="91440" bIns="45720" rtlCol="0" anchor="t">
            <a:normAutofit/>
          </a:bodyPr>
          <a:lstStyle/>
          <a:p>
            <a:pPr marL="342900" indent="-342900" algn="just">
              <a:lnSpc>
                <a:spcPct val="150000"/>
              </a:lnSpc>
              <a:spcBef>
                <a:spcPts val="1000"/>
              </a:spcBef>
              <a:spcAft>
                <a:spcPts val="800"/>
              </a:spcAft>
              <a:buFont typeface="Arial" panose="020B0604020202020204" pitchFamily="34" charset="0"/>
              <a:buChar char="•"/>
            </a:pPr>
            <a:r>
              <a:rPr lang="he-IL" sz="2400" dirty="0">
                <a:latin typeface="Alef" panose="00000500000000000000" pitchFamily="2" charset="-79"/>
                <a:cs typeface="Alef" panose="00000500000000000000" pitchFamily="2" charset="-79"/>
              </a:rPr>
              <a:t>תרבות ארגונית בתנועת הנוער: פטריוטיות, הקרבה והעובד האידיאלי </a:t>
            </a:r>
          </a:p>
          <a:p>
            <a:pPr marL="342900" indent="-342900" algn="just">
              <a:lnSpc>
                <a:spcPct val="150000"/>
              </a:lnSpc>
              <a:spcBef>
                <a:spcPts val="1000"/>
              </a:spcBef>
              <a:spcAft>
                <a:spcPts val="800"/>
              </a:spcAft>
              <a:buFont typeface="Arial" panose="020B0604020202020204" pitchFamily="34" charset="0"/>
              <a:buChar char="•"/>
            </a:pPr>
            <a:r>
              <a:rPr lang="he-IL" sz="2400" dirty="0">
                <a:latin typeface="Alef" panose="00000500000000000000" pitchFamily="2" charset="-79"/>
                <a:cs typeface="Alef" panose="00000500000000000000" pitchFamily="2" charset="-79"/>
              </a:rPr>
              <a:t>מפת האתגרים של נשים במסלולי קידום לתפקידים בכירים</a:t>
            </a:r>
            <a:endParaRPr lang="en-US" sz="2400" dirty="0">
              <a:latin typeface="Alef" panose="00000500000000000000" pitchFamily="2" charset="-79"/>
              <a:cs typeface="Alef" panose="00000500000000000000" pitchFamily="2" charset="-79"/>
            </a:endParaRPr>
          </a:p>
          <a:p>
            <a:pPr algn="just">
              <a:lnSpc>
                <a:spcPct val="150000"/>
              </a:lnSpc>
              <a:spcBef>
                <a:spcPts val="1000"/>
              </a:spcBef>
              <a:spcAft>
                <a:spcPts val="800"/>
              </a:spcAft>
            </a:pPr>
            <a:endParaRPr lang="he-IL" sz="2400" dirty="0">
              <a:latin typeface="Alef" panose="00000500000000000000" pitchFamily="2" charset="-79"/>
              <a:cs typeface="Alef" panose="00000500000000000000" pitchFamily="2" charset="-79"/>
            </a:endParaRPr>
          </a:p>
          <a:p>
            <a:pPr algn="just">
              <a:lnSpc>
                <a:spcPct val="150000"/>
              </a:lnSpc>
              <a:spcBef>
                <a:spcPts val="1000"/>
              </a:spcBef>
              <a:spcAft>
                <a:spcPts val="800"/>
              </a:spcAft>
            </a:pPr>
            <a:endParaRPr lang="en-US" sz="2400" b="1" dirty="0">
              <a:latin typeface="Alef" panose="00000500000000000000" pitchFamily="2" charset="-79"/>
              <a:cs typeface="Alef" panose="00000500000000000000" pitchFamily="2" charset="-79"/>
            </a:endParaRPr>
          </a:p>
        </p:txBody>
      </p:sp>
      <p:sp>
        <p:nvSpPr>
          <p:cNvPr id="4" name="תיבת טקסט 3">
            <a:extLst>
              <a:ext uri="{FF2B5EF4-FFF2-40B4-BE49-F238E27FC236}">
                <a16:creationId xmlns:a16="http://schemas.microsoft.com/office/drawing/2014/main" id="{48D58FA8-E0D8-3E2C-FC30-F98337B2A6E6}"/>
              </a:ext>
            </a:extLst>
          </p:cNvPr>
          <p:cNvSpPr txBox="1"/>
          <p:nvPr/>
        </p:nvSpPr>
        <p:spPr>
          <a:xfrm>
            <a:off x="663879" y="5809576"/>
            <a:ext cx="6093912" cy="400110"/>
          </a:xfrm>
          <a:prstGeom prst="rect">
            <a:avLst/>
          </a:prstGeom>
          <a:noFill/>
        </p:spPr>
        <p:txBody>
          <a:bodyPr wrap="square">
            <a:spAutoFit/>
          </a:bodyPr>
          <a:lstStyle/>
          <a:p>
            <a:pPr algn="l"/>
            <a:r>
              <a:rPr lang="he-IL" sz="2000" dirty="0">
                <a:solidFill>
                  <a:srgbClr val="333333"/>
                </a:solidFill>
                <a:effectLst/>
                <a:latin typeface="Alef" panose="00000500000000000000" pitchFamily="2" charset="-79"/>
                <a:ea typeface="Calibri" panose="020F0502020204030204" pitchFamily="34" charset="0"/>
                <a:cs typeface="Alef" panose="00000500000000000000" pitchFamily="2" charset="-79"/>
              </a:rPr>
              <a:t>("</a:t>
            </a:r>
            <a:r>
              <a:rPr lang="he-IL" sz="2000" dirty="0">
                <a:latin typeface="Alef" panose="00000500000000000000" pitchFamily="2" charset="-79"/>
                <a:cs typeface="Alef" panose="00000500000000000000" pitchFamily="2" charset="-79"/>
              </a:rPr>
              <a:t>היי נכונה": תעסוקת נשים בתנועת הנוער, אופיר שפר</a:t>
            </a:r>
            <a:r>
              <a:rPr lang="he-IL" sz="2000" dirty="0">
                <a:solidFill>
                  <a:srgbClr val="333333"/>
                </a:solidFill>
                <a:effectLst/>
                <a:latin typeface="Alef" panose="00000500000000000000" pitchFamily="2" charset="-79"/>
                <a:ea typeface="Calibri" panose="020F0502020204030204" pitchFamily="34" charset="0"/>
                <a:cs typeface="Alef" panose="00000500000000000000" pitchFamily="2" charset="-79"/>
              </a:rPr>
              <a:t>)</a:t>
            </a:r>
            <a:endParaRPr lang="he-IL" sz="2000"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1401919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9">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תיבת טקסט 1">
            <a:extLst>
              <a:ext uri="{FF2B5EF4-FFF2-40B4-BE49-F238E27FC236}">
                <a16:creationId xmlns:a16="http://schemas.microsoft.com/office/drawing/2014/main" id="{1E98BD23-4456-21C3-BF11-EB1E19F0CAC8}"/>
              </a:ext>
            </a:extLst>
          </p:cNvPr>
          <p:cNvSpPr txBox="1"/>
          <p:nvPr/>
        </p:nvSpPr>
        <p:spPr>
          <a:xfrm>
            <a:off x="634652" y="3460814"/>
            <a:ext cx="10922696" cy="1259075"/>
          </a:xfrm>
          <a:prstGeom prst="rect">
            <a:avLst/>
          </a:prstGeom>
        </p:spPr>
        <p:txBody>
          <a:bodyPr vert="horz" lIns="91440" tIns="45720" rIns="91440" bIns="45720" rtlCol="0" anchor="b">
            <a:normAutofit/>
          </a:bodyPr>
          <a:lstStyle/>
          <a:p>
            <a:pPr algn="ctr">
              <a:lnSpc>
                <a:spcPct val="90000"/>
              </a:lnSpc>
              <a:spcBef>
                <a:spcPct val="0"/>
              </a:spcBef>
              <a:spcAft>
                <a:spcPts val="800"/>
              </a:spcAft>
            </a:pPr>
            <a:r>
              <a:rPr lang="he-IL" sz="2400" b="1"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"אנחנו כמו שתי רגליים, אנחנו צריכים אחד את השנייה כדי להתקדם." </a:t>
            </a:r>
          </a:p>
          <a:p>
            <a:pPr algn="ctr">
              <a:lnSpc>
                <a:spcPct val="90000"/>
              </a:lnSpc>
              <a:spcBef>
                <a:spcPct val="0"/>
              </a:spcBef>
              <a:spcAft>
                <a:spcPts val="800"/>
              </a:spcAft>
            </a:pPr>
            <a:r>
              <a:rPr lang="he-IL" sz="2400"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a:t>
            </a:r>
            <a:r>
              <a:rPr lang="en-US" sz="2400"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Ted Hughes</a:t>
            </a:r>
            <a:r>
              <a:rPr lang="he-IL" sz="2400"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a:t>
            </a:r>
            <a:endParaRPr lang="en-US" sz="2400"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endParaRPr>
          </a:p>
        </p:txBody>
      </p:sp>
      <p:pic>
        <p:nvPicPr>
          <p:cNvPr id="7" name="Picture 2" descr="Introduction">
            <a:extLst>
              <a:ext uri="{FF2B5EF4-FFF2-40B4-BE49-F238E27FC236}">
                <a16:creationId xmlns:a16="http://schemas.microsoft.com/office/drawing/2014/main" id="{97095264-1C4F-A9CD-9FFA-961E1191C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567" y="134956"/>
            <a:ext cx="3544866" cy="354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88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1"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תמונה 3">
            <a:extLst>
              <a:ext uri="{FF2B5EF4-FFF2-40B4-BE49-F238E27FC236}">
                <a16:creationId xmlns:a16="http://schemas.microsoft.com/office/drawing/2014/main" id="{291017CA-A31F-22CF-4483-B07063A36DDF}"/>
              </a:ext>
            </a:extLst>
          </p:cNvPr>
          <p:cNvPicPr>
            <a:picLocks noChangeAspect="1"/>
          </p:cNvPicPr>
          <p:nvPr/>
        </p:nvPicPr>
        <p:blipFill>
          <a:blip r:embed="rId3"/>
          <a:stretch>
            <a:fillRect/>
          </a:stretch>
        </p:blipFill>
        <p:spPr>
          <a:xfrm>
            <a:off x="4461605" y="369334"/>
            <a:ext cx="5246065" cy="5845200"/>
          </a:xfrm>
          <a:prstGeom prst="rect">
            <a:avLst/>
          </a:prstGeom>
        </p:spPr>
      </p:pic>
      <p:sp>
        <p:nvSpPr>
          <p:cNvPr id="5" name="תיבת טקסט 4">
            <a:extLst>
              <a:ext uri="{FF2B5EF4-FFF2-40B4-BE49-F238E27FC236}">
                <a16:creationId xmlns:a16="http://schemas.microsoft.com/office/drawing/2014/main" id="{FFFADA7C-12C3-AA64-EB3A-2D2096BFF761}"/>
              </a:ext>
            </a:extLst>
          </p:cNvPr>
          <p:cNvSpPr txBox="1"/>
          <p:nvPr/>
        </p:nvSpPr>
        <p:spPr>
          <a:xfrm>
            <a:off x="1880991" y="6351601"/>
            <a:ext cx="6093912" cy="369332"/>
          </a:xfrm>
          <a:prstGeom prst="rect">
            <a:avLst/>
          </a:prstGeom>
          <a:noFill/>
        </p:spPr>
        <p:txBody>
          <a:bodyPr wrap="square">
            <a:spAutoFit/>
          </a:bodyPr>
          <a:lstStyle/>
          <a:p>
            <a:pPr algn="l"/>
            <a:r>
              <a:rPr lang="en-US" dirty="0">
                <a:solidFill>
                  <a:srgbClr val="333333"/>
                </a:solidFill>
                <a:latin typeface="Alef" panose="00000500000000000000" pitchFamily="2" charset="-79"/>
                <a:cs typeface="Alef" panose="00000500000000000000" pitchFamily="2" charset="-79"/>
              </a:rPr>
              <a:t>@words_without_filter</a:t>
            </a:r>
            <a:endParaRPr lang="he-IL" sz="1400"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1068705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תיבת טקסט 2">
            <a:extLst>
              <a:ext uri="{FF2B5EF4-FFF2-40B4-BE49-F238E27FC236}">
                <a16:creationId xmlns:a16="http://schemas.microsoft.com/office/drawing/2014/main" id="{8ABD38CA-6BCD-8866-A61A-9B4011BE8D7A}"/>
              </a:ext>
            </a:extLst>
          </p:cNvPr>
          <p:cNvSpPr txBox="1"/>
          <p:nvPr/>
        </p:nvSpPr>
        <p:spPr>
          <a:xfrm>
            <a:off x="1043836" y="585402"/>
            <a:ext cx="9681882" cy="739880"/>
          </a:xfrm>
          <a:prstGeom prst="rect">
            <a:avLst/>
          </a:prstGeom>
        </p:spPr>
        <p:txBody>
          <a:bodyPr vert="horz" lIns="91440" tIns="45720" rIns="91440" bIns="45720" rtlCol="0" anchor="b">
            <a:normAutofit/>
          </a:bodyPr>
          <a:lstStyle/>
          <a:p>
            <a:pPr algn="ctr" rtl="0">
              <a:lnSpc>
                <a:spcPct val="90000"/>
              </a:lnSpc>
              <a:spcBef>
                <a:spcPct val="0"/>
              </a:spcBef>
              <a:spcAft>
                <a:spcPts val="800"/>
              </a:spcAft>
            </a:pPr>
            <a:r>
              <a:rPr lang="en-US" sz="4000" b="1" kern="1200" dirty="0" err="1">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פמיניזם</a:t>
            </a:r>
            <a:endParaRPr lang="en-US" sz="4000" b="1" kern="1200"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endParaRPr>
          </a:p>
        </p:txBody>
      </p:sp>
      <p:sp>
        <p:nvSpPr>
          <p:cNvPr id="6" name="תיבת טקסט 5">
            <a:extLst>
              <a:ext uri="{FF2B5EF4-FFF2-40B4-BE49-F238E27FC236}">
                <a16:creationId xmlns:a16="http://schemas.microsoft.com/office/drawing/2014/main" id="{1CCF013C-DBCF-8A69-71BA-8739366A076A}"/>
              </a:ext>
            </a:extLst>
          </p:cNvPr>
          <p:cNvSpPr txBox="1"/>
          <p:nvPr/>
        </p:nvSpPr>
        <p:spPr>
          <a:xfrm>
            <a:off x="513567" y="1688440"/>
            <a:ext cx="11123112" cy="2044317"/>
          </a:xfrm>
          <a:prstGeom prst="rect">
            <a:avLst/>
          </a:prstGeom>
        </p:spPr>
        <p:txBody>
          <a:bodyPr vert="horz" lIns="91440" tIns="45720" rIns="91440" bIns="45720" rtlCol="0" anchor="t">
            <a:normAutofit/>
          </a:bodyPr>
          <a:lstStyle/>
          <a:p>
            <a:pPr algn="just">
              <a:lnSpc>
                <a:spcPct val="150000"/>
              </a:lnSpc>
              <a:spcBef>
                <a:spcPts val="1000"/>
              </a:spcBef>
              <a:spcAft>
                <a:spcPts val="800"/>
              </a:spcAft>
            </a:pPr>
            <a:r>
              <a:rPr lang="en-US" sz="2400" dirty="0" err="1">
                <a:latin typeface="Alef" panose="00000500000000000000" pitchFamily="2" charset="-79"/>
                <a:cs typeface="Alef" panose="00000500000000000000" pitchFamily="2" charset="-79"/>
              </a:rPr>
              <a:t>תיאוריה</a:t>
            </a:r>
            <a:r>
              <a:rPr lang="en-US" sz="2400" dirty="0">
                <a:latin typeface="Alef" panose="00000500000000000000" pitchFamily="2" charset="-79"/>
                <a:cs typeface="Alef" panose="00000500000000000000" pitchFamily="2" charset="-79"/>
              </a:rPr>
              <a:t> או </a:t>
            </a:r>
            <a:r>
              <a:rPr lang="en-US" sz="2400" dirty="0" err="1">
                <a:latin typeface="Alef" panose="00000500000000000000" pitchFamily="2" charset="-79"/>
                <a:cs typeface="Alef" panose="00000500000000000000" pitchFamily="2" charset="-79"/>
              </a:rPr>
              <a:t>תנועה</a:t>
            </a:r>
            <a:r>
              <a:rPr lang="en-US" sz="2400" dirty="0">
                <a:latin typeface="Alef" panose="00000500000000000000" pitchFamily="2" charset="-79"/>
                <a:cs typeface="Alef" panose="00000500000000000000" pitchFamily="2" charset="-79"/>
              </a:rPr>
              <a:t> </a:t>
            </a:r>
            <a:r>
              <a:rPr lang="en-US" sz="2400" dirty="0" err="1">
                <a:latin typeface="Alef" panose="00000500000000000000" pitchFamily="2" charset="-79"/>
                <a:cs typeface="Alef" panose="00000500000000000000" pitchFamily="2" charset="-79"/>
              </a:rPr>
              <a:t>שעניינה</a:t>
            </a:r>
            <a:r>
              <a:rPr lang="en-US" sz="2400" dirty="0">
                <a:latin typeface="Alef" panose="00000500000000000000" pitchFamily="2" charset="-79"/>
                <a:cs typeface="Alef" panose="00000500000000000000" pitchFamily="2" charset="-79"/>
              </a:rPr>
              <a:t> קידום </a:t>
            </a:r>
            <a:r>
              <a:rPr lang="en-US" sz="2400" dirty="0" err="1">
                <a:latin typeface="Alef" panose="00000500000000000000" pitchFamily="2" charset="-79"/>
                <a:cs typeface="Alef" panose="00000500000000000000" pitchFamily="2" charset="-79"/>
              </a:rPr>
              <a:t>מעמד</a:t>
            </a:r>
            <a:r>
              <a:rPr lang="en-US" sz="2400" dirty="0">
                <a:latin typeface="Alef" panose="00000500000000000000" pitchFamily="2" charset="-79"/>
                <a:cs typeface="Alef" panose="00000500000000000000" pitchFamily="2" charset="-79"/>
              </a:rPr>
              <a:t> </a:t>
            </a:r>
            <a:r>
              <a:rPr lang="en-US" sz="2400" dirty="0" err="1">
                <a:latin typeface="Alef" panose="00000500000000000000" pitchFamily="2" charset="-79"/>
                <a:cs typeface="Alef" panose="00000500000000000000" pitchFamily="2" charset="-79"/>
              </a:rPr>
              <a:t>הנשים</a:t>
            </a:r>
            <a:r>
              <a:rPr lang="en-US" sz="2400" dirty="0">
                <a:latin typeface="Alef" panose="00000500000000000000" pitchFamily="2" charset="-79"/>
                <a:cs typeface="Alef" panose="00000500000000000000" pitchFamily="2" charset="-79"/>
              </a:rPr>
              <a:t> באמצעות כלים כמו </a:t>
            </a:r>
            <a:r>
              <a:rPr lang="en-US" sz="2400" dirty="0" err="1">
                <a:latin typeface="Alef" panose="00000500000000000000" pitchFamily="2" charset="-79"/>
                <a:cs typeface="Alef" panose="00000500000000000000" pitchFamily="2" charset="-79"/>
              </a:rPr>
              <a:t>הישגים</a:t>
            </a:r>
            <a:r>
              <a:rPr lang="en-US" sz="2400" dirty="0">
                <a:latin typeface="Alef" panose="00000500000000000000" pitchFamily="2" charset="-79"/>
                <a:cs typeface="Alef" panose="00000500000000000000" pitchFamily="2" charset="-79"/>
              </a:rPr>
              <a:t> בתחום </a:t>
            </a:r>
            <a:r>
              <a:rPr lang="en-US" sz="2400" dirty="0" err="1">
                <a:latin typeface="Alef" panose="00000500000000000000" pitchFamily="2" charset="-79"/>
                <a:cs typeface="Alef" panose="00000500000000000000" pitchFamily="2" charset="-79"/>
              </a:rPr>
              <a:t>הפוליט</a:t>
            </a:r>
            <a:r>
              <a:rPr lang="he-IL" sz="2400" dirty="0">
                <a:latin typeface="Alef" panose="00000500000000000000" pitchFamily="2" charset="-79"/>
                <a:cs typeface="Alef" panose="00000500000000000000" pitchFamily="2" charset="-79"/>
              </a:rPr>
              <a:t>י,</a:t>
            </a:r>
            <a:r>
              <a:rPr lang="en-US" sz="2400" dirty="0">
                <a:latin typeface="Alef" panose="00000500000000000000" pitchFamily="2" charset="-79"/>
                <a:cs typeface="Alef" panose="00000500000000000000" pitchFamily="2" charset="-79"/>
              </a:rPr>
              <a:t> </a:t>
            </a:r>
            <a:r>
              <a:rPr lang="en-US" sz="2400" dirty="0" err="1">
                <a:latin typeface="Alef" panose="00000500000000000000" pitchFamily="2" charset="-79"/>
                <a:cs typeface="Alef" panose="00000500000000000000" pitchFamily="2" charset="-79"/>
              </a:rPr>
              <a:t>החוקי</a:t>
            </a:r>
            <a:r>
              <a:rPr lang="en-US" sz="2400" dirty="0">
                <a:latin typeface="Alef" panose="00000500000000000000" pitchFamily="2" charset="-79"/>
                <a:cs typeface="Alef" panose="00000500000000000000" pitchFamily="2" charset="-79"/>
              </a:rPr>
              <a:t> או </a:t>
            </a:r>
            <a:r>
              <a:rPr lang="en-US" sz="2400" dirty="0" err="1">
                <a:latin typeface="Alef" panose="00000500000000000000" pitchFamily="2" charset="-79"/>
                <a:cs typeface="Alef" panose="00000500000000000000" pitchFamily="2" charset="-79"/>
              </a:rPr>
              <a:t>הכלכלי</a:t>
            </a:r>
            <a:r>
              <a:rPr lang="en-US" sz="2400" dirty="0">
                <a:latin typeface="Alef" panose="00000500000000000000" pitchFamily="2" charset="-79"/>
                <a:cs typeface="Alef" panose="00000500000000000000" pitchFamily="2" charset="-79"/>
              </a:rPr>
              <a:t> </a:t>
            </a:r>
            <a:r>
              <a:rPr lang="en-US" sz="2400" dirty="0" err="1">
                <a:latin typeface="Alef" panose="00000500000000000000" pitchFamily="2" charset="-79"/>
                <a:cs typeface="Alef" panose="00000500000000000000" pitchFamily="2" charset="-79"/>
              </a:rPr>
              <a:t>ולעגן</a:t>
            </a:r>
            <a:r>
              <a:rPr lang="en-US" sz="2400" dirty="0">
                <a:latin typeface="Alef" panose="00000500000000000000" pitchFamily="2" charset="-79"/>
                <a:cs typeface="Alef" panose="00000500000000000000" pitchFamily="2" charset="-79"/>
              </a:rPr>
              <a:t> </a:t>
            </a:r>
            <a:r>
              <a:rPr lang="en-US" sz="2400" dirty="0" err="1">
                <a:latin typeface="Alef" panose="00000500000000000000" pitchFamily="2" charset="-79"/>
                <a:cs typeface="Alef" panose="00000500000000000000" pitchFamily="2" charset="-79"/>
              </a:rPr>
              <a:t>זכויות</a:t>
            </a:r>
            <a:r>
              <a:rPr lang="en-US" sz="2400" dirty="0">
                <a:latin typeface="Alef" panose="00000500000000000000" pitchFamily="2" charset="-79"/>
                <a:cs typeface="Alef" panose="00000500000000000000" pitchFamily="2" charset="-79"/>
              </a:rPr>
              <a:t> </a:t>
            </a:r>
            <a:r>
              <a:rPr lang="en-US" sz="2400" dirty="0" err="1">
                <a:latin typeface="Alef" panose="00000500000000000000" pitchFamily="2" charset="-79"/>
                <a:cs typeface="Alef" panose="00000500000000000000" pitchFamily="2" charset="-79"/>
              </a:rPr>
              <a:t>שוות</a:t>
            </a:r>
            <a:r>
              <a:rPr lang="en-US" sz="2400" dirty="0">
                <a:latin typeface="Alef" panose="00000500000000000000" pitchFamily="2" charset="-79"/>
                <a:cs typeface="Alef" panose="00000500000000000000" pitchFamily="2" charset="-79"/>
              </a:rPr>
              <a:t> )לנשים(</a:t>
            </a:r>
            <a:r>
              <a:rPr lang="en-US" sz="2400" dirty="0" err="1">
                <a:latin typeface="Alef" panose="00000500000000000000" pitchFamily="2" charset="-79"/>
                <a:cs typeface="Alef" panose="00000500000000000000" pitchFamily="2" charset="-79"/>
              </a:rPr>
              <a:t>בתחומים</a:t>
            </a:r>
            <a:r>
              <a:rPr lang="en-US" sz="2400" dirty="0">
                <a:latin typeface="Alef" panose="00000500000000000000" pitchFamily="2" charset="-79"/>
                <a:cs typeface="Alef" panose="00000500000000000000" pitchFamily="2" charset="-79"/>
              </a:rPr>
              <a:t> </a:t>
            </a:r>
            <a:r>
              <a:rPr lang="en-US" sz="2400" dirty="0" err="1">
                <a:latin typeface="Alef" panose="00000500000000000000" pitchFamily="2" charset="-79"/>
                <a:cs typeface="Alef" panose="00000500000000000000" pitchFamily="2" charset="-79"/>
              </a:rPr>
              <a:t>הנ"ל</a:t>
            </a:r>
            <a:r>
              <a:rPr lang="en-US" sz="2400" dirty="0">
                <a:latin typeface="Alef" panose="00000500000000000000" pitchFamily="2" charset="-79"/>
                <a:cs typeface="Alef" panose="00000500000000000000" pitchFamily="2" charset="-79"/>
              </a:rPr>
              <a:t> </a:t>
            </a:r>
            <a:r>
              <a:rPr lang="en-US" sz="2400" dirty="0" err="1">
                <a:latin typeface="Alef" panose="00000500000000000000" pitchFamily="2" charset="-79"/>
                <a:cs typeface="Alef" panose="00000500000000000000" pitchFamily="2" charset="-79"/>
              </a:rPr>
              <a:t>לאלה</a:t>
            </a:r>
            <a:r>
              <a:rPr lang="en-US" sz="2400" dirty="0">
                <a:latin typeface="Alef" panose="00000500000000000000" pitchFamily="2" charset="-79"/>
                <a:cs typeface="Alef" panose="00000500000000000000" pitchFamily="2" charset="-79"/>
              </a:rPr>
              <a:t> של </a:t>
            </a:r>
            <a:r>
              <a:rPr lang="en-US" sz="2400" dirty="0" err="1">
                <a:latin typeface="Alef" panose="00000500000000000000" pitchFamily="2" charset="-79"/>
                <a:cs typeface="Alef" panose="00000500000000000000" pitchFamily="2" charset="-79"/>
              </a:rPr>
              <a:t>הגברים</a:t>
            </a:r>
            <a:r>
              <a:rPr lang="en-US" sz="2400" dirty="0">
                <a:latin typeface="Alef" panose="00000500000000000000" pitchFamily="2" charset="-79"/>
                <a:cs typeface="Alef" panose="00000500000000000000" pitchFamily="2" charset="-79"/>
              </a:rPr>
              <a:t> (K. </a:t>
            </a:r>
            <a:r>
              <a:rPr lang="en-US" sz="2400" dirty="0" err="1">
                <a:latin typeface="Alef" panose="00000500000000000000" pitchFamily="2" charset="-79"/>
                <a:cs typeface="Alef" panose="00000500000000000000" pitchFamily="2" charset="-79"/>
              </a:rPr>
              <a:t>Offen</a:t>
            </a:r>
            <a:r>
              <a:rPr lang="en-US" sz="2400" dirty="0">
                <a:latin typeface="Alef" panose="00000500000000000000" pitchFamily="2" charset="-79"/>
                <a:cs typeface="Alef" panose="00000500000000000000" pitchFamily="2" charset="-79"/>
              </a:rPr>
              <a:t>, 1988)</a:t>
            </a:r>
            <a:r>
              <a:rPr lang="he-IL" sz="2400" dirty="0">
                <a:latin typeface="Alef" panose="00000500000000000000" pitchFamily="2" charset="-79"/>
                <a:cs typeface="Alef" panose="00000500000000000000" pitchFamily="2" charset="-79"/>
              </a:rPr>
              <a:t>.</a:t>
            </a:r>
            <a:endParaRPr lang="en-US" sz="2400" dirty="0">
              <a:latin typeface="Alef" panose="00000500000000000000" pitchFamily="2" charset="-79"/>
              <a:cs typeface="Alef" panose="00000500000000000000" pitchFamily="2" charset="-79"/>
            </a:endParaRPr>
          </a:p>
        </p:txBody>
      </p:sp>
      <p:sp>
        <p:nvSpPr>
          <p:cNvPr id="2" name="תיבת טקסט 1">
            <a:extLst>
              <a:ext uri="{FF2B5EF4-FFF2-40B4-BE49-F238E27FC236}">
                <a16:creationId xmlns:a16="http://schemas.microsoft.com/office/drawing/2014/main" id="{B5522D55-62D5-F9A4-862A-F1C76F3BF345}"/>
              </a:ext>
            </a:extLst>
          </p:cNvPr>
          <p:cNvSpPr txBox="1"/>
          <p:nvPr/>
        </p:nvSpPr>
        <p:spPr>
          <a:xfrm>
            <a:off x="513567" y="3820314"/>
            <a:ext cx="11123112" cy="2044317"/>
          </a:xfrm>
          <a:prstGeom prst="rect">
            <a:avLst/>
          </a:prstGeom>
        </p:spPr>
        <p:txBody>
          <a:bodyPr vert="horz" lIns="91440" tIns="45720" rIns="91440" bIns="45720" rtlCol="0">
            <a:normAutofit/>
          </a:bodyPr>
          <a:lstStyle/>
          <a:p>
            <a:pPr algn="just">
              <a:lnSpc>
                <a:spcPct val="150000"/>
              </a:lnSpc>
              <a:spcBef>
                <a:spcPts val="1000"/>
              </a:spcBef>
            </a:pPr>
            <a:r>
              <a:rPr lang="en-US" sz="2400" dirty="0">
                <a:latin typeface="Alef" panose="00000500000000000000" pitchFamily="2" charset="-79"/>
                <a:cs typeface="Alef" panose="00000500000000000000" pitchFamily="2" charset="-79"/>
              </a:rPr>
              <a:t>עניין </a:t>
            </a:r>
            <a:r>
              <a:rPr lang="he-IL" sz="2400" dirty="0">
                <a:latin typeface="Alef" panose="00000500000000000000" pitchFamily="2" charset="-79"/>
                <a:cs typeface="Alef" panose="00000500000000000000" pitchFamily="2" charset="-79"/>
              </a:rPr>
              <a:t>ב</a:t>
            </a:r>
            <a:r>
              <a:rPr lang="en-US" sz="2400" dirty="0">
                <a:latin typeface="Alef" panose="00000500000000000000" pitchFamily="2" charset="-79"/>
                <a:cs typeface="Alef" panose="00000500000000000000" pitchFamily="2" charset="-79"/>
              </a:rPr>
              <a:t>שוויון מגדרי </a:t>
            </a:r>
            <a:r>
              <a:rPr lang="en-US" sz="2400" dirty="0" err="1">
                <a:latin typeface="Alef" panose="00000500000000000000" pitchFamily="2" charset="-79"/>
                <a:cs typeface="Alef" panose="00000500000000000000" pitchFamily="2" charset="-79"/>
              </a:rPr>
              <a:t>וקידום</a:t>
            </a:r>
            <a:r>
              <a:rPr lang="en-US" sz="2400" dirty="0">
                <a:latin typeface="Alef" panose="00000500000000000000" pitchFamily="2" charset="-79"/>
                <a:cs typeface="Alef" panose="00000500000000000000" pitchFamily="2" charset="-79"/>
              </a:rPr>
              <a:t> שוויון </a:t>
            </a:r>
            <a:r>
              <a:rPr lang="en-US" sz="2400" dirty="0" err="1">
                <a:latin typeface="Alef" panose="00000500000000000000" pitchFamily="2" charset="-79"/>
                <a:cs typeface="Alef" panose="00000500000000000000" pitchFamily="2" charset="-79"/>
              </a:rPr>
              <a:t>זכויות</a:t>
            </a:r>
            <a:r>
              <a:rPr lang="en-US" sz="2400" dirty="0">
                <a:latin typeface="Alef" panose="00000500000000000000" pitchFamily="2" charset="-79"/>
                <a:cs typeface="Alef" panose="00000500000000000000" pitchFamily="2" charset="-79"/>
              </a:rPr>
              <a:t> של </a:t>
            </a:r>
            <a:r>
              <a:rPr lang="en-US" sz="2400" dirty="0" err="1">
                <a:latin typeface="Alef" panose="00000500000000000000" pitchFamily="2" charset="-79"/>
                <a:cs typeface="Alef" panose="00000500000000000000" pitchFamily="2" charset="-79"/>
              </a:rPr>
              <a:t>גברים</a:t>
            </a:r>
            <a:r>
              <a:rPr lang="en-US" sz="2400" dirty="0">
                <a:latin typeface="Alef" panose="00000500000000000000" pitchFamily="2" charset="-79"/>
                <a:cs typeface="Alef" panose="00000500000000000000" pitchFamily="2" charset="-79"/>
              </a:rPr>
              <a:t> </a:t>
            </a:r>
            <a:r>
              <a:rPr lang="en-US" sz="2400" dirty="0" err="1">
                <a:latin typeface="Alef" panose="00000500000000000000" pitchFamily="2" charset="-79"/>
                <a:cs typeface="Alef" panose="00000500000000000000" pitchFamily="2" charset="-79"/>
              </a:rPr>
              <a:t>ונשים</a:t>
            </a:r>
            <a:r>
              <a:rPr lang="he-IL" sz="2400" dirty="0">
                <a:latin typeface="Alef" panose="00000500000000000000" pitchFamily="2" charset="-79"/>
                <a:cs typeface="Alef" panose="00000500000000000000" pitchFamily="2" charset="-79"/>
              </a:rPr>
              <a:t>, </a:t>
            </a:r>
            <a:r>
              <a:rPr lang="en-US" sz="2400" dirty="0" err="1">
                <a:latin typeface="Alef" panose="00000500000000000000" pitchFamily="2" charset="-79"/>
                <a:cs typeface="Alef" panose="00000500000000000000" pitchFamily="2" charset="-79"/>
              </a:rPr>
              <a:t>הבעת</a:t>
            </a:r>
            <a:r>
              <a:rPr lang="en-US" sz="2400" dirty="0">
                <a:latin typeface="Alef" panose="00000500000000000000" pitchFamily="2" charset="-79"/>
                <a:cs typeface="Alef" panose="00000500000000000000" pitchFamily="2" charset="-79"/>
              </a:rPr>
              <a:t> </a:t>
            </a:r>
            <a:r>
              <a:rPr lang="en-US" sz="2400" dirty="0" err="1">
                <a:latin typeface="Alef" panose="00000500000000000000" pitchFamily="2" charset="-79"/>
                <a:cs typeface="Alef" panose="00000500000000000000" pitchFamily="2" charset="-79"/>
              </a:rPr>
              <a:t>העניין</a:t>
            </a:r>
            <a:r>
              <a:rPr lang="en-US" sz="2400" dirty="0">
                <a:latin typeface="Alef" panose="00000500000000000000" pitchFamily="2" charset="-79"/>
                <a:cs typeface="Alef" panose="00000500000000000000" pitchFamily="2" charset="-79"/>
              </a:rPr>
              <a:t> </a:t>
            </a:r>
            <a:r>
              <a:rPr lang="en-US" sz="2400" dirty="0" err="1">
                <a:latin typeface="Alef" panose="00000500000000000000" pitchFamily="2" charset="-79"/>
                <a:cs typeface="Alef" panose="00000500000000000000" pitchFamily="2" charset="-79"/>
              </a:rPr>
              <a:t>להלכה</a:t>
            </a:r>
            <a:r>
              <a:rPr lang="en-US" sz="2400" dirty="0">
                <a:latin typeface="Alef" panose="00000500000000000000" pitchFamily="2" charset="-79"/>
                <a:cs typeface="Alef" panose="00000500000000000000" pitchFamily="2" charset="-79"/>
              </a:rPr>
              <a:t> למעשה</a:t>
            </a:r>
            <a:r>
              <a:rPr lang="he-IL" sz="2400" dirty="0">
                <a:latin typeface="Alef" panose="00000500000000000000" pitchFamily="2" charset="-79"/>
                <a:cs typeface="Alef" panose="00000500000000000000" pitchFamily="2" charset="-79"/>
              </a:rPr>
              <a:t>, </a:t>
            </a:r>
            <a:r>
              <a:rPr lang="en-US" sz="2400" dirty="0">
                <a:latin typeface="Alef" panose="00000500000000000000" pitchFamily="2" charset="-79"/>
                <a:cs typeface="Alef" panose="00000500000000000000" pitchFamily="2" charset="-79"/>
              </a:rPr>
              <a:t> </a:t>
            </a:r>
            <a:r>
              <a:rPr lang="en-US" sz="2400" dirty="0" err="1">
                <a:latin typeface="Alef" panose="00000500000000000000" pitchFamily="2" charset="-79"/>
                <a:cs typeface="Alef" panose="00000500000000000000" pitchFamily="2" charset="-79"/>
              </a:rPr>
              <a:t>והערכת</a:t>
            </a:r>
            <a:r>
              <a:rPr lang="en-US" sz="2400" dirty="0">
                <a:latin typeface="Alef" panose="00000500000000000000" pitchFamily="2" charset="-79"/>
                <a:cs typeface="Alef" panose="00000500000000000000" pitchFamily="2" charset="-79"/>
              </a:rPr>
              <a:t> </a:t>
            </a:r>
            <a:r>
              <a:rPr lang="en-US" sz="2400" dirty="0" err="1">
                <a:latin typeface="Alef" panose="00000500000000000000" pitchFamily="2" charset="-79"/>
                <a:cs typeface="Alef" panose="00000500000000000000" pitchFamily="2" charset="-79"/>
              </a:rPr>
              <a:t>הפרטים</a:t>
            </a:r>
            <a:r>
              <a:rPr lang="en-US" sz="2400" dirty="0">
                <a:latin typeface="Alef" panose="00000500000000000000" pitchFamily="2" charset="-79"/>
                <a:cs typeface="Alef" panose="00000500000000000000" pitchFamily="2" charset="-79"/>
              </a:rPr>
              <a:t> בהתאם </a:t>
            </a:r>
            <a:r>
              <a:rPr lang="en-US" sz="2400" dirty="0" err="1">
                <a:latin typeface="Alef" panose="00000500000000000000" pitchFamily="2" charset="-79"/>
                <a:cs typeface="Alef" panose="00000500000000000000" pitchFamily="2" charset="-79"/>
              </a:rPr>
              <a:t>לתרומתם</a:t>
            </a:r>
            <a:r>
              <a:rPr lang="en-US" sz="2400" dirty="0">
                <a:latin typeface="Alef" panose="00000500000000000000" pitchFamily="2" charset="-79"/>
                <a:cs typeface="Alef" panose="00000500000000000000" pitchFamily="2" charset="-79"/>
              </a:rPr>
              <a:t> </a:t>
            </a:r>
            <a:r>
              <a:rPr lang="en-US" sz="2400" dirty="0" err="1">
                <a:latin typeface="Alef" panose="00000500000000000000" pitchFamily="2" charset="-79"/>
                <a:cs typeface="Alef" panose="00000500000000000000" pitchFamily="2" charset="-79"/>
              </a:rPr>
              <a:t>לחברה</a:t>
            </a:r>
            <a:r>
              <a:rPr lang="en-US" sz="2400" dirty="0">
                <a:latin typeface="Alef" panose="00000500000000000000" pitchFamily="2" charset="-79"/>
                <a:cs typeface="Alef" panose="00000500000000000000" pitchFamily="2" charset="-79"/>
              </a:rPr>
              <a:t> יותר מאשר </a:t>
            </a:r>
            <a:r>
              <a:rPr lang="en-US" sz="2400" dirty="0" err="1">
                <a:latin typeface="Alef" panose="00000500000000000000" pitchFamily="2" charset="-79"/>
                <a:cs typeface="Alef" panose="00000500000000000000" pitchFamily="2" charset="-79"/>
              </a:rPr>
              <a:t>מאפייניהם</a:t>
            </a:r>
            <a:r>
              <a:rPr lang="en-US" sz="2400" dirty="0">
                <a:latin typeface="Alef" panose="00000500000000000000" pitchFamily="2" charset="-79"/>
                <a:cs typeface="Alef" panose="00000500000000000000" pitchFamily="2" charset="-79"/>
              </a:rPr>
              <a:t> או </a:t>
            </a:r>
            <a:r>
              <a:rPr lang="en-US" sz="2400" dirty="0" err="1">
                <a:latin typeface="Alef" panose="00000500000000000000" pitchFamily="2" charset="-79"/>
                <a:cs typeface="Alef" panose="00000500000000000000" pitchFamily="2" charset="-79"/>
              </a:rPr>
              <a:t>תפקודיהם</a:t>
            </a:r>
            <a:r>
              <a:rPr lang="en-US" sz="2400" dirty="0">
                <a:latin typeface="Alef" panose="00000500000000000000" pitchFamily="2" charset="-79"/>
                <a:cs typeface="Alef" panose="00000500000000000000" pitchFamily="2" charset="-79"/>
              </a:rPr>
              <a:t> </a:t>
            </a:r>
            <a:r>
              <a:rPr lang="en-US" sz="2400" dirty="0" err="1">
                <a:latin typeface="Alef" panose="00000500000000000000" pitchFamily="2" charset="-79"/>
                <a:cs typeface="Alef" panose="00000500000000000000" pitchFamily="2" charset="-79"/>
              </a:rPr>
              <a:t>הביולוגיים</a:t>
            </a:r>
            <a:r>
              <a:rPr lang="en-US" sz="2400" dirty="0">
                <a:latin typeface="Alef" panose="00000500000000000000" pitchFamily="2" charset="-79"/>
                <a:cs typeface="Alef" panose="00000500000000000000" pitchFamily="2" charset="-79"/>
              </a:rPr>
              <a:t> או </a:t>
            </a:r>
            <a:r>
              <a:rPr lang="en-US" sz="2400" dirty="0" err="1">
                <a:latin typeface="Alef" panose="00000500000000000000" pitchFamily="2" charset="-79"/>
                <a:cs typeface="Alef" panose="00000500000000000000" pitchFamily="2" charset="-79"/>
              </a:rPr>
              <a:t>המיניים</a:t>
            </a:r>
            <a:r>
              <a:rPr lang="en-US" sz="2400" dirty="0">
                <a:latin typeface="Alef" panose="00000500000000000000" pitchFamily="2" charset="-79"/>
                <a:cs typeface="Alef" panose="00000500000000000000" pitchFamily="2" charset="-79"/>
              </a:rPr>
              <a:t> (H. T. Allan, 1993)</a:t>
            </a:r>
            <a:r>
              <a:rPr lang="he-IL" sz="2400" dirty="0">
                <a:latin typeface="Alef" panose="00000500000000000000" pitchFamily="2" charset="-79"/>
                <a:cs typeface="Alef" panose="00000500000000000000" pitchFamily="2" charset="-79"/>
              </a:rPr>
              <a:t>.</a:t>
            </a:r>
            <a:endParaRPr lang="en-US" sz="2400" dirty="0">
              <a:latin typeface="Alef" panose="00000500000000000000" pitchFamily="2" charset="-79"/>
              <a:cs typeface="Alef" panose="00000500000000000000" pitchFamily="2" charset="-79"/>
            </a:endParaRPr>
          </a:p>
          <a:p>
            <a:pPr algn="ctr" rtl="0">
              <a:lnSpc>
                <a:spcPct val="90000"/>
              </a:lnSpc>
              <a:spcBef>
                <a:spcPts val="1000"/>
              </a:spcBef>
            </a:pP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289135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35DB090-93B5-4581-8D71-BB3839684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9619"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תיבת טקסט 1">
            <a:extLst>
              <a:ext uri="{FF2B5EF4-FFF2-40B4-BE49-F238E27FC236}">
                <a16:creationId xmlns:a16="http://schemas.microsoft.com/office/drawing/2014/main" id="{1BC79591-5686-0ED7-9B22-B1ADECA61094}"/>
              </a:ext>
            </a:extLst>
          </p:cNvPr>
          <p:cNvSpPr txBox="1"/>
          <p:nvPr/>
        </p:nvSpPr>
        <p:spPr>
          <a:xfrm>
            <a:off x="-840758" y="6227687"/>
            <a:ext cx="6126270" cy="420444"/>
          </a:xfrm>
          <a:prstGeom prst="rect">
            <a:avLst/>
          </a:prstGeom>
        </p:spPr>
        <p:txBody>
          <a:bodyPr vert="horz" lIns="91440" tIns="45720" rIns="91440" bIns="45720" rtlCol="0">
            <a:normAutofit/>
          </a:bodyPr>
          <a:lstStyle/>
          <a:p>
            <a:pPr algn="r">
              <a:lnSpc>
                <a:spcPct val="90000"/>
              </a:lnSpc>
              <a:spcBef>
                <a:spcPts val="1000"/>
              </a:spcBef>
              <a:spcAft>
                <a:spcPts val="800"/>
              </a:spcAft>
            </a:pPr>
            <a:r>
              <a:rPr lang="en-US" sz="2000" dirty="0">
                <a:latin typeface="Alef" panose="00000500000000000000" pitchFamily="2" charset="-79"/>
                <a:cs typeface="Alef" panose="00000500000000000000" pitchFamily="2" charset="-79"/>
              </a:rPr>
              <a:t>)מתוך </a:t>
            </a:r>
            <a:r>
              <a:rPr lang="en-US" sz="2000" dirty="0" err="1">
                <a:latin typeface="Alef" panose="00000500000000000000" pitchFamily="2" charset="-79"/>
                <a:cs typeface="Alef" panose="00000500000000000000" pitchFamily="2" charset="-79"/>
              </a:rPr>
              <a:t>מדד</a:t>
            </a:r>
            <a:r>
              <a:rPr lang="en-US" sz="2000" dirty="0">
                <a:latin typeface="Alef" panose="00000500000000000000" pitchFamily="2" charset="-79"/>
                <a:cs typeface="Alef" panose="00000500000000000000" pitchFamily="2" charset="-79"/>
              </a:rPr>
              <a:t> המגדר </a:t>
            </a:r>
            <a:r>
              <a:rPr lang="he-IL" sz="2000" dirty="0">
                <a:latin typeface="Alef" panose="00000500000000000000" pitchFamily="2" charset="-79"/>
                <a:cs typeface="Alef" panose="00000500000000000000" pitchFamily="2" charset="-79"/>
              </a:rPr>
              <a:t>2021, </a:t>
            </a:r>
            <a:r>
              <a:rPr lang="en-US" sz="2000" dirty="0">
                <a:latin typeface="Alef" panose="00000500000000000000" pitchFamily="2" charset="-79"/>
                <a:cs typeface="Alef" panose="00000500000000000000" pitchFamily="2" charset="-79"/>
              </a:rPr>
              <a:t>מכון </a:t>
            </a:r>
            <a:r>
              <a:rPr lang="en-US" sz="2000" dirty="0" err="1">
                <a:latin typeface="Alef" panose="00000500000000000000" pitchFamily="2" charset="-79"/>
                <a:cs typeface="Alef" panose="00000500000000000000" pitchFamily="2" charset="-79"/>
              </a:rPr>
              <a:t>ון</a:t>
            </a:r>
            <a:r>
              <a:rPr lang="en-US" sz="2000" dirty="0">
                <a:latin typeface="Alef" panose="00000500000000000000" pitchFamily="2" charset="-79"/>
                <a:cs typeface="Alef" panose="00000500000000000000" pitchFamily="2" charset="-79"/>
              </a:rPr>
              <a:t> </a:t>
            </a:r>
            <a:r>
              <a:rPr lang="en-US" sz="2000" dirty="0" err="1">
                <a:latin typeface="Alef" panose="00000500000000000000" pitchFamily="2" charset="-79"/>
                <a:cs typeface="Alef" panose="00000500000000000000" pitchFamily="2" charset="-79"/>
              </a:rPr>
              <a:t>ליר</a:t>
            </a:r>
            <a:r>
              <a:rPr lang="en-US" sz="2000" dirty="0">
                <a:latin typeface="Alef" panose="00000500000000000000" pitchFamily="2" charset="-79"/>
                <a:cs typeface="Alef" panose="00000500000000000000" pitchFamily="2" charset="-79"/>
              </a:rPr>
              <a:t> </a:t>
            </a:r>
            <a:r>
              <a:rPr lang="en-US" sz="2000" dirty="0" err="1">
                <a:latin typeface="Alef" panose="00000500000000000000" pitchFamily="2" charset="-79"/>
                <a:cs typeface="Alef" panose="00000500000000000000" pitchFamily="2" charset="-79"/>
              </a:rPr>
              <a:t>בירושלים</a:t>
            </a:r>
            <a:r>
              <a:rPr lang="en-US" sz="2000" dirty="0">
                <a:latin typeface="Alef" panose="00000500000000000000" pitchFamily="2" charset="-79"/>
                <a:cs typeface="Alef" panose="00000500000000000000" pitchFamily="2" charset="-79"/>
              </a:rPr>
              <a:t>(</a:t>
            </a:r>
          </a:p>
        </p:txBody>
      </p:sp>
      <p:pic>
        <p:nvPicPr>
          <p:cNvPr id="7" name="תמונה 6">
            <a:extLst>
              <a:ext uri="{FF2B5EF4-FFF2-40B4-BE49-F238E27FC236}">
                <a16:creationId xmlns:a16="http://schemas.microsoft.com/office/drawing/2014/main" id="{7775CEB1-7E49-578B-F3B0-C5352ACB1E64}"/>
              </a:ext>
            </a:extLst>
          </p:cNvPr>
          <p:cNvPicPr>
            <a:picLocks noChangeAspect="1"/>
          </p:cNvPicPr>
          <p:nvPr/>
        </p:nvPicPr>
        <p:blipFill>
          <a:blip r:embed="rId3"/>
          <a:stretch>
            <a:fillRect/>
          </a:stretch>
        </p:blipFill>
        <p:spPr>
          <a:xfrm>
            <a:off x="5185311" y="209869"/>
            <a:ext cx="6717341" cy="3610569"/>
          </a:xfrm>
          <a:prstGeom prst="rect">
            <a:avLst/>
          </a:prstGeom>
        </p:spPr>
      </p:pic>
      <p:pic>
        <p:nvPicPr>
          <p:cNvPr id="9" name="תמונה 8">
            <a:extLst>
              <a:ext uri="{FF2B5EF4-FFF2-40B4-BE49-F238E27FC236}">
                <a16:creationId xmlns:a16="http://schemas.microsoft.com/office/drawing/2014/main" id="{525F213D-7D79-3FB5-C31E-C551B41C6ACF}"/>
              </a:ext>
            </a:extLst>
          </p:cNvPr>
          <p:cNvPicPr>
            <a:picLocks noChangeAspect="1"/>
          </p:cNvPicPr>
          <p:nvPr/>
        </p:nvPicPr>
        <p:blipFill>
          <a:blip r:embed="rId4"/>
          <a:stretch>
            <a:fillRect/>
          </a:stretch>
        </p:blipFill>
        <p:spPr>
          <a:xfrm rot="20858150">
            <a:off x="605362" y="835744"/>
            <a:ext cx="6877461" cy="3696633"/>
          </a:xfrm>
          <a:prstGeom prst="rect">
            <a:avLst/>
          </a:prstGeom>
        </p:spPr>
      </p:pic>
      <p:pic>
        <p:nvPicPr>
          <p:cNvPr id="3" name="תמונה 2">
            <a:extLst>
              <a:ext uri="{FF2B5EF4-FFF2-40B4-BE49-F238E27FC236}">
                <a16:creationId xmlns:a16="http://schemas.microsoft.com/office/drawing/2014/main" id="{41DE80B3-11B9-16FD-5418-3BC3FBE8F7A3}"/>
              </a:ext>
            </a:extLst>
          </p:cNvPr>
          <p:cNvPicPr>
            <a:picLocks noChangeAspect="1"/>
          </p:cNvPicPr>
          <p:nvPr/>
        </p:nvPicPr>
        <p:blipFill>
          <a:blip r:embed="rId5"/>
          <a:stretch>
            <a:fillRect/>
          </a:stretch>
        </p:blipFill>
        <p:spPr>
          <a:xfrm>
            <a:off x="5571812" y="3407420"/>
            <a:ext cx="6330840" cy="3337186"/>
          </a:xfrm>
          <a:prstGeom prst="rect">
            <a:avLst/>
          </a:prstGeom>
        </p:spPr>
      </p:pic>
    </p:spTree>
    <p:extLst>
      <p:ext uri="{BB962C8B-B14F-4D97-AF65-F5344CB8AC3E}">
        <p14:creationId xmlns:p14="http://schemas.microsoft.com/office/powerpoint/2010/main" val="406431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תיבת טקסט 2">
            <a:extLst>
              <a:ext uri="{FF2B5EF4-FFF2-40B4-BE49-F238E27FC236}">
                <a16:creationId xmlns:a16="http://schemas.microsoft.com/office/drawing/2014/main" id="{8ABD38CA-6BCD-8866-A61A-9B4011BE8D7A}"/>
              </a:ext>
            </a:extLst>
          </p:cNvPr>
          <p:cNvSpPr txBox="1"/>
          <p:nvPr/>
        </p:nvSpPr>
        <p:spPr>
          <a:xfrm>
            <a:off x="1255059" y="648314"/>
            <a:ext cx="9681882" cy="739880"/>
          </a:xfrm>
          <a:prstGeom prst="rect">
            <a:avLst/>
          </a:prstGeom>
        </p:spPr>
        <p:txBody>
          <a:bodyPr vert="horz" lIns="91440" tIns="45720" rIns="91440" bIns="45720" rtlCol="0" anchor="b">
            <a:normAutofit/>
          </a:bodyPr>
          <a:lstStyle/>
          <a:p>
            <a:pPr algn="ctr" rtl="0">
              <a:lnSpc>
                <a:spcPct val="90000"/>
              </a:lnSpc>
              <a:spcBef>
                <a:spcPct val="0"/>
              </a:spcBef>
              <a:spcAft>
                <a:spcPts val="800"/>
              </a:spcAft>
            </a:pPr>
            <a:r>
              <a:rPr lang="he-IL" sz="4000" b="1"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אז מה זה נשי וגברי בעצם?</a:t>
            </a:r>
            <a:endParaRPr lang="en-US" sz="4000" b="1"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endParaRPr>
          </a:p>
        </p:txBody>
      </p:sp>
      <p:sp>
        <p:nvSpPr>
          <p:cNvPr id="6" name="תיבת טקסט 5">
            <a:extLst>
              <a:ext uri="{FF2B5EF4-FFF2-40B4-BE49-F238E27FC236}">
                <a16:creationId xmlns:a16="http://schemas.microsoft.com/office/drawing/2014/main" id="{1CCF013C-DBCF-8A69-71BA-8739366A076A}"/>
              </a:ext>
            </a:extLst>
          </p:cNvPr>
          <p:cNvSpPr txBox="1"/>
          <p:nvPr/>
        </p:nvSpPr>
        <p:spPr>
          <a:xfrm>
            <a:off x="663879" y="1774878"/>
            <a:ext cx="11123112" cy="2044317"/>
          </a:xfrm>
          <a:prstGeom prst="rect">
            <a:avLst/>
          </a:prstGeom>
        </p:spPr>
        <p:txBody>
          <a:bodyPr vert="horz" lIns="91440" tIns="45720" rIns="91440" bIns="45720" rtlCol="0" anchor="t">
            <a:normAutofit/>
          </a:bodyPr>
          <a:lstStyle/>
          <a:p>
            <a:pPr algn="just">
              <a:lnSpc>
                <a:spcPct val="150000"/>
              </a:lnSpc>
              <a:spcBef>
                <a:spcPts val="1000"/>
              </a:spcBef>
              <a:spcAft>
                <a:spcPts val="800"/>
              </a:spcAft>
            </a:pPr>
            <a:r>
              <a:rPr lang="he-IL" sz="2600" dirty="0" err="1">
                <a:latin typeface="Alef" panose="00000500000000000000" pitchFamily="2" charset="-79"/>
                <a:cs typeface="Alef" panose="00000500000000000000" pitchFamily="2" charset="-79"/>
              </a:rPr>
              <a:t>סכימת</a:t>
            </a:r>
            <a:r>
              <a:rPr lang="he-IL" sz="2600" dirty="0">
                <a:latin typeface="Alef" panose="00000500000000000000" pitchFamily="2" charset="-79"/>
                <a:cs typeface="Alef" panose="00000500000000000000" pitchFamily="2" charset="-79"/>
              </a:rPr>
              <a:t> המגדר (</a:t>
            </a:r>
            <a:r>
              <a:rPr lang="en-US" sz="2600" dirty="0">
                <a:latin typeface="Alef" panose="00000500000000000000" pitchFamily="2" charset="-79"/>
                <a:cs typeface="Alef" panose="00000500000000000000" pitchFamily="2" charset="-79"/>
              </a:rPr>
              <a:t>Gender Schema Theory</a:t>
            </a:r>
            <a:r>
              <a:rPr lang="he-IL" sz="2600" dirty="0">
                <a:latin typeface="Alef" panose="00000500000000000000" pitchFamily="2" charset="-79"/>
                <a:cs typeface="Alef" panose="00000500000000000000" pitchFamily="2" charset="-79"/>
              </a:rPr>
              <a:t>) של סנדרה בם (1981)</a:t>
            </a:r>
          </a:p>
          <a:p>
            <a:pPr algn="just">
              <a:lnSpc>
                <a:spcPct val="150000"/>
              </a:lnSpc>
              <a:spcBef>
                <a:spcPts val="1000"/>
              </a:spcBef>
              <a:spcAft>
                <a:spcPts val="800"/>
              </a:spcAft>
            </a:pPr>
            <a:r>
              <a:rPr lang="he-IL" sz="2600" dirty="0">
                <a:latin typeface="Alef" panose="00000500000000000000" pitchFamily="2" charset="-79"/>
                <a:cs typeface="Alef" panose="00000500000000000000" pitchFamily="2" charset="-79"/>
              </a:rPr>
              <a:t>מחקרי מוח, אונ' תל אביב, פרופ' דפנה יואל (2012) </a:t>
            </a:r>
            <a:endParaRPr lang="en-US" sz="2600" dirty="0">
              <a:latin typeface="Alef" panose="00000500000000000000" pitchFamily="2" charset="-79"/>
              <a:cs typeface="Alef" panose="00000500000000000000" pitchFamily="2" charset="-79"/>
            </a:endParaRPr>
          </a:p>
        </p:txBody>
      </p:sp>
      <p:grpSp>
        <p:nvGrpSpPr>
          <p:cNvPr id="8" name="קבוצה 7">
            <a:extLst>
              <a:ext uri="{FF2B5EF4-FFF2-40B4-BE49-F238E27FC236}">
                <a16:creationId xmlns:a16="http://schemas.microsoft.com/office/drawing/2014/main" id="{CBCAC700-2164-CEA8-3C9A-0B12CEC1017A}"/>
              </a:ext>
            </a:extLst>
          </p:cNvPr>
          <p:cNvGrpSpPr/>
          <p:nvPr/>
        </p:nvGrpSpPr>
        <p:grpSpPr>
          <a:xfrm>
            <a:off x="3088710" y="3819195"/>
            <a:ext cx="6017712" cy="1924334"/>
            <a:chOff x="3088710" y="3819195"/>
            <a:chExt cx="6017712" cy="1924334"/>
          </a:xfrm>
        </p:grpSpPr>
        <p:sp>
          <p:nvSpPr>
            <p:cNvPr id="2" name="מלבן 1">
              <a:extLst>
                <a:ext uri="{FF2B5EF4-FFF2-40B4-BE49-F238E27FC236}">
                  <a16:creationId xmlns:a16="http://schemas.microsoft.com/office/drawing/2014/main" id="{2E4FB9F7-F93D-0C92-EBC8-69958A382F93}"/>
                </a:ext>
              </a:extLst>
            </p:cNvPr>
            <p:cNvSpPr/>
            <p:nvPr/>
          </p:nvSpPr>
          <p:spPr>
            <a:xfrm>
              <a:off x="3088710" y="3819195"/>
              <a:ext cx="6014580" cy="1924334"/>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8A69D0CA-330B-C20B-BA35-1FA39CF6FB3D}"/>
                </a:ext>
              </a:extLst>
            </p:cNvPr>
            <p:cNvCxnSpPr>
              <a:cxnSpLocks/>
            </p:cNvCxnSpPr>
            <p:nvPr/>
          </p:nvCxnSpPr>
          <p:spPr>
            <a:xfrm>
              <a:off x="3088710" y="3819195"/>
              <a:ext cx="6017712" cy="190520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66432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תיבת טקסט 2">
            <a:extLst>
              <a:ext uri="{FF2B5EF4-FFF2-40B4-BE49-F238E27FC236}">
                <a16:creationId xmlns:a16="http://schemas.microsoft.com/office/drawing/2014/main" id="{8ABD38CA-6BCD-8866-A61A-9B4011BE8D7A}"/>
              </a:ext>
            </a:extLst>
          </p:cNvPr>
          <p:cNvSpPr txBox="1"/>
          <p:nvPr/>
        </p:nvSpPr>
        <p:spPr>
          <a:xfrm>
            <a:off x="1255059" y="648314"/>
            <a:ext cx="9681882" cy="739880"/>
          </a:xfrm>
          <a:prstGeom prst="rect">
            <a:avLst/>
          </a:prstGeom>
        </p:spPr>
        <p:txBody>
          <a:bodyPr vert="horz" lIns="91440" tIns="45720" rIns="91440" bIns="45720" rtlCol="0" anchor="b">
            <a:normAutofit/>
          </a:bodyPr>
          <a:lstStyle/>
          <a:p>
            <a:pPr algn="ctr" rtl="0">
              <a:lnSpc>
                <a:spcPct val="90000"/>
              </a:lnSpc>
              <a:spcBef>
                <a:spcPct val="0"/>
              </a:spcBef>
              <a:spcAft>
                <a:spcPts val="800"/>
              </a:spcAft>
            </a:pPr>
            <a:r>
              <a:rPr lang="he-IL" sz="4000" b="1"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שוויון מגדרי</a:t>
            </a:r>
            <a:endParaRPr lang="en-US" sz="4000" b="1"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endParaRPr>
          </a:p>
        </p:txBody>
      </p:sp>
      <p:sp>
        <p:nvSpPr>
          <p:cNvPr id="6" name="תיבת טקסט 5">
            <a:extLst>
              <a:ext uri="{FF2B5EF4-FFF2-40B4-BE49-F238E27FC236}">
                <a16:creationId xmlns:a16="http://schemas.microsoft.com/office/drawing/2014/main" id="{1CCF013C-DBCF-8A69-71BA-8739366A076A}"/>
              </a:ext>
            </a:extLst>
          </p:cNvPr>
          <p:cNvSpPr txBox="1"/>
          <p:nvPr/>
        </p:nvSpPr>
        <p:spPr>
          <a:xfrm>
            <a:off x="663879" y="1774878"/>
            <a:ext cx="11123112" cy="2044317"/>
          </a:xfrm>
          <a:prstGeom prst="rect">
            <a:avLst/>
          </a:prstGeom>
        </p:spPr>
        <p:txBody>
          <a:bodyPr vert="horz" lIns="91440" tIns="45720" rIns="91440" bIns="45720" rtlCol="0" anchor="t">
            <a:normAutofit/>
          </a:bodyPr>
          <a:lstStyle/>
          <a:p>
            <a:pPr algn="just">
              <a:lnSpc>
                <a:spcPct val="150000"/>
              </a:lnSpc>
              <a:spcBef>
                <a:spcPts val="1000"/>
              </a:spcBef>
              <a:spcAft>
                <a:spcPts val="800"/>
              </a:spcAft>
            </a:pPr>
            <a:r>
              <a:rPr lang="he-IL" sz="2400" dirty="0">
                <a:latin typeface="Alef" panose="00000500000000000000" pitchFamily="2" charset="-79"/>
                <a:cs typeface="Alef" panose="00000500000000000000" pitchFamily="2" charset="-79"/>
              </a:rPr>
              <a:t>זכויות והזדמנויות שוות לנשים ולגברים לעצב את חייהם ואת החברה שבה הם חיים. </a:t>
            </a:r>
            <a:endParaRPr lang="en-US" sz="2400" dirty="0">
              <a:latin typeface="Alef" panose="00000500000000000000" pitchFamily="2" charset="-79"/>
              <a:cs typeface="Alef" panose="00000500000000000000" pitchFamily="2" charset="-79"/>
            </a:endParaRPr>
          </a:p>
        </p:txBody>
      </p:sp>
      <p:pic>
        <p:nvPicPr>
          <p:cNvPr id="1026" name="Picture 2" descr="Introduction">
            <a:extLst>
              <a:ext uri="{FF2B5EF4-FFF2-40B4-BE49-F238E27FC236}">
                <a16:creationId xmlns:a16="http://schemas.microsoft.com/office/drawing/2014/main" id="{78F4938A-7D62-324B-DE6D-24BE85527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061" y="2948936"/>
            <a:ext cx="3544866" cy="3544866"/>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BFD69F09-AB2A-B5A0-C580-CB97D855087C}"/>
              </a:ext>
            </a:extLst>
          </p:cNvPr>
          <p:cNvSpPr txBox="1"/>
          <p:nvPr/>
        </p:nvSpPr>
        <p:spPr>
          <a:xfrm>
            <a:off x="5498927" y="3918333"/>
            <a:ext cx="5638800" cy="2044317"/>
          </a:xfrm>
          <a:prstGeom prst="rect">
            <a:avLst/>
          </a:prstGeom>
        </p:spPr>
        <p:txBody>
          <a:bodyPr vert="horz" lIns="91440" tIns="45720" rIns="91440" bIns="45720" rtlCol="0" anchor="t">
            <a:normAutofit/>
          </a:bodyPr>
          <a:lstStyle/>
          <a:p>
            <a:pPr algn="just">
              <a:lnSpc>
                <a:spcPct val="150000"/>
              </a:lnSpc>
              <a:spcBef>
                <a:spcPts val="1000"/>
              </a:spcBef>
              <a:spcAft>
                <a:spcPts val="800"/>
              </a:spcAft>
            </a:pPr>
            <a:r>
              <a:rPr lang="he-IL" sz="2400" dirty="0">
                <a:latin typeface="Alef" panose="00000500000000000000" pitchFamily="2" charset="-79"/>
                <a:cs typeface="Alef" panose="00000500000000000000" pitchFamily="2" charset="-79"/>
              </a:rPr>
              <a:t>שוויון מגדרי גלוי – שוויון מגדרי סמוי</a:t>
            </a:r>
            <a:endParaRPr lang="en-US" sz="2400"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80450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תיבת טקסט 2">
            <a:extLst>
              <a:ext uri="{FF2B5EF4-FFF2-40B4-BE49-F238E27FC236}">
                <a16:creationId xmlns:a16="http://schemas.microsoft.com/office/drawing/2014/main" id="{8ABD38CA-6BCD-8866-A61A-9B4011BE8D7A}"/>
              </a:ext>
            </a:extLst>
          </p:cNvPr>
          <p:cNvSpPr txBox="1"/>
          <p:nvPr/>
        </p:nvSpPr>
        <p:spPr>
          <a:xfrm>
            <a:off x="1255059" y="648314"/>
            <a:ext cx="9681882" cy="739880"/>
          </a:xfrm>
          <a:prstGeom prst="rect">
            <a:avLst/>
          </a:prstGeom>
        </p:spPr>
        <p:txBody>
          <a:bodyPr vert="horz" lIns="91440" tIns="45720" rIns="91440" bIns="45720" rtlCol="0" anchor="b">
            <a:normAutofit/>
          </a:bodyPr>
          <a:lstStyle/>
          <a:p>
            <a:pPr algn="ctr" rtl="0">
              <a:lnSpc>
                <a:spcPct val="90000"/>
              </a:lnSpc>
              <a:spcBef>
                <a:spcPct val="0"/>
              </a:spcBef>
              <a:spcAft>
                <a:spcPts val="800"/>
              </a:spcAft>
            </a:pPr>
            <a:r>
              <a:rPr lang="en-US" sz="4000" b="1"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Gender mainstream</a:t>
            </a:r>
          </a:p>
        </p:txBody>
      </p:sp>
      <p:sp>
        <p:nvSpPr>
          <p:cNvPr id="6" name="תיבת טקסט 5">
            <a:extLst>
              <a:ext uri="{FF2B5EF4-FFF2-40B4-BE49-F238E27FC236}">
                <a16:creationId xmlns:a16="http://schemas.microsoft.com/office/drawing/2014/main" id="{1CCF013C-DBCF-8A69-71BA-8739366A076A}"/>
              </a:ext>
            </a:extLst>
          </p:cNvPr>
          <p:cNvSpPr txBox="1"/>
          <p:nvPr/>
        </p:nvSpPr>
        <p:spPr>
          <a:xfrm>
            <a:off x="663879" y="1774878"/>
            <a:ext cx="11123112" cy="2044317"/>
          </a:xfrm>
          <a:prstGeom prst="rect">
            <a:avLst/>
          </a:prstGeom>
        </p:spPr>
        <p:txBody>
          <a:bodyPr vert="horz" lIns="91440" tIns="45720" rIns="91440" bIns="45720" rtlCol="0" anchor="t">
            <a:normAutofit/>
          </a:bodyPr>
          <a:lstStyle/>
          <a:p>
            <a:pPr algn="just">
              <a:lnSpc>
                <a:spcPct val="150000"/>
              </a:lnSpc>
              <a:spcBef>
                <a:spcPts val="1000"/>
              </a:spcBef>
              <a:spcAft>
                <a:spcPts val="800"/>
              </a:spcAft>
            </a:pPr>
            <a:r>
              <a:rPr lang="he-IL" sz="2400" dirty="0">
                <a:latin typeface="Alef" panose="00000500000000000000" pitchFamily="2" charset="-79"/>
                <a:cs typeface="Alef" panose="00000500000000000000" pitchFamily="2" charset="-79"/>
              </a:rPr>
              <a:t>קביעת מדיניות תוך הכרה בצרכים השונים והנבדלים של נשים וגברים ובדרכים השונות שאותה מדיניות יכולה להשפיע עליהם.  </a:t>
            </a:r>
            <a:endParaRPr lang="en-US" sz="2400"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355326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תיבת טקסט 2">
            <a:extLst>
              <a:ext uri="{FF2B5EF4-FFF2-40B4-BE49-F238E27FC236}">
                <a16:creationId xmlns:a16="http://schemas.microsoft.com/office/drawing/2014/main" id="{8ABD38CA-6BCD-8866-A61A-9B4011BE8D7A}"/>
              </a:ext>
            </a:extLst>
          </p:cNvPr>
          <p:cNvSpPr txBox="1"/>
          <p:nvPr/>
        </p:nvSpPr>
        <p:spPr>
          <a:xfrm>
            <a:off x="1255059" y="648314"/>
            <a:ext cx="9681882" cy="1126564"/>
          </a:xfrm>
          <a:prstGeom prst="rect">
            <a:avLst/>
          </a:prstGeom>
        </p:spPr>
        <p:txBody>
          <a:bodyPr vert="horz" lIns="91440" tIns="45720" rIns="91440" bIns="45720" rtlCol="0" anchor="b">
            <a:noAutofit/>
          </a:bodyPr>
          <a:lstStyle/>
          <a:p>
            <a:pPr algn="ctr" rtl="0">
              <a:lnSpc>
                <a:spcPct val="90000"/>
              </a:lnSpc>
              <a:spcBef>
                <a:spcPct val="0"/>
              </a:spcBef>
              <a:spcAft>
                <a:spcPts val="800"/>
              </a:spcAft>
            </a:pPr>
            <a:r>
              <a:rPr lang="he-IL" sz="4000" b="1"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יותר כמו מבוך</a:t>
            </a:r>
            <a:endParaRPr lang="en-US" sz="4000" b="1"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endParaRPr>
          </a:p>
          <a:p>
            <a:pPr algn="ctr" rtl="0">
              <a:lnSpc>
                <a:spcPct val="90000"/>
              </a:lnSpc>
              <a:spcBef>
                <a:spcPct val="0"/>
              </a:spcBef>
              <a:spcAft>
                <a:spcPts val="800"/>
              </a:spcAft>
            </a:pPr>
            <a:r>
              <a:rPr lang="en-US" sz="2800" b="1" dirty="0">
                <a:solidFill>
                  <a:srgbClr val="222222"/>
                </a:solidFill>
                <a:effectLst>
                  <a:outerShdw blurRad="38100" dist="38100" dir="2700000" algn="tl">
                    <a:srgbClr val="000000">
                      <a:alpha val="43137"/>
                    </a:srgbClr>
                  </a:outerShdw>
                </a:effectLst>
                <a:latin typeface="Alef" panose="00000500000000000000" pitchFamily="2" charset="-79"/>
                <a:ea typeface="Calibri" panose="020F0502020204030204" pitchFamily="34" charset="0"/>
                <a:cs typeface="Alef" panose="00000500000000000000" pitchFamily="2" charset="-79"/>
              </a:rPr>
              <a:t>Through the labyrinth</a:t>
            </a:r>
            <a:endParaRPr lang="en-US" sz="2800" b="1"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endParaRPr>
          </a:p>
        </p:txBody>
      </p:sp>
      <p:sp>
        <p:nvSpPr>
          <p:cNvPr id="6" name="תיבת טקסט 5">
            <a:extLst>
              <a:ext uri="{FF2B5EF4-FFF2-40B4-BE49-F238E27FC236}">
                <a16:creationId xmlns:a16="http://schemas.microsoft.com/office/drawing/2014/main" id="{1CCF013C-DBCF-8A69-71BA-8739366A076A}"/>
              </a:ext>
            </a:extLst>
          </p:cNvPr>
          <p:cNvSpPr txBox="1"/>
          <p:nvPr/>
        </p:nvSpPr>
        <p:spPr>
          <a:xfrm>
            <a:off x="663879" y="1951268"/>
            <a:ext cx="11123112" cy="3661418"/>
          </a:xfrm>
          <a:prstGeom prst="rect">
            <a:avLst/>
          </a:prstGeom>
        </p:spPr>
        <p:txBody>
          <a:bodyPr vert="horz" lIns="91440" tIns="45720" rIns="91440" bIns="45720" rtlCol="0" anchor="t">
            <a:normAutofit/>
          </a:bodyPr>
          <a:lstStyle/>
          <a:p>
            <a:pPr algn="just">
              <a:lnSpc>
                <a:spcPct val="150000"/>
              </a:lnSpc>
              <a:spcBef>
                <a:spcPts val="1000"/>
              </a:spcBef>
              <a:spcAft>
                <a:spcPts val="800"/>
              </a:spcAft>
            </a:pPr>
            <a:r>
              <a:rPr lang="he-IL" sz="2400" dirty="0">
                <a:latin typeface="Alef" panose="00000500000000000000" pitchFamily="2" charset="-79"/>
                <a:cs typeface="Alef" panose="00000500000000000000" pitchFamily="2" charset="-79"/>
              </a:rPr>
              <a:t>לאורך קריירה ובדרך להתקדמות מקצועית פוגשים עובדים ועובדות צמתים מרכזיים. בצמתים אלה </a:t>
            </a:r>
            <a:r>
              <a:rPr lang="he-IL" sz="2400" dirty="0" err="1">
                <a:latin typeface="Alef" panose="00000500000000000000" pitchFamily="2" charset="-79"/>
                <a:cs typeface="Alef" panose="00000500000000000000" pitchFamily="2" charset="-79"/>
              </a:rPr>
              <a:t>תחוונה</a:t>
            </a:r>
            <a:r>
              <a:rPr lang="he-IL" sz="2400" dirty="0">
                <a:latin typeface="Alef" panose="00000500000000000000" pitchFamily="2" charset="-79"/>
                <a:cs typeface="Alef" panose="00000500000000000000" pitchFamily="2" charset="-79"/>
              </a:rPr>
              <a:t> הנשים חסמים משמעותיים יותר, שיקשו על התקדמותן או יעכבו אותן בדרכן המקצועית. לעומתן, גברים יחווה את החסמים כפחות משמעותיים ולעיתים אף כ"שקופים". כלומר, </a:t>
            </a:r>
            <a:r>
              <a:rPr lang="he-IL" sz="2400" b="1" dirty="0">
                <a:latin typeface="Alef" panose="00000500000000000000" pitchFamily="2" charset="-79"/>
                <a:cs typeface="Alef" panose="00000500000000000000" pitchFamily="2" charset="-79"/>
              </a:rPr>
              <a:t>הקשיים והחסמים שעומדים בפני נשים בעולם התעסוקה לא מגיעים רק בדרגות הגבוהות ובמשרות הניהול אלא לאורך כל הקריירה.   </a:t>
            </a:r>
            <a:endParaRPr lang="en-US" sz="2400" b="1" dirty="0">
              <a:latin typeface="Alef" panose="00000500000000000000" pitchFamily="2" charset="-79"/>
              <a:cs typeface="Alef" panose="00000500000000000000" pitchFamily="2" charset="-79"/>
            </a:endParaRPr>
          </a:p>
        </p:txBody>
      </p:sp>
      <p:sp>
        <p:nvSpPr>
          <p:cNvPr id="4" name="תיבת טקסט 3">
            <a:extLst>
              <a:ext uri="{FF2B5EF4-FFF2-40B4-BE49-F238E27FC236}">
                <a16:creationId xmlns:a16="http://schemas.microsoft.com/office/drawing/2014/main" id="{48D58FA8-E0D8-3E2C-FC30-F98337B2A6E6}"/>
              </a:ext>
            </a:extLst>
          </p:cNvPr>
          <p:cNvSpPr txBox="1"/>
          <p:nvPr/>
        </p:nvSpPr>
        <p:spPr>
          <a:xfrm>
            <a:off x="663879" y="5809576"/>
            <a:ext cx="6093912" cy="400110"/>
          </a:xfrm>
          <a:prstGeom prst="rect">
            <a:avLst/>
          </a:prstGeom>
          <a:noFill/>
        </p:spPr>
        <p:txBody>
          <a:bodyPr wrap="square">
            <a:spAutoFit/>
          </a:bodyPr>
          <a:lstStyle/>
          <a:p>
            <a:pPr algn="l"/>
            <a:r>
              <a:rPr lang="he-IL" sz="2000" dirty="0">
                <a:solidFill>
                  <a:srgbClr val="333333"/>
                </a:solidFill>
                <a:effectLst/>
                <a:latin typeface="Alef" panose="00000500000000000000" pitchFamily="2" charset="-79"/>
                <a:ea typeface="Calibri" panose="020F0502020204030204" pitchFamily="34" charset="0"/>
                <a:cs typeface="Alef" panose="00000500000000000000" pitchFamily="2" charset="-79"/>
              </a:rPr>
              <a:t>(</a:t>
            </a:r>
            <a:r>
              <a:rPr lang="en-GB" sz="2000" dirty="0" err="1">
                <a:latin typeface="Alef" panose="00000500000000000000" pitchFamily="2" charset="-79"/>
                <a:cs typeface="Alef" panose="00000500000000000000" pitchFamily="2" charset="-79"/>
              </a:rPr>
              <a:t>Eagly</a:t>
            </a:r>
            <a:r>
              <a:rPr lang="en-GB" sz="2000" dirty="0">
                <a:latin typeface="Alef" panose="00000500000000000000" pitchFamily="2" charset="-79"/>
                <a:cs typeface="Alef" panose="00000500000000000000" pitchFamily="2" charset="-79"/>
              </a:rPr>
              <a:t> &amp; Carli, 2007</a:t>
            </a:r>
            <a:r>
              <a:rPr lang="he-IL" sz="2000" dirty="0">
                <a:solidFill>
                  <a:srgbClr val="333333"/>
                </a:solidFill>
                <a:effectLst/>
                <a:latin typeface="Alef" panose="00000500000000000000" pitchFamily="2" charset="-79"/>
                <a:ea typeface="Calibri" panose="020F0502020204030204" pitchFamily="34" charset="0"/>
                <a:cs typeface="Alef" panose="00000500000000000000" pitchFamily="2" charset="-79"/>
              </a:rPr>
              <a:t>)</a:t>
            </a:r>
            <a:endParaRPr lang="he-IL" sz="2000"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108349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9">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תיבת טקסט 2">
            <a:extLst>
              <a:ext uri="{FF2B5EF4-FFF2-40B4-BE49-F238E27FC236}">
                <a16:creationId xmlns:a16="http://schemas.microsoft.com/office/drawing/2014/main" id="{8ABD38CA-6BCD-8866-A61A-9B4011BE8D7A}"/>
              </a:ext>
            </a:extLst>
          </p:cNvPr>
          <p:cNvSpPr txBox="1"/>
          <p:nvPr/>
        </p:nvSpPr>
        <p:spPr>
          <a:xfrm>
            <a:off x="1255059" y="5479926"/>
            <a:ext cx="9681882" cy="1259075"/>
          </a:xfrm>
          <a:prstGeom prst="rect">
            <a:avLst/>
          </a:prstGeom>
        </p:spPr>
        <p:txBody>
          <a:bodyPr vert="horz" lIns="91440" tIns="45720" rIns="91440" bIns="45720" rtlCol="0" anchor="b">
            <a:normAutofit/>
          </a:bodyPr>
          <a:lstStyle/>
          <a:p>
            <a:pPr algn="ctr">
              <a:lnSpc>
                <a:spcPct val="90000"/>
              </a:lnSpc>
              <a:spcBef>
                <a:spcPct val="0"/>
              </a:spcBef>
              <a:spcAft>
                <a:spcPts val="800"/>
              </a:spcAft>
            </a:pPr>
            <a:r>
              <a:rPr lang="en-US" sz="4000" b="1" kern="1200" dirty="0" err="1">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פרקטיקות</a:t>
            </a:r>
            <a:r>
              <a:rPr lang="en-US" sz="4000" b="1" kern="1200"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 מ</a:t>
            </a:r>
            <a:r>
              <a:rPr lang="he-IL" sz="4000" b="1" kern="1200"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גד</a:t>
            </a:r>
            <a:r>
              <a:rPr lang="en-US" sz="4000" b="1" kern="1200" dirty="0" err="1">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ירות</a:t>
            </a:r>
            <a:r>
              <a:rPr lang="en-US" sz="4000" b="1" kern="1200"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 </a:t>
            </a:r>
            <a:r>
              <a:rPr lang="en-US" sz="4000" b="1" kern="1200" dirty="0" err="1">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בארגונים</a:t>
            </a:r>
            <a:endParaRPr lang="en-US" sz="4000" b="1" kern="1200"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endParaRPr>
          </a:p>
          <a:p>
            <a:pPr algn="ctr">
              <a:lnSpc>
                <a:spcPct val="90000"/>
              </a:lnSpc>
              <a:spcBef>
                <a:spcPct val="0"/>
              </a:spcBef>
              <a:spcAft>
                <a:spcPts val="800"/>
              </a:spcAft>
            </a:pPr>
            <a:r>
              <a:rPr lang="en-US" sz="2400" b="1" kern="1200"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מכון </a:t>
            </a:r>
            <a:r>
              <a:rPr lang="en-US" sz="2400" b="1" kern="1200" dirty="0" err="1">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ון</a:t>
            </a:r>
            <a:r>
              <a:rPr lang="en-US" sz="2400" b="1" kern="1200"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 </a:t>
            </a:r>
            <a:r>
              <a:rPr lang="en-US" sz="2400" b="1" kern="1200" dirty="0" err="1">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ליר</a:t>
            </a:r>
            <a:r>
              <a:rPr lang="en-US" sz="2400" b="1" kern="1200" dirty="0">
                <a:solidFill>
                  <a:schemeClr val="tx1">
                    <a:lumMod val="85000"/>
                    <a:lumOff val="15000"/>
                  </a:schemeClr>
                </a:solidFill>
                <a:effectLst>
                  <a:outerShdw blurRad="38100" dist="38100" dir="2700000" algn="tl">
                    <a:srgbClr val="000000">
                      <a:alpha val="43137"/>
                    </a:srgbClr>
                  </a:outerShdw>
                </a:effectLst>
                <a:latin typeface="Alef" panose="00000500000000000000" pitchFamily="2" charset="-79"/>
                <a:ea typeface="+mj-ea"/>
                <a:cs typeface="Alef" panose="00000500000000000000" pitchFamily="2" charset="-79"/>
              </a:rPr>
              <a:t>, ירושלים</a:t>
            </a:r>
          </a:p>
        </p:txBody>
      </p:sp>
      <p:pic>
        <p:nvPicPr>
          <p:cNvPr id="2" name="תמונה 1">
            <a:extLst>
              <a:ext uri="{FF2B5EF4-FFF2-40B4-BE49-F238E27FC236}">
                <a16:creationId xmlns:a16="http://schemas.microsoft.com/office/drawing/2014/main" id="{DC95704C-951C-3D4F-2EC7-DD0FE7E3DE55}"/>
              </a:ext>
            </a:extLst>
          </p:cNvPr>
          <p:cNvPicPr>
            <a:picLocks noChangeAspect="1"/>
          </p:cNvPicPr>
          <p:nvPr/>
        </p:nvPicPr>
        <p:blipFill>
          <a:blip r:embed="rId3"/>
          <a:stretch>
            <a:fillRect/>
          </a:stretch>
        </p:blipFill>
        <p:spPr>
          <a:xfrm>
            <a:off x="1442949" y="13622"/>
            <a:ext cx="9681881" cy="5591284"/>
          </a:xfrm>
          <a:prstGeom prst="rect">
            <a:avLst/>
          </a:prstGeom>
        </p:spPr>
      </p:pic>
    </p:spTree>
    <p:extLst>
      <p:ext uri="{BB962C8B-B14F-4D97-AF65-F5344CB8AC3E}">
        <p14:creationId xmlns:p14="http://schemas.microsoft.com/office/powerpoint/2010/main" val="254785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9">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תמונה 6">
            <a:extLst>
              <a:ext uri="{FF2B5EF4-FFF2-40B4-BE49-F238E27FC236}">
                <a16:creationId xmlns:a16="http://schemas.microsoft.com/office/drawing/2014/main" id="{D3BAB532-113C-F1CA-9AFE-B51D72D82423}"/>
              </a:ext>
            </a:extLst>
          </p:cNvPr>
          <p:cNvPicPr>
            <a:picLocks noChangeAspect="1"/>
          </p:cNvPicPr>
          <p:nvPr/>
        </p:nvPicPr>
        <p:blipFill rotWithShape="1">
          <a:blip r:embed="rId3"/>
          <a:srcRect r="62920" b="86115"/>
          <a:stretch/>
        </p:blipFill>
        <p:spPr>
          <a:xfrm>
            <a:off x="10225418" y="357308"/>
            <a:ext cx="1742455" cy="618066"/>
          </a:xfrm>
          <a:prstGeom prst="rect">
            <a:avLst/>
          </a:prstGeom>
        </p:spPr>
      </p:pic>
      <p:sp>
        <p:nvSpPr>
          <p:cNvPr id="8" name="תיבת טקסט 7">
            <a:extLst>
              <a:ext uri="{FF2B5EF4-FFF2-40B4-BE49-F238E27FC236}">
                <a16:creationId xmlns:a16="http://schemas.microsoft.com/office/drawing/2014/main" id="{7A46BC55-104B-A268-08C9-5F659CF53118}"/>
              </a:ext>
            </a:extLst>
          </p:cNvPr>
          <p:cNvSpPr txBox="1"/>
          <p:nvPr/>
        </p:nvSpPr>
        <p:spPr>
          <a:xfrm>
            <a:off x="448254" y="233387"/>
            <a:ext cx="9553037" cy="6042153"/>
          </a:xfrm>
          <a:prstGeom prst="rect">
            <a:avLst/>
          </a:prstGeom>
        </p:spPr>
        <p:txBody>
          <a:bodyPr vert="horz" lIns="91440" tIns="45720" rIns="91440" bIns="45720" rtlCol="0" anchor="t">
            <a:noAutofit/>
          </a:bodyPr>
          <a:lstStyle/>
          <a:p>
            <a:pPr algn="just">
              <a:lnSpc>
                <a:spcPct val="150000"/>
              </a:lnSpc>
              <a:spcBef>
                <a:spcPts val="1000"/>
              </a:spcBef>
              <a:spcAft>
                <a:spcPts val="800"/>
              </a:spcAft>
            </a:pPr>
            <a:r>
              <a:rPr lang="he-IL" sz="1900" dirty="0">
                <a:solidFill>
                  <a:srgbClr val="050505"/>
                </a:solidFill>
                <a:latin typeface="Alef" panose="00000500000000000000" pitchFamily="2" charset="-79"/>
                <a:cs typeface="Alef" panose="00000500000000000000" pitchFamily="2" charset="-79"/>
              </a:rPr>
              <a:t>(...)</a:t>
            </a:r>
            <a:r>
              <a:rPr lang="he-IL" sz="1900" b="1" dirty="0">
                <a:solidFill>
                  <a:srgbClr val="050505"/>
                </a:solidFill>
                <a:latin typeface="Alef" panose="00000500000000000000" pitchFamily="2" charset="-79"/>
                <a:cs typeface="Alef" panose="00000500000000000000" pitchFamily="2" charset="-79"/>
              </a:rPr>
              <a:t> בכי הוא הרבה יותר נחרץ מרגשות אחרים, הדמעות לא משאירות מקום לטשטוש - משהו ריגשי קורה פה. </a:t>
            </a:r>
            <a:r>
              <a:rPr lang="he-IL" sz="1900" dirty="0">
                <a:solidFill>
                  <a:srgbClr val="050505"/>
                </a:solidFill>
                <a:latin typeface="Alef" panose="00000500000000000000" pitchFamily="2" charset="-79"/>
                <a:cs typeface="Alef" panose="00000500000000000000" pitchFamily="2" charset="-79"/>
              </a:rPr>
              <a:t>אי אפשר לפרש את זה בדרך אחרת. </a:t>
            </a:r>
          </a:p>
          <a:p>
            <a:pPr algn="just">
              <a:lnSpc>
                <a:spcPct val="150000"/>
              </a:lnSpc>
              <a:spcBef>
                <a:spcPts val="1000"/>
              </a:spcBef>
              <a:spcAft>
                <a:spcPts val="800"/>
              </a:spcAft>
            </a:pPr>
            <a:r>
              <a:rPr lang="he-IL" sz="1900" i="0" dirty="0">
                <a:solidFill>
                  <a:srgbClr val="050505"/>
                </a:solidFill>
                <a:effectLst/>
                <a:latin typeface="Alef" panose="00000500000000000000" pitchFamily="2" charset="-79"/>
                <a:cs typeface="Alef" panose="00000500000000000000" pitchFamily="2" charset="-79"/>
              </a:rPr>
              <a:t>(...)</a:t>
            </a:r>
            <a:r>
              <a:rPr lang="he-IL" sz="1900" b="1" i="0" dirty="0">
                <a:solidFill>
                  <a:srgbClr val="050505"/>
                </a:solidFill>
                <a:effectLst/>
                <a:latin typeface="Alef" panose="00000500000000000000" pitchFamily="2" charset="-79"/>
                <a:cs typeface="Alef" panose="00000500000000000000" pitchFamily="2" charset="-79"/>
              </a:rPr>
              <a:t> אני לא רוצה לעבוד עם אנשים שעסוקים כל היום בלהחביא את מה שהם מרגישים. </a:t>
            </a:r>
            <a:r>
              <a:rPr lang="he-IL" sz="1900" b="0" i="0" dirty="0">
                <a:solidFill>
                  <a:srgbClr val="050505"/>
                </a:solidFill>
                <a:effectLst/>
                <a:latin typeface="Alef" panose="00000500000000000000" pitchFamily="2" charset="-79"/>
                <a:cs typeface="Alef" panose="00000500000000000000" pitchFamily="2" charset="-79"/>
              </a:rPr>
              <a:t>להסתרה הזו יש מחיר - בקשרים מרוחקים, בתקשורת לא נעימה, בירידת מוטיבציה. </a:t>
            </a:r>
            <a:r>
              <a:rPr lang="he-IL" sz="1900" i="0" dirty="0">
                <a:solidFill>
                  <a:srgbClr val="050505"/>
                </a:solidFill>
                <a:effectLst/>
                <a:latin typeface="Alef" panose="00000500000000000000" pitchFamily="2" charset="-79"/>
                <a:cs typeface="Alef" panose="00000500000000000000" pitchFamily="2" charset="-79"/>
              </a:rPr>
              <a:t>אני רוצה להיות אמיצה ולא </a:t>
            </a:r>
            <a:r>
              <a:rPr lang="he-IL" sz="1900" i="0" dirty="0" err="1">
                <a:solidFill>
                  <a:srgbClr val="050505"/>
                </a:solidFill>
                <a:effectLst/>
                <a:latin typeface="Alef" panose="00000500000000000000" pitchFamily="2" charset="-79"/>
                <a:cs typeface="Alef" panose="00000500000000000000" pitchFamily="2" charset="-79"/>
              </a:rPr>
              <a:t>להבהל</a:t>
            </a:r>
            <a:r>
              <a:rPr lang="he-IL" sz="1900" i="0" dirty="0">
                <a:solidFill>
                  <a:srgbClr val="050505"/>
                </a:solidFill>
                <a:effectLst/>
                <a:latin typeface="Alef" panose="00000500000000000000" pitchFamily="2" charset="-79"/>
                <a:cs typeface="Alef" panose="00000500000000000000" pitchFamily="2" charset="-79"/>
              </a:rPr>
              <a:t> מבכי, מעצב, מחרדה, ומכעס. אני רוצה להיות מסוגלת להביא את הרגשות האלה למקום העבודה ולא ללבוש את מסיכת </a:t>
            </a:r>
            <a:r>
              <a:rPr lang="he-IL" sz="1900" b="1" i="0" dirty="0">
                <a:solidFill>
                  <a:srgbClr val="050505"/>
                </a:solidFill>
                <a:effectLst/>
                <a:latin typeface="Alef" panose="00000500000000000000" pitchFamily="2" charset="-79"/>
                <a:cs typeface="Alef" panose="00000500000000000000" pitchFamily="2" charset="-79"/>
              </a:rPr>
              <a:t>׳הכל בסדר׳</a:t>
            </a:r>
            <a:r>
              <a:rPr lang="he-IL" sz="1900" i="0" dirty="0">
                <a:solidFill>
                  <a:srgbClr val="050505"/>
                </a:solidFill>
                <a:effectLst/>
                <a:latin typeface="Alef" panose="00000500000000000000" pitchFamily="2" charset="-79"/>
                <a:cs typeface="Alef" panose="00000500000000000000" pitchFamily="2" charset="-79"/>
              </a:rPr>
              <a:t> כל היום.</a:t>
            </a:r>
            <a:r>
              <a:rPr lang="he-IL" sz="1900" b="0" i="0" dirty="0">
                <a:solidFill>
                  <a:srgbClr val="050505"/>
                </a:solidFill>
                <a:effectLst/>
                <a:latin typeface="Alef" panose="00000500000000000000" pitchFamily="2" charset="-79"/>
                <a:cs typeface="Alef" panose="00000500000000000000" pitchFamily="2" charset="-79"/>
              </a:rPr>
              <a:t> אני רוצה ליצור קשרים אמיתיים. כולנו עוברים הרבה ברמה </a:t>
            </a:r>
            <a:r>
              <a:rPr lang="he-IL" sz="1900" b="0" i="0" dirty="0" err="1">
                <a:solidFill>
                  <a:srgbClr val="050505"/>
                </a:solidFill>
                <a:effectLst/>
                <a:latin typeface="Alef" panose="00000500000000000000" pitchFamily="2" charset="-79"/>
                <a:cs typeface="Alef" panose="00000500000000000000" pitchFamily="2" charset="-79"/>
              </a:rPr>
              <a:t>הריגשית</a:t>
            </a:r>
            <a:r>
              <a:rPr lang="he-IL" sz="1900" b="0" i="0" dirty="0">
                <a:solidFill>
                  <a:srgbClr val="050505"/>
                </a:solidFill>
                <a:effectLst/>
                <a:latin typeface="Alef" panose="00000500000000000000" pitchFamily="2" charset="-79"/>
                <a:cs typeface="Alef" panose="00000500000000000000" pitchFamily="2" charset="-79"/>
              </a:rPr>
              <a:t>, אני רוצה שמקום העבודה יהיה המקום הראשון שבו יהיה אפשר לדבר על זה, ולא האחרון. לא, זה לא יצור תרבות של בכיינות </a:t>
            </a:r>
            <a:r>
              <a:rPr lang="he-IL" sz="1900" b="0" i="0" dirty="0" err="1">
                <a:solidFill>
                  <a:srgbClr val="050505"/>
                </a:solidFill>
                <a:effectLst/>
                <a:latin typeface="Alef" panose="00000500000000000000" pitchFamily="2" charset="-79"/>
                <a:cs typeface="Alef" panose="00000500000000000000" pitchFamily="2" charset="-79"/>
              </a:rPr>
              <a:t>התקטננות</a:t>
            </a:r>
            <a:r>
              <a:rPr lang="he-IL" sz="1900" b="0" i="0" dirty="0">
                <a:solidFill>
                  <a:srgbClr val="050505"/>
                </a:solidFill>
                <a:effectLst/>
                <a:latin typeface="Alef" panose="00000500000000000000" pitchFamily="2" charset="-79"/>
                <a:cs typeface="Alef" panose="00000500000000000000" pitchFamily="2" charset="-79"/>
              </a:rPr>
              <a:t> על כל דבר. ככל שיהיה מקום ליותר רגשות, כל נתעצם לכל הכיוונים. פגיעות מובילה גם ליותר אומץ, בטחון וגדלות. כולנו רוצים לעבוד עם אנשים ׳אמיתיים׳, לא עם אנשים מנותקים ריגשית. </a:t>
            </a:r>
          </a:p>
          <a:p>
            <a:pPr algn="just">
              <a:lnSpc>
                <a:spcPct val="150000"/>
              </a:lnSpc>
              <a:spcBef>
                <a:spcPts val="1000"/>
              </a:spcBef>
              <a:spcAft>
                <a:spcPts val="800"/>
              </a:spcAft>
            </a:pPr>
            <a:r>
              <a:rPr lang="he-IL" sz="1900" dirty="0">
                <a:solidFill>
                  <a:srgbClr val="050505"/>
                </a:solidFill>
                <a:latin typeface="Alef" panose="00000500000000000000" pitchFamily="2" charset="-79"/>
                <a:cs typeface="Alef" panose="00000500000000000000" pitchFamily="2" charset="-79"/>
              </a:rPr>
              <a:t>(...) </a:t>
            </a:r>
            <a:r>
              <a:rPr lang="he-IL" sz="1900" b="0" i="0" dirty="0">
                <a:solidFill>
                  <a:srgbClr val="050505"/>
                </a:solidFill>
                <a:effectLst/>
                <a:latin typeface="Alef" panose="00000500000000000000" pitchFamily="2" charset="-79"/>
                <a:cs typeface="Alef" panose="00000500000000000000" pitchFamily="2" charset="-79"/>
              </a:rPr>
              <a:t>אז בפעם הבאה שבוכים בעבודה לידכם, תסתכלו בהתפעמות על האומץ לא להסתתר ולא להתנתק, ופשוט תהיו עם המקום הזה של עומק חדש ביחסים שלכם. אתם לא צריכים לגרום לזה להפסיק, אתם לא צריכים להתרגש, אתם יכולים פשוט להתחבר ואולי לתת לעצמכם גם להרגיש יותר. </a:t>
            </a:r>
          </a:p>
        </p:txBody>
      </p:sp>
    </p:spTree>
    <p:extLst>
      <p:ext uri="{BB962C8B-B14F-4D97-AF65-F5344CB8AC3E}">
        <p14:creationId xmlns:p14="http://schemas.microsoft.com/office/powerpoint/2010/main" val="81872788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8330</TotalTime>
  <Words>736</Words>
  <Application>Microsoft Office PowerPoint</Application>
  <PresentationFormat>מסך רחב</PresentationFormat>
  <Paragraphs>43</Paragraphs>
  <Slides>12</Slides>
  <Notes>12</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12</vt:i4>
      </vt:variant>
    </vt:vector>
  </HeadingPairs>
  <TitlesOfParts>
    <vt:vector size="18" baseType="lpstr">
      <vt:lpstr>Alef</vt:lpstr>
      <vt:lpstr>Arial</vt:lpstr>
      <vt:lpstr>Calibri</vt:lpstr>
      <vt:lpstr>Calibri Light</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shira raviv</dc:creator>
  <cp:lastModifiedBy>פרי שושן</cp:lastModifiedBy>
  <cp:revision>61</cp:revision>
  <dcterms:created xsi:type="dcterms:W3CDTF">2019-05-14T09:31:06Z</dcterms:created>
  <dcterms:modified xsi:type="dcterms:W3CDTF">2022-08-25T07:35:53Z</dcterms:modified>
</cp:coreProperties>
</file>