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16"/>
  </p:notesMasterIdLst>
  <p:sldIdLst>
    <p:sldId id="256" r:id="rId5"/>
    <p:sldId id="257" r:id="rId6"/>
    <p:sldId id="258" r:id="rId7"/>
    <p:sldId id="260" r:id="rId8"/>
    <p:sldId id="305" r:id="rId9"/>
    <p:sldId id="307" r:id="rId10"/>
    <p:sldId id="308" r:id="rId11"/>
    <p:sldId id="311" r:id="rId12"/>
    <p:sldId id="264" r:id="rId13"/>
    <p:sldId id="310" r:id="rId14"/>
    <p:sldId id="263" r:id="rId15"/>
  </p:sldIdLst>
  <p:sldSz cx="9144000" cy="5143500" type="screen16x9"/>
  <p:notesSz cx="6858000" cy="9144000"/>
  <p:embeddedFontLst>
    <p:embeddedFont>
      <p:font typeface="Alef" panose="00000500000000000000" pitchFamily="2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Raleway" panose="020B0604020202020204" pitchFamily="2" charset="0"/>
      <p:regular r:id="rId31"/>
      <p:bold r:id="rId32"/>
      <p:italic r:id="rId33"/>
      <p:boldItalic r:id="rId34"/>
    </p:embeddedFont>
    <p:embeddedFont>
      <p:font typeface="Raleway Black" pitchFamily="2" charset="0"/>
      <p:bold r:id="rId35"/>
      <p:boldItalic r:id="rId36"/>
    </p:embeddedFont>
    <p:embeddedFont>
      <p:font typeface="Segoe UI Semilight" panose="020B0402040204020203" pitchFamily="34" charset="0"/>
      <p:regular r:id="rId37"/>
      <p:italic r:id="rId38"/>
    </p:embeddedFont>
    <p:embeddedFont>
      <p:font typeface="Syncopate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1444E-319C-4015-B884-311F608E0A2A}" v="1" dt="2022-05-22T12:37:46.665"/>
  </p1510:revLst>
</p1510:revInfo>
</file>

<file path=ppt/tableStyles.xml><?xml version="1.0" encoding="utf-8"?>
<a:tblStyleLst xmlns:a="http://schemas.openxmlformats.org/drawingml/2006/main" def="{8C36A732-5F08-44B8-860F-2194549F6CF5}">
  <a:tblStyle styleId="{8C36A732-5F08-44B8-860F-2194549F6C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6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2e414505b_1_23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2e414505b_1_23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f2e414505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f2e414505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f2e414505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f2e414505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f2e414505b_1_22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f2e414505b_1_22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f2e414505b_1_22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f2e414505b_1_22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112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f2e414505b_1_22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f2e414505b_1_22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8309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f2e414505b_1_22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f2e414505b_1_22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110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f2e414505b_1_22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f2e414505b_1_22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964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f2e414505b_1_22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f2e414505b_1_22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74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ce de Pastel Floral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88475" y="539489"/>
            <a:ext cx="1184076" cy="1198771"/>
          </a:xfrm>
          <a:custGeom>
            <a:avLst/>
            <a:gdLst/>
            <a:ahLst/>
            <a:cxnLst/>
            <a:rect l="l" t="t" r="r" b="b"/>
            <a:pathLst>
              <a:path w="11764" h="11910" extrusionOk="0">
                <a:moveTo>
                  <a:pt x="9442" y="0"/>
                </a:moveTo>
                <a:cubicBezTo>
                  <a:pt x="9400" y="0"/>
                  <a:pt x="9361" y="22"/>
                  <a:pt x="9347" y="74"/>
                </a:cubicBezTo>
                <a:cubicBezTo>
                  <a:pt x="9252" y="693"/>
                  <a:pt x="9049" y="1288"/>
                  <a:pt x="8835" y="1860"/>
                </a:cubicBezTo>
                <a:cubicBezTo>
                  <a:pt x="8701" y="1792"/>
                  <a:pt x="8423" y="1756"/>
                  <a:pt x="8078" y="1756"/>
                </a:cubicBezTo>
                <a:cubicBezTo>
                  <a:pt x="6915" y="1756"/>
                  <a:pt x="4990" y="2161"/>
                  <a:pt x="5275" y="3098"/>
                </a:cubicBezTo>
                <a:cubicBezTo>
                  <a:pt x="5366" y="3414"/>
                  <a:pt x="5627" y="3539"/>
                  <a:pt x="5970" y="3539"/>
                </a:cubicBezTo>
                <a:cubicBezTo>
                  <a:pt x="6787" y="3539"/>
                  <a:pt x="8070" y="2831"/>
                  <a:pt x="8632" y="2336"/>
                </a:cubicBezTo>
                <a:lnTo>
                  <a:pt x="8632" y="2336"/>
                </a:lnTo>
                <a:cubicBezTo>
                  <a:pt x="8490" y="2669"/>
                  <a:pt x="8335" y="2979"/>
                  <a:pt x="8192" y="3276"/>
                </a:cubicBezTo>
                <a:cubicBezTo>
                  <a:pt x="8013" y="3622"/>
                  <a:pt x="7835" y="3943"/>
                  <a:pt x="7644" y="4277"/>
                </a:cubicBezTo>
                <a:cubicBezTo>
                  <a:pt x="7474" y="4050"/>
                  <a:pt x="6400" y="3786"/>
                  <a:pt x="5436" y="3786"/>
                </a:cubicBezTo>
                <a:cubicBezTo>
                  <a:pt x="4580" y="3786"/>
                  <a:pt x="3813" y="3994"/>
                  <a:pt x="3846" y="4622"/>
                </a:cubicBezTo>
                <a:cubicBezTo>
                  <a:pt x="3874" y="5092"/>
                  <a:pt x="4320" y="5260"/>
                  <a:pt x="4897" y="5260"/>
                </a:cubicBezTo>
                <a:cubicBezTo>
                  <a:pt x="5798" y="5260"/>
                  <a:pt x="7020" y="4851"/>
                  <a:pt x="7478" y="4539"/>
                </a:cubicBezTo>
                <a:lnTo>
                  <a:pt x="7478" y="4539"/>
                </a:lnTo>
                <a:cubicBezTo>
                  <a:pt x="7108" y="5134"/>
                  <a:pt x="6704" y="5717"/>
                  <a:pt x="6275" y="6265"/>
                </a:cubicBezTo>
                <a:cubicBezTo>
                  <a:pt x="6007" y="6004"/>
                  <a:pt x="4800" y="5660"/>
                  <a:pt x="3822" y="5660"/>
                </a:cubicBezTo>
                <a:cubicBezTo>
                  <a:pt x="3105" y="5660"/>
                  <a:pt x="2511" y="5845"/>
                  <a:pt x="2501" y="6384"/>
                </a:cubicBezTo>
                <a:cubicBezTo>
                  <a:pt x="2501" y="6914"/>
                  <a:pt x="3067" y="7097"/>
                  <a:pt x="3765" y="7097"/>
                </a:cubicBezTo>
                <a:cubicBezTo>
                  <a:pt x="4540" y="7097"/>
                  <a:pt x="5476" y="6872"/>
                  <a:pt x="5977" y="6646"/>
                </a:cubicBezTo>
                <a:lnTo>
                  <a:pt x="5977" y="6646"/>
                </a:lnTo>
                <a:cubicBezTo>
                  <a:pt x="5584" y="7122"/>
                  <a:pt x="5168" y="7563"/>
                  <a:pt x="4739" y="7991"/>
                </a:cubicBezTo>
                <a:cubicBezTo>
                  <a:pt x="4516" y="7665"/>
                  <a:pt x="2987" y="7029"/>
                  <a:pt x="1947" y="7029"/>
                </a:cubicBezTo>
                <a:cubicBezTo>
                  <a:pt x="1431" y="7029"/>
                  <a:pt x="1036" y="7185"/>
                  <a:pt x="977" y="7610"/>
                </a:cubicBezTo>
                <a:cubicBezTo>
                  <a:pt x="876" y="8291"/>
                  <a:pt x="1807" y="8515"/>
                  <a:pt x="2772" y="8515"/>
                </a:cubicBezTo>
                <a:cubicBezTo>
                  <a:pt x="3410" y="8515"/>
                  <a:pt x="4062" y="8417"/>
                  <a:pt x="4441" y="8289"/>
                </a:cubicBezTo>
                <a:lnTo>
                  <a:pt x="4441" y="8289"/>
                </a:lnTo>
                <a:cubicBezTo>
                  <a:pt x="4156" y="8563"/>
                  <a:pt x="3870" y="8825"/>
                  <a:pt x="3572" y="9087"/>
                </a:cubicBezTo>
                <a:cubicBezTo>
                  <a:pt x="2822" y="9111"/>
                  <a:pt x="0" y="10539"/>
                  <a:pt x="762" y="11528"/>
                </a:cubicBezTo>
                <a:cubicBezTo>
                  <a:pt x="887" y="11687"/>
                  <a:pt x="1045" y="11756"/>
                  <a:pt x="1222" y="11756"/>
                </a:cubicBezTo>
                <a:cubicBezTo>
                  <a:pt x="2193" y="11756"/>
                  <a:pt x="3755" y="9689"/>
                  <a:pt x="3775" y="9206"/>
                </a:cubicBezTo>
                <a:cubicBezTo>
                  <a:pt x="4037" y="8980"/>
                  <a:pt x="4287" y="8741"/>
                  <a:pt x="4549" y="8503"/>
                </a:cubicBezTo>
                <a:lnTo>
                  <a:pt x="4549" y="8503"/>
                </a:lnTo>
                <a:cubicBezTo>
                  <a:pt x="4096" y="9480"/>
                  <a:pt x="3668" y="11861"/>
                  <a:pt x="4751" y="11909"/>
                </a:cubicBezTo>
                <a:cubicBezTo>
                  <a:pt x="4762" y="11909"/>
                  <a:pt x="4773" y="11909"/>
                  <a:pt x="4784" y="11909"/>
                </a:cubicBezTo>
                <a:cubicBezTo>
                  <a:pt x="6049" y="11909"/>
                  <a:pt x="5355" y="8500"/>
                  <a:pt x="4930" y="8110"/>
                </a:cubicBezTo>
                <a:cubicBezTo>
                  <a:pt x="5358" y="7682"/>
                  <a:pt x="5775" y="7217"/>
                  <a:pt x="6180" y="6741"/>
                </a:cubicBezTo>
                <a:lnTo>
                  <a:pt x="6180" y="6741"/>
                </a:lnTo>
                <a:cubicBezTo>
                  <a:pt x="5864" y="7713"/>
                  <a:pt x="5709" y="10160"/>
                  <a:pt x="6769" y="10160"/>
                </a:cubicBezTo>
                <a:cubicBezTo>
                  <a:pt x="6787" y="10160"/>
                  <a:pt x="6804" y="10160"/>
                  <a:pt x="6823" y="10158"/>
                </a:cubicBezTo>
                <a:cubicBezTo>
                  <a:pt x="8156" y="10039"/>
                  <a:pt x="6966" y="6610"/>
                  <a:pt x="6489" y="6360"/>
                </a:cubicBezTo>
                <a:cubicBezTo>
                  <a:pt x="6847" y="5896"/>
                  <a:pt x="7192" y="5432"/>
                  <a:pt x="7501" y="4943"/>
                </a:cubicBezTo>
                <a:lnTo>
                  <a:pt x="7501" y="4943"/>
                </a:lnTo>
                <a:cubicBezTo>
                  <a:pt x="7317" y="6024"/>
                  <a:pt x="7400" y="8083"/>
                  <a:pt x="8328" y="8083"/>
                </a:cubicBezTo>
                <a:cubicBezTo>
                  <a:pt x="8361" y="8083"/>
                  <a:pt x="8395" y="8080"/>
                  <a:pt x="8430" y="8075"/>
                </a:cubicBezTo>
                <a:cubicBezTo>
                  <a:pt x="9704" y="7860"/>
                  <a:pt x="8394" y="4717"/>
                  <a:pt x="7882" y="4336"/>
                </a:cubicBezTo>
                <a:cubicBezTo>
                  <a:pt x="8061" y="4027"/>
                  <a:pt x="8240" y="3693"/>
                  <a:pt x="8394" y="3372"/>
                </a:cubicBezTo>
                <a:cubicBezTo>
                  <a:pt x="8561" y="3026"/>
                  <a:pt x="8740" y="2669"/>
                  <a:pt x="8894" y="2312"/>
                </a:cubicBezTo>
                <a:lnTo>
                  <a:pt x="8894" y="2312"/>
                </a:lnTo>
                <a:cubicBezTo>
                  <a:pt x="8861" y="3257"/>
                  <a:pt x="9386" y="5468"/>
                  <a:pt x="10281" y="5468"/>
                </a:cubicBezTo>
                <a:cubicBezTo>
                  <a:pt x="10356" y="5468"/>
                  <a:pt x="10433" y="5453"/>
                  <a:pt x="10514" y="5420"/>
                </a:cubicBezTo>
                <a:cubicBezTo>
                  <a:pt x="11764" y="4920"/>
                  <a:pt x="9597" y="1967"/>
                  <a:pt x="9073" y="1895"/>
                </a:cubicBezTo>
                <a:cubicBezTo>
                  <a:pt x="9311" y="1312"/>
                  <a:pt x="9490" y="729"/>
                  <a:pt x="9561" y="133"/>
                </a:cubicBezTo>
                <a:cubicBezTo>
                  <a:pt x="9576" y="54"/>
                  <a:pt x="9506" y="0"/>
                  <a:pt x="9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4901727">
            <a:off x="5175480" y="-773373"/>
            <a:ext cx="1839817" cy="2602129"/>
          </a:xfrm>
          <a:custGeom>
            <a:avLst/>
            <a:gdLst/>
            <a:ahLst/>
            <a:cxnLst/>
            <a:rect l="l" t="t" r="r" b="b"/>
            <a:pathLst>
              <a:path w="7740" h="10947" extrusionOk="0">
                <a:moveTo>
                  <a:pt x="592" y="1"/>
                </a:moveTo>
                <a:cubicBezTo>
                  <a:pt x="563" y="1"/>
                  <a:pt x="525" y="33"/>
                  <a:pt x="525" y="88"/>
                </a:cubicBezTo>
                <a:cubicBezTo>
                  <a:pt x="584" y="897"/>
                  <a:pt x="822" y="1719"/>
                  <a:pt x="1120" y="2493"/>
                </a:cubicBezTo>
                <a:cubicBezTo>
                  <a:pt x="1096" y="2529"/>
                  <a:pt x="1060" y="2552"/>
                  <a:pt x="1013" y="2612"/>
                </a:cubicBezTo>
                <a:cubicBezTo>
                  <a:pt x="929" y="2719"/>
                  <a:pt x="810" y="2874"/>
                  <a:pt x="703" y="3041"/>
                </a:cubicBezTo>
                <a:cubicBezTo>
                  <a:pt x="584" y="3231"/>
                  <a:pt x="477" y="3445"/>
                  <a:pt x="382" y="3683"/>
                </a:cubicBezTo>
                <a:cubicBezTo>
                  <a:pt x="275" y="3922"/>
                  <a:pt x="203" y="4172"/>
                  <a:pt x="144" y="4445"/>
                </a:cubicBezTo>
                <a:cubicBezTo>
                  <a:pt x="84" y="4707"/>
                  <a:pt x="36" y="4981"/>
                  <a:pt x="25" y="5231"/>
                </a:cubicBezTo>
                <a:cubicBezTo>
                  <a:pt x="1" y="5362"/>
                  <a:pt x="1" y="5481"/>
                  <a:pt x="1" y="5600"/>
                </a:cubicBezTo>
                <a:cubicBezTo>
                  <a:pt x="1" y="5719"/>
                  <a:pt x="25" y="5838"/>
                  <a:pt x="25" y="5946"/>
                </a:cubicBezTo>
                <a:cubicBezTo>
                  <a:pt x="36" y="6053"/>
                  <a:pt x="48" y="6160"/>
                  <a:pt x="60" y="6243"/>
                </a:cubicBezTo>
                <a:cubicBezTo>
                  <a:pt x="84" y="6339"/>
                  <a:pt x="96" y="6410"/>
                  <a:pt x="108" y="6469"/>
                </a:cubicBezTo>
                <a:cubicBezTo>
                  <a:pt x="144" y="6600"/>
                  <a:pt x="167" y="6672"/>
                  <a:pt x="167" y="6672"/>
                </a:cubicBezTo>
                <a:lnTo>
                  <a:pt x="322" y="6529"/>
                </a:lnTo>
                <a:cubicBezTo>
                  <a:pt x="358" y="6481"/>
                  <a:pt x="406" y="6410"/>
                  <a:pt x="465" y="6350"/>
                </a:cubicBezTo>
                <a:cubicBezTo>
                  <a:pt x="525" y="6279"/>
                  <a:pt x="572" y="6196"/>
                  <a:pt x="632" y="6112"/>
                </a:cubicBezTo>
                <a:cubicBezTo>
                  <a:pt x="691" y="6017"/>
                  <a:pt x="751" y="5922"/>
                  <a:pt x="798" y="5815"/>
                </a:cubicBezTo>
                <a:cubicBezTo>
                  <a:pt x="858" y="5707"/>
                  <a:pt x="894" y="5588"/>
                  <a:pt x="953" y="5469"/>
                </a:cubicBezTo>
                <a:cubicBezTo>
                  <a:pt x="1060" y="5231"/>
                  <a:pt x="1132" y="4981"/>
                  <a:pt x="1191" y="4707"/>
                </a:cubicBezTo>
                <a:cubicBezTo>
                  <a:pt x="1251" y="4445"/>
                  <a:pt x="1299" y="4172"/>
                  <a:pt x="1310" y="3922"/>
                </a:cubicBezTo>
                <a:cubicBezTo>
                  <a:pt x="1334" y="3672"/>
                  <a:pt x="1334" y="3421"/>
                  <a:pt x="1310" y="3207"/>
                </a:cubicBezTo>
                <a:cubicBezTo>
                  <a:pt x="1299" y="3100"/>
                  <a:pt x="1287" y="3005"/>
                  <a:pt x="1275" y="2921"/>
                </a:cubicBezTo>
                <a:lnTo>
                  <a:pt x="1275" y="2921"/>
                </a:lnTo>
                <a:cubicBezTo>
                  <a:pt x="1299" y="2981"/>
                  <a:pt x="1310" y="3041"/>
                  <a:pt x="1346" y="3100"/>
                </a:cubicBezTo>
                <a:cubicBezTo>
                  <a:pt x="1584" y="3672"/>
                  <a:pt x="1846" y="4207"/>
                  <a:pt x="2144" y="4743"/>
                </a:cubicBezTo>
                <a:cubicBezTo>
                  <a:pt x="2132" y="4755"/>
                  <a:pt x="2108" y="4791"/>
                  <a:pt x="2084" y="4815"/>
                </a:cubicBezTo>
                <a:cubicBezTo>
                  <a:pt x="2001" y="4922"/>
                  <a:pt x="1882" y="5065"/>
                  <a:pt x="1775" y="5243"/>
                </a:cubicBezTo>
                <a:cubicBezTo>
                  <a:pt x="1656" y="5422"/>
                  <a:pt x="1549" y="5648"/>
                  <a:pt x="1453" y="5886"/>
                </a:cubicBezTo>
                <a:cubicBezTo>
                  <a:pt x="1346" y="6124"/>
                  <a:pt x="1275" y="6374"/>
                  <a:pt x="1215" y="6648"/>
                </a:cubicBezTo>
                <a:cubicBezTo>
                  <a:pt x="1156" y="6910"/>
                  <a:pt x="1108" y="7184"/>
                  <a:pt x="1096" y="7434"/>
                </a:cubicBezTo>
                <a:cubicBezTo>
                  <a:pt x="1072" y="7565"/>
                  <a:pt x="1072" y="7684"/>
                  <a:pt x="1072" y="7803"/>
                </a:cubicBezTo>
                <a:cubicBezTo>
                  <a:pt x="1072" y="7922"/>
                  <a:pt x="1096" y="8041"/>
                  <a:pt x="1096" y="8148"/>
                </a:cubicBezTo>
                <a:cubicBezTo>
                  <a:pt x="1108" y="8255"/>
                  <a:pt x="1120" y="8363"/>
                  <a:pt x="1132" y="8446"/>
                </a:cubicBezTo>
                <a:cubicBezTo>
                  <a:pt x="1156" y="8541"/>
                  <a:pt x="1168" y="8613"/>
                  <a:pt x="1179" y="8684"/>
                </a:cubicBezTo>
                <a:cubicBezTo>
                  <a:pt x="1215" y="8815"/>
                  <a:pt x="1239" y="8898"/>
                  <a:pt x="1239" y="8898"/>
                </a:cubicBezTo>
                <a:lnTo>
                  <a:pt x="1394" y="8744"/>
                </a:lnTo>
                <a:cubicBezTo>
                  <a:pt x="1430" y="8696"/>
                  <a:pt x="1477" y="8625"/>
                  <a:pt x="1537" y="8565"/>
                </a:cubicBezTo>
                <a:cubicBezTo>
                  <a:pt x="1596" y="8494"/>
                  <a:pt x="1644" y="8422"/>
                  <a:pt x="1703" y="8327"/>
                </a:cubicBezTo>
                <a:cubicBezTo>
                  <a:pt x="1763" y="8244"/>
                  <a:pt x="1822" y="8136"/>
                  <a:pt x="1870" y="8029"/>
                </a:cubicBezTo>
                <a:cubicBezTo>
                  <a:pt x="1930" y="7922"/>
                  <a:pt x="1965" y="7803"/>
                  <a:pt x="2025" y="7684"/>
                </a:cubicBezTo>
                <a:cubicBezTo>
                  <a:pt x="2132" y="7446"/>
                  <a:pt x="2203" y="7196"/>
                  <a:pt x="2263" y="6934"/>
                </a:cubicBezTo>
                <a:cubicBezTo>
                  <a:pt x="2322" y="6660"/>
                  <a:pt x="2370" y="6398"/>
                  <a:pt x="2382" y="6136"/>
                </a:cubicBezTo>
                <a:cubicBezTo>
                  <a:pt x="2406" y="5886"/>
                  <a:pt x="2406" y="5636"/>
                  <a:pt x="2382" y="5422"/>
                </a:cubicBezTo>
                <a:cubicBezTo>
                  <a:pt x="2370" y="5303"/>
                  <a:pt x="2358" y="5219"/>
                  <a:pt x="2346" y="5112"/>
                </a:cubicBezTo>
                <a:lnTo>
                  <a:pt x="2346" y="5112"/>
                </a:lnTo>
                <a:cubicBezTo>
                  <a:pt x="2644" y="5624"/>
                  <a:pt x="2965" y="6112"/>
                  <a:pt x="3311" y="6589"/>
                </a:cubicBezTo>
                <a:lnTo>
                  <a:pt x="3263" y="6672"/>
                </a:lnTo>
                <a:cubicBezTo>
                  <a:pt x="3204" y="6791"/>
                  <a:pt x="3144" y="6970"/>
                  <a:pt x="3096" y="7184"/>
                </a:cubicBezTo>
                <a:cubicBezTo>
                  <a:pt x="3037" y="7386"/>
                  <a:pt x="3001" y="7624"/>
                  <a:pt x="2977" y="7886"/>
                </a:cubicBezTo>
                <a:cubicBezTo>
                  <a:pt x="2954" y="8136"/>
                  <a:pt x="2954" y="8398"/>
                  <a:pt x="2977" y="8684"/>
                </a:cubicBezTo>
                <a:cubicBezTo>
                  <a:pt x="3001" y="8958"/>
                  <a:pt x="3037" y="9220"/>
                  <a:pt x="3096" y="9470"/>
                </a:cubicBezTo>
                <a:cubicBezTo>
                  <a:pt x="3132" y="9589"/>
                  <a:pt x="3156" y="9708"/>
                  <a:pt x="3204" y="9827"/>
                </a:cubicBezTo>
                <a:cubicBezTo>
                  <a:pt x="3239" y="9946"/>
                  <a:pt x="3275" y="10053"/>
                  <a:pt x="3323" y="10149"/>
                </a:cubicBezTo>
                <a:cubicBezTo>
                  <a:pt x="3370" y="10244"/>
                  <a:pt x="3418" y="10339"/>
                  <a:pt x="3442" y="10410"/>
                </a:cubicBezTo>
                <a:cubicBezTo>
                  <a:pt x="3489" y="10482"/>
                  <a:pt x="3513" y="10565"/>
                  <a:pt x="3561" y="10625"/>
                </a:cubicBezTo>
                <a:cubicBezTo>
                  <a:pt x="3632" y="10744"/>
                  <a:pt x="3680" y="10803"/>
                  <a:pt x="3680" y="10803"/>
                </a:cubicBezTo>
                <a:cubicBezTo>
                  <a:pt x="3680" y="10803"/>
                  <a:pt x="3727" y="10720"/>
                  <a:pt x="3775" y="10601"/>
                </a:cubicBezTo>
                <a:cubicBezTo>
                  <a:pt x="3799" y="10541"/>
                  <a:pt x="3835" y="10470"/>
                  <a:pt x="3858" y="10387"/>
                </a:cubicBezTo>
                <a:cubicBezTo>
                  <a:pt x="3894" y="10291"/>
                  <a:pt x="3918" y="10208"/>
                  <a:pt x="3954" y="10101"/>
                </a:cubicBezTo>
                <a:cubicBezTo>
                  <a:pt x="3977" y="9994"/>
                  <a:pt x="3989" y="9875"/>
                  <a:pt x="4025" y="9768"/>
                </a:cubicBezTo>
                <a:cubicBezTo>
                  <a:pt x="4037" y="9648"/>
                  <a:pt x="4049" y="9529"/>
                  <a:pt x="4073" y="9398"/>
                </a:cubicBezTo>
                <a:cubicBezTo>
                  <a:pt x="4085" y="9148"/>
                  <a:pt x="4085" y="8875"/>
                  <a:pt x="4073" y="8601"/>
                </a:cubicBezTo>
                <a:cubicBezTo>
                  <a:pt x="4049" y="8327"/>
                  <a:pt x="4013" y="8065"/>
                  <a:pt x="3954" y="7803"/>
                </a:cubicBezTo>
                <a:cubicBezTo>
                  <a:pt x="3894" y="7565"/>
                  <a:pt x="3811" y="7327"/>
                  <a:pt x="3727" y="7136"/>
                </a:cubicBezTo>
                <a:lnTo>
                  <a:pt x="3727" y="7136"/>
                </a:lnTo>
                <a:cubicBezTo>
                  <a:pt x="4037" y="7529"/>
                  <a:pt x="4347" y="7910"/>
                  <a:pt x="4680" y="8279"/>
                </a:cubicBezTo>
                <a:cubicBezTo>
                  <a:pt x="4728" y="8398"/>
                  <a:pt x="4787" y="8541"/>
                  <a:pt x="4870" y="8696"/>
                </a:cubicBezTo>
                <a:cubicBezTo>
                  <a:pt x="4978" y="8898"/>
                  <a:pt x="5109" y="9101"/>
                  <a:pt x="5263" y="9291"/>
                </a:cubicBezTo>
                <a:cubicBezTo>
                  <a:pt x="5418" y="9506"/>
                  <a:pt x="5597" y="9696"/>
                  <a:pt x="5799" y="9887"/>
                </a:cubicBezTo>
                <a:cubicBezTo>
                  <a:pt x="5990" y="10065"/>
                  <a:pt x="6192" y="10244"/>
                  <a:pt x="6418" y="10387"/>
                </a:cubicBezTo>
                <a:cubicBezTo>
                  <a:pt x="6525" y="10458"/>
                  <a:pt x="6633" y="10518"/>
                  <a:pt x="6728" y="10577"/>
                </a:cubicBezTo>
                <a:cubicBezTo>
                  <a:pt x="6835" y="10637"/>
                  <a:pt x="6942" y="10684"/>
                  <a:pt x="7049" y="10720"/>
                </a:cubicBezTo>
                <a:cubicBezTo>
                  <a:pt x="7145" y="10768"/>
                  <a:pt x="7240" y="10803"/>
                  <a:pt x="7311" y="10827"/>
                </a:cubicBezTo>
                <a:cubicBezTo>
                  <a:pt x="7406" y="10863"/>
                  <a:pt x="7478" y="10887"/>
                  <a:pt x="7537" y="10899"/>
                </a:cubicBezTo>
                <a:cubicBezTo>
                  <a:pt x="7668" y="10934"/>
                  <a:pt x="7740" y="10946"/>
                  <a:pt x="7740" y="10946"/>
                </a:cubicBezTo>
                <a:cubicBezTo>
                  <a:pt x="7740" y="10946"/>
                  <a:pt x="7728" y="10875"/>
                  <a:pt x="7680" y="10744"/>
                </a:cubicBezTo>
                <a:cubicBezTo>
                  <a:pt x="7668" y="10684"/>
                  <a:pt x="7645" y="10601"/>
                  <a:pt x="7597" y="10518"/>
                </a:cubicBezTo>
                <a:cubicBezTo>
                  <a:pt x="7561" y="10422"/>
                  <a:pt x="7526" y="10339"/>
                  <a:pt x="7466" y="10244"/>
                </a:cubicBezTo>
                <a:cubicBezTo>
                  <a:pt x="7418" y="10160"/>
                  <a:pt x="7359" y="10053"/>
                  <a:pt x="7287" y="9946"/>
                </a:cubicBezTo>
                <a:cubicBezTo>
                  <a:pt x="7228" y="9851"/>
                  <a:pt x="7145" y="9744"/>
                  <a:pt x="7061" y="9648"/>
                </a:cubicBezTo>
                <a:cubicBezTo>
                  <a:pt x="6894" y="9446"/>
                  <a:pt x="6716" y="9256"/>
                  <a:pt x="6525" y="9077"/>
                </a:cubicBezTo>
                <a:cubicBezTo>
                  <a:pt x="6335" y="8898"/>
                  <a:pt x="6109" y="8720"/>
                  <a:pt x="5894" y="8577"/>
                </a:cubicBezTo>
                <a:cubicBezTo>
                  <a:pt x="5692" y="8434"/>
                  <a:pt x="5466" y="8327"/>
                  <a:pt x="5275" y="8244"/>
                </a:cubicBezTo>
                <a:cubicBezTo>
                  <a:pt x="5085" y="8148"/>
                  <a:pt x="4906" y="8089"/>
                  <a:pt x="4763" y="8065"/>
                </a:cubicBezTo>
                <a:cubicBezTo>
                  <a:pt x="4728" y="8041"/>
                  <a:pt x="4692" y="8041"/>
                  <a:pt x="4644" y="8029"/>
                </a:cubicBezTo>
                <a:cubicBezTo>
                  <a:pt x="4108" y="7434"/>
                  <a:pt x="3620" y="6815"/>
                  <a:pt x="3180" y="6160"/>
                </a:cubicBezTo>
                <a:lnTo>
                  <a:pt x="3180" y="6160"/>
                </a:lnTo>
                <a:cubicBezTo>
                  <a:pt x="3275" y="6231"/>
                  <a:pt x="3418" y="6303"/>
                  <a:pt x="3573" y="6374"/>
                </a:cubicBezTo>
                <a:cubicBezTo>
                  <a:pt x="3775" y="6469"/>
                  <a:pt x="3989" y="6553"/>
                  <a:pt x="4251" y="6636"/>
                </a:cubicBezTo>
                <a:cubicBezTo>
                  <a:pt x="4501" y="6708"/>
                  <a:pt x="4763" y="6755"/>
                  <a:pt x="5037" y="6779"/>
                </a:cubicBezTo>
                <a:cubicBezTo>
                  <a:pt x="5234" y="6806"/>
                  <a:pt x="5437" y="6819"/>
                  <a:pt x="5637" y="6819"/>
                </a:cubicBezTo>
                <a:cubicBezTo>
                  <a:pt x="5703" y="6819"/>
                  <a:pt x="5769" y="6818"/>
                  <a:pt x="5835" y="6815"/>
                </a:cubicBezTo>
                <a:cubicBezTo>
                  <a:pt x="5978" y="6815"/>
                  <a:pt x="6097" y="6791"/>
                  <a:pt x="6216" y="6779"/>
                </a:cubicBezTo>
                <a:cubicBezTo>
                  <a:pt x="6335" y="6767"/>
                  <a:pt x="6454" y="6755"/>
                  <a:pt x="6549" y="6720"/>
                </a:cubicBezTo>
                <a:cubicBezTo>
                  <a:pt x="6656" y="6696"/>
                  <a:pt x="6764" y="6672"/>
                  <a:pt x="6835" y="6648"/>
                </a:cubicBezTo>
                <a:cubicBezTo>
                  <a:pt x="6930" y="6612"/>
                  <a:pt x="7002" y="6589"/>
                  <a:pt x="7061" y="6577"/>
                </a:cubicBezTo>
                <a:cubicBezTo>
                  <a:pt x="7180" y="6529"/>
                  <a:pt x="7252" y="6481"/>
                  <a:pt x="7252" y="6481"/>
                </a:cubicBezTo>
                <a:cubicBezTo>
                  <a:pt x="7252" y="6481"/>
                  <a:pt x="7192" y="6422"/>
                  <a:pt x="7073" y="6350"/>
                </a:cubicBezTo>
                <a:cubicBezTo>
                  <a:pt x="7014" y="6303"/>
                  <a:pt x="6954" y="6279"/>
                  <a:pt x="6883" y="6231"/>
                </a:cubicBezTo>
                <a:cubicBezTo>
                  <a:pt x="6811" y="6184"/>
                  <a:pt x="6716" y="6136"/>
                  <a:pt x="6609" y="6100"/>
                </a:cubicBezTo>
                <a:lnTo>
                  <a:pt x="6299" y="5958"/>
                </a:lnTo>
                <a:cubicBezTo>
                  <a:pt x="6180" y="5922"/>
                  <a:pt x="6061" y="5886"/>
                  <a:pt x="5942" y="5850"/>
                </a:cubicBezTo>
                <a:cubicBezTo>
                  <a:pt x="5692" y="5767"/>
                  <a:pt x="5418" y="5731"/>
                  <a:pt x="5156" y="5696"/>
                </a:cubicBezTo>
                <a:cubicBezTo>
                  <a:pt x="4951" y="5669"/>
                  <a:pt x="4752" y="5655"/>
                  <a:pt x="4550" y="5655"/>
                </a:cubicBezTo>
                <a:cubicBezTo>
                  <a:pt x="4483" y="5655"/>
                  <a:pt x="4415" y="5657"/>
                  <a:pt x="4347" y="5660"/>
                </a:cubicBezTo>
                <a:cubicBezTo>
                  <a:pt x="4097" y="5684"/>
                  <a:pt x="3846" y="5707"/>
                  <a:pt x="3632" y="5755"/>
                </a:cubicBezTo>
                <a:cubicBezTo>
                  <a:pt x="3430" y="5803"/>
                  <a:pt x="3251" y="5862"/>
                  <a:pt x="3132" y="5910"/>
                </a:cubicBezTo>
                <a:cubicBezTo>
                  <a:pt x="3084" y="5922"/>
                  <a:pt x="3037" y="5934"/>
                  <a:pt x="3013" y="5946"/>
                </a:cubicBezTo>
                <a:cubicBezTo>
                  <a:pt x="2561" y="5291"/>
                  <a:pt x="2168" y="4588"/>
                  <a:pt x="1822" y="3874"/>
                </a:cubicBezTo>
                <a:lnTo>
                  <a:pt x="1822" y="3874"/>
                </a:lnTo>
                <a:cubicBezTo>
                  <a:pt x="1834" y="3898"/>
                  <a:pt x="1870" y="3910"/>
                  <a:pt x="1894" y="3922"/>
                </a:cubicBezTo>
                <a:cubicBezTo>
                  <a:pt x="2001" y="3993"/>
                  <a:pt x="2168" y="4088"/>
                  <a:pt x="2358" y="4195"/>
                </a:cubicBezTo>
                <a:cubicBezTo>
                  <a:pt x="2549" y="4279"/>
                  <a:pt x="2775" y="4374"/>
                  <a:pt x="3025" y="4445"/>
                </a:cubicBezTo>
                <a:cubicBezTo>
                  <a:pt x="3275" y="4517"/>
                  <a:pt x="3549" y="4564"/>
                  <a:pt x="3811" y="4588"/>
                </a:cubicBezTo>
                <a:cubicBezTo>
                  <a:pt x="4016" y="4615"/>
                  <a:pt x="4215" y="4628"/>
                  <a:pt x="4417" y="4628"/>
                </a:cubicBezTo>
                <a:cubicBezTo>
                  <a:pt x="4484" y="4628"/>
                  <a:pt x="4552" y="4627"/>
                  <a:pt x="4620" y="4624"/>
                </a:cubicBezTo>
                <a:cubicBezTo>
                  <a:pt x="4751" y="4624"/>
                  <a:pt x="4870" y="4612"/>
                  <a:pt x="4989" y="4588"/>
                </a:cubicBezTo>
                <a:cubicBezTo>
                  <a:pt x="5109" y="4576"/>
                  <a:pt x="5228" y="4564"/>
                  <a:pt x="5335" y="4529"/>
                </a:cubicBezTo>
                <a:cubicBezTo>
                  <a:pt x="5442" y="4505"/>
                  <a:pt x="5537" y="4493"/>
                  <a:pt x="5621" y="4457"/>
                </a:cubicBezTo>
                <a:cubicBezTo>
                  <a:pt x="5704" y="4434"/>
                  <a:pt x="5775" y="4422"/>
                  <a:pt x="5835" y="4386"/>
                </a:cubicBezTo>
                <a:cubicBezTo>
                  <a:pt x="5954" y="4338"/>
                  <a:pt x="6037" y="4291"/>
                  <a:pt x="6037" y="4291"/>
                </a:cubicBezTo>
                <a:cubicBezTo>
                  <a:pt x="6037" y="4291"/>
                  <a:pt x="5978" y="4231"/>
                  <a:pt x="5859" y="4160"/>
                </a:cubicBezTo>
                <a:cubicBezTo>
                  <a:pt x="5799" y="4124"/>
                  <a:pt x="5740" y="4088"/>
                  <a:pt x="5656" y="4041"/>
                </a:cubicBezTo>
                <a:cubicBezTo>
                  <a:pt x="5585" y="4005"/>
                  <a:pt x="5501" y="3957"/>
                  <a:pt x="5394" y="3910"/>
                </a:cubicBezTo>
                <a:lnTo>
                  <a:pt x="5085" y="3779"/>
                </a:lnTo>
                <a:cubicBezTo>
                  <a:pt x="4966" y="3731"/>
                  <a:pt x="4847" y="3707"/>
                  <a:pt x="4728" y="3660"/>
                </a:cubicBezTo>
                <a:cubicBezTo>
                  <a:pt x="4466" y="3588"/>
                  <a:pt x="4216" y="3541"/>
                  <a:pt x="3930" y="3505"/>
                </a:cubicBezTo>
                <a:cubicBezTo>
                  <a:pt x="3738" y="3487"/>
                  <a:pt x="3540" y="3476"/>
                  <a:pt x="3345" y="3476"/>
                </a:cubicBezTo>
                <a:cubicBezTo>
                  <a:pt x="3273" y="3476"/>
                  <a:pt x="3202" y="3478"/>
                  <a:pt x="3132" y="3481"/>
                </a:cubicBezTo>
                <a:cubicBezTo>
                  <a:pt x="2882" y="3493"/>
                  <a:pt x="2620" y="3529"/>
                  <a:pt x="2418" y="3564"/>
                </a:cubicBezTo>
                <a:cubicBezTo>
                  <a:pt x="2203" y="3612"/>
                  <a:pt x="2025" y="3672"/>
                  <a:pt x="1906" y="3719"/>
                </a:cubicBezTo>
                <a:cubicBezTo>
                  <a:pt x="1846" y="3743"/>
                  <a:pt x="1811" y="3767"/>
                  <a:pt x="1763" y="3779"/>
                </a:cubicBezTo>
                <a:cubicBezTo>
                  <a:pt x="1632" y="3505"/>
                  <a:pt x="1513" y="3231"/>
                  <a:pt x="1394" y="2945"/>
                </a:cubicBezTo>
                <a:cubicBezTo>
                  <a:pt x="1251" y="2600"/>
                  <a:pt x="1108" y="2231"/>
                  <a:pt x="989" y="1874"/>
                </a:cubicBezTo>
                <a:lnTo>
                  <a:pt x="989" y="1874"/>
                </a:lnTo>
                <a:cubicBezTo>
                  <a:pt x="1013" y="1886"/>
                  <a:pt x="1049" y="1909"/>
                  <a:pt x="1072" y="1933"/>
                </a:cubicBezTo>
                <a:cubicBezTo>
                  <a:pt x="1179" y="2005"/>
                  <a:pt x="1346" y="2112"/>
                  <a:pt x="1537" y="2195"/>
                </a:cubicBezTo>
                <a:cubicBezTo>
                  <a:pt x="1727" y="2290"/>
                  <a:pt x="1953" y="2374"/>
                  <a:pt x="2203" y="2445"/>
                </a:cubicBezTo>
                <a:cubicBezTo>
                  <a:pt x="2465" y="2529"/>
                  <a:pt x="2727" y="2564"/>
                  <a:pt x="3001" y="2600"/>
                </a:cubicBezTo>
                <a:cubicBezTo>
                  <a:pt x="3198" y="2627"/>
                  <a:pt x="3401" y="2640"/>
                  <a:pt x="3596" y="2640"/>
                </a:cubicBezTo>
                <a:cubicBezTo>
                  <a:pt x="3660" y="2640"/>
                  <a:pt x="3724" y="2639"/>
                  <a:pt x="3787" y="2636"/>
                </a:cubicBezTo>
                <a:cubicBezTo>
                  <a:pt x="3918" y="2636"/>
                  <a:pt x="4037" y="2612"/>
                  <a:pt x="4156" y="2600"/>
                </a:cubicBezTo>
                <a:cubicBezTo>
                  <a:pt x="4275" y="2588"/>
                  <a:pt x="4394" y="2564"/>
                  <a:pt x="4501" y="2540"/>
                </a:cubicBezTo>
                <a:cubicBezTo>
                  <a:pt x="4608" y="2505"/>
                  <a:pt x="4704" y="2493"/>
                  <a:pt x="4787" y="2469"/>
                </a:cubicBezTo>
                <a:cubicBezTo>
                  <a:pt x="4870" y="2433"/>
                  <a:pt x="4942" y="2409"/>
                  <a:pt x="5001" y="2386"/>
                </a:cubicBezTo>
                <a:cubicBezTo>
                  <a:pt x="5120" y="2350"/>
                  <a:pt x="5204" y="2302"/>
                  <a:pt x="5204" y="2302"/>
                </a:cubicBezTo>
                <a:cubicBezTo>
                  <a:pt x="5204" y="2302"/>
                  <a:pt x="5144" y="2243"/>
                  <a:pt x="5025" y="2171"/>
                </a:cubicBezTo>
                <a:cubicBezTo>
                  <a:pt x="4966" y="2124"/>
                  <a:pt x="4906" y="2088"/>
                  <a:pt x="4823" y="2052"/>
                </a:cubicBezTo>
                <a:cubicBezTo>
                  <a:pt x="4751" y="2005"/>
                  <a:pt x="4668" y="1957"/>
                  <a:pt x="4561" y="1921"/>
                </a:cubicBezTo>
                <a:lnTo>
                  <a:pt x="4251" y="1778"/>
                </a:lnTo>
                <a:cubicBezTo>
                  <a:pt x="4132" y="1743"/>
                  <a:pt x="4013" y="1707"/>
                  <a:pt x="3894" y="1659"/>
                </a:cubicBezTo>
                <a:cubicBezTo>
                  <a:pt x="3632" y="1588"/>
                  <a:pt x="3370" y="1540"/>
                  <a:pt x="3096" y="1517"/>
                </a:cubicBezTo>
                <a:cubicBezTo>
                  <a:pt x="2900" y="1490"/>
                  <a:pt x="2697" y="1476"/>
                  <a:pt x="2497" y="1476"/>
                </a:cubicBezTo>
                <a:cubicBezTo>
                  <a:pt x="2430" y="1476"/>
                  <a:pt x="2364" y="1478"/>
                  <a:pt x="2299" y="1481"/>
                </a:cubicBezTo>
                <a:cubicBezTo>
                  <a:pt x="2049" y="1505"/>
                  <a:pt x="1811" y="1528"/>
                  <a:pt x="1584" y="1576"/>
                </a:cubicBezTo>
                <a:cubicBezTo>
                  <a:pt x="1370" y="1624"/>
                  <a:pt x="1191" y="1683"/>
                  <a:pt x="1072" y="1719"/>
                </a:cubicBezTo>
                <a:cubicBezTo>
                  <a:pt x="1013" y="1755"/>
                  <a:pt x="953" y="1767"/>
                  <a:pt x="929" y="1778"/>
                </a:cubicBezTo>
                <a:cubicBezTo>
                  <a:pt x="763" y="1243"/>
                  <a:pt x="632" y="695"/>
                  <a:pt x="584" y="147"/>
                </a:cubicBezTo>
                <a:cubicBezTo>
                  <a:pt x="648" y="45"/>
                  <a:pt x="626" y="1"/>
                  <a:pt x="5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33825" y="3058231"/>
            <a:ext cx="2210158" cy="2085252"/>
          </a:xfrm>
          <a:custGeom>
            <a:avLst/>
            <a:gdLst/>
            <a:ahLst/>
            <a:cxnLst/>
            <a:rect l="l" t="t" r="r" b="b"/>
            <a:pathLst>
              <a:path w="15182" h="14324" extrusionOk="0">
                <a:moveTo>
                  <a:pt x="15181" y="1"/>
                </a:moveTo>
                <a:cubicBezTo>
                  <a:pt x="13753" y="96"/>
                  <a:pt x="12336" y="358"/>
                  <a:pt x="11133" y="1155"/>
                </a:cubicBezTo>
                <a:cubicBezTo>
                  <a:pt x="9645" y="2156"/>
                  <a:pt x="9169" y="3775"/>
                  <a:pt x="8823" y="5465"/>
                </a:cubicBezTo>
                <a:cubicBezTo>
                  <a:pt x="8490" y="7132"/>
                  <a:pt x="8061" y="8990"/>
                  <a:pt x="6371" y="9776"/>
                </a:cubicBezTo>
                <a:cubicBezTo>
                  <a:pt x="4859" y="10490"/>
                  <a:pt x="3037" y="10276"/>
                  <a:pt x="1584" y="11169"/>
                </a:cubicBezTo>
                <a:cubicBezTo>
                  <a:pt x="394" y="11907"/>
                  <a:pt x="37" y="13085"/>
                  <a:pt x="1" y="14324"/>
                </a:cubicBezTo>
                <a:lnTo>
                  <a:pt x="15181" y="14324"/>
                </a:lnTo>
                <a:lnTo>
                  <a:pt x="1518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97125" y="-570505"/>
            <a:ext cx="4236929" cy="1680561"/>
          </a:xfrm>
          <a:custGeom>
            <a:avLst/>
            <a:gdLst/>
            <a:ahLst/>
            <a:cxnLst/>
            <a:rect l="l" t="t" r="r" b="b"/>
            <a:pathLst>
              <a:path w="33112" h="13134" extrusionOk="0">
                <a:moveTo>
                  <a:pt x="9418" y="1"/>
                </a:moveTo>
                <a:lnTo>
                  <a:pt x="9418" y="13"/>
                </a:lnTo>
                <a:lnTo>
                  <a:pt x="1" y="13"/>
                </a:lnTo>
                <a:lnTo>
                  <a:pt x="1" y="12597"/>
                </a:lnTo>
                <a:cubicBezTo>
                  <a:pt x="1" y="12597"/>
                  <a:pt x="2156" y="11371"/>
                  <a:pt x="1537" y="8811"/>
                </a:cubicBezTo>
                <a:cubicBezTo>
                  <a:pt x="905" y="6251"/>
                  <a:pt x="1644" y="5787"/>
                  <a:pt x="3215" y="4882"/>
                </a:cubicBezTo>
                <a:cubicBezTo>
                  <a:pt x="4799" y="3977"/>
                  <a:pt x="4346" y="2144"/>
                  <a:pt x="6204" y="1298"/>
                </a:cubicBezTo>
                <a:cubicBezTo>
                  <a:pt x="6402" y="1209"/>
                  <a:pt x="6593" y="1169"/>
                  <a:pt x="6779" y="1169"/>
                </a:cubicBezTo>
                <a:cubicBezTo>
                  <a:pt x="8343" y="1169"/>
                  <a:pt x="9418" y="4025"/>
                  <a:pt x="9418" y="4025"/>
                </a:cubicBezTo>
                <a:cubicBezTo>
                  <a:pt x="10038" y="4894"/>
                  <a:pt x="10823" y="5644"/>
                  <a:pt x="11740" y="6132"/>
                </a:cubicBezTo>
                <a:cubicBezTo>
                  <a:pt x="12240" y="6406"/>
                  <a:pt x="12752" y="6585"/>
                  <a:pt x="13312" y="6680"/>
                </a:cubicBezTo>
                <a:cubicBezTo>
                  <a:pt x="13955" y="6799"/>
                  <a:pt x="14621" y="6811"/>
                  <a:pt x="15276" y="6835"/>
                </a:cubicBezTo>
                <a:cubicBezTo>
                  <a:pt x="15919" y="6835"/>
                  <a:pt x="16598" y="6835"/>
                  <a:pt x="17253" y="6918"/>
                </a:cubicBezTo>
                <a:cubicBezTo>
                  <a:pt x="17812" y="6990"/>
                  <a:pt x="18372" y="7144"/>
                  <a:pt x="18908" y="7335"/>
                </a:cubicBezTo>
                <a:cubicBezTo>
                  <a:pt x="19979" y="7704"/>
                  <a:pt x="20968" y="8287"/>
                  <a:pt x="21908" y="8978"/>
                </a:cubicBezTo>
                <a:cubicBezTo>
                  <a:pt x="22861" y="9669"/>
                  <a:pt x="23754" y="10478"/>
                  <a:pt x="24587" y="11324"/>
                </a:cubicBezTo>
                <a:cubicBezTo>
                  <a:pt x="25341" y="12089"/>
                  <a:pt x="26211" y="13134"/>
                  <a:pt x="27347" y="13134"/>
                </a:cubicBezTo>
                <a:cubicBezTo>
                  <a:pt x="27359" y="13134"/>
                  <a:pt x="27372" y="13134"/>
                  <a:pt x="27385" y="13133"/>
                </a:cubicBezTo>
                <a:cubicBezTo>
                  <a:pt x="28445" y="13098"/>
                  <a:pt x="29099" y="12133"/>
                  <a:pt x="29397" y="11145"/>
                </a:cubicBezTo>
                <a:cubicBezTo>
                  <a:pt x="29576" y="10562"/>
                  <a:pt x="29635" y="9954"/>
                  <a:pt x="29695" y="9347"/>
                </a:cubicBezTo>
                <a:cubicBezTo>
                  <a:pt x="29754" y="8633"/>
                  <a:pt x="29766" y="7918"/>
                  <a:pt x="29778" y="7216"/>
                </a:cubicBezTo>
                <a:cubicBezTo>
                  <a:pt x="29814" y="5942"/>
                  <a:pt x="29861" y="4644"/>
                  <a:pt x="30219" y="3406"/>
                </a:cubicBezTo>
                <a:cubicBezTo>
                  <a:pt x="30516" y="2382"/>
                  <a:pt x="31016" y="1382"/>
                  <a:pt x="31838" y="727"/>
                </a:cubicBezTo>
                <a:cubicBezTo>
                  <a:pt x="32219" y="417"/>
                  <a:pt x="32671" y="203"/>
                  <a:pt x="33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3806100"/>
            <a:ext cx="3284538" cy="1337403"/>
          </a:xfrm>
          <a:custGeom>
            <a:avLst/>
            <a:gdLst/>
            <a:ahLst/>
            <a:cxnLst/>
            <a:rect l="l" t="t" r="r" b="b"/>
            <a:pathLst>
              <a:path w="32779" h="13347" extrusionOk="0">
                <a:moveTo>
                  <a:pt x="12484" y="0"/>
                </a:moveTo>
                <a:cubicBezTo>
                  <a:pt x="11426" y="0"/>
                  <a:pt x="10371" y="246"/>
                  <a:pt x="9418" y="702"/>
                </a:cubicBezTo>
                <a:cubicBezTo>
                  <a:pt x="9418" y="702"/>
                  <a:pt x="6632" y="2179"/>
                  <a:pt x="5072" y="4274"/>
                </a:cubicBezTo>
                <a:cubicBezTo>
                  <a:pt x="3547" y="6307"/>
                  <a:pt x="2057" y="7065"/>
                  <a:pt x="691" y="7065"/>
                </a:cubicBezTo>
                <a:cubicBezTo>
                  <a:pt x="457" y="7065"/>
                  <a:pt x="227" y="7042"/>
                  <a:pt x="0" y="7001"/>
                </a:cubicBezTo>
                <a:lnTo>
                  <a:pt x="0" y="13347"/>
                </a:lnTo>
                <a:lnTo>
                  <a:pt x="32778" y="13347"/>
                </a:lnTo>
                <a:cubicBezTo>
                  <a:pt x="32528" y="12930"/>
                  <a:pt x="32290" y="12513"/>
                  <a:pt x="32040" y="12108"/>
                </a:cubicBezTo>
                <a:cubicBezTo>
                  <a:pt x="31730" y="11620"/>
                  <a:pt x="31409" y="11120"/>
                  <a:pt x="31076" y="10644"/>
                </a:cubicBezTo>
                <a:cubicBezTo>
                  <a:pt x="30433" y="9751"/>
                  <a:pt x="29706" y="8894"/>
                  <a:pt x="28813" y="8239"/>
                </a:cubicBezTo>
                <a:cubicBezTo>
                  <a:pt x="28373" y="7929"/>
                  <a:pt x="27897" y="7655"/>
                  <a:pt x="27397" y="7477"/>
                </a:cubicBezTo>
                <a:cubicBezTo>
                  <a:pt x="26801" y="7274"/>
                  <a:pt x="26170" y="7191"/>
                  <a:pt x="25551" y="7191"/>
                </a:cubicBezTo>
                <a:cubicBezTo>
                  <a:pt x="24595" y="7208"/>
                  <a:pt x="23639" y="7391"/>
                  <a:pt x="22688" y="7391"/>
                </a:cubicBezTo>
                <a:cubicBezTo>
                  <a:pt x="22336" y="7391"/>
                  <a:pt x="21985" y="7366"/>
                  <a:pt x="21634" y="7298"/>
                </a:cubicBezTo>
                <a:cubicBezTo>
                  <a:pt x="21074" y="7179"/>
                  <a:pt x="20515" y="6953"/>
                  <a:pt x="20086" y="6560"/>
                </a:cubicBezTo>
                <a:cubicBezTo>
                  <a:pt x="19658" y="6155"/>
                  <a:pt x="19408" y="5619"/>
                  <a:pt x="19169" y="5096"/>
                </a:cubicBezTo>
                <a:cubicBezTo>
                  <a:pt x="18943" y="4572"/>
                  <a:pt x="18753" y="4024"/>
                  <a:pt x="18467" y="3536"/>
                </a:cubicBezTo>
                <a:cubicBezTo>
                  <a:pt x="18193" y="3060"/>
                  <a:pt x="17872" y="2619"/>
                  <a:pt x="17514" y="2238"/>
                </a:cubicBezTo>
                <a:cubicBezTo>
                  <a:pt x="16764" y="1440"/>
                  <a:pt x="15836" y="809"/>
                  <a:pt x="14824" y="428"/>
                </a:cubicBezTo>
                <a:cubicBezTo>
                  <a:pt x="14069" y="138"/>
                  <a:pt x="13276" y="0"/>
                  <a:pt x="1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26178" y="-52375"/>
            <a:ext cx="3284542" cy="2348861"/>
          </a:xfrm>
          <a:custGeom>
            <a:avLst/>
            <a:gdLst/>
            <a:ahLst/>
            <a:cxnLst/>
            <a:rect l="l" t="t" r="r" b="b"/>
            <a:pathLst>
              <a:path w="33327" h="23833" extrusionOk="0">
                <a:moveTo>
                  <a:pt x="11609" y="1"/>
                </a:moveTo>
                <a:cubicBezTo>
                  <a:pt x="10978" y="477"/>
                  <a:pt x="10407" y="1060"/>
                  <a:pt x="9919" y="1703"/>
                </a:cubicBezTo>
                <a:cubicBezTo>
                  <a:pt x="8871" y="3084"/>
                  <a:pt x="8252" y="4739"/>
                  <a:pt x="7942" y="6430"/>
                </a:cubicBezTo>
                <a:cubicBezTo>
                  <a:pt x="7775" y="7347"/>
                  <a:pt x="7680" y="8275"/>
                  <a:pt x="7668" y="9204"/>
                </a:cubicBezTo>
                <a:cubicBezTo>
                  <a:pt x="7656" y="10180"/>
                  <a:pt x="7716" y="11169"/>
                  <a:pt x="7728" y="12145"/>
                </a:cubicBezTo>
                <a:cubicBezTo>
                  <a:pt x="7728" y="13812"/>
                  <a:pt x="7418" y="15753"/>
                  <a:pt x="5870" y="16693"/>
                </a:cubicBezTo>
                <a:cubicBezTo>
                  <a:pt x="5144" y="17134"/>
                  <a:pt x="4287" y="17300"/>
                  <a:pt x="3465" y="17503"/>
                </a:cubicBezTo>
                <a:cubicBezTo>
                  <a:pt x="2727" y="17681"/>
                  <a:pt x="1977" y="17919"/>
                  <a:pt x="1346" y="18360"/>
                </a:cubicBezTo>
                <a:cubicBezTo>
                  <a:pt x="751" y="18753"/>
                  <a:pt x="251" y="19336"/>
                  <a:pt x="132" y="20051"/>
                </a:cubicBezTo>
                <a:cubicBezTo>
                  <a:pt x="1" y="20837"/>
                  <a:pt x="334" y="21646"/>
                  <a:pt x="870" y="22230"/>
                </a:cubicBezTo>
                <a:cubicBezTo>
                  <a:pt x="1441" y="22861"/>
                  <a:pt x="2263" y="23218"/>
                  <a:pt x="3084" y="23432"/>
                </a:cubicBezTo>
                <a:cubicBezTo>
                  <a:pt x="3846" y="23634"/>
                  <a:pt x="4644" y="23742"/>
                  <a:pt x="5430" y="23801"/>
                </a:cubicBezTo>
                <a:cubicBezTo>
                  <a:pt x="5732" y="23822"/>
                  <a:pt x="6035" y="23833"/>
                  <a:pt x="6338" y="23833"/>
                </a:cubicBezTo>
                <a:cubicBezTo>
                  <a:pt x="7565" y="23833"/>
                  <a:pt x="8794" y="23661"/>
                  <a:pt x="9978" y="23337"/>
                </a:cubicBezTo>
                <a:cubicBezTo>
                  <a:pt x="11443" y="22956"/>
                  <a:pt x="12859" y="22325"/>
                  <a:pt x="14157" y="21515"/>
                </a:cubicBezTo>
                <a:cubicBezTo>
                  <a:pt x="15431" y="20694"/>
                  <a:pt x="16598" y="19682"/>
                  <a:pt x="17539" y="18491"/>
                </a:cubicBezTo>
                <a:cubicBezTo>
                  <a:pt x="18646" y="17086"/>
                  <a:pt x="19396" y="15407"/>
                  <a:pt x="20646" y="14109"/>
                </a:cubicBezTo>
                <a:cubicBezTo>
                  <a:pt x="21051" y="13693"/>
                  <a:pt x="21527" y="13383"/>
                  <a:pt x="22063" y="13169"/>
                </a:cubicBezTo>
                <a:cubicBezTo>
                  <a:pt x="22559" y="12978"/>
                  <a:pt x="23232" y="12783"/>
                  <a:pt x="23900" y="12783"/>
                </a:cubicBezTo>
                <a:cubicBezTo>
                  <a:pt x="24562" y="12783"/>
                  <a:pt x="25220" y="12975"/>
                  <a:pt x="25694" y="13550"/>
                </a:cubicBezTo>
                <a:cubicBezTo>
                  <a:pt x="27099" y="15241"/>
                  <a:pt x="26897" y="20348"/>
                  <a:pt x="31671" y="21741"/>
                </a:cubicBezTo>
                <a:cubicBezTo>
                  <a:pt x="32255" y="21908"/>
                  <a:pt x="32802" y="22063"/>
                  <a:pt x="33326" y="22182"/>
                </a:cubicBezTo>
                <a:lnTo>
                  <a:pt x="333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024388" y="1003541"/>
            <a:ext cx="1387158" cy="1247604"/>
            <a:chOff x="7067261" y="710528"/>
            <a:chExt cx="933422" cy="839516"/>
          </a:xfrm>
        </p:grpSpPr>
        <p:sp>
          <p:nvSpPr>
            <p:cNvPr id="16" name="Google Shape;16;p2"/>
            <p:cNvSpPr/>
            <p:nvPr/>
          </p:nvSpPr>
          <p:spPr>
            <a:xfrm>
              <a:off x="7134374" y="1210232"/>
              <a:ext cx="34817" cy="53120"/>
            </a:xfrm>
            <a:custGeom>
              <a:avLst/>
              <a:gdLst/>
              <a:ahLst/>
              <a:cxnLst/>
              <a:rect l="l" t="t" r="r" b="b"/>
              <a:pathLst>
                <a:path w="525" h="801" extrusionOk="0">
                  <a:moveTo>
                    <a:pt x="212" y="0"/>
                  </a:moveTo>
                  <a:cubicBezTo>
                    <a:pt x="108" y="0"/>
                    <a:pt x="1" y="94"/>
                    <a:pt x="37" y="230"/>
                  </a:cubicBezTo>
                  <a:cubicBezTo>
                    <a:pt x="72" y="373"/>
                    <a:pt x="108" y="528"/>
                    <a:pt x="156" y="671"/>
                  </a:cubicBezTo>
                  <a:cubicBezTo>
                    <a:pt x="180" y="762"/>
                    <a:pt x="248" y="801"/>
                    <a:pt x="317" y="801"/>
                  </a:cubicBezTo>
                  <a:cubicBezTo>
                    <a:pt x="420" y="801"/>
                    <a:pt x="525" y="715"/>
                    <a:pt x="489" y="587"/>
                  </a:cubicBezTo>
                  <a:cubicBezTo>
                    <a:pt x="453" y="432"/>
                    <a:pt x="418" y="290"/>
                    <a:pt x="370" y="135"/>
                  </a:cubicBezTo>
                  <a:cubicBezTo>
                    <a:pt x="346" y="40"/>
                    <a:pt x="280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16675" y="1192724"/>
              <a:ext cx="34618" cy="55906"/>
            </a:xfrm>
            <a:custGeom>
              <a:avLst/>
              <a:gdLst/>
              <a:ahLst/>
              <a:cxnLst/>
              <a:rect l="l" t="t" r="r" b="b"/>
              <a:pathLst>
                <a:path w="522" h="843" extrusionOk="0">
                  <a:moveTo>
                    <a:pt x="214" y="1"/>
                  </a:moveTo>
                  <a:cubicBezTo>
                    <a:pt x="111" y="1"/>
                    <a:pt x="1" y="85"/>
                    <a:pt x="22" y="220"/>
                  </a:cubicBezTo>
                  <a:cubicBezTo>
                    <a:pt x="70" y="387"/>
                    <a:pt x="105" y="554"/>
                    <a:pt x="141" y="708"/>
                  </a:cubicBezTo>
                  <a:cubicBezTo>
                    <a:pt x="161" y="801"/>
                    <a:pt x="232" y="842"/>
                    <a:pt x="306" y="842"/>
                  </a:cubicBezTo>
                  <a:cubicBezTo>
                    <a:pt x="412" y="842"/>
                    <a:pt x="521" y="758"/>
                    <a:pt x="486" y="625"/>
                  </a:cubicBezTo>
                  <a:cubicBezTo>
                    <a:pt x="439" y="458"/>
                    <a:pt x="415" y="292"/>
                    <a:pt x="367" y="125"/>
                  </a:cubicBezTo>
                  <a:cubicBezTo>
                    <a:pt x="348" y="39"/>
                    <a:pt x="283" y="1"/>
                    <a:pt x="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76957" y="1172431"/>
              <a:ext cx="44831" cy="51860"/>
            </a:xfrm>
            <a:custGeom>
              <a:avLst/>
              <a:gdLst/>
              <a:ahLst/>
              <a:cxnLst/>
              <a:rect l="l" t="t" r="r" b="b"/>
              <a:pathLst>
                <a:path w="676" h="782" extrusionOk="0">
                  <a:moveTo>
                    <a:pt x="242" y="1"/>
                  </a:moveTo>
                  <a:cubicBezTo>
                    <a:pt x="123" y="1"/>
                    <a:pt x="1" y="130"/>
                    <a:pt x="65" y="276"/>
                  </a:cubicBezTo>
                  <a:cubicBezTo>
                    <a:pt x="149" y="407"/>
                    <a:pt x="220" y="562"/>
                    <a:pt x="292" y="693"/>
                  </a:cubicBezTo>
                  <a:cubicBezTo>
                    <a:pt x="325" y="756"/>
                    <a:pt x="378" y="782"/>
                    <a:pt x="432" y="782"/>
                  </a:cubicBezTo>
                  <a:cubicBezTo>
                    <a:pt x="551" y="782"/>
                    <a:pt x="675" y="654"/>
                    <a:pt x="601" y="514"/>
                  </a:cubicBezTo>
                  <a:cubicBezTo>
                    <a:pt x="530" y="383"/>
                    <a:pt x="458" y="229"/>
                    <a:pt x="387" y="98"/>
                  </a:cubicBezTo>
                  <a:cubicBezTo>
                    <a:pt x="353" y="29"/>
                    <a:pt x="298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55478" y="1137415"/>
              <a:ext cx="47417" cy="51197"/>
            </a:xfrm>
            <a:custGeom>
              <a:avLst/>
              <a:gdLst/>
              <a:ahLst/>
              <a:cxnLst/>
              <a:rect l="l" t="t" r="r" b="b"/>
              <a:pathLst>
                <a:path w="715" h="772" extrusionOk="0">
                  <a:moveTo>
                    <a:pt x="202" y="1"/>
                  </a:moveTo>
                  <a:cubicBezTo>
                    <a:pt x="173" y="1"/>
                    <a:pt x="144" y="10"/>
                    <a:pt x="120" y="30"/>
                  </a:cubicBezTo>
                  <a:cubicBezTo>
                    <a:pt x="48" y="78"/>
                    <a:pt x="1" y="197"/>
                    <a:pt x="60" y="268"/>
                  </a:cubicBezTo>
                  <a:cubicBezTo>
                    <a:pt x="167" y="399"/>
                    <a:pt x="251" y="542"/>
                    <a:pt x="358" y="685"/>
                  </a:cubicBezTo>
                  <a:cubicBezTo>
                    <a:pt x="398" y="734"/>
                    <a:pt x="461" y="772"/>
                    <a:pt x="520" y="772"/>
                  </a:cubicBezTo>
                  <a:cubicBezTo>
                    <a:pt x="547" y="772"/>
                    <a:pt x="573" y="764"/>
                    <a:pt x="596" y="745"/>
                  </a:cubicBezTo>
                  <a:cubicBezTo>
                    <a:pt x="667" y="697"/>
                    <a:pt x="715" y="578"/>
                    <a:pt x="655" y="507"/>
                  </a:cubicBezTo>
                  <a:cubicBezTo>
                    <a:pt x="548" y="364"/>
                    <a:pt x="465" y="221"/>
                    <a:pt x="358" y="90"/>
                  </a:cubicBezTo>
                  <a:cubicBezTo>
                    <a:pt x="319" y="35"/>
                    <a:pt x="259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418678" y="1090329"/>
              <a:ext cx="49804" cy="48412"/>
            </a:xfrm>
            <a:custGeom>
              <a:avLst/>
              <a:gdLst/>
              <a:ahLst/>
              <a:cxnLst/>
              <a:rect l="l" t="t" r="r" b="b"/>
              <a:pathLst>
                <a:path w="751" h="730" extrusionOk="0">
                  <a:moveTo>
                    <a:pt x="209" y="1"/>
                  </a:moveTo>
                  <a:cubicBezTo>
                    <a:pt x="157" y="1"/>
                    <a:pt x="103" y="19"/>
                    <a:pt x="72" y="50"/>
                  </a:cubicBezTo>
                  <a:cubicBezTo>
                    <a:pt x="0" y="133"/>
                    <a:pt x="12" y="228"/>
                    <a:pt x="72" y="312"/>
                  </a:cubicBezTo>
                  <a:cubicBezTo>
                    <a:pt x="191" y="431"/>
                    <a:pt x="298" y="562"/>
                    <a:pt x="417" y="681"/>
                  </a:cubicBezTo>
                  <a:cubicBezTo>
                    <a:pt x="445" y="715"/>
                    <a:pt x="490" y="730"/>
                    <a:pt x="535" y="730"/>
                  </a:cubicBezTo>
                  <a:cubicBezTo>
                    <a:pt x="585" y="730"/>
                    <a:pt x="636" y="712"/>
                    <a:pt x="667" y="681"/>
                  </a:cubicBezTo>
                  <a:cubicBezTo>
                    <a:pt x="750" y="609"/>
                    <a:pt x="726" y="502"/>
                    <a:pt x="667" y="431"/>
                  </a:cubicBezTo>
                  <a:cubicBezTo>
                    <a:pt x="548" y="312"/>
                    <a:pt x="453" y="169"/>
                    <a:pt x="334" y="50"/>
                  </a:cubicBezTo>
                  <a:cubicBezTo>
                    <a:pt x="305" y="16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461321" y="1022420"/>
              <a:ext cx="54513" cy="43372"/>
            </a:xfrm>
            <a:custGeom>
              <a:avLst/>
              <a:gdLst/>
              <a:ahLst/>
              <a:cxnLst/>
              <a:rect l="l" t="t" r="r" b="b"/>
              <a:pathLst>
                <a:path w="822" h="654" extrusionOk="0">
                  <a:moveTo>
                    <a:pt x="203" y="1"/>
                  </a:moveTo>
                  <a:cubicBezTo>
                    <a:pt x="153" y="1"/>
                    <a:pt x="103" y="19"/>
                    <a:pt x="72" y="50"/>
                  </a:cubicBezTo>
                  <a:cubicBezTo>
                    <a:pt x="0" y="121"/>
                    <a:pt x="12" y="228"/>
                    <a:pt x="72" y="300"/>
                  </a:cubicBezTo>
                  <a:cubicBezTo>
                    <a:pt x="202" y="467"/>
                    <a:pt x="369" y="574"/>
                    <a:pt x="560" y="645"/>
                  </a:cubicBezTo>
                  <a:cubicBezTo>
                    <a:pt x="575" y="651"/>
                    <a:pt x="591" y="654"/>
                    <a:pt x="607" y="654"/>
                  </a:cubicBezTo>
                  <a:cubicBezTo>
                    <a:pt x="688" y="654"/>
                    <a:pt x="766" y="586"/>
                    <a:pt x="786" y="526"/>
                  </a:cubicBezTo>
                  <a:cubicBezTo>
                    <a:pt x="822" y="419"/>
                    <a:pt x="762" y="347"/>
                    <a:pt x="667" y="300"/>
                  </a:cubicBezTo>
                  <a:cubicBezTo>
                    <a:pt x="536" y="264"/>
                    <a:pt x="429" y="157"/>
                    <a:pt x="322" y="50"/>
                  </a:cubicBezTo>
                  <a:cubicBezTo>
                    <a:pt x="293" y="16"/>
                    <a:pt x="248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88909" y="954179"/>
              <a:ext cx="45096" cy="32893"/>
            </a:xfrm>
            <a:custGeom>
              <a:avLst/>
              <a:gdLst/>
              <a:ahLst/>
              <a:cxnLst/>
              <a:rect l="l" t="t" r="r" b="b"/>
              <a:pathLst>
                <a:path w="680" h="496" extrusionOk="0">
                  <a:moveTo>
                    <a:pt x="187" y="0"/>
                  </a:moveTo>
                  <a:cubicBezTo>
                    <a:pt x="126" y="0"/>
                    <a:pt x="72" y="24"/>
                    <a:pt x="48" y="79"/>
                  </a:cubicBezTo>
                  <a:cubicBezTo>
                    <a:pt x="1" y="138"/>
                    <a:pt x="25" y="281"/>
                    <a:pt x="108" y="317"/>
                  </a:cubicBezTo>
                  <a:cubicBezTo>
                    <a:pt x="203" y="364"/>
                    <a:pt x="298" y="424"/>
                    <a:pt x="406" y="472"/>
                  </a:cubicBezTo>
                  <a:cubicBezTo>
                    <a:pt x="434" y="488"/>
                    <a:pt x="466" y="496"/>
                    <a:pt x="496" y="496"/>
                  </a:cubicBezTo>
                  <a:cubicBezTo>
                    <a:pt x="555" y="496"/>
                    <a:pt x="612" y="467"/>
                    <a:pt x="644" y="412"/>
                  </a:cubicBezTo>
                  <a:cubicBezTo>
                    <a:pt x="679" y="341"/>
                    <a:pt x="668" y="198"/>
                    <a:pt x="584" y="174"/>
                  </a:cubicBezTo>
                  <a:cubicBezTo>
                    <a:pt x="477" y="126"/>
                    <a:pt x="382" y="67"/>
                    <a:pt x="287" y="19"/>
                  </a:cubicBezTo>
                  <a:cubicBezTo>
                    <a:pt x="254" y="7"/>
                    <a:pt x="219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98392" y="881362"/>
              <a:ext cx="59288" cy="36541"/>
            </a:xfrm>
            <a:custGeom>
              <a:avLst/>
              <a:gdLst/>
              <a:ahLst/>
              <a:cxnLst/>
              <a:rect l="l" t="t" r="r" b="b"/>
              <a:pathLst>
                <a:path w="894" h="551" extrusionOk="0">
                  <a:moveTo>
                    <a:pt x="210" y="0"/>
                  </a:moveTo>
                  <a:cubicBezTo>
                    <a:pt x="131" y="0"/>
                    <a:pt x="56" y="61"/>
                    <a:pt x="36" y="129"/>
                  </a:cubicBezTo>
                  <a:cubicBezTo>
                    <a:pt x="1" y="224"/>
                    <a:pt x="60" y="319"/>
                    <a:pt x="155" y="343"/>
                  </a:cubicBezTo>
                  <a:cubicBezTo>
                    <a:pt x="322" y="403"/>
                    <a:pt x="477" y="462"/>
                    <a:pt x="644" y="546"/>
                  </a:cubicBezTo>
                  <a:cubicBezTo>
                    <a:pt x="656" y="549"/>
                    <a:pt x="669" y="550"/>
                    <a:pt x="682" y="550"/>
                  </a:cubicBezTo>
                  <a:cubicBezTo>
                    <a:pt x="763" y="550"/>
                    <a:pt x="839" y="488"/>
                    <a:pt x="870" y="427"/>
                  </a:cubicBezTo>
                  <a:cubicBezTo>
                    <a:pt x="894" y="319"/>
                    <a:pt x="834" y="248"/>
                    <a:pt x="751" y="200"/>
                  </a:cubicBezTo>
                  <a:cubicBezTo>
                    <a:pt x="584" y="141"/>
                    <a:pt x="417" y="81"/>
                    <a:pt x="263" y="10"/>
                  </a:cubicBezTo>
                  <a:cubicBezTo>
                    <a:pt x="245" y="3"/>
                    <a:pt x="228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137558" y="1314682"/>
              <a:ext cx="27721" cy="51396"/>
            </a:xfrm>
            <a:custGeom>
              <a:avLst/>
              <a:gdLst/>
              <a:ahLst/>
              <a:cxnLst/>
              <a:rect l="l" t="t" r="r" b="b"/>
              <a:pathLst>
                <a:path w="418" h="775" extrusionOk="0">
                  <a:moveTo>
                    <a:pt x="227" y="0"/>
                  </a:moveTo>
                  <a:cubicBezTo>
                    <a:pt x="120" y="0"/>
                    <a:pt x="48" y="72"/>
                    <a:pt x="48" y="179"/>
                  </a:cubicBezTo>
                  <a:cubicBezTo>
                    <a:pt x="24" y="322"/>
                    <a:pt x="12" y="465"/>
                    <a:pt x="12" y="596"/>
                  </a:cubicBezTo>
                  <a:cubicBezTo>
                    <a:pt x="1" y="691"/>
                    <a:pt x="108" y="774"/>
                    <a:pt x="191" y="774"/>
                  </a:cubicBezTo>
                  <a:cubicBezTo>
                    <a:pt x="298" y="774"/>
                    <a:pt x="358" y="691"/>
                    <a:pt x="370" y="596"/>
                  </a:cubicBezTo>
                  <a:cubicBezTo>
                    <a:pt x="382" y="465"/>
                    <a:pt x="405" y="322"/>
                    <a:pt x="405" y="179"/>
                  </a:cubicBezTo>
                  <a:cubicBezTo>
                    <a:pt x="417" y="96"/>
                    <a:pt x="310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198371" y="1317468"/>
              <a:ext cx="38729" cy="48478"/>
            </a:xfrm>
            <a:custGeom>
              <a:avLst/>
              <a:gdLst/>
              <a:ahLst/>
              <a:cxnLst/>
              <a:rect l="l" t="t" r="r" b="b"/>
              <a:pathLst>
                <a:path w="584" h="731" extrusionOk="0">
                  <a:moveTo>
                    <a:pt x="220" y="0"/>
                  </a:moveTo>
                  <a:cubicBezTo>
                    <a:pt x="203" y="0"/>
                    <a:pt x="185" y="2"/>
                    <a:pt x="167" y="6"/>
                  </a:cubicBezTo>
                  <a:cubicBezTo>
                    <a:pt x="84" y="18"/>
                    <a:pt x="0" y="137"/>
                    <a:pt x="48" y="232"/>
                  </a:cubicBezTo>
                  <a:cubicBezTo>
                    <a:pt x="96" y="351"/>
                    <a:pt x="155" y="482"/>
                    <a:pt x="203" y="601"/>
                  </a:cubicBezTo>
                  <a:cubicBezTo>
                    <a:pt x="222" y="678"/>
                    <a:pt x="287" y="731"/>
                    <a:pt x="360" y="731"/>
                  </a:cubicBezTo>
                  <a:cubicBezTo>
                    <a:pt x="379" y="731"/>
                    <a:pt x="398" y="728"/>
                    <a:pt x="417" y="720"/>
                  </a:cubicBezTo>
                  <a:cubicBezTo>
                    <a:pt x="512" y="697"/>
                    <a:pt x="584" y="590"/>
                    <a:pt x="536" y="494"/>
                  </a:cubicBezTo>
                  <a:cubicBezTo>
                    <a:pt x="500" y="375"/>
                    <a:pt x="441" y="244"/>
                    <a:pt x="393" y="125"/>
                  </a:cubicBezTo>
                  <a:cubicBezTo>
                    <a:pt x="364" y="46"/>
                    <a:pt x="301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259184" y="1301684"/>
              <a:ext cx="37138" cy="48478"/>
            </a:xfrm>
            <a:custGeom>
              <a:avLst/>
              <a:gdLst/>
              <a:ahLst/>
              <a:cxnLst/>
              <a:rect l="l" t="t" r="r" b="b"/>
              <a:pathLst>
                <a:path w="560" h="731" extrusionOk="0">
                  <a:moveTo>
                    <a:pt x="190" y="1"/>
                  </a:moveTo>
                  <a:cubicBezTo>
                    <a:pt x="175" y="1"/>
                    <a:pt x="159" y="2"/>
                    <a:pt x="143" y="6"/>
                  </a:cubicBezTo>
                  <a:cubicBezTo>
                    <a:pt x="72" y="42"/>
                    <a:pt x="0" y="137"/>
                    <a:pt x="24" y="232"/>
                  </a:cubicBezTo>
                  <a:cubicBezTo>
                    <a:pt x="72" y="351"/>
                    <a:pt x="131" y="482"/>
                    <a:pt x="179" y="601"/>
                  </a:cubicBezTo>
                  <a:cubicBezTo>
                    <a:pt x="198" y="677"/>
                    <a:pt x="262" y="731"/>
                    <a:pt x="336" y="731"/>
                  </a:cubicBezTo>
                  <a:cubicBezTo>
                    <a:pt x="355" y="731"/>
                    <a:pt x="374" y="727"/>
                    <a:pt x="393" y="720"/>
                  </a:cubicBezTo>
                  <a:cubicBezTo>
                    <a:pt x="488" y="697"/>
                    <a:pt x="560" y="589"/>
                    <a:pt x="512" y="494"/>
                  </a:cubicBezTo>
                  <a:cubicBezTo>
                    <a:pt x="476" y="375"/>
                    <a:pt x="417" y="244"/>
                    <a:pt x="369" y="125"/>
                  </a:cubicBezTo>
                  <a:cubicBezTo>
                    <a:pt x="339" y="54"/>
                    <a:pt x="274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31006" y="1276881"/>
              <a:ext cx="41117" cy="53585"/>
            </a:xfrm>
            <a:custGeom>
              <a:avLst/>
              <a:gdLst/>
              <a:ahLst/>
              <a:cxnLst/>
              <a:rect l="l" t="t" r="r" b="b"/>
              <a:pathLst>
                <a:path w="620" h="808" extrusionOk="0">
                  <a:moveTo>
                    <a:pt x="224" y="0"/>
                  </a:moveTo>
                  <a:cubicBezTo>
                    <a:pt x="205" y="0"/>
                    <a:pt x="186" y="4"/>
                    <a:pt x="167" y="11"/>
                  </a:cubicBezTo>
                  <a:cubicBezTo>
                    <a:pt x="72" y="35"/>
                    <a:pt x="1" y="142"/>
                    <a:pt x="48" y="237"/>
                  </a:cubicBezTo>
                  <a:cubicBezTo>
                    <a:pt x="108" y="380"/>
                    <a:pt x="167" y="535"/>
                    <a:pt x="239" y="678"/>
                  </a:cubicBezTo>
                  <a:cubicBezTo>
                    <a:pt x="258" y="754"/>
                    <a:pt x="322" y="807"/>
                    <a:pt x="402" y="807"/>
                  </a:cubicBezTo>
                  <a:cubicBezTo>
                    <a:pt x="422" y="807"/>
                    <a:pt x="443" y="804"/>
                    <a:pt x="465" y="797"/>
                  </a:cubicBezTo>
                  <a:cubicBezTo>
                    <a:pt x="548" y="773"/>
                    <a:pt x="620" y="666"/>
                    <a:pt x="584" y="570"/>
                  </a:cubicBezTo>
                  <a:cubicBezTo>
                    <a:pt x="524" y="428"/>
                    <a:pt x="465" y="273"/>
                    <a:pt x="382" y="130"/>
                  </a:cubicBezTo>
                  <a:cubicBezTo>
                    <a:pt x="362" y="54"/>
                    <a:pt x="298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96661" y="1262623"/>
              <a:ext cx="45958" cy="51529"/>
            </a:xfrm>
            <a:custGeom>
              <a:avLst/>
              <a:gdLst/>
              <a:ahLst/>
              <a:cxnLst/>
              <a:rect l="l" t="t" r="r" b="b"/>
              <a:pathLst>
                <a:path w="693" h="777" extrusionOk="0">
                  <a:moveTo>
                    <a:pt x="242" y="0"/>
                  </a:moveTo>
                  <a:cubicBezTo>
                    <a:pt x="120" y="0"/>
                    <a:pt x="0" y="131"/>
                    <a:pt x="82" y="262"/>
                  </a:cubicBezTo>
                  <a:cubicBezTo>
                    <a:pt x="154" y="404"/>
                    <a:pt x="225" y="535"/>
                    <a:pt x="308" y="690"/>
                  </a:cubicBezTo>
                  <a:cubicBezTo>
                    <a:pt x="337" y="752"/>
                    <a:pt x="387" y="777"/>
                    <a:pt x="439" y="777"/>
                  </a:cubicBezTo>
                  <a:cubicBezTo>
                    <a:pt x="559" y="777"/>
                    <a:pt x="692" y="644"/>
                    <a:pt x="618" y="512"/>
                  </a:cubicBezTo>
                  <a:cubicBezTo>
                    <a:pt x="546" y="369"/>
                    <a:pt x="463" y="238"/>
                    <a:pt x="392" y="95"/>
                  </a:cubicBezTo>
                  <a:cubicBezTo>
                    <a:pt x="354" y="28"/>
                    <a:pt x="298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458933" y="1224755"/>
              <a:ext cx="45162" cy="51396"/>
            </a:xfrm>
            <a:custGeom>
              <a:avLst/>
              <a:gdLst/>
              <a:ahLst/>
              <a:cxnLst/>
              <a:rect l="l" t="t" r="r" b="b"/>
              <a:pathLst>
                <a:path w="681" h="775" extrusionOk="0">
                  <a:moveTo>
                    <a:pt x="208" y="1"/>
                  </a:moveTo>
                  <a:cubicBezTo>
                    <a:pt x="190" y="1"/>
                    <a:pt x="172" y="4"/>
                    <a:pt x="155" y="11"/>
                  </a:cubicBezTo>
                  <a:cubicBezTo>
                    <a:pt x="48" y="35"/>
                    <a:pt x="0" y="142"/>
                    <a:pt x="36" y="225"/>
                  </a:cubicBezTo>
                  <a:cubicBezTo>
                    <a:pt x="84" y="428"/>
                    <a:pt x="167" y="583"/>
                    <a:pt x="298" y="725"/>
                  </a:cubicBezTo>
                  <a:cubicBezTo>
                    <a:pt x="335" y="760"/>
                    <a:pt x="376" y="774"/>
                    <a:pt x="415" y="774"/>
                  </a:cubicBezTo>
                  <a:cubicBezTo>
                    <a:pt x="555" y="774"/>
                    <a:pt x="681" y="593"/>
                    <a:pt x="560" y="464"/>
                  </a:cubicBezTo>
                  <a:cubicBezTo>
                    <a:pt x="453" y="380"/>
                    <a:pt x="405" y="261"/>
                    <a:pt x="381" y="130"/>
                  </a:cubicBezTo>
                  <a:cubicBezTo>
                    <a:pt x="362" y="54"/>
                    <a:pt x="282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496005" y="1177869"/>
              <a:ext cx="40387" cy="41515"/>
            </a:xfrm>
            <a:custGeom>
              <a:avLst/>
              <a:gdLst/>
              <a:ahLst/>
              <a:cxnLst/>
              <a:rect l="l" t="t" r="r" b="b"/>
              <a:pathLst>
                <a:path w="609" h="626" extrusionOk="0">
                  <a:moveTo>
                    <a:pt x="196" y="1"/>
                  </a:moveTo>
                  <a:cubicBezTo>
                    <a:pt x="169" y="1"/>
                    <a:pt x="143" y="9"/>
                    <a:pt x="120" y="28"/>
                  </a:cubicBezTo>
                  <a:cubicBezTo>
                    <a:pt x="37" y="75"/>
                    <a:pt x="1" y="182"/>
                    <a:pt x="60" y="266"/>
                  </a:cubicBezTo>
                  <a:cubicBezTo>
                    <a:pt x="120" y="361"/>
                    <a:pt x="180" y="444"/>
                    <a:pt x="251" y="539"/>
                  </a:cubicBezTo>
                  <a:cubicBezTo>
                    <a:pt x="292" y="588"/>
                    <a:pt x="355" y="626"/>
                    <a:pt x="413" y="626"/>
                  </a:cubicBezTo>
                  <a:cubicBezTo>
                    <a:pt x="440" y="626"/>
                    <a:pt x="466" y="618"/>
                    <a:pt x="489" y="599"/>
                  </a:cubicBezTo>
                  <a:cubicBezTo>
                    <a:pt x="561" y="551"/>
                    <a:pt x="608" y="432"/>
                    <a:pt x="549" y="349"/>
                  </a:cubicBezTo>
                  <a:cubicBezTo>
                    <a:pt x="489" y="266"/>
                    <a:pt x="430" y="182"/>
                    <a:pt x="358" y="87"/>
                  </a:cubicBezTo>
                  <a:cubicBezTo>
                    <a:pt x="317" y="38"/>
                    <a:pt x="255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524124" y="1122096"/>
              <a:ext cx="68771" cy="41515"/>
            </a:xfrm>
            <a:custGeom>
              <a:avLst/>
              <a:gdLst/>
              <a:ahLst/>
              <a:cxnLst/>
              <a:rect l="l" t="t" r="r" b="b"/>
              <a:pathLst>
                <a:path w="1037" h="626" extrusionOk="0">
                  <a:moveTo>
                    <a:pt x="281" y="1"/>
                  </a:moveTo>
                  <a:cubicBezTo>
                    <a:pt x="123" y="1"/>
                    <a:pt x="1" y="241"/>
                    <a:pt x="184" y="333"/>
                  </a:cubicBezTo>
                  <a:lnTo>
                    <a:pt x="672" y="607"/>
                  </a:lnTo>
                  <a:cubicBezTo>
                    <a:pt x="701" y="619"/>
                    <a:pt x="729" y="625"/>
                    <a:pt x="756" y="625"/>
                  </a:cubicBezTo>
                  <a:cubicBezTo>
                    <a:pt x="928" y="625"/>
                    <a:pt x="1036" y="388"/>
                    <a:pt x="851" y="285"/>
                  </a:cubicBezTo>
                  <a:lnTo>
                    <a:pt x="363" y="23"/>
                  </a:lnTo>
                  <a:cubicBezTo>
                    <a:pt x="335" y="8"/>
                    <a:pt x="308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45809" y="1058630"/>
              <a:ext cx="49804" cy="32893"/>
            </a:xfrm>
            <a:custGeom>
              <a:avLst/>
              <a:gdLst/>
              <a:ahLst/>
              <a:cxnLst/>
              <a:rect l="l" t="t" r="r" b="b"/>
              <a:pathLst>
                <a:path w="751" h="496" extrusionOk="0">
                  <a:moveTo>
                    <a:pt x="199" y="0"/>
                  </a:moveTo>
                  <a:cubicBezTo>
                    <a:pt x="143" y="0"/>
                    <a:pt x="89" y="27"/>
                    <a:pt x="60" y="87"/>
                  </a:cubicBezTo>
                  <a:cubicBezTo>
                    <a:pt x="0" y="147"/>
                    <a:pt x="36" y="278"/>
                    <a:pt x="119" y="325"/>
                  </a:cubicBezTo>
                  <a:cubicBezTo>
                    <a:pt x="238" y="373"/>
                    <a:pt x="345" y="432"/>
                    <a:pt x="464" y="468"/>
                  </a:cubicBezTo>
                  <a:cubicBezTo>
                    <a:pt x="500" y="486"/>
                    <a:pt x="535" y="495"/>
                    <a:pt x="568" y="495"/>
                  </a:cubicBezTo>
                  <a:cubicBezTo>
                    <a:pt x="624" y="495"/>
                    <a:pt x="673" y="468"/>
                    <a:pt x="703" y="409"/>
                  </a:cubicBezTo>
                  <a:cubicBezTo>
                    <a:pt x="750" y="337"/>
                    <a:pt x="738" y="206"/>
                    <a:pt x="643" y="171"/>
                  </a:cubicBezTo>
                  <a:cubicBezTo>
                    <a:pt x="524" y="135"/>
                    <a:pt x="417" y="75"/>
                    <a:pt x="298" y="28"/>
                  </a:cubicBezTo>
                  <a:cubicBezTo>
                    <a:pt x="267" y="10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571806" y="990853"/>
              <a:ext cx="60879" cy="28185"/>
            </a:xfrm>
            <a:custGeom>
              <a:avLst/>
              <a:gdLst/>
              <a:ahLst/>
              <a:cxnLst/>
              <a:rect l="l" t="t" r="r" b="b"/>
              <a:pathLst>
                <a:path w="918" h="425" extrusionOk="0">
                  <a:moveTo>
                    <a:pt x="225" y="0"/>
                  </a:moveTo>
                  <a:cubicBezTo>
                    <a:pt x="146" y="0"/>
                    <a:pt x="57" y="46"/>
                    <a:pt x="25" y="121"/>
                  </a:cubicBezTo>
                  <a:cubicBezTo>
                    <a:pt x="1" y="216"/>
                    <a:pt x="49" y="335"/>
                    <a:pt x="144" y="347"/>
                  </a:cubicBezTo>
                  <a:cubicBezTo>
                    <a:pt x="322" y="383"/>
                    <a:pt x="501" y="395"/>
                    <a:pt x="668" y="419"/>
                  </a:cubicBezTo>
                  <a:cubicBezTo>
                    <a:pt x="684" y="423"/>
                    <a:pt x="700" y="425"/>
                    <a:pt x="716" y="425"/>
                  </a:cubicBezTo>
                  <a:cubicBezTo>
                    <a:pt x="794" y="425"/>
                    <a:pt x="864" y="378"/>
                    <a:pt x="894" y="300"/>
                  </a:cubicBezTo>
                  <a:cubicBezTo>
                    <a:pt x="918" y="216"/>
                    <a:pt x="858" y="97"/>
                    <a:pt x="775" y="85"/>
                  </a:cubicBezTo>
                  <a:cubicBezTo>
                    <a:pt x="596" y="50"/>
                    <a:pt x="418" y="38"/>
                    <a:pt x="251" y="2"/>
                  </a:cubicBezTo>
                  <a:cubicBezTo>
                    <a:pt x="242" y="1"/>
                    <a:pt x="234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96344" y="922612"/>
              <a:ext cx="69501" cy="38729"/>
            </a:xfrm>
            <a:custGeom>
              <a:avLst/>
              <a:gdLst/>
              <a:ahLst/>
              <a:cxnLst/>
              <a:rect l="l" t="t" r="r" b="b"/>
              <a:pathLst>
                <a:path w="1048" h="584" extrusionOk="0">
                  <a:moveTo>
                    <a:pt x="206" y="1"/>
                  </a:moveTo>
                  <a:cubicBezTo>
                    <a:pt x="132" y="1"/>
                    <a:pt x="55" y="47"/>
                    <a:pt x="36" y="126"/>
                  </a:cubicBezTo>
                  <a:cubicBezTo>
                    <a:pt x="0" y="233"/>
                    <a:pt x="60" y="317"/>
                    <a:pt x="155" y="352"/>
                  </a:cubicBezTo>
                  <a:cubicBezTo>
                    <a:pt x="357" y="424"/>
                    <a:pt x="583" y="495"/>
                    <a:pt x="786" y="578"/>
                  </a:cubicBezTo>
                  <a:cubicBezTo>
                    <a:pt x="800" y="582"/>
                    <a:pt x="815" y="584"/>
                    <a:pt x="829" y="584"/>
                  </a:cubicBezTo>
                  <a:cubicBezTo>
                    <a:pt x="912" y="584"/>
                    <a:pt x="992" y="530"/>
                    <a:pt x="1012" y="459"/>
                  </a:cubicBezTo>
                  <a:cubicBezTo>
                    <a:pt x="1048" y="352"/>
                    <a:pt x="988" y="257"/>
                    <a:pt x="893" y="233"/>
                  </a:cubicBezTo>
                  <a:cubicBezTo>
                    <a:pt x="691" y="162"/>
                    <a:pt x="464" y="78"/>
                    <a:pt x="250" y="7"/>
                  </a:cubicBezTo>
                  <a:cubicBezTo>
                    <a:pt x="236" y="3"/>
                    <a:pt x="221" y="1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30462" y="1419862"/>
              <a:ext cx="28450" cy="46820"/>
            </a:xfrm>
            <a:custGeom>
              <a:avLst/>
              <a:gdLst/>
              <a:ahLst/>
              <a:cxnLst/>
              <a:rect l="l" t="t" r="r" b="b"/>
              <a:pathLst>
                <a:path w="429" h="706" extrusionOk="0">
                  <a:moveTo>
                    <a:pt x="250" y="0"/>
                  </a:moveTo>
                  <a:cubicBezTo>
                    <a:pt x="175" y="0"/>
                    <a:pt x="91" y="61"/>
                    <a:pt x="72" y="129"/>
                  </a:cubicBezTo>
                  <a:cubicBezTo>
                    <a:pt x="60" y="248"/>
                    <a:pt x="36" y="355"/>
                    <a:pt x="12" y="474"/>
                  </a:cubicBezTo>
                  <a:cubicBezTo>
                    <a:pt x="0" y="558"/>
                    <a:pt x="48" y="665"/>
                    <a:pt x="131" y="700"/>
                  </a:cubicBezTo>
                  <a:cubicBezTo>
                    <a:pt x="146" y="704"/>
                    <a:pt x="160" y="706"/>
                    <a:pt x="175" y="706"/>
                  </a:cubicBezTo>
                  <a:cubicBezTo>
                    <a:pt x="260" y="706"/>
                    <a:pt x="347" y="651"/>
                    <a:pt x="358" y="570"/>
                  </a:cubicBezTo>
                  <a:cubicBezTo>
                    <a:pt x="369" y="450"/>
                    <a:pt x="405" y="355"/>
                    <a:pt x="417" y="236"/>
                  </a:cubicBezTo>
                  <a:cubicBezTo>
                    <a:pt x="429" y="141"/>
                    <a:pt x="393" y="34"/>
                    <a:pt x="298" y="10"/>
                  </a:cubicBezTo>
                  <a:cubicBezTo>
                    <a:pt x="283" y="3"/>
                    <a:pt x="26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190479" y="1406400"/>
              <a:ext cx="30838" cy="57166"/>
            </a:xfrm>
            <a:custGeom>
              <a:avLst/>
              <a:gdLst/>
              <a:ahLst/>
              <a:cxnLst/>
              <a:rect l="l" t="t" r="r" b="b"/>
              <a:pathLst>
                <a:path w="465" h="862" extrusionOk="0">
                  <a:moveTo>
                    <a:pt x="196" y="0"/>
                  </a:moveTo>
                  <a:cubicBezTo>
                    <a:pt x="178" y="0"/>
                    <a:pt x="160" y="3"/>
                    <a:pt x="143" y="11"/>
                  </a:cubicBezTo>
                  <a:cubicBezTo>
                    <a:pt x="36" y="34"/>
                    <a:pt x="0" y="141"/>
                    <a:pt x="24" y="225"/>
                  </a:cubicBezTo>
                  <a:cubicBezTo>
                    <a:pt x="48" y="392"/>
                    <a:pt x="84" y="570"/>
                    <a:pt x="107" y="737"/>
                  </a:cubicBezTo>
                  <a:cubicBezTo>
                    <a:pt x="117" y="808"/>
                    <a:pt x="205" y="861"/>
                    <a:pt x="289" y="861"/>
                  </a:cubicBezTo>
                  <a:cubicBezTo>
                    <a:pt x="304" y="861"/>
                    <a:pt x="319" y="859"/>
                    <a:pt x="334" y="856"/>
                  </a:cubicBezTo>
                  <a:cubicBezTo>
                    <a:pt x="441" y="820"/>
                    <a:pt x="465" y="737"/>
                    <a:pt x="453" y="630"/>
                  </a:cubicBezTo>
                  <a:cubicBezTo>
                    <a:pt x="417" y="463"/>
                    <a:pt x="393" y="284"/>
                    <a:pt x="357" y="130"/>
                  </a:cubicBezTo>
                  <a:cubicBezTo>
                    <a:pt x="348" y="53"/>
                    <a:pt x="270" y="0"/>
                    <a:pt x="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248905" y="1404808"/>
              <a:ext cx="34817" cy="51197"/>
            </a:xfrm>
            <a:custGeom>
              <a:avLst/>
              <a:gdLst/>
              <a:ahLst/>
              <a:cxnLst/>
              <a:rect l="l" t="t" r="r" b="b"/>
              <a:pathLst>
                <a:path w="525" h="772" extrusionOk="0">
                  <a:moveTo>
                    <a:pt x="210" y="0"/>
                  </a:moveTo>
                  <a:cubicBezTo>
                    <a:pt x="106" y="0"/>
                    <a:pt x="0" y="89"/>
                    <a:pt x="36" y="225"/>
                  </a:cubicBezTo>
                  <a:cubicBezTo>
                    <a:pt x="72" y="356"/>
                    <a:pt x="107" y="499"/>
                    <a:pt x="155" y="642"/>
                  </a:cubicBezTo>
                  <a:cubicBezTo>
                    <a:pt x="179" y="732"/>
                    <a:pt x="246" y="771"/>
                    <a:pt x="315" y="771"/>
                  </a:cubicBezTo>
                  <a:cubicBezTo>
                    <a:pt x="418" y="771"/>
                    <a:pt x="524" y="682"/>
                    <a:pt x="488" y="546"/>
                  </a:cubicBezTo>
                  <a:cubicBezTo>
                    <a:pt x="453" y="416"/>
                    <a:pt x="417" y="273"/>
                    <a:pt x="369" y="130"/>
                  </a:cubicBezTo>
                  <a:cubicBezTo>
                    <a:pt x="346" y="39"/>
                    <a:pt x="278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343938" y="1404808"/>
              <a:ext cx="36607" cy="47815"/>
            </a:xfrm>
            <a:custGeom>
              <a:avLst/>
              <a:gdLst/>
              <a:ahLst/>
              <a:cxnLst/>
              <a:rect l="l" t="t" r="r" b="b"/>
              <a:pathLst>
                <a:path w="552" h="721" extrusionOk="0">
                  <a:moveTo>
                    <a:pt x="222" y="0"/>
                  </a:moveTo>
                  <a:cubicBezTo>
                    <a:pt x="113" y="0"/>
                    <a:pt x="1" y="89"/>
                    <a:pt x="44" y="225"/>
                  </a:cubicBezTo>
                  <a:cubicBezTo>
                    <a:pt x="91" y="344"/>
                    <a:pt x="115" y="463"/>
                    <a:pt x="163" y="594"/>
                  </a:cubicBezTo>
                  <a:cubicBezTo>
                    <a:pt x="191" y="683"/>
                    <a:pt x="261" y="720"/>
                    <a:pt x="331" y="720"/>
                  </a:cubicBezTo>
                  <a:cubicBezTo>
                    <a:pt x="441" y="720"/>
                    <a:pt x="551" y="629"/>
                    <a:pt x="508" y="499"/>
                  </a:cubicBezTo>
                  <a:cubicBezTo>
                    <a:pt x="460" y="380"/>
                    <a:pt x="425" y="261"/>
                    <a:pt x="389" y="130"/>
                  </a:cubicBezTo>
                  <a:cubicBezTo>
                    <a:pt x="365" y="39"/>
                    <a:pt x="294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402099" y="1380536"/>
              <a:ext cx="50799" cy="53120"/>
            </a:xfrm>
            <a:custGeom>
              <a:avLst/>
              <a:gdLst/>
              <a:ahLst/>
              <a:cxnLst/>
              <a:rect l="l" t="t" r="r" b="b"/>
              <a:pathLst>
                <a:path w="766" h="801" extrusionOk="0">
                  <a:moveTo>
                    <a:pt x="190" y="1"/>
                  </a:moveTo>
                  <a:cubicBezTo>
                    <a:pt x="157" y="1"/>
                    <a:pt x="124" y="7"/>
                    <a:pt x="95" y="20"/>
                  </a:cubicBezTo>
                  <a:cubicBezTo>
                    <a:pt x="12" y="67"/>
                    <a:pt x="0" y="174"/>
                    <a:pt x="24" y="258"/>
                  </a:cubicBezTo>
                  <a:cubicBezTo>
                    <a:pt x="119" y="460"/>
                    <a:pt x="238" y="615"/>
                    <a:pt x="381" y="758"/>
                  </a:cubicBezTo>
                  <a:cubicBezTo>
                    <a:pt x="416" y="788"/>
                    <a:pt x="454" y="800"/>
                    <a:pt x="492" y="800"/>
                  </a:cubicBezTo>
                  <a:cubicBezTo>
                    <a:pt x="635" y="800"/>
                    <a:pt x="765" y="618"/>
                    <a:pt x="643" y="496"/>
                  </a:cubicBezTo>
                  <a:cubicBezTo>
                    <a:pt x="500" y="377"/>
                    <a:pt x="393" y="246"/>
                    <a:pt x="345" y="79"/>
                  </a:cubicBezTo>
                  <a:cubicBezTo>
                    <a:pt x="314" y="24"/>
                    <a:pt x="252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68417" y="1360243"/>
              <a:ext cx="43504" cy="46290"/>
            </a:xfrm>
            <a:custGeom>
              <a:avLst/>
              <a:gdLst/>
              <a:ahLst/>
              <a:cxnLst/>
              <a:rect l="l" t="t" r="r" b="b"/>
              <a:pathLst>
                <a:path w="656" h="698" extrusionOk="0">
                  <a:moveTo>
                    <a:pt x="182" y="1"/>
                  </a:moveTo>
                  <a:cubicBezTo>
                    <a:pt x="155" y="1"/>
                    <a:pt x="126" y="9"/>
                    <a:pt x="95" y="28"/>
                  </a:cubicBezTo>
                  <a:cubicBezTo>
                    <a:pt x="36" y="64"/>
                    <a:pt x="0" y="183"/>
                    <a:pt x="36" y="266"/>
                  </a:cubicBezTo>
                  <a:cubicBezTo>
                    <a:pt x="131" y="385"/>
                    <a:pt x="203" y="492"/>
                    <a:pt x="298" y="611"/>
                  </a:cubicBezTo>
                  <a:cubicBezTo>
                    <a:pt x="339" y="660"/>
                    <a:pt x="390" y="698"/>
                    <a:pt x="449" y="698"/>
                  </a:cubicBezTo>
                  <a:cubicBezTo>
                    <a:pt x="477" y="698"/>
                    <a:pt x="506" y="690"/>
                    <a:pt x="536" y="671"/>
                  </a:cubicBezTo>
                  <a:cubicBezTo>
                    <a:pt x="607" y="623"/>
                    <a:pt x="655" y="504"/>
                    <a:pt x="596" y="433"/>
                  </a:cubicBezTo>
                  <a:cubicBezTo>
                    <a:pt x="500" y="314"/>
                    <a:pt x="429" y="206"/>
                    <a:pt x="334" y="87"/>
                  </a:cubicBezTo>
                  <a:cubicBezTo>
                    <a:pt x="293" y="39"/>
                    <a:pt x="24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517359" y="1337562"/>
              <a:ext cx="40984" cy="46290"/>
            </a:xfrm>
            <a:custGeom>
              <a:avLst/>
              <a:gdLst/>
              <a:ahLst/>
              <a:cxnLst/>
              <a:rect l="l" t="t" r="r" b="b"/>
              <a:pathLst>
                <a:path w="618" h="698" extrusionOk="0">
                  <a:moveTo>
                    <a:pt x="191" y="1"/>
                  </a:moveTo>
                  <a:cubicBezTo>
                    <a:pt x="108" y="1"/>
                    <a:pt x="0" y="72"/>
                    <a:pt x="12" y="179"/>
                  </a:cubicBezTo>
                  <a:cubicBezTo>
                    <a:pt x="36" y="358"/>
                    <a:pt x="108" y="525"/>
                    <a:pt x="239" y="644"/>
                  </a:cubicBezTo>
                  <a:cubicBezTo>
                    <a:pt x="276" y="681"/>
                    <a:pt x="318" y="697"/>
                    <a:pt x="359" y="697"/>
                  </a:cubicBezTo>
                  <a:cubicBezTo>
                    <a:pt x="497" y="697"/>
                    <a:pt x="617" y="513"/>
                    <a:pt x="489" y="394"/>
                  </a:cubicBezTo>
                  <a:cubicBezTo>
                    <a:pt x="429" y="334"/>
                    <a:pt x="393" y="251"/>
                    <a:pt x="370" y="179"/>
                  </a:cubicBezTo>
                  <a:cubicBezTo>
                    <a:pt x="358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655565" y="1170972"/>
              <a:ext cx="48213" cy="25333"/>
            </a:xfrm>
            <a:custGeom>
              <a:avLst/>
              <a:gdLst/>
              <a:ahLst/>
              <a:cxnLst/>
              <a:rect l="l" t="t" r="r" b="b"/>
              <a:pathLst>
                <a:path w="727" h="382" extrusionOk="0">
                  <a:moveTo>
                    <a:pt x="179" y="1"/>
                  </a:moveTo>
                  <a:cubicBezTo>
                    <a:pt x="95" y="1"/>
                    <a:pt x="0" y="84"/>
                    <a:pt x="0" y="179"/>
                  </a:cubicBezTo>
                  <a:cubicBezTo>
                    <a:pt x="0" y="286"/>
                    <a:pt x="71" y="346"/>
                    <a:pt x="179" y="358"/>
                  </a:cubicBezTo>
                  <a:cubicBezTo>
                    <a:pt x="298" y="370"/>
                    <a:pt x="417" y="370"/>
                    <a:pt x="548" y="382"/>
                  </a:cubicBezTo>
                  <a:cubicBezTo>
                    <a:pt x="643" y="382"/>
                    <a:pt x="726" y="298"/>
                    <a:pt x="726" y="203"/>
                  </a:cubicBezTo>
                  <a:cubicBezTo>
                    <a:pt x="726" y="108"/>
                    <a:pt x="643" y="24"/>
                    <a:pt x="548" y="24"/>
                  </a:cubicBezTo>
                  <a:cubicBezTo>
                    <a:pt x="429" y="12"/>
                    <a:pt x="310" y="12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678445" y="1114867"/>
              <a:ext cx="59288" cy="25400"/>
            </a:xfrm>
            <a:custGeom>
              <a:avLst/>
              <a:gdLst/>
              <a:ahLst/>
              <a:cxnLst/>
              <a:rect l="l" t="t" r="r" b="b"/>
              <a:pathLst>
                <a:path w="894" h="383" extrusionOk="0">
                  <a:moveTo>
                    <a:pt x="205" y="0"/>
                  </a:moveTo>
                  <a:cubicBezTo>
                    <a:pt x="1" y="0"/>
                    <a:pt x="8" y="335"/>
                    <a:pt x="227" y="358"/>
                  </a:cubicBezTo>
                  <a:cubicBezTo>
                    <a:pt x="369" y="370"/>
                    <a:pt x="524" y="370"/>
                    <a:pt x="667" y="382"/>
                  </a:cubicBezTo>
                  <a:cubicBezTo>
                    <a:pt x="671" y="382"/>
                    <a:pt x="674" y="382"/>
                    <a:pt x="678" y="382"/>
                  </a:cubicBezTo>
                  <a:cubicBezTo>
                    <a:pt x="893" y="382"/>
                    <a:pt x="890" y="37"/>
                    <a:pt x="667" y="25"/>
                  </a:cubicBezTo>
                  <a:cubicBezTo>
                    <a:pt x="524" y="13"/>
                    <a:pt x="369" y="13"/>
                    <a:pt x="227" y="1"/>
                  </a:cubicBezTo>
                  <a:cubicBezTo>
                    <a:pt x="219" y="0"/>
                    <a:pt x="212" y="0"/>
                    <a:pt x="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14721" y="1064333"/>
              <a:ext cx="53783" cy="27787"/>
            </a:xfrm>
            <a:custGeom>
              <a:avLst/>
              <a:gdLst/>
              <a:ahLst/>
              <a:cxnLst/>
              <a:rect l="l" t="t" r="r" b="b"/>
              <a:pathLst>
                <a:path w="811" h="419" extrusionOk="0">
                  <a:moveTo>
                    <a:pt x="165" y="0"/>
                  </a:moveTo>
                  <a:cubicBezTo>
                    <a:pt x="86" y="0"/>
                    <a:pt x="1" y="90"/>
                    <a:pt x="1" y="180"/>
                  </a:cubicBezTo>
                  <a:cubicBezTo>
                    <a:pt x="1" y="287"/>
                    <a:pt x="96" y="346"/>
                    <a:pt x="180" y="358"/>
                  </a:cubicBezTo>
                  <a:cubicBezTo>
                    <a:pt x="334" y="370"/>
                    <a:pt x="477" y="406"/>
                    <a:pt x="632" y="418"/>
                  </a:cubicBezTo>
                  <a:cubicBezTo>
                    <a:pt x="636" y="419"/>
                    <a:pt x="641" y="419"/>
                    <a:pt x="645" y="419"/>
                  </a:cubicBezTo>
                  <a:cubicBezTo>
                    <a:pt x="725" y="419"/>
                    <a:pt x="811" y="318"/>
                    <a:pt x="811" y="239"/>
                  </a:cubicBezTo>
                  <a:cubicBezTo>
                    <a:pt x="811" y="132"/>
                    <a:pt x="715" y="73"/>
                    <a:pt x="632" y="61"/>
                  </a:cubicBezTo>
                  <a:cubicBezTo>
                    <a:pt x="477" y="49"/>
                    <a:pt x="334" y="13"/>
                    <a:pt x="180" y="1"/>
                  </a:cubicBezTo>
                  <a:cubicBezTo>
                    <a:pt x="175" y="1"/>
                    <a:pt x="170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723408" y="998745"/>
              <a:ext cx="53783" cy="27190"/>
            </a:xfrm>
            <a:custGeom>
              <a:avLst/>
              <a:gdLst/>
              <a:ahLst/>
              <a:cxnLst/>
              <a:rect l="l" t="t" r="r" b="b"/>
              <a:pathLst>
                <a:path w="811" h="410" extrusionOk="0">
                  <a:moveTo>
                    <a:pt x="233" y="0"/>
                  </a:moveTo>
                  <a:cubicBezTo>
                    <a:pt x="147" y="0"/>
                    <a:pt x="58" y="46"/>
                    <a:pt x="37" y="121"/>
                  </a:cubicBezTo>
                  <a:cubicBezTo>
                    <a:pt x="1" y="216"/>
                    <a:pt x="49" y="335"/>
                    <a:pt x="156" y="347"/>
                  </a:cubicBezTo>
                  <a:cubicBezTo>
                    <a:pt x="287" y="359"/>
                    <a:pt x="418" y="395"/>
                    <a:pt x="561" y="407"/>
                  </a:cubicBezTo>
                  <a:cubicBezTo>
                    <a:pt x="571" y="408"/>
                    <a:pt x="581" y="409"/>
                    <a:pt x="592" y="409"/>
                  </a:cubicBezTo>
                  <a:cubicBezTo>
                    <a:pt x="669" y="409"/>
                    <a:pt x="754" y="371"/>
                    <a:pt x="775" y="288"/>
                  </a:cubicBezTo>
                  <a:cubicBezTo>
                    <a:pt x="811" y="204"/>
                    <a:pt x="751" y="73"/>
                    <a:pt x="656" y="62"/>
                  </a:cubicBezTo>
                  <a:cubicBezTo>
                    <a:pt x="525" y="50"/>
                    <a:pt x="394" y="14"/>
                    <a:pt x="263" y="2"/>
                  </a:cubicBezTo>
                  <a:cubicBezTo>
                    <a:pt x="253" y="1"/>
                    <a:pt x="243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781702" y="1185960"/>
              <a:ext cx="60813" cy="31965"/>
            </a:xfrm>
            <a:custGeom>
              <a:avLst/>
              <a:gdLst/>
              <a:ahLst/>
              <a:cxnLst/>
              <a:rect l="l" t="t" r="r" b="b"/>
              <a:pathLst>
                <a:path w="917" h="482" extrusionOk="0">
                  <a:moveTo>
                    <a:pt x="228" y="0"/>
                  </a:moveTo>
                  <a:cubicBezTo>
                    <a:pt x="58" y="0"/>
                    <a:pt x="1" y="304"/>
                    <a:pt x="194" y="358"/>
                  </a:cubicBezTo>
                  <a:cubicBezTo>
                    <a:pt x="324" y="394"/>
                    <a:pt x="479" y="429"/>
                    <a:pt x="610" y="477"/>
                  </a:cubicBezTo>
                  <a:cubicBezTo>
                    <a:pt x="625" y="480"/>
                    <a:pt x="640" y="482"/>
                    <a:pt x="653" y="482"/>
                  </a:cubicBezTo>
                  <a:cubicBezTo>
                    <a:pt x="848" y="482"/>
                    <a:pt x="917" y="187"/>
                    <a:pt x="705" y="132"/>
                  </a:cubicBezTo>
                  <a:cubicBezTo>
                    <a:pt x="575" y="84"/>
                    <a:pt x="420" y="60"/>
                    <a:pt x="289" y="13"/>
                  </a:cubicBezTo>
                  <a:cubicBezTo>
                    <a:pt x="267" y="4"/>
                    <a:pt x="247" y="0"/>
                    <a:pt x="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802393" y="1129059"/>
              <a:ext cx="55309" cy="27986"/>
            </a:xfrm>
            <a:custGeom>
              <a:avLst/>
              <a:gdLst/>
              <a:ahLst/>
              <a:cxnLst/>
              <a:rect l="l" t="t" r="r" b="b"/>
              <a:pathLst>
                <a:path w="834" h="422" extrusionOk="0">
                  <a:moveTo>
                    <a:pt x="670" y="1"/>
                  </a:moveTo>
                  <a:cubicBezTo>
                    <a:pt x="665" y="1"/>
                    <a:pt x="660" y="1"/>
                    <a:pt x="655" y="2"/>
                  </a:cubicBezTo>
                  <a:cubicBezTo>
                    <a:pt x="489" y="25"/>
                    <a:pt x="334" y="49"/>
                    <a:pt x="179" y="61"/>
                  </a:cubicBezTo>
                  <a:cubicBezTo>
                    <a:pt x="96" y="85"/>
                    <a:pt x="1" y="144"/>
                    <a:pt x="1" y="240"/>
                  </a:cubicBezTo>
                  <a:cubicBezTo>
                    <a:pt x="1" y="326"/>
                    <a:pt x="78" y="422"/>
                    <a:pt x="155" y="422"/>
                  </a:cubicBezTo>
                  <a:cubicBezTo>
                    <a:pt x="163" y="422"/>
                    <a:pt x="171" y="421"/>
                    <a:pt x="179" y="418"/>
                  </a:cubicBezTo>
                  <a:cubicBezTo>
                    <a:pt x="346" y="406"/>
                    <a:pt x="513" y="383"/>
                    <a:pt x="655" y="359"/>
                  </a:cubicBezTo>
                  <a:cubicBezTo>
                    <a:pt x="751" y="347"/>
                    <a:pt x="834" y="287"/>
                    <a:pt x="834" y="180"/>
                  </a:cubicBezTo>
                  <a:cubicBezTo>
                    <a:pt x="834" y="101"/>
                    <a:pt x="759" y="1"/>
                    <a:pt x="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22553" y="1075740"/>
              <a:ext cx="53783" cy="29445"/>
            </a:xfrm>
            <a:custGeom>
              <a:avLst/>
              <a:gdLst/>
              <a:ahLst/>
              <a:cxnLst/>
              <a:rect l="l" t="t" r="r" b="b"/>
              <a:pathLst>
                <a:path w="811" h="444" extrusionOk="0">
                  <a:moveTo>
                    <a:pt x="244" y="1"/>
                  </a:moveTo>
                  <a:cubicBezTo>
                    <a:pt x="65" y="1"/>
                    <a:pt x="0" y="298"/>
                    <a:pt x="209" y="353"/>
                  </a:cubicBezTo>
                  <a:lnTo>
                    <a:pt x="518" y="436"/>
                  </a:lnTo>
                  <a:cubicBezTo>
                    <a:pt x="536" y="441"/>
                    <a:pt x="553" y="443"/>
                    <a:pt x="569" y="443"/>
                  </a:cubicBezTo>
                  <a:cubicBezTo>
                    <a:pt x="756" y="443"/>
                    <a:pt x="811" y="146"/>
                    <a:pt x="613" y="91"/>
                  </a:cubicBezTo>
                  <a:lnTo>
                    <a:pt x="292" y="8"/>
                  </a:lnTo>
                  <a:cubicBezTo>
                    <a:pt x="275" y="3"/>
                    <a:pt x="259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824410" y="1023150"/>
              <a:ext cx="71756" cy="31302"/>
            </a:xfrm>
            <a:custGeom>
              <a:avLst/>
              <a:gdLst/>
              <a:ahLst/>
              <a:cxnLst/>
              <a:rect l="l" t="t" r="r" b="b"/>
              <a:pathLst>
                <a:path w="1082" h="472" extrusionOk="0">
                  <a:moveTo>
                    <a:pt x="267" y="0"/>
                  </a:moveTo>
                  <a:cubicBezTo>
                    <a:pt x="66" y="0"/>
                    <a:pt x="1" y="314"/>
                    <a:pt x="204" y="348"/>
                  </a:cubicBezTo>
                  <a:cubicBezTo>
                    <a:pt x="407" y="396"/>
                    <a:pt x="585" y="432"/>
                    <a:pt x="776" y="467"/>
                  </a:cubicBezTo>
                  <a:cubicBezTo>
                    <a:pt x="790" y="470"/>
                    <a:pt x="804" y="472"/>
                    <a:pt x="818" y="472"/>
                  </a:cubicBezTo>
                  <a:cubicBezTo>
                    <a:pt x="1013" y="472"/>
                    <a:pt x="1082" y="167"/>
                    <a:pt x="859" y="134"/>
                  </a:cubicBezTo>
                  <a:cubicBezTo>
                    <a:pt x="669" y="86"/>
                    <a:pt x="490" y="51"/>
                    <a:pt x="300" y="3"/>
                  </a:cubicBezTo>
                  <a:cubicBezTo>
                    <a:pt x="289" y="1"/>
                    <a:pt x="278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53723" y="969233"/>
              <a:ext cx="51396" cy="35281"/>
            </a:xfrm>
            <a:custGeom>
              <a:avLst/>
              <a:gdLst/>
              <a:ahLst/>
              <a:cxnLst/>
              <a:rect l="l" t="t" r="r" b="b"/>
              <a:pathLst>
                <a:path w="775" h="532" extrusionOk="0">
                  <a:moveTo>
                    <a:pt x="198" y="0"/>
                  </a:moveTo>
                  <a:cubicBezTo>
                    <a:pt x="157" y="0"/>
                    <a:pt x="117" y="16"/>
                    <a:pt x="84" y="54"/>
                  </a:cubicBezTo>
                  <a:cubicBezTo>
                    <a:pt x="24" y="114"/>
                    <a:pt x="0" y="233"/>
                    <a:pt x="84" y="304"/>
                  </a:cubicBezTo>
                  <a:cubicBezTo>
                    <a:pt x="227" y="435"/>
                    <a:pt x="405" y="495"/>
                    <a:pt x="596" y="530"/>
                  </a:cubicBezTo>
                  <a:cubicBezTo>
                    <a:pt x="601" y="531"/>
                    <a:pt x="606" y="531"/>
                    <a:pt x="610" y="531"/>
                  </a:cubicBezTo>
                  <a:cubicBezTo>
                    <a:pt x="699" y="531"/>
                    <a:pt x="774" y="431"/>
                    <a:pt x="774" y="352"/>
                  </a:cubicBezTo>
                  <a:cubicBezTo>
                    <a:pt x="774" y="245"/>
                    <a:pt x="691" y="185"/>
                    <a:pt x="596" y="173"/>
                  </a:cubicBezTo>
                  <a:cubicBezTo>
                    <a:pt x="501" y="149"/>
                    <a:pt x="405" y="126"/>
                    <a:pt x="334" y="54"/>
                  </a:cubicBezTo>
                  <a:cubicBezTo>
                    <a:pt x="295" y="22"/>
                    <a:pt x="246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893182" y="1209900"/>
              <a:ext cx="66384" cy="38332"/>
            </a:xfrm>
            <a:custGeom>
              <a:avLst/>
              <a:gdLst/>
              <a:ahLst/>
              <a:cxnLst/>
              <a:rect l="l" t="t" r="r" b="b"/>
              <a:pathLst>
                <a:path w="1001" h="578" extrusionOk="0">
                  <a:moveTo>
                    <a:pt x="215" y="0"/>
                  </a:moveTo>
                  <a:cubicBezTo>
                    <a:pt x="134" y="0"/>
                    <a:pt x="56" y="68"/>
                    <a:pt x="37" y="128"/>
                  </a:cubicBezTo>
                  <a:cubicBezTo>
                    <a:pt x="1" y="235"/>
                    <a:pt x="60" y="318"/>
                    <a:pt x="156" y="354"/>
                  </a:cubicBezTo>
                  <a:cubicBezTo>
                    <a:pt x="346" y="426"/>
                    <a:pt x="560" y="497"/>
                    <a:pt x="751" y="568"/>
                  </a:cubicBezTo>
                  <a:cubicBezTo>
                    <a:pt x="766" y="575"/>
                    <a:pt x="782" y="578"/>
                    <a:pt x="798" y="578"/>
                  </a:cubicBezTo>
                  <a:cubicBezTo>
                    <a:pt x="871" y="578"/>
                    <a:pt x="948" y="518"/>
                    <a:pt x="977" y="449"/>
                  </a:cubicBezTo>
                  <a:cubicBezTo>
                    <a:pt x="1001" y="354"/>
                    <a:pt x="941" y="271"/>
                    <a:pt x="858" y="235"/>
                  </a:cubicBezTo>
                  <a:cubicBezTo>
                    <a:pt x="656" y="152"/>
                    <a:pt x="453" y="80"/>
                    <a:pt x="263" y="9"/>
                  </a:cubicBezTo>
                  <a:cubicBezTo>
                    <a:pt x="247" y="3"/>
                    <a:pt x="231" y="0"/>
                    <a:pt x="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23555" y="1148424"/>
              <a:ext cx="60879" cy="31766"/>
            </a:xfrm>
            <a:custGeom>
              <a:avLst/>
              <a:gdLst/>
              <a:ahLst/>
              <a:cxnLst/>
              <a:rect l="l" t="t" r="r" b="b"/>
              <a:pathLst>
                <a:path w="918" h="479" extrusionOk="0">
                  <a:moveTo>
                    <a:pt x="245" y="0"/>
                  </a:moveTo>
                  <a:cubicBezTo>
                    <a:pt x="65" y="0"/>
                    <a:pt x="0" y="298"/>
                    <a:pt x="198" y="352"/>
                  </a:cubicBezTo>
                  <a:cubicBezTo>
                    <a:pt x="341" y="400"/>
                    <a:pt x="483" y="424"/>
                    <a:pt x="614" y="472"/>
                  </a:cubicBezTo>
                  <a:cubicBezTo>
                    <a:pt x="632" y="476"/>
                    <a:pt x="649" y="478"/>
                    <a:pt x="665" y="478"/>
                  </a:cubicBezTo>
                  <a:cubicBezTo>
                    <a:pt x="854" y="478"/>
                    <a:pt x="918" y="181"/>
                    <a:pt x="710" y="126"/>
                  </a:cubicBezTo>
                  <a:cubicBezTo>
                    <a:pt x="579" y="79"/>
                    <a:pt x="424" y="55"/>
                    <a:pt x="293" y="7"/>
                  </a:cubicBezTo>
                  <a:cubicBezTo>
                    <a:pt x="276" y="2"/>
                    <a:pt x="260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922162" y="1096099"/>
              <a:ext cx="63864" cy="32761"/>
            </a:xfrm>
            <a:custGeom>
              <a:avLst/>
              <a:gdLst/>
              <a:ahLst/>
              <a:cxnLst/>
              <a:rect l="l" t="t" r="r" b="b"/>
              <a:pathLst>
                <a:path w="963" h="494" extrusionOk="0">
                  <a:moveTo>
                    <a:pt x="225" y="1"/>
                  </a:moveTo>
                  <a:cubicBezTo>
                    <a:pt x="61" y="1"/>
                    <a:pt x="0" y="291"/>
                    <a:pt x="195" y="356"/>
                  </a:cubicBezTo>
                  <a:cubicBezTo>
                    <a:pt x="362" y="403"/>
                    <a:pt x="504" y="439"/>
                    <a:pt x="671" y="487"/>
                  </a:cubicBezTo>
                  <a:cubicBezTo>
                    <a:pt x="689" y="491"/>
                    <a:pt x="706" y="493"/>
                    <a:pt x="722" y="493"/>
                  </a:cubicBezTo>
                  <a:cubicBezTo>
                    <a:pt x="909" y="493"/>
                    <a:pt x="963" y="196"/>
                    <a:pt x="754" y="141"/>
                  </a:cubicBezTo>
                  <a:cubicBezTo>
                    <a:pt x="600" y="94"/>
                    <a:pt x="445" y="58"/>
                    <a:pt x="278" y="10"/>
                  </a:cubicBezTo>
                  <a:cubicBezTo>
                    <a:pt x="259" y="4"/>
                    <a:pt x="241" y="1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47695" y="1032103"/>
              <a:ext cx="52988" cy="32695"/>
            </a:xfrm>
            <a:custGeom>
              <a:avLst/>
              <a:gdLst/>
              <a:ahLst/>
              <a:cxnLst/>
              <a:rect l="l" t="t" r="r" b="b"/>
              <a:pathLst>
                <a:path w="799" h="493" extrusionOk="0">
                  <a:moveTo>
                    <a:pt x="198" y="0"/>
                  </a:moveTo>
                  <a:cubicBezTo>
                    <a:pt x="127" y="0"/>
                    <a:pt x="55" y="54"/>
                    <a:pt x="36" y="130"/>
                  </a:cubicBezTo>
                  <a:cubicBezTo>
                    <a:pt x="0" y="237"/>
                    <a:pt x="60" y="321"/>
                    <a:pt x="155" y="356"/>
                  </a:cubicBezTo>
                  <a:lnTo>
                    <a:pt x="548" y="487"/>
                  </a:lnTo>
                  <a:cubicBezTo>
                    <a:pt x="562" y="491"/>
                    <a:pt x="577" y="492"/>
                    <a:pt x="592" y="492"/>
                  </a:cubicBezTo>
                  <a:cubicBezTo>
                    <a:pt x="674" y="492"/>
                    <a:pt x="754" y="439"/>
                    <a:pt x="774" y="368"/>
                  </a:cubicBezTo>
                  <a:cubicBezTo>
                    <a:pt x="798" y="261"/>
                    <a:pt x="750" y="166"/>
                    <a:pt x="655" y="142"/>
                  </a:cubicBezTo>
                  <a:lnTo>
                    <a:pt x="250" y="11"/>
                  </a:lnTo>
                  <a:cubicBezTo>
                    <a:pt x="234" y="4"/>
                    <a:pt x="216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509467" y="799195"/>
              <a:ext cx="44300" cy="33756"/>
            </a:xfrm>
            <a:custGeom>
              <a:avLst/>
              <a:gdLst/>
              <a:ahLst/>
              <a:cxnLst/>
              <a:rect l="l" t="t" r="r" b="b"/>
              <a:pathLst>
                <a:path w="668" h="509" extrusionOk="0">
                  <a:moveTo>
                    <a:pt x="208" y="1"/>
                  </a:moveTo>
                  <a:cubicBezTo>
                    <a:pt x="147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20"/>
                  </a:cubicBezTo>
                  <a:cubicBezTo>
                    <a:pt x="191" y="380"/>
                    <a:pt x="298" y="439"/>
                    <a:pt x="393" y="487"/>
                  </a:cubicBezTo>
                  <a:cubicBezTo>
                    <a:pt x="416" y="502"/>
                    <a:pt x="443" y="509"/>
                    <a:pt x="471" y="509"/>
                  </a:cubicBezTo>
                  <a:cubicBezTo>
                    <a:pt x="532" y="509"/>
                    <a:pt x="599" y="476"/>
                    <a:pt x="631" y="427"/>
                  </a:cubicBezTo>
                  <a:cubicBezTo>
                    <a:pt x="667" y="332"/>
                    <a:pt x="643" y="237"/>
                    <a:pt x="572" y="189"/>
                  </a:cubicBezTo>
                  <a:cubicBezTo>
                    <a:pt x="477" y="130"/>
                    <a:pt x="369" y="70"/>
                    <a:pt x="286" y="23"/>
                  </a:cubicBezTo>
                  <a:cubicBezTo>
                    <a:pt x="264" y="8"/>
                    <a:pt x="237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509467" y="710528"/>
              <a:ext cx="43504" cy="36607"/>
            </a:xfrm>
            <a:custGeom>
              <a:avLst/>
              <a:gdLst/>
              <a:ahLst/>
              <a:cxnLst/>
              <a:rect l="l" t="t" r="r" b="b"/>
              <a:pathLst>
                <a:path w="656" h="552" extrusionOk="0">
                  <a:moveTo>
                    <a:pt x="197" y="1"/>
                  </a:moveTo>
                  <a:cubicBezTo>
                    <a:pt x="154" y="1"/>
                    <a:pt x="112" y="16"/>
                    <a:pt x="72" y="50"/>
                  </a:cubicBezTo>
                  <a:cubicBezTo>
                    <a:pt x="12" y="109"/>
                    <a:pt x="0" y="240"/>
                    <a:pt x="72" y="300"/>
                  </a:cubicBezTo>
                  <a:cubicBezTo>
                    <a:pt x="167" y="359"/>
                    <a:pt x="238" y="443"/>
                    <a:pt x="334" y="502"/>
                  </a:cubicBezTo>
                  <a:cubicBezTo>
                    <a:pt x="371" y="533"/>
                    <a:pt x="418" y="551"/>
                    <a:pt x="465" y="551"/>
                  </a:cubicBezTo>
                  <a:cubicBezTo>
                    <a:pt x="507" y="551"/>
                    <a:pt x="550" y="536"/>
                    <a:pt x="584" y="502"/>
                  </a:cubicBezTo>
                  <a:cubicBezTo>
                    <a:pt x="643" y="443"/>
                    <a:pt x="655" y="300"/>
                    <a:pt x="584" y="240"/>
                  </a:cubicBezTo>
                  <a:cubicBezTo>
                    <a:pt x="489" y="181"/>
                    <a:pt x="417" y="109"/>
                    <a:pt x="334" y="50"/>
                  </a:cubicBezTo>
                  <a:cubicBezTo>
                    <a:pt x="290" y="19"/>
                    <a:pt x="243" y="1"/>
                    <a:pt x="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618427" y="866574"/>
              <a:ext cx="56900" cy="37801"/>
            </a:xfrm>
            <a:custGeom>
              <a:avLst/>
              <a:gdLst/>
              <a:ahLst/>
              <a:cxnLst/>
              <a:rect l="l" t="t" r="r" b="b"/>
              <a:pathLst>
                <a:path w="858" h="570" extrusionOk="0">
                  <a:moveTo>
                    <a:pt x="186" y="0"/>
                  </a:moveTo>
                  <a:cubicBezTo>
                    <a:pt x="145" y="0"/>
                    <a:pt x="105" y="16"/>
                    <a:pt x="72" y="54"/>
                  </a:cubicBezTo>
                  <a:cubicBezTo>
                    <a:pt x="0" y="114"/>
                    <a:pt x="0" y="245"/>
                    <a:pt x="72" y="304"/>
                  </a:cubicBezTo>
                  <a:cubicBezTo>
                    <a:pt x="250" y="447"/>
                    <a:pt x="453" y="542"/>
                    <a:pt x="679" y="566"/>
                  </a:cubicBezTo>
                  <a:cubicBezTo>
                    <a:pt x="688" y="569"/>
                    <a:pt x="697" y="570"/>
                    <a:pt x="706" y="570"/>
                  </a:cubicBezTo>
                  <a:cubicBezTo>
                    <a:pt x="790" y="570"/>
                    <a:pt x="858" y="474"/>
                    <a:pt x="858" y="388"/>
                  </a:cubicBezTo>
                  <a:cubicBezTo>
                    <a:pt x="858" y="292"/>
                    <a:pt x="774" y="233"/>
                    <a:pt x="679" y="209"/>
                  </a:cubicBezTo>
                  <a:cubicBezTo>
                    <a:pt x="548" y="197"/>
                    <a:pt x="417" y="138"/>
                    <a:pt x="322" y="54"/>
                  </a:cubicBezTo>
                  <a:cubicBezTo>
                    <a:pt x="283" y="22"/>
                    <a:pt x="234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726592" y="919760"/>
              <a:ext cx="49804" cy="35016"/>
            </a:xfrm>
            <a:custGeom>
              <a:avLst/>
              <a:gdLst/>
              <a:ahLst/>
              <a:cxnLst/>
              <a:rect l="l" t="t" r="r" b="b"/>
              <a:pathLst>
                <a:path w="751" h="528" extrusionOk="0">
                  <a:moveTo>
                    <a:pt x="197" y="1"/>
                  </a:moveTo>
                  <a:cubicBezTo>
                    <a:pt x="154" y="1"/>
                    <a:pt x="112" y="16"/>
                    <a:pt x="72" y="50"/>
                  </a:cubicBezTo>
                  <a:cubicBezTo>
                    <a:pt x="12" y="121"/>
                    <a:pt x="1" y="240"/>
                    <a:pt x="72" y="300"/>
                  </a:cubicBezTo>
                  <a:cubicBezTo>
                    <a:pt x="227" y="443"/>
                    <a:pt x="370" y="502"/>
                    <a:pt x="572" y="526"/>
                  </a:cubicBezTo>
                  <a:cubicBezTo>
                    <a:pt x="577" y="527"/>
                    <a:pt x="582" y="527"/>
                    <a:pt x="586" y="527"/>
                  </a:cubicBezTo>
                  <a:cubicBezTo>
                    <a:pt x="666" y="527"/>
                    <a:pt x="751" y="437"/>
                    <a:pt x="751" y="348"/>
                  </a:cubicBezTo>
                  <a:cubicBezTo>
                    <a:pt x="751" y="240"/>
                    <a:pt x="655" y="181"/>
                    <a:pt x="572" y="169"/>
                  </a:cubicBezTo>
                  <a:cubicBezTo>
                    <a:pt x="477" y="157"/>
                    <a:pt x="393" y="110"/>
                    <a:pt x="334" y="50"/>
                  </a:cubicBezTo>
                  <a:cubicBezTo>
                    <a:pt x="290" y="19"/>
                    <a:pt x="244" y="1"/>
                    <a:pt x="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38211" y="949802"/>
              <a:ext cx="41913" cy="25665"/>
            </a:xfrm>
            <a:custGeom>
              <a:avLst/>
              <a:gdLst/>
              <a:ahLst/>
              <a:cxnLst/>
              <a:rect l="l" t="t" r="r" b="b"/>
              <a:pathLst>
                <a:path w="632" h="387" extrusionOk="0">
                  <a:moveTo>
                    <a:pt x="471" y="1"/>
                  </a:moveTo>
                  <a:cubicBezTo>
                    <a:pt x="465" y="1"/>
                    <a:pt x="459" y="1"/>
                    <a:pt x="453" y="2"/>
                  </a:cubicBezTo>
                  <a:cubicBezTo>
                    <a:pt x="370" y="14"/>
                    <a:pt x="262" y="14"/>
                    <a:pt x="179" y="26"/>
                  </a:cubicBezTo>
                  <a:cubicBezTo>
                    <a:pt x="84" y="49"/>
                    <a:pt x="0" y="109"/>
                    <a:pt x="0" y="204"/>
                  </a:cubicBezTo>
                  <a:cubicBezTo>
                    <a:pt x="0" y="290"/>
                    <a:pt x="59" y="386"/>
                    <a:pt x="149" y="386"/>
                  </a:cubicBezTo>
                  <a:cubicBezTo>
                    <a:pt x="159" y="386"/>
                    <a:pt x="169" y="385"/>
                    <a:pt x="179" y="383"/>
                  </a:cubicBezTo>
                  <a:cubicBezTo>
                    <a:pt x="262" y="371"/>
                    <a:pt x="370" y="371"/>
                    <a:pt x="453" y="359"/>
                  </a:cubicBezTo>
                  <a:cubicBezTo>
                    <a:pt x="548" y="347"/>
                    <a:pt x="631" y="288"/>
                    <a:pt x="631" y="180"/>
                  </a:cubicBezTo>
                  <a:cubicBezTo>
                    <a:pt x="631" y="91"/>
                    <a:pt x="568" y="1"/>
                    <a:pt x="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46899" y="903314"/>
              <a:ext cx="34817" cy="23742"/>
            </a:xfrm>
            <a:custGeom>
              <a:avLst/>
              <a:gdLst/>
              <a:ahLst/>
              <a:cxnLst/>
              <a:rect l="l" t="t" r="r" b="b"/>
              <a:pathLst>
                <a:path w="525" h="358" extrusionOk="0">
                  <a:moveTo>
                    <a:pt x="179" y="0"/>
                  </a:moveTo>
                  <a:cubicBezTo>
                    <a:pt x="84" y="0"/>
                    <a:pt x="0" y="96"/>
                    <a:pt x="0" y="179"/>
                  </a:cubicBezTo>
                  <a:cubicBezTo>
                    <a:pt x="12" y="274"/>
                    <a:pt x="84" y="358"/>
                    <a:pt x="179" y="358"/>
                  </a:cubicBezTo>
                  <a:lnTo>
                    <a:pt x="346" y="358"/>
                  </a:lnTo>
                  <a:cubicBezTo>
                    <a:pt x="429" y="358"/>
                    <a:pt x="524" y="274"/>
                    <a:pt x="524" y="179"/>
                  </a:cubicBezTo>
                  <a:cubicBezTo>
                    <a:pt x="524" y="72"/>
                    <a:pt x="441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500780" y="1474176"/>
              <a:ext cx="41117" cy="44698"/>
            </a:xfrm>
            <a:custGeom>
              <a:avLst/>
              <a:gdLst/>
              <a:ahLst/>
              <a:cxnLst/>
              <a:rect l="l" t="t" r="r" b="b"/>
              <a:pathLst>
                <a:path w="620" h="674" extrusionOk="0">
                  <a:moveTo>
                    <a:pt x="205" y="0"/>
                  </a:moveTo>
                  <a:cubicBezTo>
                    <a:pt x="174" y="0"/>
                    <a:pt x="144" y="8"/>
                    <a:pt x="119" y="24"/>
                  </a:cubicBezTo>
                  <a:cubicBezTo>
                    <a:pt x="12" y="72"/>
                    <a:pt x="0" y="179"/>
                    <a:pt x="48" y="262"/>
                  </a:cubicBezTo>
                  <a:cubicBezTo>
                    <a:pt x="96" y="393"/>
                    <a:pt x="191" y="513"/>
                    <a:pt x="298" y="620"/>
                  </a:cubicBezTo>
                  <a:cubicBezTo>
                    <a:pt x="334" y="655"/>
                    <a:pt x="378" y="673"/>
                    <a:pt x="423" y="673"/>
                  </a:cubicBezTo>
                  <a:cubicBezTo>
                    <a:pt x="468" y="673"/>
                    <a:pt x="512" y="655"/>
                    <a:pt x="548" y="620"/>
                  </a:cubicBezTo>
                  <a:cubicBezTo>
                    <a:pt x="620" y="548"/>
                    <a:pt x="620" y="441"/>
                    <a:pt x="548" y="370"/>
                  </a:cubicBezTo>
                  <a:cubicBezTo>
                    <a:pt x="453" y="274"/>
                    <a:pt x="393" y="203"/>
                    <a:pt x="358" y="84"/>
                  </a:cubicBezTo>
                  <a:cubicBezTo>
                    <a:pt x="326" y="29"/>
                    <a:pt x="264" y="0"/>
                    <a:pt x="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43422" y="1457199"/>
              <a:ext cx="40321" cy="41117"/>
            </a:xfrm>
            <a:custGeom>
              <a:avLst/>
              <a:gdLst/>
              <a:ahLst/>
              <a:cxnLst/>
              <a:rect l="l" t="t" r="r" b="b"/>
              <a:pathLst>
                <a:path w="608" h="620" extrusionOk="0">
                  <a:moveTo>
                    <a:pt x="185" y="1"/>
                  </a:moveTo>
                  <a:cubicBezTo>
                    <a:pt x="137" y="1"/>
                    <a:pt x="90" y="18"/>
                    <a:pt x="60" y="54"/>
                  </a:cubicBezTo>
                  <a:cubicBezTo>
                    <a:pt x="0" y="137"/>
                    <a:pt x="0" y="233"/>
                    <a:pt x="60" y="304"/>
                  </a:cubicBezTo>
                  <a:cubicBezTo>
                    <a:pt x="131" y="399"/>
                    <a:pt x="203" y="471"/>
                    <a:pt x="274" y="566"/>
                  </a:cubicBezTo>
                  <a:cubicBezTo>
                    <a:pt x="304" y="602"/>
                    <a:pt x="355" y="620"/>
                    <a:pt x="405" y="620"/>
                  </a:cubicBezTo>
                  <a:cubicBezTo>
                    <a:pt x="456" y="620"/>
                    <a:pt x="506" y="602"/>
                    <a:pt x="536" y="566"/>
                  </a:cubicBezTo>
                  <a:cubicBezTo>
                    <a:pt x="608" y="483"/>
                    <a:pt x="596" y="388"/>
                    <a:pt x="536" y="304"/>
                  </a:cubicBezTo>
                  <a:cubicBezTo>
                    <a:pt x="453" y="221"/>
                    <a:pt x="381" y="149"/>
                    <a:pt x="310" y="54"/>
                  </a:cubicBezTo>
                  <a:cubicBezTo>
                    <a:pt x="280" y="18"/>
                    <a:pt x="232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586860" y="1435049"/>
              <a:ext cx="41913" cy="43239"/>
            </a:xfrm>
            <a:custGeom>
              <a:avLst/>
              <a:gdLst/>
              <a:ahLst/>
              <a:cxnLst/>
              <a:rect l="l" t="t" r="r" b="b"/>
              <a:pathLst>
                <a:path w="632" h="652" extrusionOk="0">
                  <a:moveTo>
                    <a:pt x="208" y="1"/>
                  </a:moveTo>
                  <a:cubicBezTo>
                    <a:pt x="157" y="1"/>
                    <a:pt x="104" y="23"/>
                    <a:pt x="72" y="55"/>
                  </a:cubicBezTo>
                  <a:cubicBezTo>
                    <a:pt x="0" y="126"/>
                    <a:pt x="12" y="233"/>
                    <a:pt x="72" y="305"/>
                  </a:cubicBezTo>
                  <a:cubicBezTo>
                    <a:pt x="143" y="412"/>
                    <a:pt x="238" y="507"/>
                    <a:pt x="310" y="602"/>
                  </a:cubicBezTo>
                  <a:cubicBezTo>
                    <a:pt x="338" y="637"/>
                    <a:pt x="383" y="652"/>
                    <a:pt x="428" y="652"/>
                  </a:cubicBezTo>
                  <a:cubicBezTo>
                    <a:pt x="478" y="652"/>
                    <a:pt x="529" y="634"/>
                    <a:pt x="560" y="602"/>
                  </a:cubicBezTo>
                  <a:cubicBezTo>
                    <a:pt x="631" y="531"/>
                    <a:pt x="619" y="424"/>
                    <a:pt x="560" y="352"/>
                  </a:cubicBezTo>
                  <a:cubicBezTo>
                    <a:pt x="488" y="245"/>
                    <a:pt x="393" y="138"/>
                    <a:pt x="322" y="55"/>
                  </a:cubicBezTo>
                  <a:cubicBezTo>
                    <a:pt x="294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00235" y="1499112"/>
              <a:ext cx="29246" cy="44499"/>
            </a:xfrm>
            <a:custGeom>
              <a:avLst/>
              <a:gdLst/>
              <a:ahLst/>
              <a:cxnLst/>
              <a:rect l="l" t="t" r="r" b="b"/>
              <a:pathLst>
                <a:path w="441" h="671" extrusionOk="0">
                  <a:moveTo>
                    <a:pt x="175" y="0"/>
                  </a:moveTo>
                  <a:cubicBezTo>
                    <a:pt x="160" y="0"/>
                    <a:pt x="146" y="2"/>
                    <a:pt x="131" y="6"/>
                  </a:cubicBezTo>
                  <a:cubicBezTo>
                    <a:pt x="36" y="41"/>
                    <a:pt x="0" y="137"/>
                    <a:pt x="12" y="232"/>
                  </a:cubicBezTo>
                  <a:cubicBezTo>
                    <a:pt x="36" y="339"/>
                    <a:pt x="60" y="434"/>
                    <a:pt x="72" y="541"/>
                  </a:cubicBezTo>
                  <a:cubicBezTo>
                    <a:pt x="91" y="618"/>
                    <a:pt x="163" y="671"/>
                    <a:pt x="240" y="671"/>
                  </a:cubicBezTo>
                  <a:cubicBezTo>
                    <a:pt x="259" y="671"/>
                    <a:pt x="279" y="668"/>
                    <a:pt x="298" y="660"/>
                  </a:cubicBezTo>
                  <a:cubicBezTo>
                    <a:pt x="405" y="637"/>
                    <a:pt x="441" y="541"/>
                    <a:pt x="417" y="434"/>
                  </a:cubicBezTo>
                  <a:cubicBezTo>
                    <a:pt x="405" y="339"/>
                    <a:pt x="369" y="232"/>
                    <a:pt x="357" y="125"/>
                  </a:cubicBezTo>
                  <a:cubicBezTo>
                    <a:pt x="347" y="54"/>
                    <a:pt x="260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50497" y="1505744"/>
              <a:ext cx="29246" cy="44300"/>
            </a:xfrm>
            <a:custGeom>
              <a:avLst/>
              <a:gdLst/>
              <a:ahLst/>
              <a:cxnLst/>
              <a:rect l="l" t="t" r="r" b="b"/>
              <a:pathLst>
                <a:path w="441" h="668" extrusionOk="0">
                  <a:moveTo>
                    <a:pt x="250" y="1"/>
                  </a:moveTo>
                  <a:cubicBezTo>
                    <a:pt x="143" y="1"/>
                    <a:pt x="83" y="84"/>
                    <a:pt x="72" y="167"/>
                  </a:cubicBezTo>
                  <a:lnTo>
                    <a:pt x="24" y="489"/>
                  </a:lnTo>
                  <a:cubicBezTo>
                    <a:pt x="0" y="572"/>
                    <a:pt x="107" y="668"/>
                    <a:pt x="203" y="668"/>
                  </a:cubicBezTo>
                  <a:cubicBezTo>
                    <a:pt x="298" y="668"/>
                    <a:pt x="369" y="572"/>
                    <a:pt x="381" y="489"/>
                  </a:cubicBezTo>
                  <a:lnTo>
                    <a:pt x="429" y="167"/>
                  </a:lnTo>
                  <a:cubicBezTo>
                    <a:pt x="441" y="84"/>
                    <a:pt x="333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67261" y="1399171"/>
              <a:ext cx="32429" cy="41846"/>
            </a:xfrm>
            <a:custGeom>
              <a:avLst/>
              <a:gdLst/>
              <a:ahLst/>
              <a:cxnLst/>
              <a:rect l="l" t="t" r="r" b="b"/>
              <a:pathLst>
                <a:path w="489" h="631" extrusionOk="0">
                  <a:moveTo>
                    <a:pt x="280" y="1"/>
                  </a:moveTo>
                  <a:cubicBezTo>
                    <a:pt x="209" y="1"/>
                    <a:pt x="157" y="48"/>
                    <a:pt x="120" y="131"/>
                  </a:cubicBezTo>
                  <a:lnTo>
                    <a:pt x="37" y="393"/>
                  </a:lnTo>
                  <a:cubicBezTo>
                    <a:pt x="1" y="489"/>
                    <a:pt x="60" y="596"/>
                    <a:pt x="156" y="620"/>
                  </a:cubicBezTo>
                  <a:cubicBezTo>
                    <a:pt x="175" y="627"/>
                    <a:pt x="193" y="630"/>
                    <a:pt x="211" y="630"/>
                  </a:cubicBezTo>
                  <a:cubicBezTo>
                    <a:pt x="282" y="630"/>
                    <a:pt x="341" y="577"/>
                    <a:pt x="370" y="501"/>
                  </a:cubicBezTo>
                  <a:lnTo>
                    <a:pt x="465" y="239"/>
                  </a:lnTo>
                  <a:cubicBezTo>
                    <a:pt x="489" y="143"/>
                    <a:pt x="429" y="36"/>
                    <a:pt x="346" y="12"/>
                  </a:cubicBezTo>
                  <a:cubicBezTo>
                    <a:pt x="322" y="4"/>
                    <a:pt x="300" y="1"/>
                    <a:pt x="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075949" y="1316274"/>
              <a:ext cx="30108" cy="49804"/>
            </a:xfrm>
            <a:custGeom>
              <a:avLst/>
              <a:gdLst/>
              <a:ahLst/>
              <a:cxnLst/>
              <a:rect l="l" t="t" r="r" b="b"/>
              <a:pathLst>
                <a:path w="454" h="751" extrusionOk="0">
                  <a:moveTo>
                    <a:pt x="263" y="0"/>
                  </a:moveTo>
                  <a:cubicBezTo>
                    <a:pt x="179" y="0"/>
                    <a:pt x="84" y="84"/>
                    <a:pt x="96" y="179"/>
                  </a:cubicBezTo>
                  <a:cubicBezTo>
                    <a:pt x="108" y="274"/>
                    <a:pt x="96" y="381"/>
                    <a:pt x="48" y="488"/>
                  </a:cubicBezTo>
                  <a:cubicBezTo>
                    <a:pt x="1" y="572"/>
                    <a:pt x="25" y="679"/>
                    <a:pt x="108" y="727"/>
                  </a:cubicBezTo>
                  <a:cubicBezTo>
                    <a:pt x="132" y="743"/>
                    <a:pt x="164" y="751"/>
                    <a:pt x="196" y="751"/>
                  </a:cubicBezTo>
                  <a:cubicBezTo>
                    <a:pt x="258" y="751"/>
                    <a:pt x="323" y="722"/>
                    <a:pt x="346" y="667"/>
                  </a:cubicBezTo>
                  <a:cubicBezTo>
                    <a:pt x="418" y="512"/>
                    <a:pt x="453" y="357"/>
                    <a:pt x="441" y="179"/>
                  </a:cubicBezTo>
                  <a:cubicBezTo>
                    <a:pt x="441" y="84"/>
                    <a:pt x="358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180200" y="1498648"/>
              <a:ext cx="29246" cy="42775"/>
            </a:xfrm>
            <a:custGeom>
              <a:avLst/>
              <a:gdLst/>
              <a:ahLst/>
              <a:cxnLst/>
              <a:rect l="l" t="t" r="r" b="b"/>
              <a:pathLst>
                <a:path w="441" h="645" extrusionOk="0">
                  <a:moveTo>
                    <a:pt x="262" y="1"/>
                  </a:moveTo>
                  <a:cubicBezTo>
                    <a:pt x="191" y="1"/>
                    <a:pt x="96" y="72"/>
                    <a:pt x="96" y="179"/>
                  </a:cubicBezTo>
                  <a:cubicBezTo>
                    <a:pt x="96" y="251"/>
                    <a:pt x="84" y="310"/>
                    <a:pt x="36" y="382"/>
                  </a:cubicBezTo>
                  <a:cubicBezTo>
                    <a:pt x="0" y="477"/>
                    <a:pt x="24" y="572"/>
                    <a:pt x="96" y="620"/>
                  </a:cubicBezTo>
                  <a:cubicBezTo>
                    <a:pt x="128" y="636"/>
                    <a:pt x="162" y="644"/>
                    <a:pt x="195" y="644"/>
                  </a:cubicBezTo>
                  <a:cubicBezTo>
                    <a:pt x="256" y="644"/>
                    <a:pt x="310" y="615"/>
                    <a:pt x="334" y="560"/>
                  </a:cubicBezTo>
                  <a:cubicBezTo>
                    <a:pt x="417" y="441"/>
                    <a:pt x="441" y="310"/>
                    <a:pt x="441" y="179"/>
                  </a:cubicBezTo>
                  <a:cubicBezTo>
                    <a:pt x="441" y="84"/>
                    <a:pt x="370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2287416" y="464006"/>
            <a:ext cx="333180" cy="518029"/>
            <a:chOff x="2080816" y="437481"/>
            <a:chExt cx="333180" cy="518029"/>
          </a:xfrm>
        </p:grpSpPr>
        <p:sp>
          <p:nvSpPr>
            <p:cNvPr id="70" name="Google Shape;70;p2"/>
            <p:cNvSpPr/>
            <p:nvPr/>
          </p:nvSpPr>
          <p:spPr>
            <a:xfrm>
              <a:off x="2080816" y="728825"/>
              <a:ext cx="45387" cy="58488"/>
            </a:xfrm>
            <a:custGeom>
              <a:avLst/>
              <a:gdLst/>
              <a:ahLst/>
              <a:cxnLst/>
              <a:rect l="l" t="t" r="r" b="b"/>
              <a:pathLst>
                <a:path w="537" h="692" extrusionOk="0">
                  <a:moveTo>
                    <a:pt x="196" y="0"/>
                  </a:moveTo>
                  <a:cubicBezTo>
                    <a:pt x="164" y="0"/>
                    <a:pt x="133" y="8"/>
                    <a:pt x="108" y="24"/>
                  </a:cubicBezTo>
                  <a:cubicBezTo>
                    <a:pt x="13" y="72"/>
                    <a:pt x="1" y="179"/>
                    <a:pt x="49" y="263"/>
                  </a:cubicBezTo>
                  <a:cubicBezTo>
                    <a:pt x="96" y="382"/>
                    <a:pt x="156" y="489"/>
                    <a:pt x="191" y="608"/>
                  </a:cubicBezTo>
                  <a:cubicBezTo>
                    <a:pt x="215" y="663"/>
                    <a:pt x="279" y="692"/>
                    <a:pt x="341" y="692"/>
                  </a:cubicBezTo>
                  <a:cubicBezTo>
                    <a:pt x="373" y="692"/>
                    <a:pt x="405" y="684"/>
                    <a:pt x="430" y="667"/>
                  </a:cubicBezTo>
                  <a:cubicBezTo>
                    <a:pt x="525" y="620"/>
                    <a:pt x="537" y="513"/>
                    <a:pt x="489" y="429"/>
                  </a:cubicBezTo>
                  <a:cubicBezTo>
                    <a:pt x="453" y="310"/>
                    <a:pt x="394" y="203"/>
                    <a:pt x="346" y="84"/>
                  </a:cubicBezTo>
                  <a:cubicBezTo>
                    <a:pt x="323" y="29"/>
                    <a:pt x="258" y="0"/>
                    <a:pt x="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32204" y="695017"/>
              <a:ext cx="48345" cy="64404"/>
            </a:xfrm>
            <a:custGeom>
              <a:avLst/>
              <a:gdLst/>
              <a:ahLst/>
              <a:cxnLst/>
              <a:rect l="l" t="t" r="r" b="b"/>
              <a:pathLst>
                <a:path w="572" h="762" extrusionOk="0">
                  <a:moveTo>
                    <a:pt x="181" y="1"/>
                  </a:moveTo>
                  <a:cubicBezTo>
                    <a:pt x="150" y="1"/>
                    <a:pt x="120" y="7"/>
                    <a:pt x="95" y="20"/>
                  </a:cubicBezTo>
                  <a:cubicBezTo>
                    <a:pt x="24" y="67"/>
                    <a:pt x="0" y="174"/>
                    <a:pt x="36" y="258"/>
                  </a:cubicBezTo>
                  <a:cubicBezTo>
                    <a:pt x="95" y="401"/>
                    <a:pt x="167" y="543"/>
                    <a:pt x="226" y="674"/>
                  </a:cubicBezTo>
                  <a:cubicBezTo>
                    <a:pt x="256" y="734"/>
                    <a:pt x="314" y="761"/>
                    <a:pt x="371" y="761"/>
                  </a:cubicBezTo>
                  <a:cubicBezTo>
                    <a:pt x="405" y="761"/>
                    <a:pt x="438" y="752"/>
                    <a:pt x="464" y="734"/>
                  </a:cubicBezTo>
                  <a:cubicBezTo>
                    <a:pt x="560" y="698"/>
                    <a:pt x="572" y="591"/>
                    <a:pt x="524" y="496"/>
                  </a:cubicBezTo>
                  <a:cubicBezTo>
                    <a:pt x="464" y="365"/>
                    <a:pt x="393" y="222"/>
                    <a:pt x="334" y="79"/>
                  </a:cubicBezTo>
                  <a:cubicBezTo>
                    <a:pt x="302" y="25"/>
                    <a:pt x="24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90523" y="634838"/>
              <a:ext cx="47416" cy="66771"/>
            </a:xfrm>
            <a:custGeom>
              <a:avLst/>
              <a:gdLst/>
              <a:ahLst/>
              <a:cxnLst/>
              <a:rect l="l" t="t" r="r" b="b"/>
              <a:pathLst>
                <a:path w="561" h="790" extrusionOk="0">
                  <a:moveTo>
                    <a:pt x="206" y="0"/>
                  </a:moveTo>
                  <a:cubicBezTo>
                    <a:pt x="193" y="0"/>
                    <a:pt x="180" y="2"/>
                    <a:pt x="167" y="5"/>
                  </a:cubicBezTo>
                  <a:cubicBezTo>
                    <a:pt x="72" y="41"/>
                    <a:pt x="1" y="136"/>
                    <a:pt x="48" y="220"/>
                  </a:cubicBezTo>
                  <a:cubicBezTo>
                    <a:pt x="108" y="363"/>
                    <a:pt x="144" y="517"/>
                    <a:pt x="203" y="660"/>
                  </a:cubicBezTo>
                  <a:cubicBezTo>
                    <a:pt x="232" y="736"/>
                    <a:pt x="291" y="790"/>
                    <a:pt x="362" y="790"/>
                  </a:cubicBezTo>
                  <a:cubicBezTo>
                    <a:pt x="380" y="790"/>
                    <a:pt x="398" y="786"/>
                    <a:pt x="417" y="779"/>
                  </a:cubicBezTo>
                  <a:cubicBezTo>
                    <a:pt x="501" y="755"/>
                    <a:pt x="560" y="660"/>
                    <a:pt x="536" y="577"/>
                  </a:cubicBezTo>
                  <a:cubicBezTo>
                    <a:pt x="477" y="422"/>
                    <a:pt x="429" y="279"/>
                    <a:pt x="370" y="124"/>
                  </a:cubicBezTo>
                  <a:cubicBezTo>
                    <a:pt x="350" y="54"/>
                    <a:pt x="278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231770" y="577617"/>
              <a:ext cx="51473" cy="43866"/>
            </a:xfrm>
            <a:custGeom>
              <a:avLst/>
              <a:gdLst/>
              <a:ahLst/>
              <a:cxnLst/>
              <a:rect l="l" t="t" r="r" b="b"/>
              <a:pathLst>
                <a:path w="609" h="519" extrusionOk="0">
                  <a:moveTo>
                    <a:pt x="208" y="1"/>
                  </a:moveTo>
                  <a:cubicBezTo>
                    <a:pt x="147" y="1"/>
                    <a:pt x="81" y="38"/>
                    <a:pt x="48" y="87"/>
                  </a:cubicBezTo>
                  <a:cubicBezTo>
                    <a:pt x="1" y="182"/>
                    <a:pt x="37" y="266"/>
                    <a:pt x="108" y="325"/>
                  </a:cubicBezTo>
                  <a:cubicBezTo>
                    <a:pt x="179" y="385"/>
                    <a:pt x="251" y="444"/>
                    <a:pt x="334" y="492"/>
                  </a:cubicBezTo>
                  <a:cubicBezTo>
                    <a:pt x="357" y="511"/>
                    <a:pt x="384" y="519"/>
                    <a:pt x="413" y="519"/>
                  </a:cubicBezTo>
                  <a:cubicBezTo>
                    <a:pt x="474" y="519"/>
                    <a:pt x="540" y="481"/>
                    <a:pt x="572" y="432"/>
                  </a:cubicBezTo>
                  <a:cubicBezTo>
                    <a:pt x="608" y="337"/>
                    <a:pt x="584" y="254"/>
                    <a:pt x="513" y="194"/>
                  </a:cubicBezTo>
                  <a:cubicBezTo>
                    <a:pt x="429" y="135"/>
                    <a:pt x="358" y="75"/>
                    <a:pt x="287" y="27"/>
                  </a:cubicBezTo>
                  <a:cubicBezTo>
                    <a:pt x="264" y="9"/>
                    <a:pt x="237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61014" y="520565"/>
              <a:ext cx="64489" cy="29244"/>
            </a:xfrm>
            <a:custGeom>
              <a:avLst/>
              <a:gdLst/>
              <a:ahLst/>
              <a:cxnLst/>
              <a:rect l="l" t="t" r="r" b="b"/>
              <a:pathLst>
                <a:path w="763" h="346" extrusionOk="0">
                  <a:moveTo>
                    <a:pt x="226" y="0"/>
                  </a:moveTo>
                  <a:cubicBezTo>
                    <a:pt x="0" y="0"/>
                    <a:pt x="0" y="345"/>
                    <a:pt x="226" y="345"/>
                  </a:cubicBezTo>
                  <a:lnTo>
                    <a:pt x="536" y="345"/>
                  </a:lnTo>
                  <a:cubicBezTo>
                    <a:pt x="762" y="345"/>
                    <a:pt x="762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297189" y="437481"/>
              <a:ext cx="54431" cy="33301"/>
            </a:xfrm>
            <a:custGeom>
              <a:avLst/>
              <a:gdLst/>
              <a:ahLst/>
              <a:cxnLst/>
              <a:rect l="l" t="t" r="r" b="b"/>
              <a:pathLst>
                <a:path w="644" h="394" extrusionOk="0">
                  <a:moveTo>
                    <a:pt x="465" y="1"/>
                  </a:moveTo>
                  <a:cubicBezTo>
                    <a:pt x="450" y="1"/>
                    <a:pt x="434" y="3"/>
                    <a:pt x="417" y="7"/>
                  </a:cubicBezTo>
                  <a:cubicBezTo>
                    <a:pt x="334" y="19"/>
                    <a:pt x="227" y="42"/>
                    <a:pt x="132" y="66"/>
                  </a:cubicBezTo>
                  <a:cubicBezTo>
                    <a:pt x="48" y="78"/>
                    <a:pt x="1" y="185"/>
                    <a:pt x="13" y="269"/>
                  </a:cubicBezTo>
                  <a:cubicBezTo>
                    <a:pt x="42" y="348"/>
                    <a:pt x="105" y="394"/>
                    <a:pt x="179" y="394"/>
                  </a:cubicBezTo>
                  <a:cubicBezTo>
                    <a:pt x="195" y="394"/>
                    <a:pt x="211" y="392"/>
                    <a:pt x="227" y="388"/>
                  </a:cubicBezTo>
                  <a:cubicBezTo>
                    <a:pt x="310" y="376"/>
                    <a:pt x="417" y="340"/>
                    <a:pt x="513" y="328"/>
                  </a:cubicBezTo>
                  <a:cubicBezTo>
                    <a:pt x="596" y="316"/>
                    <a:pt x="644" y="209"/>
                    <a:pt x="632" y="126"/>
                  </a:cubicBezTo>
                  <a:cubicBezTo>
                    <a:pt x="602" y="47"/>
                    <a:pt x="54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137191" y="807599"/>
              <a:ext cx="58488" cy="51895"/>
            </a:xfrm>
            <a:custGeom>
              <a:avLst/>
              <a:gdLst/>
              <a:ahLst/>
              <a:cxnLst/>
              <a:rect l="l" t="t" r="r" b="b"/>
              <a:pathLst>
                <a:path w="692" h="614" extrusionOk="0">
                  <a:moveTo>
                    <a:pt x="175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67" y="378"/>
                    <a:pt x="275" y="474"/>
                    <a:pt x="382" y="569"/>
                  </a:cubicBezTo>
                  <a:cubicBezTo>
                    <a:pt x="417" y="599"/>
                    <a:pt x="462" y="613"/>
                    <a:pt x="505" y="613"/>
                  </a:cubicBezTo>
                  <a:cubicBezTo>
                    <a:pt x="548" y="613"/>
                    <a:pt x="590" y="599"/>
                    <a:pt x="620" y="569"/>
                  </a:cubicBezTo>
                  <a:cubicBezTo>
                    <a:pt x="679" y="509"/>
                    <a:pt x="691" y="390"/>
                    <a:pt x="620" y="331"/>
                  </a:cubicBezTo>
                  <a:cubicBezTo>
                    <a:pt x="513" y="235"/>
                    <a:pt x="405" y="140"/>
                    <a:pt x="298" y="45"/>
                  </a:cubicBezTo>
                  <a:cubicBezTo>
                    <a:pt x="263" y="15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204638" y="771931"/>
              <a:ext cx="41330" cy="42683"/>
            </a:xfrm>
            <a:custGeom>
              <a:avLst/>
              <a:gdLst/>
              <a:ahLst/>
              <a:cxnLst/>
              <a:rect l="l" t="t" r="r" b="b"/>
              <a:pathLst>
                <a:path w="489" h="505" extrusionOk="0">
                  <a:moveTo>
                    <a:pt x="185" y="1"/>
                  </a:moveTo>
                  <a:cubicBezTo>
                    <a:pt x="138" y="1"/>
                    <a:pt x="91" y="19"/>
                    <a:pt x="60" y="50"/>
                  </a:cubicBezTo>
                  <a:cubicBezTo>
                    <a:pt x="0" y="110"/>
                    <a:pt x="0" y="217"/>
                    <a:pt x="60" y="288"/>
                  </a:cubicBezTo>
                  <a:cubicBezTo>
                    <a:pt x="96" y="348"/>
                    <a:pt x="143" y="407"/>
                    <a:pt x="191" y="455"/>
                  </a:cubicBezTo>
                  <a:cubicBezTo>
                    <a:pt x="219" y="489"/>
                    <a:pt x="261" y="504"/>
                    <a:pt x="304" y="504"/>
                  </a:cubicBezTo>
                  <a:cubicBezTo>
                    <a:pt x="351" y="504"/>
                    <a:pt x="398" y="486"/>
                    <a:pt x="429" y="455"/>
                  </a:cubicBezTo>
                  <a:cubicBezTo>
                    <a:pt x="489" y="384"/>
                    <a:pt x="489" y="288"/>
                    <a:pt x="429" y="217"/>
                  </a:cubicBezTo>
                  <a:cubicBezTo>
                    <a:pt x="381" y="157"/>
                    <a:pt x="334" y="98"/>
                    <a:pt x="298" y="50"/>
                  </a:cubicBezTo>
                  <a:cubicBezTo>
                    <a:pt x="270" y="16"/>
                    <a:pt x="228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257971" y="716739"/>
              <a:ext cx="52402" cy="47669"/>
            </a:xfrm>
            <a:custGeom>
              <a:avLst/>
              <a:gdLst/>
              <a:ahLst/>
              <a:cxnLst/>
              <a:rect l="l" t="t" r="r" b="b"/>
              <a:pathLst>
                <a:path w="620" h="564" extrusionOk="0">
                  <a:moveTo>
                    <a:pt x="181" y="0"/>
                  </a:moveTo>
                  <a:cubicBezTo>
                    <a:pt x="150" y="0"/>
                    <a:pt x="120" y="8"/>
                    <a:pt x="96" y="25"/>
                  </a:cubicBezTo>
                  <a:cubicBezTo>
                    <a:pt x="36" y="84"/>
                    <a:pt x="0" y="167"/>
                    <a:pt x="48" y="263"/>
                  </a:cubicBezTo>
                  <a:cubicBezTo>
                    <a:pt x="108" y="382"/>
                    <a:pt x="215" y="477"/>
                    <a:pt x="334" y="536"/>
                  </a:cubicBezTo>
                  <a:cubicBezTo>
                    <a:pt x="360" y="554"/>
                    <a:pt x="394" y="564"/>
                    <a:pt x="427" y="564"/>
                  </a:cubicBezTo>
                  <a:cubicBezTo>
                    <a:pt x="484" y="564"/>
                    <a:pt x="542" y="537"/>
                    <a:pt x="572" y="477"/>
                  </a:cubicBezTo>
                  <a:cubicBezTo>
                    <a:pt x="620" y="406"/>
                    <a:pt x="596" y="286"/>
                    <a:pt x="512" y="239"/>
                  </a:cubicBezTo>
                  <a:cubicBezTo>
                    <a:pt x="500" y="227"/>
                    <a:pt x="465" y="215"/>
                    <a:pt x="453" y="215"/>
                  </a:cubicBezTo>
                  <a:lnTo>
                    <a:pt x="441" y="203"/>
                  </a:lnTo>
                  <a:lnTo>
                    <a:pt x="405" y="167"/>
                  </a:lnTo>
                  <a:lnTo>
                    <a:pt x="381" y="144"/>
                  </a:lnTo>
                  <a:cubicBezTo>
                    <a:pt x="375" y="133"/>
                    <a:pt x="372" y="130"/>
                    <a:pt x="371" y="130"/>
                  </a:cubicBezTo>
                  <a:lnTo>
                    <a:pt x="371" y="130"/>
                  </a:lnTo>
                  <a:cubicBezTo>
                    <a:pt x="371" y="130"/>
                    <a:pt x="371" y="131"/>
                    <a:pt x="372" y="133"/>
                  </a:cubicBezTo>
                  <a:lnTo>
                    <a:pt x="372" y="133"/>
                  </a:lnTo>
                  <a:cubicBezTo>
                    <a:pt x="354" y="113"/>
                    <a:pt x="344" y="94"/>
                    <a:pt x="334" y="84"/>
                  </a:cubicBezTo>
                  <a:cubicBezTo>
                    <a:pt x="303" y="29"/>
                    <a:pt x="240" y="0"/>
                    <a:pt x="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298203" y="628668"/>
              <a:ext cx="45387" cy="39978"/>
            </a:xfrm>
            <a:custGeom>
              <a:avLst/>
              <a:gdLst/>
              <a:ahLst/>
              <a:cxnLst/>
              <a:rect l="l" t="t" r="r" b="b"/>
              <a:pathLst>
                <a:path w="537" h="473" extrusionOk="0">
                  <a:moveTo>
                    <a:pt x="192" y="1"/>
                  </a:moveTo>
                  <a:cubicBezTo>
                    <a:pt x="151" y="1"/>
                    <a:pt x="111" y="16"/>
                    <a:pt x="84" y="55"/>
                  </a:cubicBezTo>
                  <a:cubicBezTo>
                    <a:pt x="24" y="114"/>
                    <a:pt x="1" y="233"/>
                    <a:pt x="84" y="293"/>
                  </a:cubicBezTo>
                  <a:cubicBezTo>
                    <a:pt x="120" y="328"/>
                    <a:pt x="167" y="376"/>
                    <a:pt x="227" y="424"/>
                  </a:cubicBezTo>
                  <a:cubicBezTo>
                    <a:pt x="258" y="455"/>
                    <a:pt x="305" y="473"/>
                    <a:pt x="352" y="473"/>
                  </a:cubicBezTo>
                  <a:cubicBezTo>
                    <a:pt x="395" y="473"/>
                    <a:pt x="437" y="458"/>
                    <a:pt x="465" y="424"/>
                  </a:cubicBezTo>
                  <a:cubicBezTo>
                    <a:pt x="525" y="352"/>
                    <a:pt x="536" y="245"/>
                    <a:pt x="465" y="185"/>
                  </a:cubicBezTo>
                  <a:cubicBezTo>
                    <a:pt x="417" y="138"/>
                    <a:pt x="382" y="90"/>
                    <a:pt x="322" y="55"/>
                  </a:cubicBezTo>
                  <a:cubicBezTo>
                    <a:pt x="290" y="22"/>
                    <a:pt x="240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337505" y="561305"/>
              <a:ext cx="51388" cy="37273"/>
            </a:xfrm>
            <a:custGeom>
              <a:avLst/>
              <a:gdLst/>
              <a:ahLst/>
              <a:cxnLst/>
              <a:rect l="l" t="t" r="r" b="b"/>
              <a:pathLst>
                <a:path w="608" h="441" extrusionOk="0">
                  <a:moveTo>
                    <a:pt x="184" y="1"/>
                  </a:moveTo>
                  <a:cubicBezTo>
                    <a:pt x="104" y="1"/>
                    <a:pt x="32" y="56"/>
                    <a:pt x="12" y="137"/>
                  </a:cubicBezTo>
                  <a:cubicBezTo>
                    <a:pt x="0" y="220"/>
                    <a:pt x="48" y="316"/>
                    <a:pt x="131" y="340"/>
                  </a:cubicBezTo>
                  <a:cubicBezTo>
                    <a:pt x="226" y="363"/>
                    <a:pt x="298" y="399"/>
                    <a:pt x="393" y="435"/>
                  </a:cubicBezTo>
                  <a:cubicBezTo>
                    <a:pt x="405" y="438"/>
                    <a:pt x="418" y="440"/>
                    <a:pt x="431" y="440"/>
                  </a:cubicBezTo>
                  <a:cubicBezTo>
                    <a:pt x="506" y="440"/>
                    <a:pt x="585" y="385"/>
                    <a:pt x="595" y="304"/>
                  </a:cubicBezTo>
                  <a:cubicBezTo>
                    <a:pt x="607" y="220"/>
                    <a:pt x="572" y="137"/>
                    <a:pt x="476" y="101"/>
                  </a:cubicBezTo>
                  <a:cubicBezTo>
                    <a:pt x="381" y="66"/>
                    <a:pt x="310" y="42"/>
                    <a:pt x="226" y="6"/>
                  </a:cubicBezTo>
                  <a:cubicBezTo>
                    <a:pt x="212" y="3"/>
                    <a:pt x="198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357621" y="498421"/>
              <a:ext cx="44288" cy="37273"/>
            </a:xfrm>
            <a:custGeom>
              <a:avLst/>
              <a:gdLst/>
              <a:ahLst/>
              <a:cxnLst/>
              <a:rect l="l" t="t" r="r" b="b"/>
              <a:pathLst>
                <a:path w="524" h="441" extrusionOk="0">
                  <a:moveTo>
                    <a:pt x="191" y="0"/>
                  </a:moveTo>
                  <a:cubicBezTo>
                    <a:pt x="155" y="0"/>
                    <a:pt x="107" y="12"/>
                    <a:pt x="72" y="48"/>
                  </a:cubicBezTo>
                  <a:cubicBezTo>
                    <a:pt x="36" y="107"/>
                    <a:pt x="0" y="226"/>
                    <a:pt x="72" y="286"/>
                  </a:cubicBezTo>
                  <a:cubicBezTo>
                    <a:pt x="119" y="322"/>
                    <a:pt x="167" y="357"/>
                    <a:pt x="214" y="405"/>
                  </a:cubicBezTo>
                  <a:cubicBezTo>
                    <a:pt x="238" y="429"/>
                    <a:pt x="286" y="441"/>
                    <a:pt x="334" y="441"/>
                  </a:cubicBezTo>
                  <a:cubicBezTo>
                    <a:pt x="369" y="441"/>
                    <a:pt x="417" y="429"/>
                    <a:pt x="453" y="405"/>
                  </a:cubicBezTo>
                  <a:cubicBezTo>
                    <a:pt x="512" y="345"/>
                    <a:pt x="524" y="226"/>
                    <a:pt x="453" y="167"/>
                  </a:cubicBezTo>
                  <a:cubicBezTo>
                    <a:pt x="405" y="119"/>
                    <a:pt x="357" y="83"/>
                    <a:pt x="310" y="48"/>
                  </a:cubicBezTo>
                  <a:cubicBezTo>
                    <a:pt x="286" y="12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186551" y="910461"/>
              <a:ext cx="48345" cy="45049"/>
            </a:xfrm>
            <a:custGeom>
              <a:avLst/>
              <a:gdLst/>
              <a:ahLst/>
              <a:cxnLst/>
              <a:rect l="l" t="t" r="r" b="b"/>
              <a:pathLst>
                <a:path w="572" h="533" extrusionOk="0">
                  <a:moveTo>
                    <a:pt x="180" y="0"/>
                  </a:moveTo>
                  <a:cubicBezTo>
                    <a:pt x="139" y="0"/>
                    <a:pt x="99" y="16"/>
                    <a:pt x="72" y="54"/>
                  </a:cubicBezTo>
                  <a:cubicBezTo>
                    <a:pt x="12" y="114"/>
                    <a:pt x="0" y="209"/>
                    <a:pt x="72" y="292"/>
                  </a:cubicBezTo>
                  <a:lnTo>
                    <a:pt x="274" y="483"/>
                  </a:lnTo>
                  <a:cubicBezTo>
                    <a:pt x="305" y="514"/>
                    <a:pt x="352" y="532"/>
                    <a:pt x="399" y="532"/>
                  </a:cubicBezTo>
                  <a:cubicBezTo>
                    <a:pt x="442" y="532"/>
                    <a:pt x="484" y="517"/>
                    <a:pt x="512" y="483"/>
                  </a:cubicBezTo>
                  <a:cubicBezTo>
                    <a:pt x="572" y="411"/>
                    <a:pt x="572" y="304"/>
                    <a:pt x="512" y="245"/>
                  </a:cubicBezTo>
                  <a:lnTo>
                    <a:pt x="310" y="54"/>
                  </a:lnTo>
                  <a:cubicBezTo>
                    <a:pt x="277" y="22"/>
                    <a:pt x="228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251885" y="850451"/>
              <a:ext cx="35329" cy="51726"/>
            </a:xfrm>
            <a:custGeom>
              <a:avLst/>
              <a:gdLst/>
              <a:ahLst/>
              <a:cxnLst/>
              <a:rect l="l" t="t" r="r" b="b"/>
              <a:pathLst>
                <a:path w="418" h="612" extrusionOk="0">
                  <a:moveTo>
                    <a:pt x="167" y="0"/>
                  </a:moveTo>
                  <a:cubicBezTo>
                    <a:pt x="155" y="0"/>
                    <a:pt x="144" y="1"/>
                    <a:pt x="132" y="2"/>
                  </a:cubicBezTo>
                  <a:cubicBezTo>
                    <a:pt x="49" y="26"/>
                    <a:pt x="1" y="121"/>
                    <a:pt x="13" y="205"/>
                  </a:cubicBezTo>
                  <a:cubicBezTo>
                    <a:pt x="37" y="300"/>
                    <a:pt x="61" y="407"/>
                    <a:pt x="72" y="490"/>
                  </a:cubicBezTo>
                  <a:cubicBezTo>
                    <a:pt x="93" y="574"/>
                    <a:pt x="169" y="612"/>
                    <a:pt x="252" y="612"/>
                  </a:cubicBezTo>
                  <a:cubicBezTo>
                    <a:pt x="263" y="612"/>
                    <a:pt x="275" y="611"/>
                    <a:pt x="287" y="609"/>
                  </a:cubicBezTo>
                  <a:cubicBezTo>
                    <a:pt x="370" y="586"/>
                    <a:pt x="418" y="490"/>
                    <a:pt x="406" y="407"/>
                  </a:cubicBezTo>
                  <a:cubicBezTo>
                    <a:pt x="382" y="312"/>
                    <a:pt x="358" y="205"/>
                    <a:pt x="346" y="121"/>
                  </a:cubicBezTo>
                  <a:cubicBezTo>
                    <a:pt x="325" y="38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289075" y="803035"/>
              <a:ext cx="53670" cy="57220"/>
            </a:xfrm>
            <a:custGeom>
              <a:avLst/>
              <a:gdLst/>
              <a:ahLst/>
              <a:cxnLst/>
              <a:rect l="l" t="t" r="r" b="b"/>
              <a:pathLst>
                <a:path w="635" h="677" extrusionOk="0">
                  <a:moveTo>
                    <a:pt x="223" y="0"/>
                  </a:moveTo>
                  <a:cubicBezTo>
                    <a:pt x="109" y="0"/>
                    <a:pt x="0" y="116"/>
                    <a:pt x="73" y="254"/>
                  </a:cubicBezTo>
                  <a:cubicBezTo>
                    <a:pt x="132" y="373"/>
                    <a:pt x="204" y="468"/>
                    <a:pt x="263" y="587"/>
                  </a:cubicBezTo>
                  <a:cubicBezTo>
                    <a:pt x="297" y="651"/>
                    <a:pt x="350" y="677"/>
                    <a:pt x="403" y="677"/>
                  </a:cubicBezTo>
                  <a:cubicBezTo>
                    <a:pt x="518" y="677"/>
                    <a:pt x="634" y="555"/>
                    <a:pt x="561" y="432"/>
                  </a:cubicBezTo>
                  <a:cubicBezTo>
                    <a:pt x="502" y="313"/>
                    <a:pt x="430" y="206"/>
                    <a:pt x="371" y="87"/>
                  </a:cubicBezTo>
                  <a:cubicBezTo>
                    <a:pt x="332" y="26"/>
                    <a:pt x="277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41477" y="726374"/>
              <a:ext cx="43359" cy="60770"/>
            </a:xfrm>
            <a:custGeom>
              <a:avLst/>
              <a:gdLst/>
              <a:ahLst/>
              <a:cxnLst/>
              <a:rect l="l" t="t" r="r" b="b"/>
              <a:pathLst>
                <a:path w="513" h="719" extrusionOk="0">
                  <a:moveTo>
                    <a:pt x="186" y="0"/>
                  </a:moveTo>
                  <a:cubicBezTo>
                    <a:pt x="172" y="0"/>
                    <a:pt x="158" y="2"/>
                    <a:pt x="144" y="6"/>
                  </a:cubicBezTo>
                  <a:cubicBezTo>
                    <a:pt x="60" y="30"/>
                    <a:pt x="1" y="125"/>
                    <a:pt x="24" y="220"/>
                  </a:cubicBezTo>
                  <a:cubicBezTo>
                    <a:pt x="72" y="339"/>
                    <a:pt x="120" y="458"/>
                    <a:pt x="155" y="589"/>
                  </a:cubicBezTo>
                  <a:cubicBezTo>
                    <a:pt x="184" y="665"/>
                    <a:pt x="251" y="719"/>
                    <a:pt x="319" y="719"/>
                  </a:cubicBezTo>
                  <a:cubicBezTo>
                    <a:pt x="336" y="719"/>
                    <a:pt x="353" y="715"/>
                    <a:pt x="370" y="708"/>
                  </a:cubicBezTo>
                  <a:cubicBezTo>
                    <a:pt x="441" y="684"/>
                    <a:pt x="513" y="589"/>
                    <a:pt x="489" y="506"/>
                  </a:cubicBezTo>
                  <a:cubicBezTo>
                    <a:pt x="441" y="387"/>
                    <a:pt x="394" y="268"/>
                    <a:pt x="358" y="125"/>
                  </a:cubicBezTo>
                  <a:cubicBezTo>
                    <a:pt x="327" y="54"/>
                    <a:pt x="26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70637" y="663152"/>
              <a:ext cx="43359" cy="43866"/>
            </a:xfrm>
            <a:custGeom>
              <a:avLst/>
              <a:gdLst/>
              <a:ahLst/>
              <a:cxnLst/>
              <a:rect l="l" t="t" r="r" b="b"/>
              <a:pathLst>
                <a:path w="513" h="519" extrusionOk="0">
                  <a:moveTo>
                    <a:pt x="188" y="1"/>
                  </a:moveTo>
                  <a:cubicBezTo>
                    <a:pt x="158" y="1"/>
                    <a:pt x="126" y="9"/>
                    <a:pt x="96" y="28"/>
                  </a:cubicBezTo>
                  <a:cubicBezTo>
                    <a:pt x="25" y="75"/>
                    <a:pt x="1" y="194"/>
                    <a:pt x="37" y="266"/>
                  </a:cubicBezTo>
                  <a:cubicBezTo>
                    <a:pt x="84" y="325"/>
                    <a:pt x="120" y="385"/>
                    <a:pt x="156" y="432"/>
                  </a:cubicBezTo>
                  <a:cubicBezTo>
                    <a:pt x="188" y="481"/>
                    <a:pt x="249" y="519"/>
                    <a:pt x="310" y="519"/>
                  </a:cubicBezTo>
                  <a:cubicBezTo>
                    <a:pt x="339" y="519"/>
                    <a:pt x="367" y="511"/>
                    <a:pt x="394" y="492"/>
                  </a:cubicBezTo>
                  <a:cubicBezTo>
                    <a:pt x="477" y="444"/>
                    <a:pt x="513" y="337"/>
                    <a:pt x="453" y="254"/>
                  </a:cubicBezTo>
                  <a:cubicBezTo>
                    <a:pt x="418" y="194"/>
                    <a:pt x="382" y="135"/>
                    <a:pt x="334" y="87"/>
                  </a:cubicBezTo>
                  <a:cubicBezTo>
                    <a:pt x="310" y="38"/>
                    <a:pt x="252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2"/>
          <p:cNvSpPr/>
          <p:nvPr/>
        </p:nvSpPr>
        <p:spPr>
          <a:xfrm>
            <a:off x="2066271" y="4811730"/>
            <a:ext cx="61023" cy="75152"/>
          </a:xfrm>
          <a:custGeom>
            <a:avLst/>
            <a:gdLst/>
            <a:ahLst/>
            <a:cxnLst/>
            <a:rect l="l" t="t" r="r" b="b"/>
            <a:pathLst>
              <a:path w="609" h="750" extrusionOk="0">
                <a:moveTo>
                  <a:pt x="388" y="1"/>
                </a:moveTo>
                <a:cubicBezTo>
                  <a:pt x="331" y="1"/>
                  <a:pt x="275" y="19"/>
                  <a:pt x="239" y="60"/>
                </a:cubicBezTo>
                <a:cubicBezTo>
                  <a:pt x="132" y="179"/>
                  <a:pt x="49" y="334"/>
                  <a:pt x="13" y="489"/>
                </a:cubicBezTo>
                <a:cubicBezTo>
                  <a:pt x="1" y="596"/>
                  <a:pt x="49" y="715"/>
                  <a:pt x="168" y="739"/>
                </a:cubicBezTo>
                <a:cubicBezTo>
                  <a:pt x="188" y="746"/>
                  <a:pt x="210" y="749"/>
                  <a:pt x="232" y="749"/>
                </a:cubicBezTo>
                <a:cubicBezTo>
                  <a:pt x="321" y="749"/>
                  <a:pt x="408" y="692"/>
                  <a:pt x="418" y="596"/>
                </a:cubicBezTo>
                <a:cubicBezTo>
                  <a:pt x="430" y="489"/>
                  <a:pt x="477" y="417"/>
                  <a:pt x="537" y="346"/>
                </a:cubicBezTo>
                <a:cubicBezTo>
                  <a:pt x="608" y="251"/>
                  <a:pt x="608" y="132"/>
                  <a:pt x="537" y="48"/>
                </a:cubicBezTo>
                <a:cubicBezTo>
                  <a:pt x="501" y="19"/>
                  <a:pt x="444" y="1"/>
                  <a:pt x="3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2130702" y="4876761"/>
            <a:ext cx="56214" cy="63027"/>
          </a:xfrm>
          <a:custGeom>
            <a:avLst/>
            <a:gdLst/>
            <a:ahLst/>
            <a:cxnLst/>
            <a:rect l="l" t="t" r="r" b="b"/>
            <a:pathLst>
              <a:path w="561" h="629" extrusionOk="0">
                <a:moveTo>
                  <a:pt x="339" y="0"/>
                </a:moveTo>
                <a:cubicBezTo>
                  <a:pt x="265" y="0"/>
                  <a:pt x="192" y="29"/>
                  <a:pt x="168" y="102"/>
                </a:cubicBezTo>
                <a:cubicBezTo>
                  <a:pt x="120" y="173"/>
                  <a:pt x="84" y="245"/>
                  <a:pt x="49" y="316"/>
                </a:cubicBezTo>
                <a:cubicBezTo>
                  <a:pt x="1" y="423"/>
                  <a:pt x="13" y="542"/>
                  <a:pt x="120" y="602"/>
                </a:cubicBezTo>
                <a:cubicBezTo>
                  <a:pt x="150" y="619"/>
                  <a:pt x="189" y="628"/>
                  <a:pt x="229" y="628"/>
                </a:cubicBezTo>
                <a:cubicBezTo>
                  <a:pt x="300" y="628"/>
                  <a:pt x="371" y="599"/>
                  <a:pt x="394" y="530"/>
                </a:cubicBezTo>
                <a:cubicBezTo>
                  <a:pt x="441" y="459"/>
                  <a:pt x="477" y="376"/>
                  <a:pt x="525" y="304"/>
                </a:cubicBezTo>
                <a:cubicBezTo>
                  <a:pt x="560" y="197"/>
                  <a:pt x="549" y="78"/>
                  <a:pt x="441" y="18"/>
                </a:cubicBezTo>
                <a:cubicBezTo>
                  <a:pt x="411" y="7"/>
                  <a:pt x="375" y="0"/>
                  <a:pt x="3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226194" y="4919147"/>
            <a:ext cx="41885" cy="76455"/>
          </a:xfrm>
          <a:custGeom>
            <a:avLst/>
            <a:gdLst/>
            <a:ahLst/>
            <a:cxnLst/>
            <a:rect l="l" t="t" r="r" b="b"/>
            <a:pathLst>
              <a:path w="418" h="763" extrusionOk="0">
                <a:moveTo>
                  <a:pt x="203" y="0"/>
                </a:moveTo>
                <a:cubicBezTo>
                  <a:pt x="84" y="0"/>
                  <a:pt x="0" y="96"/>
                  <a:pt x="0" y="215"/>
                </a:cubicBezTo>
                <a:lnTo>
                  <a:pt x="0" y="548"/>
                </a:lnTo>
                <a:cubicBezTo>
                  <a:pt x="0" y="655"/>
                  <a:pt x="84" y="762"/>
                  <a:pt x="203" y="762"/>
                </a:cubicBezTo>
                <a:cubicBezTo>
                  <a:pt x="322" y="762"/>
                  <a:pt x="417" y="667"/>
                  <a:pt x="417" y="548"/>
                </a:cubicBezTo>
                <a:lnTo>
                  <a:pt x="417" y="215"/>
                </a:lnTo>
                <a:cubicBezTo>
                  <a:pt x="417" y="107"/>
                  <a:pt x="322" y="0"/>
                  <a:pt x="2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2347840" y="4955320"/>
            <a:ext cx="62126" cy="75653"/>
          </a:xfrm>
          <a:custGeom>
            <a:avLst/>
            <a:gdLst/>
            <a:ahLst/>
            <a:cxnLst/>
            <a:rect l="l" t="t" r="r" b="b"/>
            <a:pathLst>
              <a:path w="620" h="755" extrusionOk="0">
                <a:moveTo>
                  <a:pt x="234" y="0"/>
                </a:moveTo>
                <a:cubicBezTo>
                  <a:pt x="194" y="0"/>
                  <a:pt x="154" y="11"/>
                  <a:pt x="120" y="32"/>
                </a:cubicBezTo>
                <a:cubicBezTo>
                  <a:pt x="13" y="92"/>
                  <a:pt x="1" y="223"/>
                  <a:pt x="48" y="306"/>
                </a:cubicBezTo>
                <a:cubicBezTo>
                  <a:pt x="108" y="425"/>
                  <a:pt x="168" y="532"/>
                  <a:pt x="215" y="651"/>
                </a:cubicBezTo>
                <a:cubicBezTo>
                  <a:pt x="246" y="720"/>
                  <a:pt x="316" y="755"/>
                  <a:pt x="387" y="755"/>
                </a:cubicBezTo>
                <a:cubicBezTo>
                  <a:pt x="427" y="755"/>
                  <a:pt x="467" y="744"/>
                  <a:pt x="501" y="723"/>
                </a:cubicBezTo>
                <a:cubicBezTo>
                  <a:pt x="596" y="663"/>
                  <a:pt x="620" y="544"/>
                  <a:pt x="572" y="449"/>
                </a:cubicBezTo>
                <a:cubicBezTo>
                  <a:pt x="513" y="330"/>
                  <a:pt x="453" y="223"/>
                  <a:pt x="406" y="104"/>
                </a:cubicBezTo>
                <a:cubicBezTo>
                  <a:pt x="375" y="35"/>
                  <a:pt x="305" y="0"/>
                  <a:pt x="2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2443333" y="4945099"/>
            <a:ext cx="64530" cy="72246"/>
          </a:xfrm>
          <a:custGeom>
            <a:avLst/>
            <a:gdLst/>
            <a:ahLst/>
            <a:cxnLst/>
            <a:rect l="l" t="t" r="r" b="b"/>
            <a:pathLst>
              <a:path w="644" h="721" extrusionOk="0">
                <a:moveTo>
                  <a:pt x="236" y="0"/>
                </a:moveTo>
                <a:cubicBezTo>
                  <a:pt x="202" y="0"/>
                  <a:pt x="169" y="9"/>
                  <a:pt x="143" y="27"/>
                </a:cubicBezTo>
                <a:cubicBezTo>
                  <a:pt x="36" y="87"/>
                  <a:pt x="0" y="206"/>
                  <a:pt x="60" y="313"/>
                </a:cubicBezTo>
                <a:cubicBezTo>
                  <a:pt x="119" y="408"/>
                  <a:pt x="179" y="515"/>
                  <a:pt x="227" y="622"/>
                </a:cubicBezTo>
                <a:cubicBezTo>
                  <a:pt x="259" y="680"/>
                  <a:pt x="338" y="720"/>
                  <a:pt x="414" y="720"/>
                </a:cubicBezTo>
                <a:cubicBezTo>
                  <a:pt x="449" y="720"/>
                  <a:pt x="483" y="712"/>
                  <a:pt x="512" y="694"/>
                </a:cubicBezTo>
                <a:cubicBezTo>
                  <a:pt x="596" y="634"/>
                  <a:pt x="643" y="515"/>
                  <a:pt x="584" y="408"/>
                </a:cubicBezTo>
                <a:cubicBezTo>
                  <a:pt x="524" y="313"/>
                  <a:pt x="465" y="206"/>
                  <a:pt x="417" y="98"/>
                </a:cubicBezTo>
                <a:cubicBezTo>
                  <a:pt x="392" y="41"/>
                  <a:pt x="311" y="0"/>
                  <a:pt x="2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517282" y="4896802"/>
            <a:ext cx="66935" cy="79260"/>
          </a:xfrm>
          <a:custGeom>
            <a:avLst/>
            <a:gdLst/>
            <a:ahLst/>
            <a:cxnLst/>
            <a:rect l="l" t="t" r="r" b="b"/>
            <a:pathLst>
              <a:path w="668" h="791" extrusionOk="0">
                <a:moveTo>
                  <a:pt x="237" y="1"/>
                </a:moveTo>
                <a:cubicBezTo>
                  <a:pt x="199" y="1"/>
                  <a:pt x="161" y="11"/>
                  <a:pt x="131" y="33"/>
                </a:cubicBezTo>
                <a:cubicBezTo>
                  <a:pt x="24" y="92"/>
                  <a:pt x="1" y="211"/>
                  <a:pt x="60" y="319"/>
                </a:cubicBezTo>
                <a:cubicBezTo>
                  <a:pt x="120" y="438"/>
                  <a:pt x="191" y="557"/>
                  <a:pt x="251" y="688"/>
                </a:cubicBezTo>
                <a:cubicBezTo>
                  <a:pt x="289" y="756"/>
                  <a:pt x="357" y="791"/>
                  <a:pt x="425" y="791"/>
                </a:cubicBezTo>
                <a:cubicBezTo>
                  <a:pt x="464" y="791"/>
                  <a:pt x="502" y="780"/>
                  <a:pt x="536" y="759"/>
                </a:cubicBezTo>
                <a:cubicBezTo>
                  <a:pt x="632" y="700"/>
                  <a:pt x="667" y="580"/>
                  <a:pt x="608" y="473"/>
                </a:cubicBezTo>
                <a:cubicBezTo>
                  <a:pt x="548" y="354"/>
                  <a:pt x="477" y="235"/>
                  <a:pt x="417" y="104"/>
                </a:cubicBezTo>
                <a:cubicBezTo>
                  <a:pt x="379" y="35"/>
                  <a:pt x="306" y="1"/>
                  <a:pt x="2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586522" y="4868044"/>
            <a:ext cx="57316" cy="63929"/>
          </a:xfrm>
          <a:custGeom>
            <a:avLst/>
            <a:gdLst/>
            <a:ahLst/>
            <a:cxnLst/>
            <a:rect l="l" t="t" r="r" b="b"/>
            <a:pathLst>
              <a:path w="572" h="638" extrusionOk="0">
                <a:moveTo>
                  <a:pt x="254" y="1"/>
                </a:moveTo>
                <a:cubicBezTo>
                  <a:pt x="237" y="1"/>
                  <a:pt x="219" y="4"/>
                  <a:pt x="202" y="10"/>
                </a:cubicBezTo>
                <a:cubicBezTo>
                  <a:pt x="95" y="34"/>
                  <a:pt x="0" y="153"/>
                  <a:pt x="48" y="260"/>
                </a:cubicBezTo>
                <a:lnTo>
                  <a:pt x="143" y="486"/>
                </a:lnTo>
                <a:cubicBezTo>
                  <a:pt x="173" y="566"/>
                  <a:pt x="253" y="638"/>
                  <a:pt x="341" y="638"/>
                </a:cubicBezTo>
                <a:cubicBezTo>
                  <a:pt x="358" y="638"/>
                  <a:pt x="376" y="635"/>
                  <a:pt x="393" y="629"/>
                </a:cubicBezTo>
                <a:cubicBezTo>
                  <a:pt x="500" y="606"/>
                  <a:pt x="572" y="486"/>
                  <a:pt x="536" y="379"/>
                </a:cubicBezTo>
                <a:lnTo>
                  <a:pt x="453" y="153"/>
                </a:lnTo>
                <a:cubicBezTo>
                  <a:pt x="413" y="65"/>
                  <a:pt x="334" y="1"/>
                  <a:pt x="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2753459" y="4882172"/>
            <a:ext cx="47897" cy="66835"/>
          </a:xfrm>
          <a:custGeom>
            <a:avLst/>
            <a:gdLst/>
            <a:ahLst/>
            <a:cxnLst/>
            <a:rect l="l" t="t" r="r" b="b"/>
            <a:pathLst>
              <a:path w="478" h="667" extrusionOk="0">
                <a:moveTo>
                  <a:pt x="263" y="0"/>
                </a:moveTo>
                <a:cubicBezTo>
                  <a:pt x="120" y="0"/>
                  <a:pt x="49" y="84"/>
                  <a:pt x="49" y="203"/>
                </a:cubicBezTo>
                <a:cubicBezTo>
                  <a:pt x="37" y="298"/>
                  <a:pt x="37" y="369"/>
                  <a:pt x="25" y="465"/>
                </a:cubicBezTo>
                <a:cubicBezTo>
                  <a:pt x="1" y="560"/>
                  <a:pt x="120" y="667"/>
                  <a:pt x="227" y="667"/>
                </a:cubicBezTo>
                <a:cubicBezTo>
                  <a:pt x="346" y="667"/>
                  <a:pt x="418" y="572"/>
                  <a:pt x="441" y="465"/>
                </a:cubicBezTo>
                <a:cubicBezTo>
                  <a:pt x="453" y="369"/>
                  <a:pt x="453" y="298"/>
                  <a:pt x="465" y="203"/>
                </a:cubicBezTo>
                <a:cubicBezTo>
                  <a:pt x="477" y="107"/>
                  <a:pt x="358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2817889" y="4896301"/>
            <a:ext cx="58618" cy="92287"/>
          </a:xfrm>
          <a:custGeom>
            <a:avLst/>
            <a:gdLst/>
            <a:ahLst/>
            <a:cxnLst/>
            <a:rect l="l" t="t" r="r" b="b"/>
            <a:pathLst>
              <a:path w="585" h="921" extrusionOk="0">
                <a:moveTo>
                  <a:pt x="336" y="1"/>
                </a:moveTo>
                <a:cubicBezTo>
                  <a:pt x="256" y="1"/>
                  <a:pt x="179" y="48"/>
                  <a:pt x="156" y="157"/>
                </a:cubicBezTo>
                <a:cubicBezTo>
                  <a:pt x="108" y="324"/>
                  <a:pt x="72" y="502"/>
                  <a:pt x="37" y="657"/>
                </a:cubicBezTo>
                <a:cubicBezTo>
                  <a:pt x="1" y="814"/>
                  <a:pt x="128" y="920"/>
                  <a:pt x="249" y="920"/>
                </a:cubicBezTo>
                <a:cubicBezTo>
                  <a:pt x="329" y="920"/>
                  <a:pt x="406" y="873"/>
                  <a:pt x="430" y="764"/>
                </a:cubicBezTo>
                <a:cubicBezTo>
                  <a:pt x="477" y="597"/>
                  <a:pt x="513" y="419"/>
                  <a:pt x="549" y="264"/>
                </a:cubicBezTo>
                <a:cubicBezTo>
                  <a:pt x="584" y="107"/>
                  <a:pt x="457" y="1"/>
                  <a:pt x="3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893041" y="4975862"/>
            <a:ext cx="57416" cy="69741"/>
          </a:xfrm>
          <a:custGeom>
            <a:avLst/>
            <a:gdLst/>
            <a:ahLst/>
            <a:cxnLst/>
            <a:rect l="l" t="t" r="r" b="b"/>
            <a:pathLst>
              <a:path w="573" h="696" extrusionOk="0">
                <a:moveTo>
                  <a:pt x="353" y="0"/>
                </a:moveTo>
                <a:cubicBezTo>
                  <a:pt x="280" y="0"/>
                  <a:pt x="203" y="38"/>
                  <a:pt x="180" y="101"/>
                </a:cubicBezTo>
                <a:cubicBezTo>
                  <a:pt x="132" y="196"/>
                  <a:pt x="84" y="303"/>
                  <a:pt x="37" y="387"/>
                </a:cubicBezTo>
                <a:cubicBezTo>
                  <a:pt x="1" y="494"/>
                  <a:pt x="13" y="613"/>
                  <a:pt x="120" y="673"/>
                </a:cubicBezTo>
                <a:cubicBezTo>
                  <a:pt x="147" y="688"/>
                  <a:pt x="182" y="696"/>
                  <a:pt x="217" y="696"/>
                </a:cubicBezTo>
                <a:cubicBezTo>
                  <a:pt x="291" y="696"/>
                  <a:pt x="370" y="662"/>
                  <a:pt x="394" y="589"/>
                </a:cubicBezTo>
                <a:cubicBezTo>
                  <a:pt x="442" y="506"/>
                  <a:pt x="489" y="399"/>
                  <a:pt x="537" y="315"/>
                </a:cubicBezTo>
                <a:cubicBezTo>
                  <a:pt x="572" y="220"/>
                  <a:pt x="561" y="89"/>
                  <a:pt x="453" y="30"/>
                </a:cubicBezTo>
                <a:cubicBezTo>
                  <a:pt x="426" y="10"/>
                  <a:pt x="390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2953964" y="5042696"/>
            <a:ext cx="59721" cy="58117"/>
          </a:xfrm>
          <a:custGeom>
            <a:avLst/>
            <a:gdLst/>
            <a:ahLst/>
            <a:cxnLst/>
            <a:rect l="l" t="t" r="r" b="b"/>
            <a:pathLst>
              <a:path w="596" h="580" extrusionOk="0">
                <a:moveTo>
                  <a:pt x="361" y="1"/>
                </a:moveTo>
                <a:cubicBezTo>
                  <a:pt x="291" y="1"/>
                  <a:pt x="227" y="40"/>
                  <a:pt x="179" y="113"/>
                </a:cubicBezTo>
                <a:cubicBezTo>
                  <a:pt x="131" y="172"/>
                  <a:pt x="107" y="232"/>
                  <a:pt x="60" y="267"/>
                </a:cubicBezTo>
                <a:cubicBezTo>
                  <a:pt x="0" y="363"/>
                  <a:pt x="48" y="506"/>
                  <a:pt x="131" y="553"/>
                </a:cubicBezTo>
                <a:cubicBezTo>
                  <a:pt x="164" y="572"/>
                  <a:pt x="199" y="580"/>
                  <a:pt x="232" y="580"/>
                </a:cubicBezTo>
                <a:cubicBezTo>
                  <a:pt x="306" y="580"/>
                  <a:pt x="376" y="539"/>
                  <a:pt x="417" y="482"/>
                </a:cubicBezTo>
                <a:cubicBezTo>
                  <a:pt x="465" y="422"/>
                  <a:pt x="488" y="363"/>
                  <a:pt x="536" y="315"/>
                </a:cubicBezTo>
                <a:cubicBezTo>
                  <a:pt x="596" y="220"/>
                  <a:pt x="548" y="77"/>
                  <a:pt x="465" y="29"/>
                </a:cubicBezTo>
                <a:cubicBezTo>
                  <a:pt x="430" y="10"/>
                  <a:pt x="395" y="1"/>
                  <a:pt x="3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47031" y="4932274"/>
            <a:ext cx="47797" cy="64530"/>
          </a:xfrm>
          <a:custGeom>
            <a:avLst/>
            <a:gdLst/>
            <a:ahLst/>
            <a:cxnLst/>
            <a:rect l="l" t="t" r="r" b="b"/>
            <a:pathLst>
              <a:path w="477" h="644" extrusionOk="0">
                <a:moveTo>
                  <a:pt x="227" y="0"/>
                </a:moveTo>
                <a:cubicBezTo>
                  <a:pt x="119" y="24"/>
                  <a:pt x="0" y="95"/>
                  <a:pt x="12" y="215"/>
                </a:cubicBezTo>
                <a:cubicBezTo>
                  <a:pt x="36" y="286"/>
                  <a:pt x="36" y="357"/>
                  <a:pt x="48" y="441"/>
                </a:cubicBezTo>
                <a:cubicBezTo>
                  <a:pt x="48" y="500"/>
                  <a:pt x="60" y="536"/>
                  <a:pt x="107" y="584"/>
                </a:cubicBezTo>
                <a:cubicBezTo>
                  <a:pt x="131" y="619"/>
                  <a:pt x="191" y="643"/>
                  <a:pt x="250" y="643"/>
                </a:cubicBezTo>
                <a:cubicBezTo>
                  <a:pt x="358" y="643"/>
                  <a:pt x="477" y="560"/>
                  <a:pt x="465" y="441"/>
                </a:cubicBezTo>
                <a:cubicBezTo>
                  <a:pt x="441" y="357"/>
                  <a:pt x="441" y="286"/>
                  <a:pt x="429" y="215"/>
                </a:cubicBezTo>
                <a:cubicBezTo>
                  <a:pt x="429" y="155"/>
                  <a:pt x="417" y="107"/>
                  <a:pt x="369" y="60"/>
                </a:cubicBezTo>
                <a:cubicBezTo>
                  <a:pt x="346" y="36"/>
                  <a:pt x="286" y="0"/>
                  <a:pt x="2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2030499" y="4935781"/>
            <a:ext cx="46694" cy="82467"/>
          </a:xfrm>
          <a:custGeom>
            <a:avLst/>
            <a:gdLst/>
            <a:ahLst/>
            <a:cxnLst/>
            <a:rect l="l" t="t" r="r" b="b"/>
            <a:pathLst>
              <a:path w="466" h="823" extrusionOk="0">
                <a:moveTo>
                  <a:pt x="227" y="1"/>
                </a:moveTo>
                <a:cubicBezTo>
                  <a:pt x="108" y="1"/>
                  <a:pt x="1" y="84"/>
                  <a:pt x="13" y="203"/>
                </a:cubicBezTo>
                <a:cubicBezTo>
                  <a:pt x="36" y="346"/>
                  <a:pt x="36" y="477"/>
                  <a:pt x="48" y="608"/>
                </a:cubicBezTo>
                <a:cubicBezTo>
                  <a:pt x="60" y="715"/>
                  <a:pt x="132" y="822"/>
                  <a:pt x="251" y="822"/>
                </a:cubicBezTo>
                <a:cubicBezTo>
                  <a:pt x="358" y="822"/>
                  <a:pt x="465" y="727"/>
                  <a:pt x="465" y="608"/>
                </a:cubicBezTo>
                <a:cubicBezTo>
                  <a:pt x="441" y="477"/>
                  <a:pt x="441" y="346"/>
                  <a:pt x="429" y="203"/>
                </a:cubicBezTo>
                <a:cubicBezTo>
                  <a:pt x="417" y="108"/>
                  <a:pt x="346" y="1"/>
                  <a:pt x="2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2143828" y="4997906"/>
            <a:ext cx="44290" cy="87176"/>
          </a:xfrm>
          <a:custGeom>
            <a:avLst/>
            <a:gdLst/>
            <a:ahLst/>
            <a:cxnLst/>
            <a:rect l="l" t="t" r="r" b="b"/>
            <a:pathLst>
              <a:path w="442" h="870" extrusionOk="0">
                <a:moveTo>
                  <a:pt x="215" y="0"/>
                </a:moveTo>
                <a:cubicBezTo>
                  <a:pt x="108" y="0"/>
                  <a:pt x="1" y="95"/>
                  <a:pt x="1" y="214"/>
                </a:cubicBezTo>
                <a:cubicBezTo>
                  <a:pt x="13" y="357"/>
                  <a:pt x="13" y="512"/>
                  <a:pt x="37" y="655"/>
                </a:cubicBezTo>
                <a:cubicBezTo>
                  <a:pt x="37" y="774"/>
                  <a:pt x="120" y="869"/>
                  <a:pt x="239" y="869"/>
                </a:cubicBezTo>
                <a:cubicBezTo>
                  <a:pt x="346" y="869"/>
                  <a:pt x="441" y="774"/>
                  <a:pt x="441" y="655"/>
                </a:cubicBezTo>
                <a:cubicBezTo>
                  <a:pt x="429" y="512"/>
                  <a:pt x="429" y="357"/>
                  <a:pt x="418" y="214"/>
                </a:cubicBezTo>
                <a:cubicBezTo>
                  <a:pt x="418" y="95"/>
                  <a:pt x="322" y="0"/>
                  <a:pt x="2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250042" y="5049911"/>
            <a:ext cx="50201" cy="67035"/>
          </a:xfrm>
          <a:custGeom>
            <a:avLst/>
            <a:gdLst/>
            <a:ahLst/>
            <a:cxnLst/>
            <a:rect l="l" t="t" r="r" b="b"/>
            <a:pathLst>
              <a:path w="501" h="669" extrusionOk="0">
                <a:moveTo>
                  <a:pt x="217" y="0"/>
                </a:moveTo>
                <a:cubicBezTo>
                  <a:pt x="204" y="0"/>
                  <a:pt x="192" y="2"/>
                  <a:pt x="179" y="5"/>
                </a:cubicBezTo>
                <a:cubicBezTo>
                  <a:pt x="60" y="41"/>
                  <a:pt x="1" y="136"/>
                  <a:pt x="24" y="255"/>
                </a:cubicBezTo>
                <a:cubicBezTo>
                  <a:pt x="48" y="350"/>
                  <a:pt x="72" y="422"/>
                  <a:pt x="84" y="517"/>
                </a:cubicBezTo>
                <a:cubicBezTo>
                  <a:pt x="114" y="597"/>
                  <a:pt x="202" y="668"/>
                  <a:pt x="286" y="668"/>
                </a:cubicBezTo>
                <a:cubicBezTo>
                  <a:pt x="302" y="668"/>
                  <a:pt x="318" y="666"/>
                  <a:pt x="334" y="660"/>
                </a:cubicBezTo>
                <a:cubicBezTo>
                  <a:pt x="441" y="636"/>
                  <a:pt x="501" y="529"/>
                  <a:pt x="489" y="410"/>
                </a:cubicBezTo>
                <a:cubicBezTo>
                  <a:pt x="477" y="315"/>
                  <a:pt x="441" y="243"/>
                  <a:pt x="429" y="160"/>
                </a:cubicBezTo>
                <a:cubicBezTo>
                  <a:pt x="398" y="67"/>
                  <a:pt x="304" y="0"/>
                  <a:pt x="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356257" y="5053017"/>
            <a:ext cx="51404" cy="61124"/>
          </a:xfrm>
          <a:custGeom>
            <a:avLst/>
            <a:gdLst/>
            <a:ahLst/>
            <a:cxnLst/>
            <a:rect l="l" t="t" r="r" b="b"/>
            <a:pathLst>
              <a:path w="513" h="610" extrusionOk="0">
                <a:moveTo>
                  <a:pt x="231" y="0"/>
                </a:moveTo>
                <a:cubicBezTo>
                  <a:pt x="213" y="0"/>
                  <a:pt x="196" y="3"/>
                  <a:pt x="179" y="10"/>
                </a:cubicBezTo>
                <a:cubicBezTo>
                  <a:pt x="72" y="33"/>
                  <a:pt x="0" y="141"/>
                  <a:pt x="24" y="260"/>
                </a:cubicBezTo>
                <a:cubicBezTo>
                  <a:pt x="36" y="319"/>
                  <a:pt x="72" y="391"/>
                  <a:pt x="84" y="450"/>
                </a:cubicBezTo>
                <a:cubicBezTo>
                  <a:pt x="104" y="543"/>
                  <a:pt x="197" y="610"/>
                  <a:pt x="291" y="610"/>
                </a:cubicBezTo>
                <a:cubicBezTo>
                  <a:pt x="305" y="610"/>
                  <a:pt x="320" y="608"/>
                  <a:pt x="334" y="605"/>
                </a:cubicBezTo>
                <a:cubicBezTo>
                  <a:pt x="441" y="569"/>
                  <a:pt x="512" y="450"/>
                  <a:pt x="488" y="343"/>
                </a:cubicBezTo>
                <a:cubicBezTo>
                  <a:pt x="465" y="284"/>
                  <a:pt x="441" y="212"/>
                  <a:pt x="429" y="153"/>
                </a:cubicBezTo>
                <a:cubicBezTo>
                  <a:pt x="399" y="64"/>
                  <a:pt x="314" y="0"/>
                  <a:pt x="2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2446940" y="5046504"/>
            <a:ext cx="60923" cy="66234"/>
          </a:xfrm>
          <a:custGeom>
            <a:avLst/>
            <a:gdLst/>
            <a:ahLst/>
            <a:cxnLst/>
            <a:rect l="l" t="t" r="r" b="b"/>
            <a:pathLst>
              <a:path w="608" h="661" extrusionOk="0">
                <a:moveTo>
                  <a:pt x="227" y="0"/>
                </a:moveTo>
                <a:cubicBezTo>
                  <a:pt x="193" y="0"/>
                  <a:pt x="161" y="9"/>
                  <a:pt x="131" y="27"/>
                </a:cubicBezTo>
                <a:cubicBezTo>
                  <a:pt x="24" y="87"/>
                  <a:pt x="0" y="206"/>
                  <a:pt x="60" y="313"/>
                </a:cubicBezTo>
                <a:cubicBezTo>
                  <a:pt x="107" y="396"/>
                  <a:pt x="143" y="468"/>
                  <a:pt x="191" y="563"/>
                </a:cubicBezTo>
                <a:cubicBezTo>
                  <a:pt x="232" y="620"/>
                  <a:pt x="307" y="661"/>
                  <a:pt x="381" y="661"/>
                </a:cubicBezTo>
                <a:cubicBezTo>
                  <a:pt x="414" y="661"/>
                  <a:pt x="447" y="653"/>
                  <a:pt x="476" y="634"/>
                </a:cubicBezTo>
                <a:cubicBezTo>
                  <a:pt x="560" y="575"/>
                  <a:pt x="607" y="456"/>
                  <a:pt x="548" y="349"/>
                </a:cubicBezTo>
                <a:cubicBezTo>
                  <a:pt x="500" y="265"/>
                  <a:pt x="452" y="194"/>
                  <a:pt x="417" y="98"/>
                </a:cubicBezTo>
                <a:cubicBezTo>
                  <a:pt x="376" y="41"/>
                  <a:pt x="301" y="0"/>
                  <a:pt x="2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2517282" y="5017846"/>
            <a:ext cx="59721" cy="60623"/>
          </a:xfrm>
          <a:custGeom>
            <a:avLst/>
            <a:gdLst/>
            <a:ahLst/>
            <a:cxnLst/>
            <a:rect l="l" t="t" r="r" b="b"/>
            <a:pathLst>
              <a:path w="596" h="605" extrusionOk="0">
                <a:moveTo>
                  <a:pt x="222" y="1"/>
                </a:moveTo>
                <a:cubicBezTo>
                  <a:pt x="189" y="1"/>
                  <a:pt x="157" y="9"/>
                  <a:pt x="131" y="27"/>
                </a:cubicBezTo>
                <a:cubicBezTo>
                  <a:pt x="36" y="87"/>
                  <a:pt x="1" y="206"/>
                  <a:pt x="60" y="313"/>
                </a:cubicBezTo>
                <a:cubicBezTo>
                  <a:pt x="96" y="373"/>
                  <a:pt x="131" y="444"/>
                  <a:pt x="179" y="504"/>
                </a:cubicBezTo>
                <a:cubicBezTo>
                  <a:pt x="219" y="567"/>
                  <a:pt x="290" y="604"/>
                  <a:pt x="358" y="604"/>
                </a:cubicBezTo>
                <a:cubicBezTo>
                  <a:pt x="392" y="604"/>
                  <a:pt x="425" y="595"/>
                  <a:pt x="453" y="575"/>
                </a:cubicBezTo>
                <a:cubicBezTo>
                  <a:pt x="548" y="515"/>
                  <a:pt x="596" y="396"/>
                  <a:pt x="536" y="301"/>
                </a:cubicBezTo>
                <a:cubicBezTo>
                  <a:pt x="489" y="242"/>
                  <a:pt x="453" y="158"/>
                  <a:pt x="417" y="99"/>
                </a:cubicBezTo>
                <a:cubicBezTo>
                  <a:pt x="376" y="41"/>
                  <a:pt x="295" y="1"/>
                  <a:pt x="2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88826" y="4985982"/>
            <a:ext cx="50201" cy="87176"/>
          </a:xfrm>
          <a:custGeom>
            <a:avLst/>
            <a:gdLst/>
            <a:ahLst/>
            <a:cxnLst/>
            <a:rect l="l" t="t" r="r" b="b"/>
            <a:pathLst>
              <a:path w="501" h="870" extrusionOk="0">
                <a:moveTo>
                  <a:pt x="215" y="0"/>
                </a:moveTo>
                <a:cubicBezTo>
                  <a:pt x="120" y="0"/>
                  <a:pt x="1" y="107"/>
                  <a:pt x="13" y="214"/>
                </a:cubicBezTo>
                <a:cubicBezTo>
                  <a:pt x="25" y="357"/>
                  <a:pt x="60" y="512"/>
                  <a:pt x="72" y="655"/>
                </a:cubicBezTo>
                <a:cubicBezTo>
                  <a:pt x="84" y="762"/>
                  <a:pt x="156" y="869"/>
                  <a:pt x="275" y="869"/>
                </a:cubicBezTo>
                <a:cubicBezTo>
                  <a:pt x="382" y="869"/>
                  <a:pt x="501" y="774"/>
                  <a:pt x="489" y="655"/>
                </a:cubicBezTo>
                <a:cubicBezTo>
                  <a:pt x="465" y="512"/>
                  <a:pt x="441" y="357"/>
                  <a:pt x="430" y="214"/>
                </a:cubicBezTo>
                <a:cubicBezTo>
                  <a:pt x="406" y="107"/>
                  <a:pt x="334" y="0"/>
                  <a:pt x="2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745142" y="5014439"/>
            <a:ext cx="48999" cy="81164"/>
          </a:xfrm>
          <a:custGeom>
            <a:avLst/>
            <a:gdLst/>
            <a:ahLst/>
            <a:cxnLst/>
            <a:rect l="l" t="t" r="r" b="b"/>
            <a:pathLst>
              <a:path w="489" h="810" extrusionOk="0">
                <a:moveTo>
                  <a:pt x="300" y="0"/>
                </a:moveTo>
                <a:cubicBezTo>
                  <a:pt x="214" y="0"/>
                  <a:pt x="83" y="58"/>
                  <a:pt x="72" y="157"/>
                </a:cubicBezTo>
                <a:cubicBezTo>
                  <a:pt x="60" y="288"/>
                  <a:pt x="24" y="418"/>
                  <a:pt x="13" y="549"/>
                </a:cubicBezTo>
                <a:cubicBezTo>
                  <a:pt x="1" y="657"/>
                  <a:pt x="48" y="776"/>
                  <a:pt x="167" y="799"/>
                </a:cubicBezTo>
                <a:cubicBezTo>
                  <a:pt x="186" y="806"/>
                  <a:pt x="206" y="810"/>
                  <a:pt x="227" y="810"/>
                </a:cubicBezTo>
                <a:cubicBezTo>
                  <a:pt x="313" y="810"/>
                  <a:pt x="408" y="752"/>
                  <a:pt x="417" y="657"/>
                </a:cubicBezTo>
                <a:cubicBezTo>
                  <a:pt x="429" y="526"/>
                  <a:pt x="465" y="383"/>
                  <a:pt x="477" y="252"/>
                </a:cubicBezTo>
                <a:cubicBezTo>
                  <a:pt x="489" y="157"/>
                  <a:pt x="441" y="37"/>
                  <a:pt x="322" y="2"/>
                </a:cubicBezTo>
                <a:cubicBezTo>
                  <a:pt x="315" y="1"/>
                  <a:pt x="307" y="0"/>
                  <a:pt x="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809572" y="5034580"/>
            <a:ext cx="56214" cy="65933"/>
          </a:xfrm>
          <a:custGeom>
            <a:avLst/>
            <a:gdLst/>
            <a:ahLst/>
            <a:cxnLst/>
            <a:rect l="l" t="t" r="r" b="b"/>
            <a:pathLst>
              <a:path w="561" h="658" extrusionOk="0">
                <a:moveTo>
                  <a:pt x="331" y="0"/>
                </a:moveTo>
                <a:cubicBezTo>
                  <a:pt x="260" y="0"/>
                  <a:pt x="186" y="30"/>
                  <a:pt x="155" y="98"/>
                </a:cubicBezTo>
                <a:cubicBezTo>
                  <a:pt x="120" y="194"/>
                  <a:pt x="84" y="265"/>
                  <a:pt x="36" y="348"/>
                </a:cubicBezTo>
                <a:cubicBezTo>
                  <a:pt x="1" y="456"/>
                  <a:pt x="12" y="575"/>
                  <a:pt x="120" y="634"/>
                </a:cubicBezTo>
                <a:cubicBezTo>
                  <a:pt x="147" y="650"/>
                  <a:pt x="183" y="658"/>
                  <a:pt x="220" y="658"/>
                </a:cubicBezTo>
                <a:cubicBezTo>
                  <a:pt x="293" y="658"/>
                  <a:pt x="370" y="626"/>
                  <a:pt x="393" y="563"/>
                </a:cubicBezTo>
                <a:cubicBezTo>
                  <a:pt x="441" y="468"/>
                  <a:pt x="477" y="396"/>
                  <a:pt x="513" y="301"/>
                </a:cubicBezTo>
                <a:cubicBezTo>
                  <a:pt x="560" y="206"/>
                  <a:pt x="548" y="87"/>
                  <a:pt x="441" y="27"/>
                </a:cubicBezTo>
                <a:cubicBezTo>
                  <a:pt x="411" y="10"/>
                  <a:pt x="372" y="0"/>
                  <a:pt x="3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1896930" y="5040492"/>
            <a:ext cx="60923" cy="57917"/>
          </a:xfrm>
          <a:custGeom>
            <a:avLst/>
            <a:gdLst/>
            <a:ahLst/>
            <a:cxnLst/>
            <a:rect l="l" t="t" r="r" b="b"/>
            <a:pathLst>
              <a:path w="608" h="578" extrusionOk="0">
                <a:moveTo>
                  <a:pt x="244" y="1"/>
                </a:moveTo>
                <a:cubicBezTo>
                  <a:pt x="211" y="1"/>
                  <a:pt x="176" y="9"/>
                  <a:pt x="143" y="28"/>
                </a:cubicBezTo>
                <a:cubicBezTo>
                  <a:pt x="48" y="87"/>
                  <a:pt x="0" y="218"/>
                  <a:pt x="72" y="313"/>
                </a:cubicBezTo>
                <a:cubicBezTo>
                  <a:pt x="119" y="373"/>
                  <a:pt x="143" y="432"/>
                  <a:pt x="191" y="468"/>
                </a:cubicBezTo>
                <a:cubicBezTo>
                  <a:pt x="232" y="534"/>
                  <a:pt x="303" y="578"/>
                  <a:pt x="378" y="578"/>
                </a:cubicBezTo>
                <a:cubicBezTo>
                  <a:pt x="410" y="578"/>
                  <a:pt x="444" y="569"/>
                  <a:pt x="477" y="551"/>
                </a:cubicBezTo>
                <a:cubicBezTo>
                  <a:pt x="560" y="492"/>
                  <a:pt x="607" y="349"/>
                  <a:pt x="548" y="266"/>
                </a:cubicBezTo>
                <a:cubicBezTo>
                  <a:pt x="500" y="206"/>
                  <a:pt x="477" y="147"/>
                  <a:pt x="429" y="99"/>
                </a:cubicBezTo>
                <a:cubicBezTo>
                  <a:pt x="388" y="41"/>
                  <a:pt x="31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1964867" y="5026063"/>
            <a:ext cx="56214" cy="66635"/>
          </a:xfrm>
          <a:custGeom>
            <a:avLst/>
            <a:gdLst/>
            <a:ahLst/>
            <a:cxnLst/>
            <a:rect l="l" t="t" r="r" b="b"/>
            <a:pathLst>
              <a:path w="561" h="665" extrusionOk="0">
                <a:moveTo>
                  <a:pt x="234" y="0"/>
                </a:moveTo>
                <a:cubicBezTo>
                  <a:pt x="220" y="0"/>
                  <a:pt x="205" y="2"/>
                  <a:pt x="191" y="5"/>
                </a:cubicBezTo>
                <a:cubicBezTo>
                  <a:pt x="96" y="52"/>
                  <a:pt x="1" y="160"/>
                  <a:pt x="49" y="255"/>
                </a:cubicBezTo>
                <a:cubicBezTo>
                  <a:pt x="72" y="350"/>
                  <a:pt x="108" y="422"/>
                  <a:pt x="132" y="517"/>
                </a:cubicBezTo>
                <a:cubicBezTo>
                  <a:pt x="163" y="600"/>
                  <a:pt x="257" y="664"/>
                  <a:pt x="351" y="664"/>
                </a:cubicBezTo>
                <a:cubicBezTo>
                  <a:pt x="365" y="664"/>
                  <a:pt x="380" y="663"/>
                  <a:pt x="394" y="660"/>
                </a:cubicBezTo>
                <a:cubicBezTo>
                  <a:pt x="489" y="636"/>
                  <a:pt x="561" y="517"/>
                  <a:pt x="537" y="410"/>
                </a:cubicBezTo>
                <a:cubicBezTo>
                  <a:pt x="513" y="314"/>
                  <a:pt x="477" y="243"/>
                  <a:pt x="441" y="160"/>
                </a:cubicBezTo>
                <a:cubicBezTo>
                  <a:pt x="421" y="66"/>
                  <a:pt x="328" y="0"/>
                  <a:pt x="2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061562" y="5033678"/>
            <a:ext cx="41885" cy="74050"/>
          </a:xfrm>
          <a:custGeom>
            <a:avLst/>
            <a:gdLst/>
            <a:ahLst/>
            <a:cxnLst/>
            <a:rect l="l" t="t" r="r" b="b"/>
            <a:pathLst>
              <a:path w="418" h="739" extrusionOk="0">
                <a:moveTo>
                  <a:pt x="215" y="0"/>
                </a:moveTo>
                <a:cubicBezTo>
                  <a:pt x="96" y="24"/>
                  <a:pt x="0" y="107"/>
                  <a:pt x="0" y="215"/>
                </a:cubicBezTo>
                <a:lnTo>
                  <a:pt x="0" y="524"/>
                </a:lnTo>
                <a:cubicBezTo>
                  <a:pt x="0" y="631"/>
                  <a:pt x="96" y="738"/>
                  <a:pt x="215" y="738"/>
                </a:cubicBezTo>
                <a:cubicBezTo>
                  <a:pt x="334" y="738"/>
                  <a:pt x="417" y="643"/>
                  <a:pt x="417" y="524"/>
                </a:cubicBezTo>
                <a:lnTo>
                  <a:pt x="417" y="215"/>
                </a:lnTo>
                <a:cubicBezTo>
                  <a:pt x="417" y="107"/>
                  <a:pt x="334" y="0"/>
                  <a:pt x="2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149720" y="3918016"/>
            <a:ext cx="264231" cy="219088"/>
          </a:xfrm>
          <a:custGeom>
            <a:avLst/>
            <a:gdLst/>
            <a:ahLst/>
            <a:cxnLst/>
            <a:rect l="l" t="t" r="r" b="b"/>
            <a:pathLst>
              <a:path w="4466" h="3703" extrusionOk="0">
                <a:moveTo>
                  <a:pt x="2093" y="0"/>
                </a:moveTo>
                <a:cubicBezTo>
                  <a:pt x="1948" y="0"/>
                  <a:pt x="1802" y="13"/>
                  <a:pt x="1660" y="41"/>
                </a:cubicBezTo>
                <a:lnTo>
                  <a:pt x="1660" y="41"/>
                </a:lnTo>
                <a:lnTo>
                  <a:pt x="1739" y="19"/>
                </a:lnTo>
                <a:lnTo>
                  <a:pt x="1739" y="19"/>
                </a:lnTo>
                <a:cubicBezTo>
                  <a:pt x="1048" y="126"/>
                  <a:pt x="382" y="543"/>
                  <a:pt x="155" y="1197"/>
                </a:cubicBezTo>
                <a:cubicBezTo>
                  <a:pt x="1" y="1638"/>
                  <a:pt x="60" y="2150"/>
                  <a:pt x="274" y="2567"/>
                </a:cubicBezTo>
                <a:cubicBezTo>
                  <a:pt x="501" y="2983"/>
                  <a:pt x="870" y="3305"/>
                  <a:pt x="1310" y="3495"/>
                </a:cubicBezTo>
                <a:cubicBezTo>
                  <a:pt x="1612" y="3632"/>
                  <a:pt x="1946" y="3702"/>
                  <a:pt x="2278" y="3702"/>
                </a:cubicBezTo>
                <a:cubicBezTo>
                  <a:pt x="2756" y="3702"/>
                  <a:pt x="3230" y="3555"/>
                  <a:pt x="3596" y="3245"/>
                </a:cubicBezTo>
                <a:cubicBezTo>
                  <a:pt x="4227" y="2721"/>
                  <a:pt x="4465" y="1757"/>
                  <a:pt x="4061" y="1054"/>
                </a:cubicBezTo>
                <a:cubicBezTo>
                  <a:pt x="3942" y="828"/>
                  <a:pt x="3763" y="638"/>
                  <a:pt x="3549" y="495"/>
                </a:cubicBezTo>
                <a:cubicBezTo>
                  <a:pt x="3139" y="172"/>
                  <a:pt x="2615" y="0"/>
                  <a:pt x="20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021541" y="419518"/>
            <a:ext cx="512976" cy="424991"/>
          </a:xfrm>
          <a:custGeom>
            <a:avLst/>
            <a:gdLst/>
            <a:ahLst/>
            <a:cxnLst/>
            <a:rect l="l" t="t" r="r" b="b"/>
            <a:pathLst>
              <a:path w="4466" h="3700" extrusionOk="0">
                <a:moveTo>
                  <a:pt x="2099" y="0"/>
                </a:moveTo>
                <a:cubicBezTo>
                  <a:pt x="1943" y="0"/>
                  <a:pt x="1787" y="15"/>
                  <a:pt x="1634" y="45"/>
                </a:cubicBezTo>
                <a:lnTo>
                  <a:pt x="1634" y="45"/>
                </a:lnTo>
                <a:lnTo>
                  <a:pt x="1750" y="13"/>
                </a:lnTo>
                <a:lnTo>
                  <a:pt x="1750" y="13"/>
                </a:lnTo>
                <a:cubicBezTo>
                  <a:pt x="1060" y="121"/>
                  <a:pt x="393" y="537"/>
                  <a:pt x="167" y="1192"/>
                </a:cubicBezTo>
                <a:cubicBezTo>
                  <a:pt x="0" y="1633"/>
                  <a:pt x="60" y="2145"/>
                  <a:pt x="286" y="2561"/>
                </a:cubicBezTo>
                <a:cubicBezTo>
                  <a:pt x="512" y="2978"/>
                  <a:pt x="881" y="3311"/>
                  <a:pt x="1310" y="3502"/>
                </a:cubicBezTo>
                <a:cubicBezTo>
                  <a:pt x="1613" y="3632"/>
                  <a:pt x="1943" y="3700"/>
                  <a:pt x="2271" y="3700"/>
                </a:cubicBezTo>
                <a:cubicBezTo>
                  <a:pt x="2754" y="3700"/>
                  <a:pt x="3232" y="3552"/>
                  <a:pt x="3608" y="3240"/>
                </a:cubicBezTo>
                <a:cubicBezTo>
                  <a:pt x="4227" y="2728"/>
                  <a:pt x="4465" y="1752"/>
                  <a:pt x="4060" y="1061"/>
                </a:cubicBezTo>
                <a:cubicBezTo>
                  <a:pt x="3953" y="835"/>
                  <a:pt x="3763" y="644"/>
                  <a:pt x="3560" y="490"/>
                </a:cubicBezTo>
                <a:cubicBezTo>
                  <a:pt x="3143" y="167"/>
                  <a:pt x="2621" y="0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4911053">
            <a:off x="8768546" y="1489329"/>
            <a:ext cx="333178" cy="276041"/>
          </a:xfrm>
          <a:custGeom>
            <a:avLst/>
            <a:gdLst/>
            <a:ahLst/>
            <a:cxnLst/>
            <a:rect l="l" t="t" r="r" b="b"/>
            <a:pathLst>
              <a:path w="4466" h="3700" extrusionOk="0">
                <a:moveTo>
                  <a:pt x="2099" y="0"/>
                </a:moveTo>
                <a:cubicBezTo>
                  <a:pt x="1932" y="0"/>
                  <a:pt x="1765" y="17"/>
                  <a:pt x="1602" y="52"/>
                </a:cubicBezTo>
                <a:lnTo>
                  <a:pt x="1602" y="52"/>
                </a:lnTo>
                <a:lnTo>
                  <a:pt x="1739" y="14"/>
                </a:lnTo>
                <a:lnTo>
                  <a:pt x="1739" y="14"/>
                </a:lnTo>
                <a:cubicBezTo>
                  <a:pt x="1060" y="121"/>
                  <a:pt x="393" y="538"/>
                  <a:pt x="167" y="1192"/>
                </a:cubicBezTo>
                <a:cubicBezTo>
                  <a:pt x="0" y="1645"/>
                  <a:pt x="60" y="2145"/>
                  <a:pt x="286" y="2562"/>
                </a:cubicBezTo>
                <a:cubicBezTo>
                  <a:pt x="512" y="2978"/>
                  <a:pt x="881" y="3312"/>
                  <a:pt x="1310" y="3502"/>
                </a:cubicBezTo>
                <a:cubicBezTo>
                  <a:pt x="1613" y="3632"/>
                  <a:pt x="1943" y="3700"/>
                  <a:pt x="2270" y="3700"/>
                </a:cubicBezTo>
                <a:cubicBezTo>
                  <a:pt x="2752" y="3700"/>
                  <a:pt x="3227" y="3553"/>
                  <a:pt x="3596" y="3240"/>
                </a:cubicBezTo>
                <a:cubicBezTo>
                  <a:pt x="4227" y="2728"/>
                  <a:pt x="4465" y="1752"/>
                  <a:pt x="4060" y="1061"/>
                </a:cubicBezTo>
                <a:cubicBezTo>
                  <a:pt x="3941" y="835"/>
                  <a:pt x="3763" y="645"/>
                  <a:pt x="3560" y="490"/>
                </a:cubicBezTo>
                <a:cubicBezTo>
                  <a:pt x="3143" y="167"/>
                  <a:pt x="2621" y="0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3588072">
            <a:off x="7659511" y="4418139"/>
            <a:ext cx="333173" cy="276040"/>
          </a:xfrm>
          <a:custGeom>
            <a:avLst/>
            <a:gdLst/>
            <a:ahLst/>
            <a:cxnLst/>
            <a:rect l="l" t="t" r="r" b="b"/>
            <a:pathLst>
              <a:path w="4466" h="3700" extrusionOk="0">
                <a:moveTo>
                  <a:pt x="2099" y="0"/>
                </a:moveTo>
                <a:cubicBezTo>
                  <a:pt x="1932" y="0"/>
                  <a:pt x="1765" y="17"/>
                  <a:pt x="1602" y="52"/>
                </a:cubicBezTo>
                <a:lnTo>
                  <a:pt x="1602" y="52"/>
                </a:lnTo>
                <a:lnTo>
                  <a:pt x="1739" y="14"/>
                </a:lnTo>
                <a:lnTo>
                  <a:pt x="1739" y="14"/>
                </a:lnTo>
                <a:cubicBezTo>
                  <a:pt x="1060" y="121"/>
                  <a:pt x="393" y="538"/>
                  <a:pt x="167" y="1192"/>
                </a:cubicBezTo>
                <a:cubicBezTo>
                  <a:pt x="0" y="1645"/>
                  <a:pt x="60" y="2145"/>
                  <a:pt x="286" y="2562"/>
                </a:cubicBezTo>
                <a:cubicBezTo>
                  <a:pt x="512" y="2978"/>
                  <a:pt x="881" y="3312"/>
                  <a:pt x="1310" y="3502"/>
                </a:cubicBezTo>
                <a:cubicBezTo>
                  <a:pt x="1613" y="3632"/>
                  <a:pt x="1943" y="3700"/>
                  <a:pt x="2270" y="3700"/>
                </a:cubicBezTo>
                <a:cubicBezTo>
                  <a:pt x="2752" y="3700"/>
                  <a:pt x="3227" y="3553"/>
                  <a:pt x="3596" y="3240"/>
                </a:cubicBezTo>
                <a:cubicBezTo>
                  <a:pt x="4227" y="2728"/>
                  <a:pt x="4465" y="1752"/>
                  <a:pt x="4060" y="1061"/>
                </a:cubicBezTo>
                <a:cubicBezTo>
                  <a:pt x="3941" y="835"/>
                  <a:pt x="3763" y="645"/>
                  <a:pt x="3560" y="490"/>
                </a:cubicBezTo>
                <a:cubicBezTo>
                  <a:pt x="3143" y="167"/>
                  <a:pt x="2621" y="0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ctrTitle"/>
          </p:nvPr>
        </p:nvSpPr>
        <p:spPr>
          <a:xfrm>
            <a:off x="821250" y="1818388"/>
            <a:ext cx="5367900" cy="137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subTitle" idx="1"/>
          </p:nvPr>
        </p:nvSpPr>
        <p:spPr>
          <a:xfrm>
            <a:off x="821400" y="3193013"/>
            <a:ext cx="5367600" cy="2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600">
                <a:solidFill>
                  <a:schemeClr val="accent4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"/>
          <p:cNvSpPr/>
          <p:nvPr/>
        </p:nvSpPr>
        <p:spPr>
          <a:xfrm rot="8100000">
            <a:off x="7324193" y="2563018"/>
            <a:ext cx="1512657" cy="2139413"/>
          </a:xfrm>
          <a:custGeom>
            <a:avLst/>
            <a:gdLst/>
            <a:ahLst/>
            <a:cxnLst/>
            <a:rect l="l" t="t" r="r" b="b"/>
            <a:pathLst>
              <a:path w="7740" h="10947" extrusionOk="0">
                <a:moveTo>
                  <a:pt x="592" y="1"/>
                </a:moveTo>
                <a:cubicBezTo>
                  <a:pt x="563" y="1"/>
                  <a:pt x="525" y="33"/>
                  <a:pt x="525" y="88"/>
                </a:cubicBezTo>
                <a:cubicBezTo>
                  <a:pt x="584" y="897"/>
                  <a:pt x="822" y="1719"/>
                  <a:pt x="1120" y="2493"/>
                </a:cubicBezTo>
                <a:cubicBezTo>
                  <a:pt x="1096" y="2529"/>
                  <a:pt x="1060" y="2552"/>
                  <a:pt x="1013" y="2612"/>
                </a:cubicBezTo>
                <a:cubicBezTo>
                  <a:pt x="929" y="2719"/>
                  <a:pt x="810" y="2874"/>
                  <a:pt x="703" y="3041"/>
                </a:cubicBezTo>
                <a:cubicBezTo>
                  <a:pt x="584" y="3231"/>
                  <a:pt x="477" y="3445"/>
                  <a:pt x="382" y="3683"/>
                </a:cubicBezTo>
                <a:cubicBezTo>
                  <a:pt x="275" y="3922"/>
                  <a:pt x="203" y="4172"/>
                  <a:pt x="144" y="4445"/>
                </a:cubicBezTo>
                <a:cubicBezTo>
                  <a:pt x="84" y="4707"/>
                  <a:pt x="36" y="4981"/>
                  <a:pt x="25" y="5231"/>
                </a:cubicBezTo>
                <a:cubicBezTo>
                  <a:pt x="1" y="5362"/>
                  <a:pt x="1" y="5481"/>
                  <a:pt x="1" y="5600"/>
                </a:cubicBezTo>
                <a:cubicBezTo>
                  <a:pt x="1" y="5719"/>
                  <a:pt x="25" y="5838"/>
                  <a:pt x="25" y="5946"/>
                </a:cubicBezTo>
                <a:cubicBezTo>
                  <a:pt x="36" y="6053"/>
                  <a:pt x="48" y="6160"/>
                  <a:pt x="60" y="6243"/>
                </a:cubicBezTo>
                <a:cubicBezTo>
                  <a:pt x="84" y="6339"/>
                  <a:pt x="96" y="6410"/>
                  <a:pt x="108" y="6469"/>
                </a:cubicBezTo>
                <a:cubicBezTo>
                  <a:pt x="144" y="6600"/>
                  <a:pt x="167" y="6672"/>
                  <a:pt x="167" y="6672"/>
                </a:cubicBezTo>
                <a:lnTo>
                  <a:pt x="322" y="6529"/>
                </a:lnTo>
                <a:cubicBezTo>
                  <a:pt x="358" y="6481"/>
                  <a:pt x="406" y="6410"/>
                  <a:pt x="465" y="6350"/>
                </a:cubicBezTo>
                <a:cubicBezTo>
                  <a:pt x="525" y="6279"/>
                  <a:pt x="572" y="6196"/>
                  <a:pt x="632" y="6112"/>
                </a:cubicBezTo>
                <a:cubicBezTo>
                  <a:pt x="691" y="6017"/>
                  <a:pt x="751" y="5922"/>
                  <a:pt x="798" y="5815"/>
                </a:cubicBezTo>
                <a:cubicBezTo>
                  <a:pt x="858" y="5707"/>
                  <a:pt x="894" y="5588"/>
                  <a:pt x="953" y="5469"/>
                </a:cubicBezTo>
                <a:cubicBezTo>
                  <a:pt x="1060" y="5231"/>
                  <a:pt x="1132" y="4981"/>
                  <a:pt x="1191" y="4707"/>
                </a:cubicBezTo>
                <a:cubicBezTo>
                  <a:pt x="1251" y="4445"/>
                  <a:pt x="1299" y="4172"/>
                  <a:pt x="1310" y="3922"/>
                </a:cubicBezTo>
                <a:cubicBezTo>
                  <a:pt x="1334" y="3672"/>
                  <a:pt x="1334" y="3421"/>
                  <a:pt x="1310" y="3207"/>
                </a:cubicBezTo>
                <a:cubicBezTo>
                  <a:pt x="1299" y="3100"/>
                  <a:pt x="1287" y="3005"/>
                  <a:pt x="1275" y="2921"/>
                </a:cubicBezTo>
                <a:lnTo>
                  <a:pt x="1275" y="2921"/>
                </a:lnTo>
                <a:cubicBezTo>
                  <a:pt x="1299" y="2981"/>
                  <a:pt x="1310" y="3041"/>
                  <a:pt x="1346" y="3100"/>
                </a:cubicBezTo>
                <a:cubicBezTo>
                  <a:pt x="1584" y="3672"/>
                  <a:pt x="1846" y="4207"/>
                  <a:pt x="2144" y="4743"/>
                </a:cubicBezTo>
                <a:cubicBezTo>
                  <a:pt x="2132" y="4755"/>
                  <a:pt x="2108" y="4791"/>
                  <a:pt x="2084" y="4815"/>
                </a:cubicBezTo>
                <a:cubicBezTo>
                  <a:pt x="2001" y="4922"/>
                  <a:pt x="1882" y="5065"/>
                  <a:pt x="1775" y="5243"/>
                </a:cubicBezTo>
                <a:cubicBezTo>
                  <a:pt x="1656" y="5422"/>
                  <a:pt x="1549" y="5648"/>
                  <a:pt x="1453" y="5886"/>
                </a:cubicBezTo>
                <a:cubicBezTo>
                  <a:pt x="1346" y="6124"/>
                  <a:pt x="1275" y="6374"/>
                  <a:pt x="1215" y="6648"/>
                </a:cubicBezTo>
                <a:cubicBezTo>
                  <a:pt x="1156" y="6910"/>
                  <a:pt x="1108" y="7184"/>
                  <a:pt x="1096" y="7434"/>
                </a:cubicBezTo>
                <a:cubicBezTo>
                  <a:pt x="1072" y="7565"/>
                  <a:pt x="1072" y="7684"/>
                  <a:pt x="1072" y="7803"/>
                </a:cubicBezTo>
                <a:cubicBezTo>
                  <a:pt x="1072" y="7922"/>
                  <a:pt x="1096" y="8041"/>
                  <a:pt x="1096" y="8148"/>
                </a:cubicBezTo>
                <a:cubicBezTo>
                  <a:pt x="1108" y="8255"/>
                  <a:pt x="1120" y="8363"/>
                  <a:pt x="1132" y="8446"/>
                </a:cubicBezTo>
                <a:cubicBezTo>
                  <a:pt x="1156" y="8541"/>
                  <a:pt x="1168" y="8613"/>
                  <a:pt x="1179" y="8684"/>
                </a:cubicBezTo>
                <a:cubicBezTo>
                  <a:pt x="1215" y="8815"/>
                  <a:pt x="1239" y="8898"/>
                  <a:pt x="1239" y="8898"/>
                </a:cubicBezTo>
                <a:lnTo>
                  <a:pt x="1394" y="8744"/>
                </a:lnTo>
                <a:cubicBezTo>
                  <a:pt x="1430" y="8696"/>
                  <a:pt x="1477" y="8625"/>
                  <a:pt x="1537" y="8565"/>
                </a:cubicBezTo>
                <a:cubicBezTo>
                  <a:pt x="1596" y="8494"/>
                  <a:pt x="1644" y="8422"/>
                  <a:pt x="1703" y="8327"/>
                </a:cubicBezTo>
                <a:cubicBezTo>
                  <a:pt x="1763" y="8244"/>
                  <a:pt x="1822" y="8136"/>
                  <a:pt x="1870" y="8029"/>
                </a:cubicBezTo>
                <a:cubicBezTo>
                  <a:pt x="1930" y="7922"/>
                  <a:pt x="1965" y="7803"/>
                  <a:pt x="2025" y="7684"/>
                </a:cubicBezTo>
                <a:cubicBezTo>
                  <a:pt x="2132" y="7446"/>
                  <a:pt x="2203" y="7196"/>
                  <a:pt x="2263" y="6934"/>
                </a:cubicBezTo>
                <a:cubicBezTo>
                  <a:pt x="2322" y="6660"/>
                  <a:pt x="2370" y="6398"/>
                  <a:pt x="2382" y="6136"/>
                </a:cubicBezTo>
                <a:cubicBezTo>
                  <a:pt x="2406" y="5886"/>
                  <a:pt x="2406" y="5636"/>
                  <a:pt x="2382" y="5422"/>
                </a:cubicBezTo>
                <a:cubicBezTo>
                  <a:pt x="2370" y="5303"/>
                  <a:pt x="2358" y="5219"/>
                  <a:pt x="2346" y="5112"/>
                </a:cubicBezTo>
                <a:lnTo>
                  <a:pt x="2346" y="5112"/>
                </a:lnTo>
                <a:cubicBezTo>
                  <a:pt x="2644" y="5624"/>
                  <a:pt x="2965" y="6112"/>
                  <a:pt x="3311" y="6589"/>
                </a:cubicBezTo>
                <a:lnTo>
                  <a:pt x="3263" y="6672"/>
                </a:lnTo>
                <a:cubicBezTo>
                  <a:pt x="3204" y="6791"/>
                  <a:pt x="3144" y="6970"/>
                  <a:pt x="3096" y="7184"/>
                </a:cubicBezTo>
                <a:cubicBezTo>
                  <a:pt x="3037" y="7386"/>
                  <a:pt x="3001" y="7624"/>
                  <a:pt x="2977" y="7886"/>
                </a:cubicBezTo>
                <a:cubicBezTo>
                  <a:pt x="2954" y="8136"/>
                  <a:pt x="2954" y="8398"/>
                  <a:pt x="2977" y="8684"/>
                </a:cubicBezTo>
                <a:cubicBezTo>
                  <a:pt x="3001" y="8958"/>
                  <a:pt x="3037" y="9220"/>
                  <a:pt x="3096" y="9470"/>
                </a:cubicBezTo>
                <a:cubicBezTo>
                  <a:pt x="3132" y="9589"/>
                  <a:pt x="3156" y="9708"/>
                  <a:pt x="3204" y="9827"/>
                </a:cubicBezTo>
                <a:cubicBezTo>
                  <a:pt x="3239" y="9946"/>
                  <a:pt x="3275" y="10053"/>
                  <a:pt x="3323" y="10149"/>
                </a:cubicBezTo>
                <a:cubicBezTo>
                  <a:pt x="3370" y="10244"/>
                  <a:pt x="3418" y="10339"/>
                  <a:pt x="3442" y="10410"/>
                </a:cubicBezTo>
                <a:cubicBezTo>
                  <a:pt x="3489" y="10482"/>
                  <a:pt x="3513" y="10565"/>
                  <a:pt x="3561" y="10625"/>
                </a:cubicBezTo>
                <a:cubicBezTo>
                  <a:pt x="3632" y="10744"/>
                  <a:pt x="3680" y="10803"/>
                  <a:pt x="3680" y="10803"/>
                </a:cubicBezTo>
                <a:cubicBezTo>
                  <a:pt x="3680" y="10803"/>
                  <a:pt x="3727" y="10720"/>
                  <a:pt x="3775" y="10601"/>
                </a:cubicBezTo>
                <a:cubicBezTo>
                  <a:pt x="3799" y="10541"/>
                  <a:pt x="3835" y="10470"/>
                  <a:pt x="3858" y="10387"/>
                </a:cubicBezTo>
                <a:cubicBezTo>
                  <a:pt x="3894" y="10291"/>
                  <a:pt x="3918" y="10208"/>
                  <a:pt x="3954" y="10101"/>
                </a:cubicBezTo>
                <a:cubicBezTo>
                  <a:pt x="3977" y="9994"/>
                  <a:pt x="3989" y="9875"/>
                  <a:pt x="4025" y="9768"/>
                </a:cubicBezTo>
                <a:cubicBezTo>
                  <a:pt x="4037" y="9648"/>
                  <a:pt x="4049" y="9529"/>
                  <a:pt x="4073" y="9398"/>
                </a:cubicBezTo>
                <a:cubicBezTo>
                  <a:pt x="4085" y="9148"/>
                  <a:pt x="4085" y="8875"/>
                  <a:pt x="4073" y="8601"/>
                </a:cubicBezTo>
                <a:cubicBezTo>
                  <a:pt x="4049" y="8327"/>
                  <a:pt x="4013" y="8065"/>
                  <a:pt x="3954" y="7803"/>
                </a:cubicBezTo>
                <a:cubicBezTo>
                  <a:pt x="3894" y="7565"/>
                  <a:pt x="3811" y="7327"/>
                  <a:pt x="3727" y="7136"/>
                </a:cubicBezTo>
                <a:lnTo>
                  <a:pt x="3727" y="7136"/>
                </a:lnTo>
                <a:cubicBezTo>
                  <a:pt x="4037" y="7529"/>
                  <a:pt x="4347" y="7910"/>
                  <a:pt x="4680" y="8279"/>
                </a:cubicBezTo>
                <a:cubicBezTo>
                  <a:pt x="4728" y="8398"/>
                  <a:pt x="4787" y="8541"/>
                  <a:pt x="4870" y="8696"/>
                </a:cubicBezTo>
                <a:cubicBezTo>
                  <a:pt x="4978" y="8898"/>
                  <a:pt x="5109" y="9101"/>
                  <a:pt x="5263" y="9291"/>
                </a:cubicBezTo>
                <a:cubicBezTo>
                  <a:pt x="5418" y="9506"/>
                  <a:pt x="5597" y="9696"/>
                  <a:pt x="5799" y="9887"/>
                </a:cubicBezTo>
                <a:cubicBezTo>
                  <a:pt x="5990" y="10065"/>
                  <a:pt x="6192" y="10244"/>
                  <a:pt x="6418" y="10387"/>
                </a:cubicBezTo>
                <a:cubicBezTo>
                  <a:pt x="6525" y="10458"/>
                  <a:pt x="6633" y="10518"/>
                  <a:pt x="6728" y="10577"/>
                </a:cubicBezTo>
                <a:cubicBezTo>
                  <a:pt x="6835" y="10637"/>
                  <a:pt x="6942" y="10684"/>
                  <a:pt x="7049" y="10720"/>
                </a:cubicBezTo>
                <a:cubicBezTo>
                  <a:pt x="7145" y="10768"/>
                  <a:pt x="7240" y="10803"/>
                  <a:pt x="7311" y="10827"/>
                </a:cubicBezTo>
                <a:cubicBezTo>
                  <a:pt x="7406" y="10863"/>
                  <a:pt x="7478" y="10887"/>
                  <a:pt x="7537" y="10899"/>
                </a:cubicBezTo>
                <a:cubicBezTo>
                  <a:pt x="7668" y="10934"/>
                  <a:pt x="7740" y="10946"/>
                  <a:pt x="7740" y="10946"/>
                </a:cubicBezTo>
                <a:cubicBezTo>
                  <a:pt x="7740" y="10946"/>
                  <a:pt x="7728" y="10875"/>
                  <a:pt x="7680" y="10744"/>
                </a:cubicBezTo>
                <a:cubicBezTo>
                  <a:pt x="7668" y="10684"/>
                  <a:pt x="7645" y="10601"/>
                  <a:pt x="7597" y="10518"/>
                </a:cubicBezTo>
                <a:cubicBezTo>
                  <a:pt x="7561" y="10422"/>
                  <a:pt x="7526" y="10339"/>
                  <a:pt x="7466" y="10244"/>
                </a:cubicBezTo>
                <a:cubicBezTo>
                  <a:pt x="7418" y="10160"/>
                  <a:pt x="7359" y="10053"/>
                  <a:pt x="7287" y="9946"/>
                </a:cubicBezTo>
                <a:cubicBezTo>
                  <a:pt x="7228" y="9851"/>
                  <a:pt x="7145" y="9744"/>
                  <a:pt x="7061" y="9648"/>
                </a:cubicBezTo>
                <a:cubicBezTo>
                  <a:pt x="6894" y="9446"/>
                  <a:pt x="6716" y="9256"/>
                  <a:pt x="6525" y="9077"/>
                </a:cubicBezTo>
                <a:cubicBezTo>
                  <a:pt x="6335" y="8898"/>
                  <a:pt x="6109" y="8720"/>
                  <a:pt x="5894" y="8577"/>
                </a:cubicBezTo>
                <a:cubicBezTo>
                  <a:pt x="5692" y="8434"/>
                  <a:pt x="5466" y="8327"/>
                  <a:pt x="5275" y="8244"/>
                </a:cubicBezTo>
                <a:cubicBezTo>
                  <a:pt x="5085" y="8148"/>
                  <a:pt x="4906" y="8089"/>
                  <a:pt x="4763" y="8065"/>
                </a:cubicBezTo>
                <a:cubicBezTo>
                  <a:pt x="4728" y="8041"/>
                  <a:pt x="4692" y="8041"/>
                  <a:pt x="4644" y="8029"/>
                </a:cubicBezTo>
                <a:cubicBezTo>
                  <a:pt x="4108" y="7434"/>
                  <a:pt x="3620" y="6815"/>
                  <a:pt x="3180" y="6160"/>
                </a:cubicBezTo>
                <a:lnTo>
                  <a:pt x="3180" y="6160"/>
                </a:lnTo>
                <a:cubicBezTo>
                  <a:pt x="3275" y="6231"/>
                  <a:pt x="3418" y="6303"/>
                  <a:pt x="3573" y="6374"/>
                </a:cubicBezTo>
                <a:cubicBezTo>
                  <a:pt x="3775" y="6469"/>
                  <a:pt x="3989" y="6553"/>
                  <a:pt x="4251" y="6636"/>
                </a:cubicBezTo>
                <a:cubicBezTo>
                  <a:pt x="4501" y="6708"/>
                  <a:pt x="4763" y="6755"/>
                  <a:pt x="5037" y="6779"/>
                </a:cubicBezTo>
                <a:cubicBezTo>
                  <a:pt x="5234" y="6806"/>
                  <a:pt x="5437" y="6819"/>
                  <a:pt x="5637" y="6819"/>
                </a:cubicBezTo>
                <a:cubicBezTo>
                  <a:pt x="5703" y="6819"/>
                  <a:pt x="5769" y="6818"/>
                  <a:pt x="5835" y="6815"/>
                </a:cubicBezTo>
                <a:cubicBezTo>
                  <a:pt x="5978" y="6815"/>
                  <a:pt x="6097" y="6791"/>
                  <a:pt x="6216" y="6779"/>
                </a:cubicBezTo>
                <a:cubicBezTo>
                  <a:pt x="6335" y="6767"/>
                  <a:pt x="6454" y="6755"/>
                  <a:pt x="6549" y="6720"/>
                </a:cubicBezTo>
                <a:cubicBezTo>
                  <a:pt x="6656" y="6696"/>
                  <a:pt x="6764" y="6672"/>
                  <a:pt x="6835" y="6648"/>
                </a:cubicBezTo>
                <a:cubicBezTo>
                  <a:pt x="6930" y="6612"/>
                  <a:pt x="7002" y="6589"/>
                  <a:pt x="7061" y="6577"/>
                </a:cubicBezTo>
                <a:cubicBezTo>
                  <a:pt x="7180" y="6529"/>
                  <a:pt x="7252" y="6481"/>
                  <a:pt x="7252" y="6481"/>
                </a:cubicBezTo>
                <a:cubicBezTo>
                  <a:pt x="7252" y="6481"/>
                  <a:pt x="7192" y="6422"/>
                  <a:pt x="7073" y="6350"/>
                </a:cubicBezTo>
                <a:cubicBezTo>
                  <a:pt x="7014" y="6303"/>
                  <a:pt x="6954" y="6279"/>
                  <a:pt x="6883" y="6231"/>
                </a:cubicBezTo>
                <a:cubicBezTo>
                  <a:pt x="6811" y="6184"/>
                  <a:pt x="6716" y="6136"/>
                  <a:pt x="6609" y="6100"/>
                </a:cubicBezTo>
                <a:lnTo>
                  <a:pt x="6299" y="5958"/>
                </a:lnTo>
                <a:cubicBezTo>
                  <a:pt x="6180" y="5922"/>
                  <a:pt x="6061" y="5886"/>
                  <a:pt x="5942" y="5850"/>
                </a:cubicBezTo>
                <a:cubicBezTo>
                  <a:pt x="5692" y="5767"/>
                  <a:pt x="5418" y="5731"/>
                  <a:pt x="5156" y="5696"/>
                </a:cubicBezTo>
                <a:cubicBezTo>
                  <a:pt x="4951" y="5669"/>
                  <a:pt x="4752" y="5655"/>
                  <a:pt x="4550" y="5655"/>
                </a:cubicBezTo>
                <a:cubicBezTo>
                  <a:pt x="4483" y="5655"/>
                  <a:pt x="4415" y="5657"/>
                  <a:pt x="4347" y="5660"/>
                </a:cubicBezTo>
                <a:cubicBezTo>
                  <a:pt x="4097" y="5684"/>
                  <a:pt x="3846" y="5707"/>
                  <a:pt x="3632" y="5755"/>
                </a:cubicBezTo>
                <a:cubicBezTo>
                  <a:pt x="3430" y="5803"/>
                  <a:pt x="3251" y="5862"/>
                  <a:pt x="3132" y="5910"/>
                </a:cubicBezTo>
                <a:cubicBezTo>
                  <a:pt x="3084" y="5922"/>
                  <a:pt x="3037" y="5934"/>
                  <a:pt x="3013" y="5946"/>
                </a:cubicBezTo>
                <a:cubicBezTo>
                  <a:pt x="2561" y="5291"/>
                  <a:pt x="2168" y="4588"/>
                  <a:pt x="1822" y="3874"/>
                </a:cubicBezTo>
                <a:lnTo>
                  <a:pt x="1822" y="3874"/>
                </a:lnTo>
                <a:cubicBezTo>
                  <a:pt x="1834" y="3898"/>
                  <a:pt x="1870" y="3910"/>
                  <a:pt x="1894" y="3922"/>
                </a:cubicBezTo>
                <a:cubicBezTo>
                  <a:pt x="2001" y="3993"/>
                  <a:pt x="2168" y="4088"/>
                  <a:pt x="2358" y="4195"/>
                </a:cubicBezTo>
                <a:cubicBezTo>
                  <a:pt x="2549" y="4279"/>
                  <a:pt x="2775" y="4374"/>
                  <a:pt x="3025" y="4445"/>
                </a:cubicBezTo>
                <a:cubicBezTo>
                  <a:pt x="3275" y="4517"/>
                  <a:pt x="3549" y="4564"/>
                  <a:pt x="3811" y="4588"/>
                </a:cubicBezTo>
                <a:cubicBezTo>
                  <a:pt x="4016" y="4615"/>
                  <a:pt x="4215" y="4628"/>
                  <a:pt x="4417" y="4628"/>
                </a:cubicBezTo>
                <a:cubicBezTo>
                  <a:pt x="4484" y="4628"/>
                  <a:pt x="4552" y="4627"/>
                  <a:pt x="4620" y="4624"/>
                </a:cubicBezTo>
                <a:cubicBezTo>
                  <a:pt x="4751" y="4624"/>
                  <a:pt x="4870" y="4612"/>
                  <a:pt x="4989" y="4588"/>
                </a:cubicBezTo>
                <a:cubicBezTo>
                  <a:pt x="5109" y="4576"/>
                  <a:pt x="5228" y="4564"/>
                  <a:pt x="5335" y="4529"/>
                </a:cubicBezTo>
                <a:cubicBezTo>
                  <a:pt x="5442" y="4505"/>
                  <a:pt x="5537" y="4493"/>
                  <a:pt x="5621" y="4457"/>
                </a:cubicBezTo>
                <a:cubicBezTo>
                  <a:pt x="5704" y="4434"/>
                  <a:pt x="5775" y="4422"/>
                  <a:pt x="5835" y="4386"/>
                </a:cubicBezTo>
                <a:cubicBezTo>
                  <a:pt x="5954" y="4338"/>
                  <a:pt x="6037" y="4291"/>
                  <a:pt x="6037" y="4291"/>
                </a:cubicBezTo>
                <a:cubicBezTo>
                  <a:pt x="6037" y="4291"/>
                  <a:pt x="5978" y="4231"/>
                  <a:pt x="5859" y="4160"/>
                </a:cubicBezTo>
                <a:cubicBezTo>
                  <a:pt x="5799" y="4124"/>
                  <a:pt x="5740" y="4088"/>
                  <a:pt x="5656" y="4041"/>
                </a:cubicBezTo>
                <a:cubicBezTo>
                  <a:pt x="5585" y="4005"/>
                  <a:pt x="5501" y="3957"/>
                  <a:pt x="5394" y="3910"/>
                </a:cubicBezTo>
                <a:lnTo>
                  <a:pt x="5085" y="3779"/>
                </a:lnTo>
                <a:cubicBezTo>
                  <a:pt x="4966" y="3731"/>
                  <a:pt x="4847" y="3707"/>
                  <a:pt x="4728" y="3660"/>
                </a:cubicBezTo>
                <a:cubicBezTo>
                  <a:pt x="4466" y="3588"/>
                  <a:pt x="4216" y="3541"/>
                  <a:pt x="3930" y="3505"/>
                </a:cubicBezTo>
                <a:cubicBezTo>
                  <a:pt x="3738" y="3487"/>
                  <a:pt x="3540" y="3476"/>
                  <a:pt x="3345" y="3476"/>
                </a:cubicBezTo>
                <a:cubicBezTo>
                  <a:pt x="3273" y="3476"/>
                  <a:pt x="3202" y="3478"/>
                  <a:pt x="3132" y="3481"/>
                </a:cubicBezTo>
                <a:cubicBezTo>
                  <a:pt x="2882" y="3493"/>
                  <a:pt x="2620" y="3529"/>
                  <a:pt x="2418" y="3564"/>
                </a:cubicBezTo>
                <a:cubicBezTo>
                  <a:pt x="2203" y="3612"/>
                  <a:pt x="2025" y="3672"/>
                  <a:pt x="1906" y="3719"/>
                </a:cubicBezTo>
                <a:cubicBezTo>
                  <a:pt x="1846" y="3743"/>
                  <a:pt x="1811" y="3767"/>
                  <a:pt x="1763" y="3779"/>
                </a:cubicBezTo>
                <a:cubicBezTo>
                  <a:pt x="1632" y="3505"/>
                  <a:pt x="1513" y="3231"/>
                  <a:pt x="1394" y="2945"/>
                </a:cubicBezTo>
                <a:cubicBezTo>
                  <a:pt x="1251" y="2600"/>
                  <a:pt x="1108" y="2231"/>
                  <a:pt x="989" y="1874"/>
                </a:cubicBezTo>
                <a:lnTo>
                  <a:pt x="989" y="1874"/>
                </a:lnTo>
                <a:cubicBezTo>
                  <a:pt x="1013" y="1886"/>
                  <a:pt x="1049" y="1909"/>
                  <a:pt x="1072" y="1933"/>
                </a:cubicBezTo>
                <a:cubicBezTo>
                  <a:pt x="1179" y="2005"/>
                  <a:pt x="1346" y="2112"/>
                  <a:pt x="1537" y="2195"/>
                </a:cubicBezTo>
                <a:cubicBezTo>
                  <a:pt x="1727" y="2290"/>
                  <a:pt x="1953" y="2374"/>
                  <a:pt x="2203" y="2445"/>
                </a:cubicBezTo>
                <a:cubicBezTo>
                  <a:pt x="2465" y="2529"/>
                  <a:pt x="2727" y="2564"/>
                  <a:pt x="3001" y="2600"/>
                </a:cubicBezTo>
                <a:cubicBezTo>
                  <a:pt x="3198" y="2627"/>
                  <a:pt x="3401" y="2640"/>
                  <a:pt x="3596" y="2640"/>
                </a:cubicBezTo>
                <a:cubicBezTo>
                  <a:pt x="3660" y="2640"/>
                  <a:pt x="3724" y="2639"/>
                  <a:pt x="3787" y="2636"/>
                </a:cubicBezTo>
                <a:cubicBezTo>
                  <a:pt x="3918" y="2636"/>
                  <a:pt x="4037" y="2612"/>
                  <a:pt x="4156" y="2600"/>
                </a:cubicBezTo>
                <a:cubicBezTo>
                  <a:pt x="4275" y="2588"/>
                  <a:pt x="4394" y="2564"/>
                  <a:pt x="4501" y="2540"/>
                </a:cubicBezTo>
                <a:cubicBezTo>
                  <a:pt x="4608" y="2505"/>
                  <a:pt x="4704" y="2493"/>
                  <a:pt x="4787" y="2469"/>
                </a:cubicBezTo>
                <a:cubicBezTo>
                  <a:pt x="4870" y="2433"/>
                  <a:pt x="4942" y="2409"/>
                  <a:pt x="5001" y="2386"/>
                </a:cubicBezTo>
                <a:cubicBezTo>
                  <a:pt x="5120" y="2350"/>
                  <a:pt x="5204" y="2302"/>
                  <a:pt x="5204" y="2302"/>
                </a:cubicBezTo>
                <a:cubicBezTo>
                  <a:pt x="5204" y="2302"/>
                  <a:pt x="5144" y="2243"/>
                  <a:pt x="5025" y="2171"/>
                </a:cubicBezTo>
                <a:cubicBezTo>
                  <a:pt x="4966" y="2124"/>
                  <a:pt x="4906" y="2088"/>
                  <a:pt x="4823" y="2052"/>
                </a:cubicBezTo>
                <a:cubicBezTo>
                  <a:pt x="4751" y="2005"/>
                  <a:pt x="4668" y="1957"/>
                  <a:pt x="4561" y="1921"/>
                </a:cubicBezTo>
                <a:lnTo>
                  <a:pt x="4251" y="1778"/>
                </a:lnTo>
                <a:cubicBezTo>
                  <a:pt x="4132" y="1743"/>
                  <a:pt x="4013" y="1707"/>
                  <a:pt x="3894" y="1659"/>
                </a:cubicBezTo>
                <a:cubicBezTo>
                  <a:pt x="3632" y="1588"/>
                  <a:pt x="3370" y="1540"/>
                  <a:pt x="3096" y="1517"/>
                </a:cubicBezTo>
                <a:cubicBezTo>
                  <a:pt x="2900" y="1490"/>
                  <a:pt x="2697" y="1476"/>
                  <a:pt x="2497" y="1476"/>
                </a:cubicBezTo>
                <a:cubicBezTo>
                  <a:pt x="2430" y="1476"/>
                  <a:pt x="2364" y="1478"/>
                  <a:pt x="2299" y="1481"/>
                </a:cubicBezTo>
                <a:cubicBezTo>
                  <a:pt x="2049" y="1505"/>
                  <a:pt x="1811" y="1528"/>
                  <a:pt x="1584" y="1576"/>
                </a:cubicBezTo>
                <a:cubicBezTo>
                  <a:pt x="1370" y="1624"/>
                  <a:pt x="1191" y="1683"/>
                  <a:pt x="1072" y="1719"/>
                </a:cubicBezTo>
                <a:cubicBezTo>
                  <a:pt x="1013" y="1755"/>
                  <a:pt x="953" y="1767"/>
                  <a:pt x="929" y="1778"/>
                </a:cubicBezTo>
                <a:cubicBezTo>
                  <a:pt x="763" y="1243"/>
                  <a:pt x="632" y="695"/>
                  <a:pt x="584" y="147"/>
                </a:cubicBezTo>
                <a:cubicBezTo>
                  <a:pt x="648" y="45"/>
                  <a:pt x="626" y="1"/>
                  <a:pt x="5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9247683">
            <a:off x="237476" y="3635480"/>
            <a:ext cx="1888634" cy="1912034"/>
          </a:xfrm>
          <a:custGeom>
            <a:avLst/>
            <a:gdLst/>
            <a:ahLst/>
            <a:cxnLst/>
            <a:rect l="l" t="t" r="r" b="b"/>
            <a:pathLst>
              <a:path w="11764" h="11910" extrusionOk="0">
                <a:moveTo>
                  <a:pt x="9442" y="0"/>
                </a:moveTo>
                <a:cubicBezTo>
                  <a:pt x="9400" y="0"/>
                  <a:pt x="9361" y="22"/>
                  <a:pt x="9347" y="74"/>
                </a:cubicBezTo>
                <a:cubicBezTo>
                  <a:pt x="9252" y="693"/>
                  <a:pt x="9049" y="1288"/>
                  <a:pt x="8835" y="1860"/>
                </a:cubicBezTo>
                <a:cubicBezTo>
                  <a:pt x="8701" y="1792"/>
                  <a:pt x="8423" y="1756"/>
                  <a:pt x="8078" y="1756"/>
                </a:cubicBezTo>
                <a:cubicBezTo>
                  <a:pt x="6915" y="1756"/>
                  <a:pt x="4990" y="2161"/>
                  <a:pt x="5275" y="3098"/>
                </a:cubicBezTo>
                <a:cubicBezTo>
                  <a:pt x="5366" y="3414"/>
                  <a:pt x="5627" y="3539"/>
                  <a:pt x="5970" y="3539"/>
                </a:cubicBezTo>
                <a:cubicBezTo>
                  <a:pt x="6787" y="3539"/>
                  <a:pt x="8070" y="2831"/>
                  <a:pt x="8632" y="2336"/>
                </a:cubicBezTo>
                <a:lnTo>
                  <a:pt x="8632" y="2336"/>
                </a:lnTo>
                <a:cubicBezTo>
                  <a:pt x="8490" y="2669"/>
                  <a:pt x="8335" y="2979"/>
                  <a:pt x="8192" y="3276"/>
                </a:cubicBezTo>
                <a:cubicBezTo>
                  <a:pt x="8013" y="3622"/>
                  <a:pt x="7835" y="3943"/>
                  <a:pt x="7644" y="4277"/>
                </a:cubicBezTo>
                <a:cubicBezTo>
                  <a:pt x="7474" y="4050"/>
                  <a:pt x="6400" y="3786"/>
                  <a:pt x="5436" y="3786"/>
                </a:cubicBezTo>
                <a:cubicBezTo>
                  <a:pt x="4580" y="3786"/>
                  <a:pt x="3813" y="3994"/>
                  <a:pt x="3846" y="4622"/>
                </a:cubicBezTo>
                <a:cubicBezTo>
                  <a:pt x="3874" y="5092"/>
                  <a:pt x="4320" y="5260"/>
                  <a:pt x="4897" y="5260"/>
                </a:cubicBezTo>
                <a:cubicBezTo>
                  <a:pt x="5798" y="5260"/>
                  <a:pt x="7020" y="4851"/>
                  <a:pt x="7478" y="4539"/>
                </a:cubicBezTo>
                <a:lnTo>
                  <a:pt x="7478" y="4539"/>
                </a:lnTo>
                <a:cubicBezTo>
                  <a:pt x="7108" y="5134"/>
                  <a:pt x="6704" y="5717"/>
                  <a:pt x="6275" y="6265"/>
                </a:cubicBezTo>
                <a:cubicBezTo>
                  <a:pt x="6007" y="6004"/>
                  <a:pt x="4800" y="5660"/>
                  <a:pt x="3822" y="5660"/>
                </a:cubicBezTo>
                <a:cubicBezTo>
                  <a:pt x="3105" y="5660"/>
                  <a:pt x="2511" y="5845"/>
                  <a:pt x="2501" y="6384"/>
                </a:cubicBezTo>
                <a:cubicBezTo>
                  <a:pt x="2501" y="6914"/>
                  <a:pt x="3067" y="7097"/>
                  <a:pt x="3765" y="7097"/>
                </a:cubicBezTo>
                <a:cubicBezTo>
                  <a:pt x="4540" y="7097"/>
                  <a:pt x="5476" y="6872"/>
                  <a:pt x="5977" y="6646"/>
                </a:cubicBezTo>
                <a:lnTo>
                  <a:pt x="5977" y="6646"/>
                </a:lnTo>
                <a:cubicBezTo>
                  <a:pt x="5584" y="7122"/>
                  <a:pt x="5168" y="7563"/>
                  <a:pt x="4739" y="7991"/>
                </a:cubicBezTo>
                <a:cubicBezTo>
                  <a:pt x="4516" y="7665"/>
                  <a:pt x="2987" y="7029"/>
                  <a:pt x="1947" y="7029"/>
                </a:cubicBezTo>
                <a:cubicBezTo>
                  <a:pt x="1431" y="7029"/>
                  <a:pt x="1036" y="7185"/>
                  <a:pt x="977" y="7610"/>
                </a:cubicBezTo>
                <a:cubicBezTo>
                  <a:pt x="876" y="8291"/>
                  <a:pt x="1807" y="8515"/>
                  <a:pt x="2772" y="8515"/>
                </a:cubicBezTo>
                <a:cubicBezTo>
                  <a:pt x="3410" y="8515"/>
                  <a:pt x="4062" y="8417"/>
                  <a:pt x="4441" y="8289"/>
                </a:cubicBezTo>
                <a:lnTo>
                  <a:pt x="4441" y="8289"/>
                </a:lnTo>
                <a:cubicBezTo>
                  <a:pt x="4156" y="8563"/>
                  <a:pt x="3870" y="8825"/>
                  <a:pt x="3572" y="9087"/>
                </a:cubicBezTo>
                <a:cubicBezTo>
                  <a:pt x="2822" y="9111"/>
                  <a:pt x="0" y="10539"/>
                  <a:pt x="762" y="11528"/>
                </a:cubicBezTo>
                <a:cubicBezTo>
                  <a:pt x="887" y="11687"/>
                  <a:pt x="1045" y="11756"/>
                  <a:pt x="1222" y="11756"/>
                </a:cubicBezTo>
                <a:cubicBezTo>
                  <a:pt x="2193" y="11756"/>
                  <a:pt x="3755" y="9689"/>
                  <a:pt x="3775" y="9206"/>
                </a:cubicBezTo>
                <a:cubicBezTo>
                  <a:pt x="4037" y="8980"/>
                  <a:pt x="4287" y="8741"/>
                  <a:pt x="4549" y="8503"/>
                </a:cubicBezTo>
                <a:lnTo>
                  <a:pt x="4549" y="8503"/>
                </a:lnTo>
                <a:cubicBezTo>
                  <a:pt x="4096" y="9480"/>
                  <a:pt x="3668" y="11861"/>
                  <a:pt x="4751" y="11909"/>
                </a:cubicBezTo>
                <a:cubicBezTo>
                  <a:pt x="4762" y="11909"/>
                  <a:pt x="4773" y="11909"/>
                  <a:pt x="4784" y="11909"/>
                </a:cubicBezTo>
                <a:cubicBezTo>
                  <a:pt x="6049" y="11909"/>
                  <a:pt x="5355" y="8500"/>
                  <a:pt x="4930" y="8110"/>
                </a:cubicBezTo>
                <a:cubicBezTo>
                  <a:pt x="5358" y="7682"/>
                  <a:pt x="5775" y="7217"/>
                  <a:pt x="6180" y="6741"/>
                </a:cubicBezTo>
                <a:lnTo>
                  <a:pt x="6180" y="6741"/>
                </a:lnTo>
                <a:cubicBezTo>
                  <a:pt x="5864" y="7713"/>
                  <a:pt x="5709" y="10160"/>
                  <a:pt x="6769" y="10160"/>
                </a:cubicBezTo>
                <a:cubicBezTo>
                  <a:pt x="6787" y="10160"/>
                  <a:pt x="6804" y="10160"/>
                  <a:pt x="6823" y="10158"/>
                </a:cubicBezTo>
                <a:cubicBezTo>
                  <a:pt x="8156" y="10039"/>
                  <a:pt x="6966" y="6610"/>
                  <a:pt x="6489" y="6360"/>
                </a:cubicBezTo>
                <a:cubicBezTo>
                  <a:pt x="6847" y="5896"/>
                  <a:pt x="7192" y="5432"/>
                  <a:pt x="7501" y="4943"/>
                </a:cubicBezTo>
                <a:lnTo>
                  <a:pt x="7501" y="4943"/>
                </a:lnTo>
                <a:cubicBezTo>
                  <a:pt x="7317" y="6024"/>
                  <a:pt x="7400" y="8083"/>
                  <a:pt x="8328" y="8083"/>
                </a:cubicBezTo>
                <a:cubicBezTo>
                  <a:pt x="8361" y="8083"/>
                  <a:pt x="8395" y="8080"/>
                  <a:pt x="8430" y="8075"/>
                </a:cubicBezTo>
                <a:cubicBezTo>
                  <a:pt x="9704" y="7860"/>
                  <a:pt x="8394" y="4717"/>
                  <a:pt x="7882" y="4336"/>
                </a:cubicBezTo>
                <a:cubicBezTo>
                  <a:pt x="8061" y="4027"/>
                  <a:pt x="8240" y="3693"/>
                  <a:pt x="8394" y="3372"/>
                </a:cubicBezTo>
                <a:cubicBezTo>
                  <a:pt x="8561" y="3026"/>
                  <a:pt x="8740" y="2669"/>
                  <a:pt x="8894" y="2312"/>
                </a:cubicBezTo>
                <a:lnTo>
                  <a:pt x="8894" y="2312"/>
                </a:lnTo>
                <a:cubicBezTo>
                  <a:pt x="8861" y="3257"/>
                  <a:pt x="9386" y="5468"/>
                  <a:pt x="10281" y="5468"/>
                </a:cubicBezTo>
                <a:cubicBezTo>
                  <a:pt x="10356" y="5468"/>
                  <a:pt x="10433" y="5453"/>
                  <a:pt x="10514" y="5420"/>
                </a:cubicBezTo>
                <a:cubicBezTo>
                  <a:pt x="11764" y="4920"/>
                  <a:pt x="9597" y="1967"/>
                  <a:pt x="9073" y="1895"/>
                </a:cubicBezTo>
                <a:cubicBezTo>
                  <a:pt x="9311" y="1312"/>
                  <a:pt x="9490" y="729"/>
                  <a:pt x="9561" y="133"/>
                </a:cubicBezTo>
                <a:cubicBezTo>
                  <a:pt x="9576" y="54"/>
                  <a:pt x="9506" y="0"/>
                  <a:pt x="94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-527078" y="-52380"/>
            <a:ext cx="1456687" cy="1034404"/>
          </a:xfrm>
          <a:custGeom>
            <a:avLst/>
            <a:gdLst/>
            <a:ahLst/>
            <a:cxnLst/>
            <a:rect l="l" t="t" r="r" b="b"/>
            <a:pathLst>
              <a:path w="8335" h="5919" extrusionOk="0">
                <a:moveTo>
                  <a:pt x="1543" y="1"/>
                </a:moveTo>
                <a:cubicBezTo>
                  <a:pt x="1175" y="1"/>
                  <a:pt x="852" y="29"/>
                  <a:pt x="596" y="63"/>
                </a:cubicBezTo>
                <a:cubicBezTo>
                  <a:pt x="417" y="75"/>
                  <a:pt x="262" y="99"/>
                  <a:pt x="167" y="135"/>
                </a:cubicBezTo>
                <a:cubicBezTo>
                  <a:pt x="60" y="158"/>
                  <a:pt x="0" y="182"/>
                  <a:pt x="0" y="182"/>
                </a:cubicBezTo>
                <a:cubicBezTo>
                  <a:pt x="0" y="182"/>
                  <a:pt x="0" y="242"/>
                  <a:pt x="48" y="313"/>
                </a:cubicBezTo>
                <a:cubicBezTo>
                  <a:pt x="60" y="420"/>
                  <a:pt x="96" y="563"/>
                  <a:pt x="131" y="742"/>
                </a:cubicBezTo>
                <a:cubicBezTo>
                  <a:pt x="227" y="1099"/>
                  <a:pt x="393" y="1563"/>
                  <a:pt x="631" y="2051"/>
                </a:cubicBezTo>
                <a:cubicBezTo>
                  <a:pt x="870" y="2528"/>
                  <a:pt x="1191" y="3040"/>
                  <a:pt x="1596" y="3492"/>
                </a:cubicBezTo>
                <a:cubicBezTo>
                  <a:pt x="1977" y="3956"/>
                  <a:pt x="2453" y="4373"/>
                  <a:pt x="2977" y="4730"/>
                </a:cubicBezTo>
                <a:cubicBezTo>
                  <a:pt x="3501" y="5088"/>
                  <a:pt x="4060" y="5373"/>
                  <a:pt x="4644" y="5564"/>
                </a:cubicBezTo>
                <a:cubicBezTo>
                  <a:pt x="5215" y="5754"/>
                  <a:pt x="5811" y="5861"/>
                  <a:pt x="6346" y="5909"/>
                </a:cubicBezTo>
                <a:cubicBezTo>
                  <a:pt x="6487" y="5915"/>
                  <a:pt x="6626" y="5918"/>
                  <a:pt x="6762" y="5918"/>
                </a:cubicBezTo>
                <a:cubicBezTo>
                  <a:pt x="7134" y="5918"/>
                  <a:pt x="7478" y="5896"/>
                  <a:pt x="7740" y="5861"/>
                </a:cubicBezTo>
                <a:cubicBezTo>
                  <a:pt x="7918" y="5850"/>
                  <a:pt x="8061" y="5814"/>
                  <a:pt x="8168" y="5790"/>
                </a:cubicBezTo>
                <a:cubicBezTo>
                  <a:pt x="8275" y="5754"/>
                  <a:pt x="8335" y="5742"/>
                  <a:pt x="8335" y="5742"/>
                </a:cubicBezTo>
                <a:cubicBezTo>
                  <a:pt x="8335" y="5742"/>
                  <a:pt x="8323" y="5683"/>
                  <a:pt x="8311" y="5576"/>
                </a:cubicBezTo>
                <a:cubicBezTo>
                  <a:pt x="8287" y="5480"/>
                  <a:pt x="8263" y="5326"/>
                  <a:pt x="8216" y="5147"/>
                </a:cubicBezTo>
                <a:cubicBezTo>
                  <a:pt x="8121" y="4790"/>
                  <a:pt x="7966" y="4326"/>
                  <a:pt x="7728" y="3837"/>
                </a:cubicBezTo>
                <a:cubicBezTo>
                  <a:pt x="7489" y="3349"/>
                  <a:pt x="7156" y="2861"/>
                  <a:pt x="6751" y="2397"/>
                </a:cubicBezTo>
                <a:cubicBezTo>
                  <a:pt x="6358" y="1932"/>
                  <a:pt x="5882" y="1516"/>
                  <a:pt x="5358" y="1170"/>
                </a:cubicBezTo>
                <a:cubicBezTo>
                  <a:pt x="4834" y="837"/>
                  <a:pt x="4275" y="551"/>
                  <a:pt x="3691" y="361"/>
                </a:cubicBezTo>
                <a:cubicBezTo>
                  <a:pt x="3132" y="158"/>
                  <a:pt x="2536" y="63"/>
                  <a:pt x="2001" y="16"/>
                </a:cubicBezTo>
                <a:cubicBezTo>
                  <a:pt x="1842" y="5"/>
                  <a:pt x="1689" y="1"/>
                  <a:pt x="15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-474998" y="18398"/>
            <a:ext cx="1327534" cy="893897"/>
          </a:xfrm>
          <a:custGeom>
            <a:avLst/>
            <a:gdLst/>
            <a:ahLst/>
            <a:cxnLst/>
            <a:rect l="l" t="t" r="r" b="b"/>
            <a:pathLst>
              <a:path w="7596" h="5115" extrusionOk="0">
                <a:moveTo>
                  <a:pt x="107" y="0"/>
                </a:moveTo>
                <a:cubicBezTo>
                  <a:pt x="39" y="0"/>
                  <a:pt x="1" y="97"/>
                  <a:pt x="60" y="146"/>
                </a:cubicBezTo>
                <a:cubicBezTo>
                  <a:pt x="429" y="396"/>
                  <a:pt x="822" y="646"/>
                  <a:pt x="1191" y="908"/>
                </a:cubicBezTo>
                <a:cubicBezTo>
                  <a:pt x="1703" y="1480"/>
                  <a:pt x="2322" y="2349"/>
                  <a:pt x="2238" y="3182"/>
                </a:cubicBezTo>
                <a:cubicBezTo>
                  <a:pt x="2251" y="3225"/>
                  <a:pt x="2301" y="3249"/>
                  <a:pt x="2349" y="3249"/>
                </a:cubicBezTo>
                <a:cubicBezTo>
                  <a:pt x="2393" y="3249"/>
                  <a:pt x="2435" y="3228"/>
                  <a:pt x="2441" y="3182"/>
                </a:cubicBezTo>
                <a:cubicBezTo>
                  <a:pt x="2512" y="2480"/>
                  <a:pt x="2131" y="1766"/>
                  <a:pt x="1679" y="1206"/>
                </a:cubicBezTo>
                <a:lnTo>
                  <a:pt x="1679" y="1206"/>
                </a:lnTo>
                <a:cubicBezTo>
                  <a:pt x="1941" y="1361"/>
                  <a:pt x="2179" y="1527"/>
                  <a:pt x="2429" y="1706"/>
                </a:cubicBezTo>
                <a:cubicBezTo>
                  <a:pt x="3036" y="2337"/>
                  <a:pt x="3703" y="3230"/>
                  <a:pt x="3727" y="4147"/>
                </a:cubicBezTo>
                <a:cubicBezTo>
                  <a:pt x="3727" y="4202"/>
                  <a:pt x="3768" y="4229"/>
                  <a:pt x="3806" y="4229"/>
                </a:cubicBezTo>
                <a:cubicBezTo>
                  <a:pt x="3842" y="4229"/>
                  <a:pt x="3875" y="4205"/>
                  <a:pt x="3870" y="4159"/>
                </a:cubicBezTo>
                <a:cubicBezTo>
                  <a:pt x="3858" y="3409"/>
                  <a:pt x="3441" y="2670"/>
                  <a:pt x="2953" y="2063"/>
                </a:cubicBezTo>
                <a:lnTo>
                  <a:pt x="2953" y="2063"/>
                </a:lnTo>
                <a:cubicBezTo>
                  <a:pt x="3381" y="2349"/>
                  <a:pt x="3798" y="2635"/>
                  <a:pt x="4227" y="2932"/>
                </a:cubicBezTo>
                <a:cubicBezTo>
                  <a:pt x="4691" y="3373"/>
                  <a:pt x="5477" y="4147"/>
                  <a:pt x="5417" y="4873"/>
                </a:cubicBezTo>
                <a:cubicBezTo>
                  <a:pt x="5411" y="4930"/>
                  <a:pt x="5455" y="4957"/>
                  <a:pt x="5498" y="4957"/>
                </a:cubicBezTo>
                <a:cubicBezTo>
                  <a:pt x="5536" y="4957"/>
                  <a:pt x="5572" y="4936"/>
                  <a:pt x="5572" y="4897"/>
                </a:cubicBezTo>
                <a:cubicBezTo>
                  <a:pt x="5608" y="4361"/>
                  <a:pt x="5239" y="3801"/>
                  <a:pt x="4834" y="3349"/>
                </a:cubicBezTo>
                <a:lnTo>
                  <a:pt x="4834" y="3349"/>
                </a:lnTo>
                <a:cubicBezTo>
                  <a:pt x="5703" y="3921"/>
                  <a:pt x="6584" y="4516"/>
                  <a:pt x="7442" y="5099"/>
                </a:cubicBezTo>
                <a:cubicBezTo>
                  <a:pt x="7458" y="5110"/>
                  <a:pt x="7475" y="5114"/>
                  <a:pt x="7489" y="5114"/>
                </a:cubicBezTo>
                <a:cubicBezTo>
                  <a:pt x="7558" y="5114"/>
                  <a:pt x="7595" y="5017"/>
                  <a:pt x="7537" y="4968"/>
                </a:cubicBezTo>
                <a:cubicBezTo>
                  <a:pt x="6668" y="4385"/>
                  <a:pt x="5787" y="3790"/>
                  <a:pt x="4929" y="3206"/>
                </a:cubicBezTo>
                <a:lnTo>
                  <a:pt x="4929" y="3206"/>
                </a:lnTo>
                <a:cubicBezTo>
                  <a:pt x="5276" y="3331"/>
                  <a:pt x="5658" y="3429"/>
                  <a:pt x="6013" y="3429"/>
                </a:cubicBezTo>
                <a:cubicBezTo>
                  <a:pt x="6231" y="3429"/>
                  <a:pt x="6438" y="3392"/>
                  <a:pt x="6620" y="3301"/>
                </a:cubicBezTo>
                <a:cubicBezTo>
                  <a:pt x="6701" y="3261"/>
                  <a:pt x="6661" y="3160"/>
                  <a:pt x="6589" y="3160"/>
                </a:cubicBezTo>
                <a:cubicBezTo>
                  <a:pt x="6577" y="3160"/>
                  <a:pt x="6563" y="3163"/>
                  <a:pt x="6549" y="3170"/>
                </a:cubicBezTo>
                <a:cubicBezTo>
                  <a:pt x="6383" y="3252"/>
                  <a:pt x="6195" y="3285"/>
                  <a:pt x="5998" y="3285"/>
                </a:cubicBezTo>
                <a:cubicBezTo>
                  <a:pt x="5414" y="3285"/>
                  <a:pt x="4743" y="2994"/>
                  <a:pt x="4298" y="2789"/>
                </a:cubicBezTo>
                <a:cubicBezTo>
                  <a:pt x="3870" y="2516"/>
                  <a:pt x="3453" y="2230"/>
                  <a:pt x="3024" y="1932"/>
                </a:cubicBezTo>
                <a:lnTo>
                  <a:pt x="3024" y="1932"/>
                </a:lnTo>
                <a:cubicBezTo>
                  <a:pt x="3455" y="2064"/>
                  <a:pt x="3918" y="2160"/>
                  <a:pt x="4370" y="2160"/>
                </a:cubicBezTo>
                <a:cubicBezTo>
                  <a:pt x="4694" y="2160"/>
                  <a:pt x="5013" y="2111"/>
                  <a:pt x="5310" y="1992"/>
                </a:cubicBezTo>
                <a:cubicBezTo>
                  <a:pt x="5392" y="1961"/>
                  <a:pt x="5360" y="1851"/>
                  <a:pt x="5281" y="1851"/>
                </a:cubicBezTo>
                <a:cubicBezTo>
                  <a:pt x="5268" y="1851"/>
                  <a:pt x="5254" y="1854"/>
                  <a:pt x="5239" y="1861"/>
                </a:cubicBezTo>
                <a:cubicBezTo>
                  <a:pt x="4973" y="1964"/>
                  <a:pt x="4686" y="2007"/>
                  <a:pt x="4392" y="2007"/>
                </a:cubicBezTo>
                <a:cubicBezTo>
                  <a:pt x="3740" y="2007"/>
                  <a:pt x="3055" y="1797"/>
                  <a:pt x="2489" y="1575"/>
                </a:cubicBezTo>
                <a:cubicBezTo>
                  <a:pt x="2238" y="1408"/>
                  <a:pt x="2000" y="1242"/>
                  <a:pt x="1738" y="1063"/>
                </a:cubicBezTo>
                <a:lnTo>
                  <a:pt x="1738" y="1063"/>
                </a:lnTo>
                <a:cubicBezTo>
                  <a:pt x="2099" y="1169"/>
                  <a:pt x="2496" y="1242"/>
                  <a:pt x="2879" y="1242"/>
                </a:cubicBezTo>
                <a:cubicBezTo>
                  <a:pt x="3229" y="1242"/>
                  <a:pt x="3568" y="1181"/>
                  <a:pt x="3858" y="1027"/>
                </a:cubicBezTo>
                <a:cubicBezTo>
                  <a:pt x="3928" y="987"/>
                  <a:pt x="3888" y="871"/>
                  <a:pt x="3824" y="871"/>
                </a:cubicBezTo>
                <a:cubicBezTo>
                  <a:pt x="3812" y="871"/>
                  <a:pt x="3799" y="875"/>
                  <a:pt x="3786" y="884"/>
                </a:cubicBezTo>
                <a:cubicBezTo>
                  <a:pt x="3511" y="1036"/>
                  <a:pt x="3194" y="1094"/>
                  <a:pt x="2867" y="1094"/>
                </a:cubicBezTo>
                <a:cubicBezTo>
                  <a:pt x="2318" y="1094"/>
                  <a:pt x="1741" y="930"/>
                  <a:pt x="1286" y="765"/>
                </a:cubicBezTo>
                <a:cubicBezTo>
                  <a:pt x="905" y="515"/>
                  <a:pt x="524" y="265"/>
                  <a:pt x="155" y="15"/>
                </a:cubicBezTo>
                <a:cubicBezTo>
                  <a:pt x="138" y="5"/>
                  <a:pt x="122" y="0"/>
                  <a:pt x="1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2"/>
          <p:cNvGrpSpPr/>
          <p:nvPr/>
        </p:nvGrpSpPr>
        <p:grpSpPr>
          <a:xfrm rot="-6461524" flipH="1">
            <a:off x="6576307" y="3505091"/>
            <a:ext cx="2113692" cy="2283134"/>
            <a:chOff x="7716543" y="3116803"/>
            <a:chExt cx="2113700" cy="2283142"/>
          </a:xfrm>
        </p:grpSpPr>
        <p:sp>
          <p:nvSpPr>
            <p:cNvPr id="122" name="Google Shape;122;p2"/>
            <p:cNvSpPr/>
            <p:nvPr/>
          </p:nvSpPr>
          <p:spPr>
            <a:xfrm rot="10257581">
              <a:off x="8423427" y="3581849"/>
              <a:ext cx="1278957" cy="1728353"/>
            </a:xfrm>
            <a:custGeom>
              <a:avLst/>
              <a:gdLst/>
              <a:ahLst/>
              <a:cxnLst/>
              <a:rect l="l" t="t" r="r" b="b"/>
              <a:pathLst>
                <a:path w="6081" h="8218" extrusionOk="0">
                  <a:moveTo>
                    <a:pt x="151" y="1"/>
                  </a:moveTo>
                  <a:cubicBezTo>
                    <a:pt x="80" y="1"/>
                    <a:pt x="0" y="63"/>
                    <a:pt x="15" y="156"/>
                  </a:cubicBezTo>
                  <a:cubicBezTo>
                    <a:pt x="515" y="3489"/>
                    <a:pt x="2646" y="6895"/>
                    <a:pt x="5896" y="8204"/>
                  </a:cubicBezTo>
                  <a:cubicBezTo>
                    <a:pt x="5915" y="8213"/>
                    <a:pt x="5931" y="8217"/>
                    <a:pt x="5947" y="8217"/>
                  </a:cubicBezTo>
                  <a:cubicBezTo>
                    <a:pt x="6051" y="8217"/>
                    <a:pt x="6080" y="8028"/>
                    <a:pt x="5956" y="7966"/>
                  </a:cubicBezTo>
                  <a:cubicBezTo>
                    <a:pt x="2872" y="6728"/>
                    <a:pt x="741" y="3347"/>
                    <a:pt x="253" y="96"/>
                  </a:cubicBezTo>
                  <a:cubicBezTo>
                    <a:pt x="243" y="29"/>
                    <a:pt x="199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2"/>
            <p:cNvGrpSpPr/>
            <p:nvPr/>
          </p:nvGrpSpPr>
          <p:grpSpPr>
            <a:xfrm>
              <a:off x="7716543" y="3116803"/>
              <a:ext cx="805098" cy="1071092"/>
              <a:chOff x="7716543" y="3116803"/>
              <a:chExt cx="805098" cy="1071092"/>
            </a:xfrm>
          </p:grpSpPr>
          <p:sp>
            <p:nvSpPr>
              <p:cNvPr id="124" name="Google Shape;124;p2"/>
              <p:cNvSpPr/>
              <p:nvPr/>
            </p:nvSpPr>
            <p:spPr>
              <a:xfrm rot="10257581">
                <a:off x="7948172" y="3816347"/>
                <a:ext cx="355651" cy="34575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644" extrusionOk="0">
                    <a:moveTo>
                      <a:pt x="1453" y="1"/>
                    </a:moveTo>
                    <a:lnTo>
                      <a:pt x="1453" y="1"/>
                    </a:lnTo>
                    <a:cubicBezTo>
                      <a:pt x="1334" y="655"/>
                      <a:pt x="191" y="1132"/>
                      <a:pt x="191" y="1132"/>
                    </a:cubicBezTo>
                    <a:lnTo>
                      <a:pt x="0" y="1644"/>
                    </a:lnTo>
                    <a:cubicBezTo>
                      <a:pt x="1691" y="1298"/>
                      <a:pt x="1453" y="1"/>
                      <a:pt x="14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 rot="10257581">
                <a:off x="7818548" y="3737932"/>
                <a:ext cx="531058" cy="294228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1399" extrusionOk="0">
                    <a:moveTo>
                      <a:pt x="2525" y="1"/>
                    </a:moveTo>
                    <a:lnTo>
                      <a:pt x="2525" y="1"/>
                    </a:lnTo>
                    <a:cubicBezTo>
                      <a:pt x="2127" y="742"/>
                      <a:pt x="1223" y="869"/>
                      <a:pt x="647" y="869"/>
                    </a:cubicBezTo>
                    <a:cubicBezTo>
                      <a:pt x="344" y="869"/>
                      <a:pt x="132" y="834"/>
                      <a:pt x="132" y="834"/>
                    </a:cubicBezTo>
                    <a:lnTo>
                      <a:pt x="1" y="1334"/>
                    </a:lnTo>
                    <a:cubicBezTo>
                      <a:pt x="231" y="1378"/>
                      <a:pt x="441" y="1398"/>
                      <a:pt x="633" y="1398"/>
                    </a:cubicBezTo>
                    <a:cubicBezTo>
                      <a:pt x="2240" y="1398"/>
                      <a:pt x="2525" y="1"/>
                      <a:pt x="2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rot="10257581">
                <a:off x="7725083" y="3645181"/>
                <a:ext cx="633694" cy="15878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755" extrusionOk="0">
                    <a:moveTo>
                      <a:pt x="3012" y="1"/>
                    </a:moveTo>
                    <a:cubicBezTo>
                      <a:pt x="2615" y="263"/>
                      <a:pt x="2157" y="349"/>
                      <a:pt x="1727" y="349"/>
                    </a:cubicBezTo>
                    <a:cubicBezTo>
                      <a:pt x="908" y="349"/>
                      <a:pt x="191" y="37"/>
                      <a:pt x="191" y="37"/>
                    </a:cubicBezTo>
                    <a:lnTo>
                      <a:pt x="0" y="453"/>
                    </a:lnTo>
                    <a:cubicBezTo>
                      <a:pt x="470" y="672"/>
                      <a:pt x="893" y="754"/>
                      <a:pt x="1262" y="754"/>
                    </a:cubicBezTo>
                    <a:cubicBezTo>
                      <a:pt x="2380" y="754"/>
                      <a:pt x="3012" y="1"/>
                      <a:pt x="3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10257581">
                <a:off x="8230544" y="3189022"/>
                <a:ext cx="258063" cy="44081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096" extrusionOk="0">
                    <a:moveTo>
                      <a:pt x="608" y="0"/>
                    </a:moveTo>
                    <a:lnTo>
                      <a:pt x="286" y="429"/>
                    </a:lnTo>
                    <a:cubicBezTo>
                      <a:pt x="286" y="429"/>
                      <a:pt x="489" y="1655"/>
                      <a:pt x="1" y="2096"/>
                    </a:cubicBezTo>
                    <a:cubicBezTo>
                      <a:pt x="1" y="2096"/>
                      <a:pt x="1227" y="160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10257581">
                <a:off x="8023771" y="3143786"/>
                <a:ext cx="390985" cy="60128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59" extrusionOk="0">
                    <a:moveTo>
                      <a:pt x="358" y="1"/>
                    </a:moveTo>
                    <a:lnTo>
                      <a:pt x="1" y="382"/>
                    </a:lnTo>
                    <a:cubicBezTo>
                      <a:pt x="1" y="382"/>
                      <a:pt x="1215" y="1727"/>
                      <a:pt x="572" y="2858"/>
                    </a:cubicBezTo>
                    <a:cubicBezTo>
                      <a:pt x="572" y="2858"/>
                      <a:pt x="1858" y="1620"/>
                      <a:pt x="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10257581">
                <a:off x="7961196" y="3220030"/>
                <a:ext cx="418327" cy="583619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775" extrusionOk="0">
                    <a:moveTo>
                      <a:pt x="250" y="1"/>
                    </a:moveTo>
                    <a:lnTo>
                      <a:pt x="0" y="382"/>
                    </a:lnTo>
                    <a:cubicBezTo>
                      <a:pt x="0" y="382"/>
                      <a:pt x="1500" y="1394"/>
                      <a:pt x="1476" y="2775"/>
                    </a:cubicBezTo>
                    <a:cubicBezTo>
                      <a:pt x="1476" y="2775"/>
                      <a:pt x="1988" y="1132"/>
                      <a:pt x="2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" name="Google Shape;130;p2"/>
            <p:cNvSpPr/>
            <p:nvPr/>
          </p:nvSpPr>
          <p:spPr>
            <a:xfrm rot="10257581">
              <a:off x="8216410" y="3520345"/>
              <a:ext cx="320738" cy="361108"/>
            </a:xfrm>
            <a:custGeom>
              <a:avLst/>
              <a:gdLst/>
              <a:ahLst/>
              <a:cxnLst/>
              <a:rect l="l" t="t" r="r" b="b"/>
              <a:pathLst>
                <a:path w="1525" h="1717" extrusionOk="0">
                  <a:moveTo>
                    <a:pt x="1439" y="1"/>
                  </a:moveTo>
                  <a:cubicBezTo>
                    <a:pt x="1264" y="1"/>
                    <a:pt x="670" y="35"/>
                    <a:pt x="358" y="478"/>
                  </a:cubicBezTo>
                  <a:cubicBezTo>
                    <a:pt x="1" y="1014"/>
                    <a:pt x="286" y="1716"/>
                    <a:pt x="286" y="1716"/>
                  </a:cubicBezTo>
                  <a:cubicBezTo>
                    <a:pt x="286" y="1716"/>
                    <a:pt x="1525" y="1323"/>
                    <a:pt x="1489" y="2"/>
                  </a:cubicBezTo>
                  <a:cubicBezTo>
                    <a:pt x="1489" y="2"/>
                    <a:pt x="1471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7623035" y="-259088"/>
            <a:ext cx="1057744" cy="1057730"/>
            <a:chOff x="5288172" y="3939849"/>
            <a:chExt cx="1057744" cy="1057730"/>
          </a:xfrm>
        </p:grpSpPr>
        <p:grpSp>
          <p:nvGrpSpPr>
            <p:cNvPr id="132" name="Google Shape;132;p2"/>
            <p:cNvGrpSpPr/>
            <p:nvPr/>
          </p:nvGrpSpPr>
          <p:grpSpPr>
            <a:xfrm>
              <a:off x="5288172" y="3939849"/>
              <a:ext cx="1057744" cy="1057730"/>
              <a:chOff x="5288172" y="3939849"/>
              <a:chExt cx="1057744" cy="1057730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318918" y="4216561"/>
                <a:ext cx="476668" cy="258550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2506" extrusionOk="0">
                    <a:moveTo>
                      <a:pt x="848" y="0"/>
                    </a:moveTo>
                    <a:cubicBezTo>
                      <a:pt x="520" y="0"/>
                      <a:pt x="285" y="84"/>
                      <a:pt x="202" y="260"/>
                    </a:cubicBezTo>
                    <a:cubicBezTo>
                      <a:pt x="0" y="676"/>
                      <a:pt x="798" y="1462"/>
                      <a:pt x="1953" y="2010"/>
                    </a:cubicBezTo>
                    <a:cubicBezTo>
                      <a:pt x="2635" y="2337"/>
                      <a:pt x="3297" y="2506"/>
                      <a:pt x="3770" y="2506"/>
                    </a:cubicBezTo>
                    <a:cubicBezTo>
                      <a:pt x="4105" y="2506"/>
                      <a:pt x="4345" y="2421"/>
                      <a:pt x="4429" y="2248"/>
                    </a:cubicBezTo>
                    <a:cubicBezTo>
                      <a:pt x="4620" y="1831"/>
                      <a:pt x="3834" y="1045"/>
                      <a:pt x="2667" y="498"/>
                    </a:cubicBezTo>
                    <a:cubicBezTo>
                      <a:pt x="1985" y="174"/>
                      <a:pt x="1320" y="0"/>
                      <a:pt x="8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839740" y="4462217"/>
                <a:ext cx="476668" cy="258550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2506" extrusionOk="0">
                    <a:moveTo>
                      <a:pt x="842" y="1"/>
                    </a:moveTo>
                    <a:cubicBezTo>
                      <a:pt x="514" y="1"/>
                      <a:pt x="279" y="84"/>
                      <a:pt x="191" y="260"/>
                    </a:cubicBezTo>
                    <a:cubicBezTo>
                      <a:pt x="0" y="677"/>
                      <a:pt x="786" y="1462"/>
                      <a:pt x="1953" y="2010"/>
                    </a:cubicBezTo>
                    <a:cubicBezTo>
                      <a:pt x="2629" y="2337"/>
                      <a:pt x="3292" y="2506"/>
                      <a:pt x="3764" y="2506"/>
                    </a:cubicBezTo>
                    <a:cubicBezTo>
                      <a:pt x="4099" y="2506"/>
                      <a:pt x="4338" y="2421"/>
                      <a:pt x="4418" y="2248"/>
                    </a:cubicBezTo>
                    <a:cubicBezTo>
                      <a:pt x="4620" y="1831"/>
                      <a:pt x="3822" y="1046"/>
                      <a:pt x="2667" y="498"/>
                    </a:cubicBezTo>
                    <a:cubicBezTo>
                      <a:pt x="1978" y="175"/>
                      <a:pt x="1314" y="1"/>
                      <a:pt x="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549821" y="4507820"/>
                <a:ext cx="291263" cy="442404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4288" extrusionOk="0">
                    <a:moveTo>
                      <a:pt x="2263" y="1"/>
                    </a:moveTo>
                    <a:cubicBezTo>
                      <a:pt x="1827" y="1"/>
                      <a:pt x="1146" y="748"/>
                      <a:pt x="655" y="1782"/>
                    </a:cubicBezTo>
                    <a:cubicBezTo>
                      <a:pt x="96" y="2949"/>
                      <a:pt x="0" y="4045"/>
                      <a:pt x="417" y="4259"/>
                    </a:cubicBezTo>
                    <a:cubicBezTo>
                      <a:pt x="459" y="4278"/>
                      <a:pt x="505" y="4287"/>
                      <a:pt x="554" y="4287"/>
                    </a:cubicBezTo>
                    <a:cubicBezTo>
                      <a:pt x="990" y="4287"/>
                      <a:pt x="1675" y="3546"/>
                      <a:pt x="2167" y="2497"/>
                    </a:cubicBezTo>
                    <a:cubicBezTo>
                      <a:pt x="2727" y="1342"/>
                      <a:pt x="2822" y="223"/>
                      <a:pt x="2405" y="32"/>
                    </a:cubicBezTo>
                    <a:cubicBezTo>
                      <a:pt x="2362" y="11"/>
                      <a:pt x="2314" y="1"/>
                      <a:pt x="2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795478" y="3987309"/>
                <a:ext cx="291263" cy="442094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4285" extrusionOk="0">
                    <a:moveTo>
                      <a:pt x="2269" y="0"/>
                    </a:moveTo>
                    <a:cubicBezTo>
                      <a:pt x="1833" y="0"/>
                      <a:pt x="1148" y="740"/>
                      <a:pt x="656" y="1779"/>
                    </a:cubicBezTo>
                    <a:cubicBezTo>
                      <a:pt x="96" y="2946"/>
                      <a:pt x="1" y="4053"/>
                      <a:pt x="417" y="4256"/>
                    </a:cubicBezTo>
                    <a:cubicBezTo>
                      <a:pt x="459" y="4275"/>
                      <a:pt x="505" y="4284"/>
                      <a:pt x="554" y="4284"/>
                    </a:cubicBezTo>
                    <a:cubicBezTo>
                      <a:pt x="990" y="4284"/>
                      <a:pt x="1675" y="3543"/>
                      <a:pt x="2168" y="2493"/>
                    </a:cubicBezTo>
                    <a:cubicBezTo>
                      <a:pt x="2727" y="1339"/>
                      <a:pt x="2822" y="219"/>
                      <a:pt x="2406" y="29"/>
                    </a:cubicBezTo>
                    <a:cubicBezTo>
                      <a:pt x="2364" y="10"/>
                      <a:pt x="2318" y="0"/>
                      <a:pt x="2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594083" y="3968738"/>
                <a:ext cx="251850" cy="458086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440" extrusionOk="0">
                    <a:moveTo>
                      <a:pt x="538" y="1"/>
                    </a:moveTo>
                    <a:cubicBezTo>
                      <a:pt x="500" y="1"/>
                      <a:pt x="464" y="6"/>
                      <a:pt x="429" y="18"/>
                    </a:cubicBezTo>
                    <a:cubicBezTo>
                      <a:pt x="0" y="173"/>
                      <a:pt x="0" y="1280"/>
                      <a:pt x="429" y="2495"/>
                    </a:cubicBezTo>
                    <a:cubicBezTo>
                      <a:pt x="837" y="3630"/>
                      <a:pt x="1479" y="4439"/>
                      <a:pt x="1913" y="4439"/>
                    </a:cubicBezTo>
                    <a:cubicBezTo>
                      <a:pt x="1947" y="4439"/>
                      <a:pt x="1980" y="4434"/>
                      <a:pt x="2012" y="4424"/>
                    </a:cubicBezTo>
                    <a:cubicBezTo>
                      <a:pt x="2441" y="4257"/>
                      <a:pt x="2441" y="3150"/>
                      <a:pt x="2012" y="1935"/>
                    </a:cubicBezTo>
                    <a:cubicBezTo>
                      <a:pt x="1617" y="826"/>
                      <a:pt x="988" y="1"/>
                      <a:pt x="5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789391" y="4510399"/>
                <a:ext cx="251850" cy="458189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441" extrusionOk="0">
                    <a:moveTo>
                      <a:pt x="535" y="1"/>
                    </a:moveTo>
                    <a:cubicBezTo>
                      <a:pt x="498" y="1"/>
                      <a:pt x="462" y="7"/>
                      <a:pt x="429" y="19"/>
                    </a:cubicBezTo>
                    <a:cubicBezTo>
                      <a:pt x="0" y="186"/>
                      <a:pt x="0" y="1281"/>
                      <a:pt x="429" y="2507"/>
                    </a:cubicBezTo>
                    <a:cubicBezTo>
                      <a:pt x="826" y="3632"/>
                      <a:pt x="1468" y="4440"/>
                      <a:pt x="1910" y="4440"/>
                    </a:cubicBezTo>
                    <a:cubicBezTo>
                      <a:pt x="1946" y="4440"/>
                      <a:pt x="1980" y="4435"/>
                      <a:pt x="2012" y="4424"/>
                    </a:cubicBezTo>
                    <a:cubicBezTo>
                      <a:pt x="2441" y="4258"/>
                      <a:pt x="2441" y="3162"/>
                      <a:pt x="2012" y="1936"/>
                    </a:cubicBezTo>
                    <a:cubicBezTo>
                      <a:pt x="1606" y="817"/>
                      <a:pt x="968" y="1"/>
                      <a:pt x="5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304164" y="4450868"/>
                <a:ext cx="485335" cy="229868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2228" extrusionOk="0">
                    <a:moveTo>
                      <a:pt x="3707" y="1"/>
                    </a:moveTo>
                    <a:cubicBezTo>
                      <a:pt x="3259" y="1"/>
                      <a:pt x="2679" y="108"/>
                      <a:pt x="2072" y="322"/>
                    </a:cubicBezTo>
                    <a:cubicBezTo>
                      <a:pt x="857" y="751"/>
                      <a:pt x="0" y="1453"/>
                      <a:pt x="143" y="1906"/>
                    </a:cubicBezTo>
                    <a:cubicBezTo>
                      <a:pt x="226" y="2120"/>
                      <a:pt x="545" y="2227"/>
                      <a:pt x="994" y="2227"/>
                    </a:cubicBezTo>
                    <a:cubicBezTo>
                      <a:pt x="1444" y="2227"/>
                      <a:pt x="2024" y="2120"/>
                      <a:pt x="2631" y="1906"/>
                    </a:cubicBezTo>
                    <a:cubicBezTo>
                      <a:pt x="3858" y="1477"/>
                      <a:pt x="4703" y="751"/>
                      <a:pt x="4548" y="322"/>
                    </a:cubicBezTo>
                    <a:cubicBezTo>
                      <a:pt x="4471" y="108"/>
                      <a:pt x="4155" y="1"/>
                      <a:pt x="37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5845827" y="4255870"/>
                <a:ext cx="485335" cy="229559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2225" extrusionOk="0">
                    <a:moveTo>
                      <a:pt x="3708" y="1"/>
                    </a:moveTo>
                    <a:cubicBezTo>
                      <a:pt x="3260" y="1"/>
                      <a:pt x="2680" y="111"/>
                      <a:pt x="2073" y="331"/>
                    </a:cubicBezTo>
                    <a:cubicBezTo>
                      <a:pt x="870" y="772"/>
                      <a:pt x="1" y="1474"/>
                      <a:pt x="156" y="1903"/>
                    </a:cubicBezTo>
                    <a:cubicBezTo>
                      <a:pt x="233" y="2117"/>
                      <a:pt x="549" y="2224"/>
                      <a:pt x="996" y="2224"/>
                    </a:cubicBezTo>
                    <a:cubicBezTo>
                      <a:pt x="1444" y="2224"/>
                      <a:pt x="2025" y="2117"/>
                      <a:pt x="2632" y="1903"/>
                    </a:cubicBezTo>
                    <a:cubicBezTo>
                      <a:pt x="3858" y="1474"/>
                      <a:pt x="4704" y="760"/>
                      <a:pt x="4549" y="331"/>
                    </a:cubicBezTo>
                    <a:cubicBezTo>
                      <a:pt x="4472" y="111"/>
                      <a:pt x="4156" y="1"/>
                      <a:pt x="3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5288172" y="4382051"/>
                <a:ext cx="482859" cy="172092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668" extrusionOk="0">
                    <a:moveTo>
                      <a:pt x="2334" y="1"/>
                    </a:moveTo>
                    <a:cubicBezTo>
                      <a:pt x="1060" y="1"/>
                      <a:pt x="24" y="370"/>
                      <a:pt x="0" y="834"/>
                    </a:cubicBezTo>
                    <a:cubicBezTo>
                      <a:pt x="0" y="1287"/>
                      <a:pt x="1048" y="1668"/>
                      <a:pt x="2334" y="1668"/>
                    </a:cubicBezTo>
                    <a:cubicBezTo>
                      <a:pt x="3632" y="1668"/>
                      <a:pt x="4680" y="1287"/>
                      <a:pt x="4680" y="834"/>
                    </a:cubicBezTo>
                    <a:cubicBezTo>
                      <a:pt x="4680" y="370"/>
                      <a:pt x="3632" y="1"/>
                      <a:pt x="2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5864295" y="4382051"/>
                <a:ext cx="481621" cy="172092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668" extrusionOk="0">
                    <a:moveTo>
                      <a:pt x="2334" y="1"/>
                    </a:moveTo>
                    <a:cubicBezTo>
                      <a:pt x="1048" y="1"/>
                      <a:pt x="0" y="370"/>
                      <a:pt x="0" y="834"/>
                    </a:cubicBezTo>
                    <a:cubicBezTo>
                      <a:pt x="0" y="1287"/>
                      <a:pt x="1048" y="1668"/>
                      <a:pt x="2334" y="1668"/>
                    </a:cubicBezTo>
                    <a:cubicBezTo>
                      <a:pt x="3632" y="1668"/>
                      <a:pt x="4668" y="1287"/>
                      <a:pt x="4668" y="834"/>
                    </a:cubicBezTo>
                    <a:cubicBezTo>
                      <a:pt x="4668" y="370"/>
                      <a:pt x="3632" y="1"/>
                      <a:pt x="2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5732852" y="4514732"/>
                <a:ext cx="172096" cy="48284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4680" extrusionOk="0">
                    <a:moveTo>
                      <a:pt x="834" y="1"/>
                    </a:moveTo>
                    <a:cubicBezTo>
                      <a:pt x="370" y="1"/>
                      <a:pt x="0" y="1049"/>
                      <a:pt x="0" y="2346"/>
                    </a:cubicBezTo>
                    <a:cubicBezTo>
                      <a:pt x="0" y="3620"/>
                      <a:pt x="370" y="4680"/>
                      <a:pt x="834" y="4680"/>
                    </a:cubicBezTo>
                    <a:cubicBezTo>
                      <a:pt x="1286" y="4680"/>
                      <a:pt x="1667" y="3632"/>
                      <a:pt x="1667" y="2346"/>
                    </a:cubicBezTo>
                    <a:cubicBezTo>
                      <a:pt x="1667" y="1049"/>
                      <a:pt x="1286" y="1"/>
                      <a:pt x="8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5732852" y="3939849"/>
                <a:ext cx="172096" cy="481609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4668" extrusionOk="0">
                    <a:moveTo>
                      <a:pt x="834" y="1"/>
                    </a:moveTo>
                    <a:cubicBezTo>
                      <a:pt x="370" y="1"/>
                      <a:pt x="0" y="1037"/>
                      <a:pt x="0" y="2334"/>
                    </a:cubicBezTo>
                    <a:cubicBezTo>
                      <a:pt x="0" y="3620"/>
                      <a:pt x="370" y="4668"/>
                      <a:pt x="834" y="4668"/>
                    </a:cubicBezTo>
                    <a:cubicBezTo>
                      <a:pt x="1286" y="4668"/>
                      <a:pt x="1667" y="3632"/>
                      <a:pt x="1667" y="2334"/>
                    </a:cubicBezTo>
                    <a:cubicBezTo>
                      <a:pt x="1667" y="1037"/>
                      <a:pt x="1286" y="1"/>
                      <a:pt x="8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5409814" y="4083673"/>
                <a:ext cx="409089" cy="362342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512" extrusionOk="0">
                    <a:moveTo>
                      <a:pt x="626" y="0"/>
                    </a:moveTo>
                    <a:cubicBezTo>
                      <a:pt x="498" y="0"/>
                      <a:pt x="394" y="35"/>
                      <a:pt x="322" y="107"/>
                    </a:cubicBezTo>
                    <a:cubicBezTo>
                      <a:pt x="0" y="428"/>
                      <a:pt x="476" y="1440"/>
                      <a:pt x="1381" y="2357"/>
                    </a:cubicBezTo>
                    <a:cubicBezTo>
                      <a:pt x="2108" y="3066"/>
                      <a:pt x="2879" y="3511"/>
                      <a:pt x="3334" y="3511"/>
                    </a:cubicBezTo>
                    <a:cubicBezTo>
                      <a:pt x="3460" y="3511"/>
                      <a:pt x="3562" y="3477"/>
                      <a:pt x="3632" y="3405"/>
                    </a:cubicBezTo>
                    <a:cubicBezTo>
                      <a:pt x="3965" y="3083"/>
                      <a:pt x="3489" y="2071"/>
                      <a:pt x="2572" y="1167"/>
                    </a:cubicBezTo>
                    <a:cubicBezTo>
                      <a:pt x="1863" y="448"/>
                      <a:pt x="1088" y="0"/>
                      <a:pt x="6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5816422" y="4490383"/>
                <a:ext cx="409089" cy="362858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517" extrusionOk="0">
                    <a:moveTo>
                      <a:pt x="627" y="1"/>
                    </a:moveTo>
                    <a:cubicBezTo>
                      <a:pt x="503" y="1"/>
                      <a:pt x="402" y="34"/>
                      <a:pt x="333" y="106"/>
                    </a:cubicBezTo>
                    <a:cubicBezTo>
                      <a:pt x="0" y="439"/>
                      <a:pt x="476" y="1451"/>
                      <a:pt x="1381" y="2356"/>
                    </a:cubicBezTo>
                    <a:cubicBezTo>
                      <a:pt x="2113" y="3069"/>
                      <a:pt x="2889" y="3516"/>
                      <a:pt x="3343" y="3516"/>
                    </a:cubicBezTo>
                    <a:cubicBezTo>
                      <a:pt x="3465" y="3516"/>
                      <a:pt x="3563" y="3484"/>
                      <a:pt x="3631" y="3416"/>
                    </a:cubicBezTo>
                    <a:cubicBezTo>
                      <a:pt x="3965" y="3082"/>
                      <a:pt x="3489" y="2070"/>
                      <a:pt x="2572" y="1166"/>
                    </a:cubicBezTo>
                    <a:cubicBezTo>
                      <a:pt x="1861" y="454"/>
                      <a:pt x="1084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5409814" y="4490899"/>
                <a:ext cx="410327" cy="362342"/>
              </a:xfrm>
              <a:custGeom>
                <a:avLst/>
                <a:gdLst/>
                <a:ahLst/>
                <a:cxnLst/>
                <a:rect l="l" t="t" r="r" b="b"/>
                <a:pathLst>
                  <a:path w="3977" h="3512" extrusionOk="0">
                    <a:moveTo>
                      <a:pt x="3354" y="0"/>
                    </a:moveTo>
                    <a:cubicBezTo>
                      <a:pt x="2898" y="0"/>
                      <a:pt x="2118" y="447"/>
                      <a:pt x="1405" y="1161"/>
                    </a:cubicBezTo>
                    <a:cubicBezTo>
                      <a:pt x="476" y="2065"/>
                      <a:pt x="0" y="3077"/>
                      <a:pt x="345" y="3411"/>
                    </a:cubicBezTo>
                    <a:cubicBezTo>
                      <a:pt x="413" y="3479"/>
                      <a:pt x="513" y="3511"/>
                      <a:pt x="635" y="3511"/>
                    </a:cubicBezTo>
                    <a:cubicBezTo>
                      <a:pt x="1091" y="3511"/>
                      <a:pt x="1873" y="3064"/>
                      <a:pt x="2596" y="2351"/>
                    </a:cubicBezTo>
                    <a:cubicBezTo>
                      <a:pt x="3501" y="1422"/>
                      <a:pt x="3977" y="434"/>
                      <a:pt x="3643" y="101"/>
                    </a:cubicBezTo>
                    <a:cubicBezTo>
                      <a:pt x="3575" y="33"/>
                      <a:pt x="3476" y="0"/>
                      <a:pt x="3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5816422" y="4083673"/>
                <a:ext cx="409089" cy="362342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512" extrusionOk="0">
                    <a:moveTo>
                      <a:pt x="3333" y="0"/>
                    </a:moveTo>
                    <a:cubicBezTo>
                      <a:pt x="2876" y="0"/>
                      <a:pt x="2099" y="448"/>
                      <a:pt x="1381" y="1167"/>
                    </a:cubicBezTo>
                    <a:cubicBezTo>
                      <a:pt x="476" y="2083"/>
                      <a:pt x="0" y="3083"/>
                      <a:pt x="333" y="3405"/>
                    </a:cubicBezTo>
                    <a:cubicBezTo>
                      <a:pt x="403" y="3477"/>
                      <a:pt x="505" y="3511"/>
                      <a:pt x="632" y="3511"/>
                    </a:cubicBezTo>
                    <a:cubicBezTo>
                      <a:pt x="1089" y="3511"/>
                      <a:pt x="1863" y="3066"/>
                      <a:pt x="2572" y="2357"/>
                    </a:cubicBezTo>
                    <a:cubicBezTo>
                      <a:pt x="3489" y="1428"/>
                      <a:pt x="3965" y="428"/>
                      <a:pt x="3631" y="107"/>
                    </a:cubicBezTo>
                    <a:cubicBezTo>
                      <a:pt x="3562" y="35"/>
                      <a:pt x="3460" y="0"/>
                      <a:pt x="33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" name="Google Shape;149;p2"/>
            <p:cNvSpPr/>
            <p:nvPr/>
          </p:nvSpPr>
          <p:spPr>
            <a:xfrm>
              <a:off x="5713145" y="4363686"/>
              <a:ext cx="210167" cy="207789"/>
            </a:xfrm>
            <a:custGeom>
              <a:avLst/>
              <a:gdLst/>
              <a:ahLst/>
              <a:cxnLst/>
              <a:rect l="l" t="t" r="r" b="b"/>
              <a:pathLst>
                <a:path w="2037" h="2014" extrusionOk="0">
                  <a:moveTo>
                    <a:pt x="1025" y="0"/>
                  </a:moveTo>
                  <a:cubicBezTo>
                    <a:pt x="453" y="0"/>
                    <a:pt x="1" y="441"/>
                    <a:pt x="1" y="1000"/>
                  </a:cubicBezTo>
                  <a:cubicBezTo>
                    <a:pt x="1" y="1558"/>
                    <a:pt x="431" y="2013"/>
                    <a:pt x="983" y="2013"/>
                  </a:cubicBezTo>
                  <a:cubicBezTo>
                    <a:pt x="997" y="2013"/>
                    <a:pt x="1011" y="2013"/>
                    <a:pt x="1025" y="2013"/>
                  </a:cubicBezTo>
                  <a:cubicBezTo>
                    <a:pt x="1584" y="2013"/>
                    <a:pt x="2037" y="1572"/>
                    <a:pt x="2037" y="1000"/>
                  </a:cubicBezTo>
                  <a:cubicBezTo>
                    <a:pt x="2037" y="441"/>
                    <a:pt x="1584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2"/>
          <p:cNvSpPr/>
          <p:nvPr/>
        </p:nvSpPr>
        <p:spPr>
          <a:xfrm>
            <a:off x="2919095" y="84641"/>
            <a:ext cx="264231" cy="219088"/>
          </a:xfrm>
          <a:custGeom>
            <a:avLst/>
            <a:gdLst/>
            <a:ahLst/>
            <a:cxnLst/>
            <a:rect l="l" t="t" r="r" b="b"/>
            <a:pathLst>
              <a:path w="4466" h="3703" extrusionOk="0">
                <a:moveTo>
                  <a:pt x="2093" y="0"/>
                </a:moveTo>
                <a:cubicBezTo>
                  <a:pt x="1948" y="0"/>
                  <a:pt x="1802" y="13"/>
                  <a:pt x="1660" y="41"/>
                </a:cubicBezTo>
                <a:lnTo>
                  <a:pt x="1660" y="41"/>
                </a:lnTo>
                <a:lnTo>
                  <a:pt x="1739" y="19"/>
                </a:lnTo>
                <a:lnTo>
                  <a:pt x="1739" y="19"/>
                </a:lnTo>
                <a:cubicBezTo>
                  <a:pt x="1048" y="126"/>
                  <a:pt x="382" y="543"/>
                  <a:pt x="155" y="1197"/>
                </a:cubicBezTo>
                <a:cubicBezTo>
                  <a:pt x="1" y="1638"/>
                  <a:pt x="60" y="2150"/>
                  <a:pt x="274" y="2567"/>
                </a:cubicBezTo>
                <a:cubicBezTo>
                  <a:pt x="501" y="2983"/>
                  <a:pt x="870" y="3305"/>
                  <a:pt x="1310" y="3495"/>
                </a:cubicBezTo>
                <a:cubicBezTo>
                  <a:pt x="1612" y="3632"/>
                  <a:pt x="1946" y="3702"/>
                  <a:pt x="2278" y="3702"/>
                </a:cubicBezTo>
                <a:cubicBezTo>
                  <a:pt x="2756" y="3702"/>
                  <a:pt x="3230" y="3555"/>
                  <a:pt x="3596" y="3245"/>
                </a:cubicBezTo>
                <a:cubicBezTo>
                  <a:pt x="4227" y="2721"/>
                  <a:pt x="4465" y="1757"/>
                  <a:pt x="4061" y="1054"/>
                </a:cubicBezTo>
                <a:cubicBezTo>
                  <a:pt x="3942" y="828"/>
                  <a:pt x="3763" y="638"/>
                  <a:pt x="3549" y="495"/>
                </a:cubicBezTo>
                <a:cubicBezTo>
                  <a:pt x="3139" y="172"/>
                  <a:pt x="2615" y="0"/>
                  <a:pt x="20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/>
          <p:nvPr/>
        </p:nvSpPr>
        <p:spPr>
          <a:xfrm>
            <a:off x="6933825" y="3058231"/>
            <a:ext cx="2210158" cy="2085252"/>
          </a:xfrm>
          <a:custGeom>
            <a:avLst/>
            <a:gdLst/>
            <a:ahLst/>
            <a:cxnLst/>
            <a:rect l="l" t="t" r="r" b="b"/>
            <a:pathLst>
              <a:path w="15182" h="14324" extrusionOk="0">
                <a:moveTo>
                  <a:pt x="15181" y="1"/>
                </a:moveTo>
                <a:cubicBezTo>
                  <a:pt x="13753" y="96"/>
                  <a:pt x="12336" y="358"/>
                  <a:pt x="11133" y="1155"/>
                </a:cubicBezTo>
                <a:cubicBezTo>
                  <a:pt x="9645" y="2156"/>
                  <a:pt x="9169" y="3775"/>
                  <a:pt x="8823" y="5465"/>
                </a:cubicBezTo>
                <a:cubicBezTo>
                  <a:pt x="8490" y="7132"/>
                  <a:pt x="8061" y="8990"/>
                  <a:pt x="6371" y="9776"/>
                </a:cubicBezTo>
                <a:cubicBezTo>
                  <a:pt x="4859" y="10490"/>
                  <a:pt x="3037" y="10276"/>
                  <a:pt x="1584" y="11169"/>
                </a:cubicBezTo>
                <a:cubicBezTo>
                  <a:pt x="394" y="11907"/>
                  <a:pt x="37" y="13085"/>
                  <a:pt x="1" y="14324"/>
                </a:cubicBezTo>
                <a:lnTo>
                  <a:pt x="15181" y="14324"/>
                </a:lnTo>
                <a:lnTo>
                  <a:pt x="1518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 rot="8100000">
            <a:off x="7641693" y="-81307"/>
            <a:ext cx="1512657" cy="2139413"/>
          </a:xfrm>
          <a:custGeom>
            <a:avLst/>
            <a:gdLst/>
            <a:ahLst/>
            <a:cxnLst/>
            <a:rect l="l" t="t" r="r" b="b"/>
            <a:pathLst>
              <a:path w="7740" h="10947" extrusionOk="0">
                <a:moveTo>
                  <a:pt x="592" y="1"/>
                </a:moveTo>
                <a:cubicBezTo>
                  <a:pt x="563" y="1"/>
                  <a:pt x="525" y="33"/>
                  <a:pt x="525" y="88"/>
                </a:cubicBezTo>
                <a:cubicBezTo>
                  <a:pt x="584" y="897"/>
                  <a:pt x="822" y="1719"/>
                  <a:pt x="1120" y="2493"/>
                </a:cubicBezTo>
                <a:cubicBezTo>
                  <a:pt x="1096" y="2529"/>
                  <a:pt x="1060" y="2552"/>
                  <a:pt x="1013" y="2612"/>
                </a:cubicBezTo>
                <a:cubicBezTo>
                  <a:pt x="929" y="2719"/>
                  <a:pt x="810" y="2874"/>
                  <a:pt x="703" y="3041"/>
                </a:cubicBezTo>
                <a:cubicBezTo>
                  <a:pt x="584" y="3231"/>
                  <a:pt x="477" y="3445"/>
                  <a:pt x="382" y="3683"/>
                </a:cubicBezTo>
                <a:cubicBezTo>
                  <a:pt x="275" y="3922"/>
                  <a:pt x="203" y="4172"/>
                  <a:pt x="144" y="4445"/>
                </a:cubicBezTo>
                <a:cubicBezTo>
                  <a:pt x="84" y="4707"/>
                  <a:pt x="36" y="4981"/>
                  <a:pt x="25" y="5231"/>
                </a:cubicBezTo>
                <a:cubicBezTo>
                  <a:pt x="1" y="5362"/>
                  <a:pt x="1" y="5481"/>
                  <a:pt x="1" y="5600"/>
                </a:cubicBezTo>
                <a:cubicBezTo>
                  <a:pt x="1" y="5719"/>
                  <a:pt x="25" y="5838"/>
                  <a:pt x="25" y="5946"/>
                </a:cubicBezTo>
                <a:cubicBezTo>
                  <a:pt x="36" y="6053"/>
                  <a:pt x="48" y="6160"/>
                  <a:pt x="60" y="6243"/>
                </a:cubicBezTo>
                <a:cubicBezTo>
                  <a:pt x="84" y="6339"/>
                  <a:pt x="96" y="6410"/>
                  <a:pt x="108" y="6469"/>
                </a:cubicBezTo>
                <a:cubicBezTo>
                  <a:pt x="144" y="6600"/>
                  <a:pt x="167" y="6672"/>
                  <a:pt x="167" y="6672"/>
                </a:cubicBezTo>
                <a:lnTo>
                  <a:pt x="322" y="6529"/>
                </a:lnTo>
                <a:cubicBezTo>
                  <a:pt x="358" y="6481"/>
                  <a:pt x="406" y="6410"/>
                  <a:pt x="465" y="6350"/>
                </a:cubicBezTo>
                <a:cubicBezTo>
                  <a:pt x="525" y="6279"/>
                  <a:pt x="572" y="6196"/>
                  <a:pt x="632" y="6112"/>
                </a:cubicBezTo>
                <a:cubicBezTo>
                  <a:pt x="691" y="6017"/>
                  <a:pt x="751" y="5922"/>
                  <a:pt x="798" y="5815"/>
                </a:cubicBezTo>
                <a:cubicBezTo>
                  <a:pt x="858" y="5707"/>
                  <a:pt x="894" y="5588"/>
                  <a:pt x="953" y="5469"/>
                </a:cubicBezTo>
                <a:cubicBezTo>
                  <a:pt x="1060" y="5231"/>
                  <a:pt x="1132" y="4981"/>
                  <a:pt x="1191" y="4707"/>
                </a:cubicBezTo>
                <a:cubicBezTo>
                  <a:pt x="1251" y="4445"/>
                  <a:pt x="1299" y="4172"/>
                  <a:pt x="1310" y="3922"/>
                </a:cubicBezTo>
                <a:cubicBezTo>
                  <a:pt x="1334" y="3672"/>
                  <a:pt x="1334" y="3421"/>
                  <a:pt x="1310" y="3207"/>
                </a:cubicBezTo>
                <a:cubicBezTo>
                  <a:pt x="1299" y="3100"/>
                  <a:pt x="1287" y="3005"/>
                  <a:pt x="1275" y="2921"/>
                </a:cubicBezTo>
                <a:lnTo>
                  <a:pt x="1275" y="2921"/>
                </a:lnTo>
                <a:cubicBezTo>
                  <a:pt x="1299" y="2981"/>
                  <a:pt x="1310" y="3041"/>
                  <a:pt x="1346" y="3100"/>
                </a:cubicBezTo>
                <a:cubicBezTo>
                  <a:pt x="1584" y="3672"/>
                  <a:pt x="1846" y="4207"/>
                  <a:pt x="2144" y="4743"/>
                </a:cubicBezTo>
                <a:cubicBezTo>
                  <a:pt x="2132" y="4755"/>
                  <a:pt x="2108" y="4791"/>
                  <a:pt x="2084" y="4815"/>
                </a:cubicBezTo>
                <a:cubicBezTo>
                  <a:pt x="2001" y="4922"/>
                  <a:pt x="1882" y="5065"/>
                  <a:pt x="1775" y="5243"/>
                </a:cubicBezTo>
                <a:cubicBezTo>
                  <a:pt x="1656" y="5422"/>
                  <a:pt x="1549" y="5648"/>
                  <a:pt x="1453" y="5886"/>
                </a:cubicBezTo>
                <a:cubicBezTo>
                  <a:pt x="1346" y="6124"/>
                  <a:pt x="1275" y="6374"/>
                  <a:pt x="1215" y="6648"/>
                </a:cubicBezTo>
                <a:cubicBezTo>
                  <a:pt x="1156" y="6910"/>
                  <a:pt x="1108" y="7184"/>
                  <a:pt x="1096" y="7434"/>
                </a:cubicBezTo>
                <a:cubicBezTo>
                  <a:pt x="1072" y="7565"/>
                  <a:pt x="1072" y="7684"/>
                  <a:pt x="1072" y="7803"/>
                </a:cubicBezTo>
                <a:cubicBezTo>
                  <a:pt x="1072" y="7922"/>
                  <a:pt x="1096" y="8041"/>
                  <a:pt x="1096" y="8148"/>
                </a:cubicBezTo>
                <a:cubicBezTo>
                  <a:pt x="1108" y="8255"/>
                  <a:pt x="1120" y="8363"/>
                  <a:pt x="1132" y="8446"/>
                </a:cubicBezTo>
                <a:cubicBezTo>
                  <a:pt x="1156" y="8541"/>
                  <a:pt x="1168" y="8613"/>
                  <a:pt x="1179" y="8684"/>
                </a:cubicBezTo>
                <a:cubicBezTo>
                  <a:pt x="1215" y="8815"/>
                  <a:pt x="1239" y="8898"/>
                  <a:pt x="1239" y="8898"/>
                </a:cubicBezTo>
                <a:lnTo>
                  <a:pt x="1394" y="8744"/>
                </a:lnTo>
                <a:cubicBezTo>
                  <a:pt x="1430" y="8696"/>
                  <a:pt x="1477" y="8625"/>
                  <a:pt x="1537" y="8565"/>
                </a:cubicBezTo>
                <a:cubicBezTo>
                  <a:pt x="1596" y="8494"/>
                  <a:pt x="1644" y="8422"/>
                  <a:pt x="1703" y="8327"/>
                </a:cubicBezTo>
                <a:cubicBezTo>
                  <a:pt x="1763" y="8244"/>
                  <a:pt x="1822" y="8136"/>
                  <a:pt x="1870" y="8029"/>
                </a:cubicBezTo>
                <a:cubicBezTo>
                  <a:pt x="1930" y="7922"/>
                  <a:pt x="1965" y="7803"/>
                  <a:pt x="2025" y="7684"/>
                </a:cubicBezTo>
                <a:cubicBezTo>
                  <a:pt x="2132" y="7446"/>
                  <a:pt x="2203" y="7196"/>
                  <a:pt x="2263" y="6934"/>
                </a:cubicBezTo>
                <a:cubicBezTo>
                  <a:pt x="2322" y="6660"/>
                  <a:pt x="2370" y="6398"/>
                  <a:pt x="2382" y="6136"/>
                </a:cubicBezTo>
                <a:cubicBezTo>
                  <a:pt x="2406" y="5886"/>
                  <a:pt x="2406" y="5636"/>
                  <a:pt x="2382" y="5422"/>
                </a:cubicBezTo>
                <a:cubicBezTo>
                  <a:pt x="2370" y="5303"/>
                  <a:pt x="2358" y="5219"/>
                  <a:pt x="2346" y="5112"/>
                </a:cubicBezTo>
                <a:lnTo>
                  <a:pt x="2346" y="5112"/>
                </a:lnTo>
                <a:cubicBezTo>
                  <a:pt x="2644" y="5624"/>
                  <a:pt x="2965" y="6112"/>
                  <a:pt x="3311" y="6589"/>
                </a:cubicBezTo>
                <a:lnTo>
                  <a:pt x="3263" y="6672"/>
                </a:lnTo>
                <a:cubicBezTo>
                  <a:pt x="3204" y="6791"/>
                  <a:pt x="3144" y="6970"/>
                  <a:pt x="3096" y="7184"/>
                </a:cubicBezTo>
                <a:cubicBezTo>
                  <a:pt x="3037" y="7386"/>
                  <a:pt x="3001" y="7624"/>
                  <a:pt x="2977" y="7886"/>
                </a:cubicBezTo>
                <a:cubicBezTo>
                  <a:pt x="2954" y="8136"/>
                  <a:pt x="2954" y="8398"/>
                  <a:pt x="2977" y="8684"/>
                </a:cubicBezTo>
                <a:cubicBezTo>
                  <a:pt x="3001" y="8958"/>
                  <a:pt x="3037" y="9220"/>
                  <a:pt x="3096" y="9470"/>
                </a:cubicBezTo>
                <a:cubicBezTo>
                  <a:pt x="3132" y="9589"/>
                  <a:pt x="3156" y="9708"/>
                  <a:pt x="3204" y="9827"/>
                </a:cubicBezTo>
                <a:cubicBezTo>
                  <a:pt x="3239" y="9946"/>
                  <a:pt x="3275" y="10053"/>
                  <a:pt x="3323" y="10149"/>
                </a:cubicBezTo>
                <a:cubicBezTo>
                  <a:pt x="3370" y="10244"/>
                  <a:pt x="3418" y="10339"/>
                  <a:pt x="3442" y="10410"/>
                </a:cubicBezTo>
                <a:cubicBezTo>
                  <a:pt x="3489" y="10482"/>
                  <a:pt x="3513" y="10565"/>
                  <a:pt x="3561" y="10625"/>
                </a:cubicBezTo>
                <a:cubicBezTo>
                  <a:pt x="3632" y="10744"/>
                  <a:pt x="3680" y="10803"/>
                  <a:pt x="3680" y="10803"/>
                </a:cubicBezTo>
                <a:cubicBezTo>
                  <a:pt x="3680" y="10803"/>
                  <a:pt x="3727" y="10720"/>
                  <a:pt x="3775" y="10601"/>
                </a:cubicBezTo>
                <a:cubicBezTo>
                  <a:pt x="3799" y="10541"/>
                  <a:pt x="3835" y="10470"/>
                  <a:pt x="3858" y="10387"/>
                </a:cubicBezTo>
                <a:cubicBezTo>
                  <a:pt x="3894" y="10291"/>
                  <a:pt x="3918" y="10208"/>
                  <a:pt x="3954" y="10101"/>
                </a:cubicBezTo>
                <a:cubicBezTo>
                  <a:pt x="3977" y="9994"/>
                  <a:pt x="3989" y="9875"/>
                  <a:pt x="4025" y="9768"/>
                </a:cubicBezTo>
                <a:cubicBezTo>
                  <a:pt x="4037" y="9648"/>
                  <a:pt x="4049" y="9529"/>
                  <a:pt x="4073" y="9398"/>
                </a:cubicBezTo>
                <a:cubicBezTo>
                  <a:pt x="4085" y="9148"/>
                  <a:pt x="4085" y="8875"/>
                  <a:pt x="4073" y="8601"/>
                </a:cubicBezTo>
                <a:cubicBezTo>
                  <a:pt x="4049" y="8327"/>
                  <a:pt x="4013" y="8065"/>
                  <a:pt x="3954" y="7803"/>
                </a:cubicBezTo>
                <a:cubicBezTo>
                  <a:pt x="3894" y="7565"/>
                  <a:pt x="3811" y="7327"/>
                  <a:pt x="3727" y="7136"/>
                </a:cubicBezTo>
                <a:lnTo>
                  <a:pt x="3727" y="7136"/>
                </a:lnTo>
                <a:cubicBezTo>
                  <a:pt x="4037" y="7529"/>
                  <a:pt x="4347" y="7910"/>
                  <a:pt x="4680" y="8279"/>
                </a:cubicBezTo>
                <a:cubicBezTo>
                  <a:pt x="4728" y="8398"/>
                  <a:pt x="4787" y="8541"/>
                  <a:pt x="4870" y="8696"/>
                </a:cubicBezTo>
                <a:cubicBezTo>
                  <a:pt x="4978" y="8898"/>
                  <a:pt x="5109" y="9101"/>
                  <a:pt x="5263" y="9291"/>
                </a:cubicBezTo>
                <a:cubicBezTo>
                  <a:pt x="5418" y="9506"/>
                  <a:pt x="5597" y="9696"/>
                  <a:pt x="5799" y="9887"/>
                </a:cubicBezTo>
                <a:cubicBezTo>
                  <a:pt x="5990" y="10065"/>
                  <a:pt x="6192" y="10244"/>
                  <a:pt x="6418" y="10387"/>
                </a:cubicBezTo>
                <a:cubicBezTo>
                  <a:pt x="6525" y="10458"/>
                  <a:pt x="6633" y="10518"/>
                  <a:pt x="6728" y="10577"/>
                </a:cubicBezTo>
                <a:cubicBezTo>
                  <a:pt x="6835" y="10637"/>
                  <a:pt x="6942" y="10684"/>
                  <a:pt x="7049" y="10720"/>
                </a:cubicBezTo>
                <a:cubicBezTo>
                  <a:pt x="7145" y="10768"/>
                  <a:pt x="7240" y="10803"/>
                  <a:pt x="7311" y="10827"/>
                </a:cubicBezTo>
                <a:cubicBezTo>
                  <a:pt x="7406" y="10863"/>
                  <a:pt x="7478" y="10887"/>
                  <a:pt x="7537" y="10899"/>
                </a:cubicBezTo>
                <a:cubicBezTo>
                  <a:pt x="7668" y="10934"/>
                  <a:pt x="7740" y="10946"/>
                  <a:pt x="7740" y="10946"/>
                </a:cubicBezTo>
                <a:cubicBezTo>
                  <a:pt x="7740" y="10946"/>
                  <a:pt x="7728" y="10875"/>
                  <a:pt x="7680" y="10744"/>
                </a:cubicBezTo>
                <a:cubicBezTo>
                  <a:pt x="7668" y="10684"/>
                  <a:pt x="7645" y="10601"/>
                  <a:pt x="7597" y="10518"/>
                </a:cubicBezTo>
                <a:cubicBezTo>
                  <a:pt x="7561" y="10422"/>
                  <a:pt x="7526" y="10339"/>
                  <a:pt x="7466" y="10244"/>
                </a:cubicBezTo>
                <a:cubicBezTo>
                  <a:pt x="7418" y="10160"/>
                  <a:pt x="7359" y="10053"/>
                  <a:pt x="7287" y="9946"/>
                </a:cubicBezTo>
                <a:cubicBezTo>
                  <a:pt x="7228" y="9851"/>
                  <a:pt x="7145" y="9744"/>
                  <a:pt x="7061" y="9648"/>
                </a:cubicBezTo>
                <a:cubicBezTo>
                  <a:pt x="6894" y="9446"/>
                  <a:pt x="6716" y="9256"/>
                  <a:pt x="6525" y="9077"/>
                </a:cubicBezTo>
                <a:cubicBezTo>
                  <a:pt x="6335" y="8898"/>
                  <a:pt x="6109" y="8720"/>
                  <a:pt x="5894" y="8577"/>
                </a:cubicBezTo>
                <a:cubicBezTo>
                  <a:pt x="5692" y="8434"/>
                  <a:pt x="5466" y="8327"/>
                  <a:pt x="5275" y="8244"/>
                </a:cubicBezTo>
                <a:cubicBezTo>
                  <a:pt x="5085" y="8148"/>
                  <a:pt x="4906" y="8089"/>
                  <a:pt x="4763" y="8065"/>
                </a:cubicBezTo>
                <a:cubicBezTo>
                  <a:pt x="4728" y="8041"/>
                  <a:pt x="4692" y="8041"/>
                  <a:pt x="4644" y="8029"/>
                </a:cubicBezTo>
                <a:cubicBezTo>
                  <a:pt x="4108" y="7434"/>
                  <a:pt x="3620" y="6815"/>
                  <a:pt x="3180" y="6160"/>
                </a:cubicBezTo>
                <a:lnTo>
                  <a:pt x="3180" y="6160"/>
                </a:lnTo>
                <a:cubicBezTo>
                  <a:pt x="3275" y="6231"/>
                  <a:pt x="3418" y="6303"/>
                  <a:pt x="3573" y="6374"/>
                </a:cubicBezTo>
                <a:cubicBezTo>
                  <a:pt x="3775" y="6469"/>
                  <a:pt x="3989" y="6553"/>
                  <a:pt x="4251" y="6636"/>
                </a:cubicBezTo>
                <a:cubicBezTo>
                  <a:pt x="4501" y="6708"/>
                  <a:pt x="4763" y="6755"/>
                  <a:pt x="5037" y="6779"/>
                </a:cubicBezTo>
                <a:cubicBezTo>
                  <a:pt x="5234" y="6806"/>
                  <a:pt x="5437" y="6819"/>
                  <a:pt x="5637" y="6819"/>
                </a:cubicBezTo>
                <a:cubicBezTo>
                  <a:pt x="5703" y="6819"/>
                  <a:pt x="5769" y="6818"/>
                  <a:pt x="5835" y="6815"/>
                </a:cubicBezTo>
                <a:cubicBezTo>
                  <a:pt x="5978" y="6815"/>
                  <a:pt x="6097" y="6791"/>
                  <a:pt x="6216" y="6779"/>
                </a:cubicBezTo>
                <a:cubicBezTo>
                  <a:pt x="6335" y="6767"/>
                  <a:pt x="6454" y="6755"/>
                  <a:pt x="6549" y="6720"/>
                </a:cubicBezTo>
                <a:cubicBezTo>
                  <a:pt x="6656" y="6696"/>
                  <a:pt x="6764" y="6672"/>
                  <a:pt x="6835" y="6648"/>
                </a:cubicBezTo>
                <a:cubicBezTo>
                  <a:pt x="6930" y="6612"/>
                  <a:pt x="7002" y="6589"/>
                  <a:pt x="7061" y="6577"/>
                </a:cubicBezTo>
                <a:cubicBezTo>
                  <a:pt x="7180" y="6529"/>
                  <a:pt x="7252" y="6481"/>
                  <a:pt x="7252" y="6481"/>
                </a:cubicBezTo>
                <a:cubicBezTo>
                  <a:pt x="7252" y="6481"/>
                  <a:pt x="7192" y="6422"/>
                  <a:pt x="7073" y="6350"/>
                </a:cubicBezTo>
                <a:cubicBezTo>
                  <a:pt x="7014" y="6303"/>
                  <a:pt x="6954" y="6279"/>
                  <a:pt x="6883" y="6231"/>
                </a:cubicBezTo>
                <a:cubicBezTo>
                  <a:pt x="6811" y="6184"/>
                  <a:pt x="6716" y="6136"/>
                  <a:pt x="6609" y="6100"/>
                </a:cubicBezTo>
                <a:lnTo>
                  <a:pt x="6299" y="5958"/>
                </a:lnTo>
                <a:cubicBezTo>
                  <a:pt x="6180" y="5922"/>
                  <a:pt x="6061" y="5886"/>
                  <a:pt x="5942" y="5850"/>
                </a:cubicBezTo>
                <a:cubicBezTo>
                  <a:pt x="5692" y="5767"/>
                  <a:pt x="5418" y="5731"/>
                  <a:pt x="5156" y="5696"/>
                </a:cubicBezTo>
                <a:cubicBezTo>
                  <a:pt x="4951" y="5669"/>
                  <a:pt x="4752" y="5655"/>
                  <a:pt x="4550" y="5655"/>
                </a:cubicBezTo>
                <a:cubicBezTo>
                  <a:pt x="4483" y="5655"/>
                  <a:pt x="4415" y="5657"/>
                  <a:pt x="4347" y="5660"/>
                </a:cubicBezTo>
                <a:cubicBezTo>
                  <a:pt x="4097" y="5684"/>
                  <a:pt x="3846" y="5707"/>
                  <a:pt x="3632" y="5755"/>
                </a:cubicBezTo>
                <a:cubicBezTo>
                  <a:pt x="3430" y="5803"/>
                  <a:pt x="3251" y="5862"/>
                  <a:pt x="3132" y="5910"/>
                </a:cubicBezTo>
                <a:cubicBezTo>
                  <a:pt x="3084" y="5922"/>
                  <a:pt x="3037" y="5934"/>
                  <a:pt x="3013" y="5946"/>
                </a:cubicBezTo>
                <a:cubicBezTo>
                  <a:pt x="2561" y="5291"/>
                  <a:pt x="2168" y="4588"/>
                  <a:pt x="1822" y="3874"/>
                </a:cubicBezTo>
                <a:lnTo>
                  <a:pt x="1822" y="3874"/>
                </a:lnTo>
                <a:cubicBezTo>
                  <a:pt x="1834" y="3898"/>
                  <a:pt x="1870" y="3910"/>
                  <a:pt x="1894" y="3922"/>
                </a:cubicBezTo>
                <a:cubicBezTo>
                  <a:pt x="2001" y="3993"/>
                  <a:pt x="2168" y="4088"/>
                  <a:pt x="2358" y="4195"/>
                </a:cubicBezTo>
                <a:cubicBezTo>
                  <a:pt x="2549" y="4279"/>
                  <a:pt x="2775" y="4374"/>
                  <a:pt x="3025" y="4445"/>
                </a:cubicBezTo>
                <a:cubicBezTo>
                  <a:pt x="3275" y="4517"/>
                  <a:pt x="3549" y="4564"/>
                  <a:pt x="3811" y="4588"/>
                </a:cubicBezTo>
                <a:cubicBezTo>
                  <a:pt x="4016" y="4615"/>
                  <a:pt x="4215" y="4628"/>
                  <a:pt x="4417" y="4628"/>
                </a:cubicBezTo>
                <a:cubicBezTo>
                  <a:pt x="4484" y="4628"/>
                  <a:pt x="4552" y="4627"/>
                  <a:pt x="4620" y="4624"/>
                </a:cubicBezTo>
                <a:cubicBezTo>
                  <a:pt x="4751" y="4624"/>
                  <a:pt x="4870" y="4612"/>
                  <a:pt x="4989" y="4588"/>
                </a:cubicBezTo>
                <a:cubicBezTo>
                  <a:pt x="5109" y="4576"/>
                  <a:pt x="5228" y="4564"/>
                  <a:pt x="5335" y="4529"/>
                </a:cubicBezTo>
                <a:cubicBezTo>
                  <a:pt x="5442" y="4505"/>
                  <a:pt x="5537" y="4493"/>
                  <a:pt x="5621" y="4457"/>
                </a:cubicBezTo>
                <a:cubicBezTo>
                  <a:pt x="5704" y="4434"/>
                  <a:pt x="5775" y="4422"/>
                  <a:pt x="5835" y="4386"/>
                </a:cubicBezTo>
                <a:cubicBezTo>
                  <a:pt x="5954" y="4338"/>
                  <a:pt x="6037" y="4291"/>
                  <a:pt x="6037" y="4291"/>
                </a:cubicBezTo>
                <a:cubicBezTo>
                  <a:pt x="6037" y="4291"/>
                  <a:pt x="5978" y="4231"/>
                  <a:pt x="5859" y="4160"/>
                </a:cubicBezTo>
                <a:cubicBezTo>
                  <a:pt x="5799" y="4124"/>
                  <a:pt x="5740" y="4088"/>
                  <a:pt x="5656" y="4041"/>
                </a:cubicBezTo>
                <a:cubicBezTo>
                  <a:pt x="5585" y="4005"/>
                  <a:pt x="5501" y="3957"/>
                  <a:pt x="5394" y="3910"/>
                </a:cubicBezTo>
                <a:lnTo>
                  <a:pt x="5085" y="3779"/>
                </a:lnTo>
                <a:cubicBezTo>
                  <a:pt x="4966" y="3731"/>
                  <a:pt x="4847" y="3707"/>
                  <a:pt x="4728" y="3660"/>
                </a:cubicBezTo>
                <a:cubicBezTo>
                  <a:pt x="4466" y="3588"/>
                  <a:pt x="4216" y="3541"/>
                  <a:pt x="3930" y="3505"/>
                </a:cubicBezTo>
                <a:cubicBezTo>
                  <a:pt x="3738" y="3487"/>
                  <a:pt x="3540" y="3476"/>
                  <a:pt x="3345" y="3476"/>
                </a:cubicBezTo>
                <a:cubicBezTo>
                  <a:pt x="3273" y="3476"/>
                  <a:pt x="3202" y="3478"/>
                  <a:pt x="3132" y="3481"/>
                </a:cubicBezTo>
                <a:cubicBezTo>
                  <a:pt x="2882" y="3493"/>
                  <a:pt x="2620" y="3529"/>
                  <a:pt x="2418" y="3564"/>
                </a:cubicBezTo>
                <a:cubicBezTo>
                  <a:pt x="2203" y="3612"/>
                  <a:pt x="2025" y="3672"/>
                  <a:pt x="1906" y="3719"/>
                </a:cubicBezTo>
                <a:cubicBezTo>
                  <a:pt x="1846" y="3743"/>
                  <a:pt x="1811" y="3767"/>
                  <a:pt x="1763" y="3779"/>
                </a:cubicBezTo>
                <a:cubicBezTo>
                  <a:pt x="1632" y="3505"/>
                  <a:pt x="1513" y="3231"/>
                  <a:pt x="1394" y="2945"/>
                </a:cubicBezTo>
                <a:cubicBezTo>
                  <a:pt x="1251" y="2600"/>
                  <a:pt x="1108" y="2231"/>
                  <a:pt x="989" y="1874"/>
                </a:cubicBezTo>
                <a:lnTo>
                  <a:pt x="989" y="1874"/>
                </a:lnTo>
                <a:cubicBezTo>
                  <a:pt x="1013" y="1886"/>
                  <a:pt x="1049" y="1909"/>
                  <a:pt x="1072" y="1933"/>
                </a:cubicBezTo>
                <a:cubicBezTo>
                  <a:pt x="1179" y="2005"/>
                  <a:pt x="1346" y="2112"/>
                  <a:pt x="1537" y="2195"/>
                </a:cubicBezTo>
                <a:cubicBezTo>
                  <a:pt x="1727" y="2290"/>
                  <a:pt x="1953" y="2374"/>
                  <a:pt x="2203" y="2445"/>
                </a:cubicBezTo>
                <a:cubicBezTo>
                  <a:pt x="2465" y="2529"/>
                  <a:pt x="2727" y="2564"/>
                  <a:pt x="3001" y="2600"/>
                </a:cubicBezTo>
                <a:cubicBezTo>
                  <a:pt x="3198" y="2627"/>
                  <a:pt x="3401" y="2640"/>
                  <a:pt x="3596" y="2640"/>
                </a:cubicBezTo>
                <a:cubicBezTo>
                  <a:pt x="3660" y="2640"/>
                  <a:pt x="3724" y="2639"/>
                  <a:pt x="3787" y="2636"/>
                </a:cubicBezTo>
                <a:cubicBezTo>
                  <a:pt x="3918" y="2636"/>
                  <a:pt x="4037" y="2612"/>
                  <a:pt x="4156" y="2600"/>
                </a:cubicBezTo>
                <a:cubicBezTo>
                  <a:pt x="4275" y="2588"/>
                  <a:pt x="4394" y="2564"/>
                  <a:pt x="4501" y="2540"/>
                </a:cubicBezTo>
                <a:cubicBezTo>
                  <a:pt x="4608" y="2505"/>
                  <a:pt x="4704" y="2493"/>
                  <a:pt x="4787" y="2469"/>
                </a:cubicBezTo>
                <a:cubicBezTo>
                  <a:pt x="4870" y="2433"/>
                  <a:pt x="4942" y="2409"/>
                  <a:pt x="5001" y="2386"/>
                </a:cubicBezTo>
                <a:cubicBezTo>
                  <a:pt x="5120" y="2350"/>
                  <a:pt x="5204" y="2302"/>
                  <a:pt x="5204" y="2302"/>
                </a:cubicBezTo>
                <a:cubicBezTo>
                  <a:pt x="5204" y="2302"/>
                  <a:pt x="5144" y="2243"/>
                  <a:pt x="5025" y="2171"/>
                </a:cubicBezTo>
                <a:cubicBezTo>
                  <a:pt x="4966" y="2124"/>
                  <a:pt x="4906" y="2088"/>
                  <a:pt x="4823" y="2052"/>
                </a:cubicBezTo>
                <a:cubicBezTo>
                  <a:pt x="4751" y="2005"/>
                  <a:pt x="4668" y="1957"/>
                  <a:pt x="4561" y="1921"/>
                </a:cubicBezTo>
                <a:lnTo>
                  <a:pt x="4251" y="1778"/>
                </a:lnTo>
                <a:cubicBezTo>
                  <a:pt x="4132" y="1743"/>
                  <a:pt x="4013" y="1707"/>
                  <a:pt x="3894" y="1659"/>
                </a:cubicBezTo>
                <a:cubicBezTo>
                  <a:pt x="3632" y="1588"/>
                  <a:pt x="3370" y="1540"/>
                  <a:pt x="3096" y="1517"/>
                </a:cubicBezTo>
                <a:cubicBezTo>
                  <a:pt x="2900" y="1490"/>
                  <a:pt x="2697" y="1476"/>
                  <a:pt x="2497" y="1476"/>
                </a:cubicBezTo>
                <a:cubicBezTo>
                  <a:pt x="2430" y="1476"/>
                  <a:pt x="2364" y="1478"/>
                  <a:pt x="2299" y="1481"/>
                </a:cubicBezTo>
                <a:cubicBezTo>
                  <a:pt x="2049" y="1505"/>
                  <a:pt x="1811" y="1528"/>
                  <a:pt x="1584" y="1576"/>
                </a:cubicBezTo>
                <a:cubicBezTo>
                  <a:pt x="1370" y="1624"/>
                  <a:pt x="1191" y="1683"/>
                  <a:pt x="1072" y="1719"/>
                </a:cubicBezTo>
                <a:cubicBezTo>
                  <a:pt x="1013" y="1755"/>
                  <a:pt x="953" y="1767"/>
                  <a:pt x="929" y="1778"/>
                </a:cubicBezTo>
                <a:cubicBezTo>
                  <a:pt x="763" y="1243"/>
                  <a:pt x="632" y="695"/>
                  <a:pt x="584" y="147"/>
                </a:cubicBezTo>
                <a:cubicBezTo>
                  <a:pt x="648" y="45"/>
                  <a:pt x="626" y="1"/>
                  <a:pt x="5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 rot="10800000" flipH="1">
            <a:off x="-3061025" y="2647589"/>
            <a:ext cx="6516773" cy="2584837"/>
          </a:xfrm>
          <a:custGeom>
            <a:avLst/>
            <a:gdLst/>
            <a:ahLst/>
            <a:cxnLst/>
            <a:rect l="l" t="t" r="r" b="b"/>
            <a:pathLst>
              <a:path w="33112" h="13134" extrusionOk="0">
                <a:moveTo>
                  <a:pt x="9418" y="1"/>
                </a:moveTo>
                <a:lnTo>
                  <a:pt x="9418" y="13"/>
                </a:lnTo>
                <a:lnTo>
                  <a:pt x="1" y="13"/>
                </a:lnTo>
                <a:lnTo>
                  <a:pt x="1" y="12597"/>
                </a:lnTo>
                <a:cubicBezTo>
                  <a:pt x="1" y="12597"/>
                  <a:pt x="2156" y="11371"/>
                  <a:pt x="1537" y="8811"/>
                </a:cubicBezTo>
                <a:cubicBezTo>
                  <a:pt x="905" y="6251"/>
                  <a:pt x="1644" y="5787"/>
                  <a:pt x="3215" y="4882"/>
                </a:cubicBezTo>
                <a:cubicBezTo>
                  <a:pt x="4799" y="3977"/>
                  <a:pt x="4346" y="2144"/>
                  <a:pt x="6204" y="1298"/>
                </a:cubicBezTo>
                <a:cubicBezTo>
                  <a:pt x="6402" y="1209"/>
                  <a:pt x="6593" y="1169"/>
                  <a:pt x="6779" y="1169"/>
                </a:cubicBezTo>
                <a:cubicBezTo>
                  <a:pt x="8343" y="1169"/>
                  <a:pt x="9418" y="4025"/>
                  <a:pt x="9418" y="4025"/>
                </a:cubicBezTo>
                <a:cubicBezTo>
                  <a:pt x="10038" y="4894"/>
                  <a:pt x="10823" y="5644"/>
                  <a:pt x="11740" y="6132"/>
                </a:cubicBezTo>
                <a:cubicBezTo>
                  <a:pt x="12240" y="6406"/>
                  <a:pt x="12752" y="6585"/>
                  <a:pt x="13312" y="6680"/>
                </a:cubicBezTo>
                <a:cubicBezTo>
                  <a:pt x="13955" y="6799"/>
                  <a:pt x="14621" y="6811"/>
                  <a:pt x="15276" y="6835"/>
                </a:cubicBezTo>
                <a:cubicBezTo>
                  <a:pt x="15919" y="6835"/>
                  <a:pt x="16598" y="6835"/>
                  <a:pt x="17253" y="6918"/>
                </a:cubicBezTo>
                <a:cubicBezTo>
                  <a:pt x="17812" y="6990"/>
                  <a:pt x="18372" y="7144"/>
                  <a:pt x="18908" y="7335"/>
                </a:cubicBezTo>
                <a:cubicBezTo>
                  <a:pt x="19979" y="7704"/>
                  <a:pt x="20968" y="8287"/>
                  <a:pt x="21908" y="8978"/>
                </a:cubicBezTo>
                <a:cubicBezTo>
                  <a:pt x="22861" y="9669"/>
                  <a:pt x="23754" y="10478"/>
                  <a:pt x="24587" y="11324"/>
                </a:cubicBezTo>
                <a:cubicBezTo>
                  <a:pt x="25341" y="12089"/>
                  <a:pt x="26211" y="13134"/>
                  <a:pt x="27347" y="13134"/>
                </a:cubicBezTo>
                <a:cubicBezTo>
                  <a:pt x="27359" y="13134"/>
                  <a:pt x="27372" y="13134"/>
                  <a:pt x="27385" y="13133"/>
                </a:cubicBezTo>
                <a:cubicBezTo>
                  <a:pt x="28445" y="13098"/>
                  <a:pt x="29099" y="12133"/>
                  <a:pt x="29397" y="11145"/>
                </a:cubicBezTo>
                <a:cubicBezTo>
                  <a:pt x="29576" y="10562"/>
                  <a:pt x="29635" y="9954"/>
                  <a:pt x="29695" y="9347"/>
                </a:cubicBezTo>
                <a:cubicBezTo>
                  <a:pt x="29754" y="8633"/>
                  <a:pt x="29766" y="7918"/>
                  <a:pt x="29778" y="7216"/>
                </a:cubicBezTo>
                <a:cubicBezTo>
                  <a:pt x="29814" y="5942"/>
                  <a:pt x="29861" y="4644"/>
                  <a:pt x="30219" y="3406"/>
                </a:cubicBezTo>
                <a:cubicBezTo>
                  <a:pt x="30516" y="2382"/>
                  <a:pt x="31016" y="1382"/>
                  <a:pt x="31838" y="727"/>
                </a:cubicBezTo>
                <a:cubicBezTo>
                  <a:pt x="32219" y="417"/>
                  <a:pt x="32671" y="203"/>
                  <a:pt x="33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 rot="10800000" flipH="1">
            <a:off x="1990914" y="2844470"/>
            <a:ext cx="512465" cy="796781"/>
            <a:chOff x="2080816" y="437481"/>
            <a:chExt cx="333180" cy="518029"/>
          </a:xfrm>
        </p:grpSpPr>
        <p:sp>
          <p:nvSpPr>
            <p:cNvPr id="156" name="Google Shape;156;p3"/>
            <p:cNvSpPr/>
            <p:nvPr/>
          </p:nvSpPr>
          <p:spPr>
            <a:xfrm>
              <a:off x="2080816" y="728825"/>
              <a:ext cx="45387" cy="58488"/>
            </a:xfrm>
            <a:custGeom>
              <a:avLst/>
              <a:gdLst/>
              <a:ahLst/>
              <a:cxnLst/>
              <a:rect l="l" t="t" r="r" b="b"/>
              <a:pathLst>
                <a:path w="537" h="692" extrusionOk="0">
                  <a:moveTo>
                    <a:pt x="196" y="0"/>
                  </a:moveTo>
                  <a:cubicBezTo>
                    <a:pt x="164" y="0"/>
                    <a:pt x="133" y="8"/>
                    <a:pt x="108" y="24"/>
                  </a:cubicBezTo>
                  <a:cubicBezTo>
                    <a:pt x="13" y="72"/>
                    <a:pt x="1" y="179"/>
                    <a:pt x="49" y="263"/>
                  </a:cubicBezTo>
                  <a:cubicBezTo>
                    <a:pt x="96" y="382"/>
                    <a:pt x="156" y="489"/>
                    <a:pt x="191" y="608"/>
                  </a:cubicBezTo>
                  <a:cubicBezTo>
                    <a:pt x="215" y="663"/>
                    <a:pt x="279" y="692"/>
                    <a:pt x="341" y="692"/>
                  </a:cubicBezTo>
                  <a:cubicBezTo>
                    <a:pt x="373" y="692"/>
                    <a:pt x="405" y="684"/>
                    <a:pt x="430" y="667"/>
                  </a:cubicBezTo>
                  <a:cubicBezTo>
                    <a:pt x="525" y="620"/>
                    <a:pt x="537" y="513"/>
                    <a:pt x="489" y="429"/>
                  </a:cubicBezTo>
                  <a:cubicBezTo>
                    <a:pt x="453" y="310"/>
                    <a:pt x="394" y="203"/>
                    <a:pt x="346" y="84"/>
                  </a:cubicBezTo>
                  <a:cubicBezTo>
                    <a:pt x="323" y="29"/>
                    <a:pt x="258" y="0"/>
                    <a:pt x="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132204" y="695017"/>
              <a:ext cx="48345" cy="64404"/>
            </a:xfrm>
            <a:custGeom>
              <a:avLst/>
              <a:gdLst/>
              <a:ahLst/>
              <a:cxnLst/>
              <a:rect l="l" t="t" r="r" b="b"/>
              <a:pathLst>
                <a:path w="572" h="762" extrusionOk="0">
                  <a:moveTo>
                    <a:pt x="181" y="1"/>
                  </a:moveTo>
                  <a:cubicBezTo>
                    <a:pt x="150" y="1"/>
                    <a:pt x="120" y="7"/>
                    <a:pt x="95" y="20"/>
                  </a:cubicBezTo>
                  <a:cubicBezTo>
                    <a:pt x="24" y="67"/>
                    <a:pt x="0" y="174"/>
                    <a:pt x="36" y="258"/>
                  </a:cubicBezTo>
                  <a:cubicBezTo>
                    <a:pt x="95" y="401"/>
                    <a:pt x="167" y="543"/>
                    <a:pt x="226" y="674"/>
                  </a:cubicBezTo>
                  <a:cubicBezTo>
                    <a:pt x="256" y="734"/>
                    <a:pt x="314" y="761"/>
                    <a:pt x="371" y="761"/>
                  </a:cubicBezTo>
                  <a:cubicBezTo>
                    <a:pt x="405" y="761"/>
                    <a:pt x="438" y="752"/>
                    <a:pt x="464" y="734"/>
                  </a:cubicBezTo>
                  <a:cubicBezTo>
                    <a:pt x="560" y="698"/>
                    <a:pt x="572" y="591"/>
                    <a:pt x="524" y="496"/>
                  </a:cubicBezTo>
                  <a:cubicBezTo>
                    <a:pt x="464" y="365"/>
                    <a:pt x="393" y="222"/>
                    <a:pt x="334" y="79"/>
                  </a:cubicBezTo>
                  <a:cubicBezTo>
                    <a:pt x="302" y="25"/>
                    <a:pt x="24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190523" y="634838"/>
              <a:ext cx="47416" cy="66771"/>
            </a:xfrm>
            <a:custGeom>
              <a:avLst/>
              <a:gdLst/>
              <a:ahLst/>
              <a:cxnLst/>
              <a:rect l="l" t="t" r="r" b="b"/>
              <a:pathLst>
                <a:path w="561" h="790" extrusionOk="0">
                  <a:moveTo>
                    <a:pt x="206" y="0"/>
                  </a:moveTo>
                  <a:cubicBezTo>
                    <a:pt x="193" y="0"/>
                    <a:pt x="180" y="2"/>
                    <a:pt x="167" y="5"/>
                  </a:cubicBezTo>
                  <a:cubicBezTo>
                    <a:pt x="72" y="41"/>
                    <a:pt x="1" y="136"/>
                    <a:pt x="48" y="220"/>
                  </a:cubicBezTo>
                  <a:cubicBezTo>
                    <a:pt x="108" y="363"/>
                    <a:pt x="144" y="517"/>
                    <a:pt x="203" y="660"/>
                  </a:cubicBezTo>
                  <a:cubicBezTo>
                    <a:pt x="232" y="736"/>
                    <a:pt x="291" y="790"/>
                    <a:pt x="362" y="790"/>
                  </a:cubicBezTo>
                  <a:cubicBezTo>
                    <a:pt x="380" y="790"/>
                    <a:pt x="398" y="786"/>
                    <a:pt x="417" y="779"/>
                  </a:cubicBezTo>
                  <a:cubicBezTo>
                    <a:pt x="501" y="755"/>
                    <a:pt x="560" y="660"/>
                    <a:pt x="536" y="577"/>
                  </a:cubicBezTo>
                  <a:cubicBezTo>
                    <a:pt x="477" y="422"/>
                    <a:pt x="429" y="279"/>
                    <a:pt x="370" y="124"/>
                  </a:cubicBezTo>
                  <a:cubicBezTo>
                    <a:pt x="350" y="54"/>
                    <a:pt x="278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231770" y="577617"/>
              <a:ext cx="51473" cy="43866"/>
            </a:xfrm>
            <a:custGeom>
              <a:avLst/>
              <a:gdLst/>
              <a:ahLst/>
              <a:cxnLst/>
              <a:rect l="l" t="t" r="r" b="b"/>
              <a:pathLst>
                <a:path w="609" h="519" extrusionOk="0">
                  <a:moveTo>
                    <a:pt x="208" y="1"/>
                  </a:moveTo>
                  <a:cubicBezTo>
                    <a:pt x="147" y="1"/>
                    <a:pt x="81" y="38"/>
                    <a:pt x="48" y="87"/>
                  </a:cubicBezTo>
                  <a:cubicBezTo>
                    <a:pt x="1" y="182"/>
                    <a:pt x="37" y="266"/>
                    <a:pt x="108" y="325"/>
                  </a:cubicBezTo>
                  <a:cubicBezTo>
                    <a:pt x="179" y="385"/>
                    <a:pt x="251" y="444"/>
                    <a:pt x="334" y="492"/>
                  </a:cubicBezTo>
                  <a:cubicBezTo>
                    <a:pt x="357" y="511"/>
                    <a:pt x="384" y="519"/>
                    <a:pt x="413" y="519"/>
                  </a:cubicBezTo>
                  <a:cubicBezTo>
                    <a:pt x="474" y="519"/>
                    <a:pt x="540" y="481"/>
                    <a:pt x="572" y="432"/>
                  </a:cubicBezTo>
                  <a:cubicBezTo>
                    <a:pt x="608" y="337"/>
                    <a:pt x="584" y="254"/>
                    <a:pt x="513" y="194"/>
                  </a:cubicBezTo>
                  <a:cubicBezTo>
                    <a:pt x="429" y="135"/>
                    <a:pt x="358" y="75"/>
                    <a:pt x="287" y="27"/>
                  </a:cubicBezTo>
                  <a:cubicBezTo>
                    <a:pt x="264" y="9"/>
                    <a:pt x="237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61014" y="520565"/>
              <a:ext cx="64489" cy="29244"/>
            </a:xfrm>
            <a:custGeom>
              <a:avLst/>
              <a:gdLst/>
              <a:ahLst/>
              <a:cxnLst/>
              <a:rect l="l" t="t" r="r" b="b"/>
              <a:pathLst>
                <a:path w="763" h="346" extrusionOk="0">
                  <a:moveTo>
                    <a:pt x="226" y="0"/>
                  </a:moveTo>
                  <a:cubicBezTo>
                    <a:pt x="0" y="0"/>
                    <a:pt x="0" y="345"/>
                    <a:pt x="226" y="345"/>
                  </a:cubicBezTo>
                  <a:lnTo>
                    <a:pt x="536" y="345"/>
                  </a:lnTo>
                  <a:cubicBezTo>
                    <a:pt x="762" y="345"/>
                    <a:pt x="762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297189" y="437481"/>
              <a:ext cx="54431" cy="33301"/>
            </a:xfrm>
            <a:custGeom>
              <a:avLst/>
              <a:gdLst/>
              <a:ahLst/>
              <a:cxnLst/>
              <a:rect l="l" t="t" r="r" b="b"/>
              <a:pathLst>
                <a:path w="644" h="394" extrusionOk="0">
                  <a:moveTo>
                    <a:pt x="465" y="1"/>
                  </a:moveTo>
                  <a:cubicBezTo>
                    <a:pt x="450" y="1"/>
                    <a:pt x="434" y="3"/>
                    <a:pt x="417" y="7"/>
                  </a:cubicBezTo>
                  <a:cubicBezTo>
                    <a:pt x="334" y="19"/>
                    <a:pt x="227" y="42"/>
                    <a:pt x="132" y="66"/>
                  </a:cubicBezTo>
                  <a:cubicBezTo>
                    <a:pt x="48" y="78"/>
                    <a:pt x="1" y="185"/>
                    <a:pt x="13" y="269"/>
                  </a:cubicBezTo>
                  <a:cubicBezTo>
                    <a:pt x="42" y="348"/>
                    <a:pt x="105" y="394"/>
                    <a:pt x="179" y="394"/>
                  </a:cubicBezTo>
                  <a:cubicBezTo>
                    <a:pt x="195" y="394"/>
                    <a:pt x="211" y="392"/>
                    <a:pt x="227" y="388"/>
                  </a:cubicBezTo>
                  <a:cubicBezTo>
                    <a:pt x="310" y="376"/>
                    <a:pt x="417" y="340"/>
                    <a:pt x="513" y="328"/>
                  </a:cubicBezTo>
                  <a:cubicBezTo>
                    <a:pt x="596" y="316"/>
                    <a:pt x="644" y="209"/>
                    <a:pt x="632" y="126"/>
                  </a:cubicBezTo>
                  <a:cubicBezTo>
                    <a:pt x="602" y="47"/>
                    <a:pt x="54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137191" y="807599"/>
              <a:ext cx="58488" cy="51895"/>
            </a:xfrm>
            <a:custGeom>
              <a:avLst/>
              <a:gdLst/>
              <a:ahLst/>
              <a:cxnLst/>
              <a:rect l="l" t="t" r="r" b="b"/>
              <a:pathLst>
                <a:path w="692" h="614" extrusionOk="0">
                  <a:moveTo>
                    <a:pt x="175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67" y="378"/>
                    <a:pt x="275" y="474"/>
                    <a:pt x="382" y="569"/>
                  </a:cubicBezTo>
                  <a:cubicBezTo>
                    <a:pt x="417" y="599"/>
                    <a:pt x="462" y="613"/>
                    <a:pt x="505" y="613"/>
                  </a:cubicBezTo>
                  <a:cubicBezTo>
                    <a:pt x="548" y="613"/>
                    <a:pt x="590" y="599"/>
                    <a:pt x="620" y="569"/>
                  </a:cubicBezTo>
                  <a:cubicBezTo>
                    <a:pt x="679" y="509"/>
                    <a:pt x="691" y="390"/>
                    <a:pt x="620" y="331"/>
                  </a:cubicBezTo>
                  <a:cubicBezTo>
                    <a:pt x="513" y="235"/>
                    <a:pt x="405" y="140"/>
                    <a:pt x="298" y="45"/>
                  </a:cubicBezTo>
                  <a:cubicBezTo>
                    <a:pt x="263" y="15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204638" y="771931"/>
              <a:ext cx="41330" cy="42683"/>
            </a:xfrm>
            <a:custGeom>
              <a:avLst/>
              <a:gdLst/>
              <a:ahLst/>
              <a:cxnLst/>
              <a:rect l="l" t="t" r="r" b="b"/>
              <a:pathLst>
                <a:path w="489" h="505" extrusionOk="0">
                  <a:moveTo>
                    <a:pt x="185" y="1"/>
                  </a:moveTo>
                  <a:cubicBezTo>
                    <a:pt x="138" y="1"/>
                    <a:pt x="91" y="19"/>
                    <a:pt x="60" y="50"/>
                  </a:cubicBezTo>
                  <a:cubicBezTo>
                    <a:pt x="0" y="110"/>
                    <a:pt x="0" y="217"/>
                    <a:pt x="60" y="288"/>
                  </a:cubicBezTo>
                  <a:cubicBezTo>
                    <a:pt x="96" y="348"/>
                    <a:pt x="143" y="407"/>
                    <a:pt x="191" y="455"/>
                  </a:cubicBezTo>
                  <a:cubicBezTo>
                    <a:pt x="219" y="489"/>
                    <a:pt x="261" y="504"/>
                    <a:pt x="304" y="504"/>
                  </a:cubicBezTo>
                  <a:cubicBezTo>
                    <a:pt x="351" y="504"/>
                    <a:pt x="398" y="486"/>
                    <a:pt x="429" y="455"/>
                  </a:cubicBezTo>
                  <a:cubicBezTo>
                    <a:pt x="489" y="384"/>
                    <a:pt x="489" y="288"/>
                    <a:pt x="429" y="217"/>
                  </a:cubicBezTo>
                  <a:cubicBezTo>
                    <a:pt x="381" y="157"/>
                    <a:pt x="334" y="98"/>
                    <a:pt x="298" y="50"/>
                  </a:cubicBezTo>
                  <a:cubicBezTo>
                    <a:pt x="270" y="16"/>
                    <a:pt x="228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257971" y="716739"/>
              <a:ext cx="52402" cy="47669"/>
            </a:xfrm>
            <a:custGeom>
              <a:avLst/>
              <a:gdLst/>
              <a:ahLst/>
              <a:cxnLst/>
              <a:rect l="l" t="t" r="r" b="b"/>
              <a:pathLst>
                <a:path w="620" h="564" extrusionOk="0">
                  <a:moveTo>
                    <a:pt x="181" y="0"/>
                  </a:moveTo>
                  <a:cubicBezTo>
                    <a:pt x="150" y="0"/>
                    <a:pt x="120" y="8"/>
                    <a:pt x="96" y="25"/>
                  </a:cubicBezTo>
                  <a:cubicBezTo>
                    <a:pt x="36" y="84"/>
                    <a:pt x="0" y="167"/>
                    <a:pt x="48" y="263"/>
                  </a:cubicBezTo>
                  <a:cubicBezTo>
                    <a:pt x="108" y="382"/>
                    <a:pt x="215" y="477"/>
                    <a:pt x="334" y="536"/>
                  </a:cubicBezTo>
                  <a:cubicBezTo>
                    <a:pt x="360" y="554"/>
                    <a:pt x="394" y="564"/>
                    <a:pt x="427" y="564"/>
                  </a:cubicBezTo>
                  <a:cubicBezTo>
                    <a:pt x="484" y="564"/>
                    <a:pt x="542" y="537"/>
                    <a:pt x="572" y="477"/>
                  </a:cubicBezTo>
                  <a:cubicBezTo>
                    <a:pt x="620" y="406"/>
                    <a:pt x="596" y="286"/>
                    <a:pt x="512" y="239"/>
                  </a:cubicBezTo>
                  <a:cubicBezTo>
                    <a:pt x="500" y="227"/>
                    <a:pt x="465" y="215"/>
                    <a:pt x="453" y="215"/>
                  </a:cubicBezTo>
                  <a:lnTo>
                    <a:pt x="441" y="203"/>
                  </a:lnTo>
                  <a:lnTo>
                    <a:pt x="405" y="167"/>
                  </a:lnTo>
                  <a:lnTo>
                    <a:pt x="381" y="144"/>
                  </a:lnTo>
                  <a:cubicBezTo>
                    <a:pt x="375" y="133"/>
                    <a:pt x="372" y="130"/>
                    <a:pt x="371" y="130"/>
                  </a:cubicBezTo>
                  <a:lnTo>
                    <a:pt x="371" y="130"/>
                  </a:lnTo>
                  <a:cubicBezTo>
                    <a:pt x="371" y="130"/>
                    <a:pt x="371" y="131"/>
                    <a:pt x="372" y="133"/>
                  </a:cubicBezTo>
                  <a:lnTo>
                    <a:pt x="372" y="133"/>
                  </a:lnTo>
                  <a:cubicBezTo>
                    <a:pt x="354" y="113"/>
                    <a:pt x="344" y="94"/>
                    <a:pt x="334" y="84"/>
                  </a:cubicBezTo>
                  <a:cubicBezTo>
                    <a:pt x="303" y="29"/>
                    <a:pt x="240" y="0"/>
                    <a:pt x="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298203" y="628668"/>
              <a:ext cx="45387" cy="39978"/>
            </a:xfrm>
            <a:custGeom>
              <a:avLst/>
              <a:gdLst/>
              <a:ahLst/>
              <a:cxnLst/>
              <a:rect l="l" t="t" r="r" b="b"/>
              <a:pathLst>
                <a:path w="537" h="473" extrusionOk="0">
                  <a:moveTo>
                    <a:pt x="192" y="1"/>
                  </a:moveTo>
                  <a:cubicBezTo>
                    <a:pt x="151" y="1"/>
                    <a:pt x="111" y="16"/>
                    <a:pt x="84" y="55"/>
                  </a:cubicBezTo>
                  <a:cubicBezTo>
                    <a:pt x="24" y="114"/>
                    <a:pt x="1" y="233"/>
                    <a:pt x="84" y="293"/>
                  </a:cubicBezTo>
                  <a:cubicBezTo>
                    <a:pt x="120" y="328"/>
                    <a:pt x="167" y="376"/>
                    <a:pt x="227" y="424"/>
                  </a:cubicBezTo>
                  <a:cubicBezTo>
                    <a:pt x="258" y="455"/>
                    <a:pt x="305" y="473"/>
                    <a:pt x="352" y="473"/>
                  </a:cubicBezTo>
                  <a:cubicBezTo>
                    <a:pt x="395" y="473"/>
                    <a:pt x="437" y="458"/>
                    <a:pt x="465" y="424"/>
                  </a:cubicBezTo>
                  <a:cubicBezTo>
                    <a:pt x="525" y="352"/>
                    <a:pt x="536" y="245"/>
                    <a:pt x="465" y="185"/>
                  </a:cubicBezTo>
                  <a:cubicBezTo>
                    <a:pt x="417" y="138"/>
                    <a:pt x="382" y="90"/>
                    <a:pt x="322" y="55"/>
                  </a:cubicBezTo>
                  <a:cubicBezTo>
                    <a:pt x="290" y="22"/>
                    <a:pt x="240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37505" y="561305"/>
              <a:ext cx="51388" cy="37273"/>
            </a:xfrm>
            <a:custGeom>
              <a:avLst/>
              <a:gdLst/>
              <a:ahLst/>
              <a:cxnLst/>
              <a:rect l="l" t="t" r="r" b="b"/>
              <a:pathLst>
                <a:path w="608" h="441" extrusionOk="0">
                  <a:moveTo>
                    <a:pt x="184" y="1"/>
                  </a:moveTo>
                  <a:cubicBezTo>
                    <a:pt x="104" y="1"/>
                    <a:pt x="32" y="56"/>
                    <a:pt x="12" y="137"/>
                  </a:cubicBezTo>
                  <a:cubicBezTo>
                    <a:pt x="0" y="220"/>
                    <a:pt x="48" y="316"/>
                    <a:pt x="131" y="340"/>
                  </a:cubicBezTo>
                  <a:cubicBezTo>
                    <a:pt x="226" y="363"/>
                    <a:pt x="298" y="399"/>
                    <a:pt x="393" y="435"/>
                  </a:cubicBezTo>
                  <a:cubicBezTo>
                    <a:pt x="405" y="438"/>
                    <a:pt x="418" y="440"/>
                    <a:pt x="431" y="440"/>
                  </a:cubicBezTo>
                  <a:cubicBezTo>
                    <a:pt x="506" y="440"/>
                    <a:pt x="585" y="385"/>
                    <a:pt x="595" y="304"/>
                  </a:cubicBezTo>
                  <a:cubicBezTo>
                    <a:pt x="607" y="220"/>
                    <a:pt x="572" y="137"/>
                    <a:pt x="476" y="101"/>
                  </a:cubicBezTo>
                  <a:cubicBezTo>
                    <a:pt x="381" y="66"/>
                    <a:pt x="310" y="42"/>
                    <a:pt x="226" y="6"/>
                  </a:cubicBezTo>
                  <a:cubicBezTo>
                    <a:pt x="212" y="3"/>
                    <a:pt x="198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357621" y="498421"/>
              <a:ext cx="44288" cy="37273"/>
            </a:xfrm>
            <a:custGeom>
              <a:avLst/>
              <a:gdLst/>
              <a:ahLst/>
              <a:cxnLst/>
              <a:rect l="l" t="t" r="r" b="b"/>
              <a:pathLst>
                <a:path w="524" h="441" extrusionOk="0">
                  <a:moveTo>
                    <a:pt x="191" y="0"/>
                  </a:moveTo>
                  <a:cubicBezTo>
                    <a:pt x="155" y="0"/>
                    <a:pt x="107" y="12"/>
                    <a:pt x="72" y="48"/>
                  </a:cubicBezTo>
                  <a:cubicBezTo>
                    <a:pt x="36" y="107"/>
                    <a:pt x="0" y="226"/>
                    <a:pt x="72" y="286"/>
                  </a:cubicBezTo>
                  <a:cubicBezTo>
                    <a:pt x="119" y="322"/>
                    <a:pt x="167" y="357"/>
                    <a:pt x="214" y="405"/>
                  </a:cubicBezTo>
                  <a:cubicBezTo>
                    <a:pt x="238" y="429"/>
                    <a:pt x="286" y="441"/>
                    <a:pt x="334" y="441"/>
                  </a:cubicBezTo>
                  <a:cubicBezTo>
                    <a:pt x="369" y="441"/>
                    <a:pt x="417" y="429"/>
                    <a:pt x="453" y="405"/>
                  </a:cubicBezTo>
                  <a:cubicBezTo>
                    <a:pt x="512" y="345"/>
                    <a:pt x="524" y="226"/>
                    <a:pt x="453" y="167"/>
                  </a:cubicBezTo>
                  <a:cubicBezTo>
                    <a:pt x="405" y="119"/>
                    <a:pt x="357" y="83"/>
                    <a:pt x="310" y="48"/>
                  </a:cubicBezTo>
                  <a:cubicBezTo>
                    <a:pt x="286" y="12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186551" y="910461"/>
              <a:ext cx="48345" cy="45049"/>
            </a:xfrm>
            <a:custGeom>
              <a:avLst/>
              <a:gdLst/>
              <a:ahLst/>
              <a:cxnLst/>
              <a:rect l="l" t="t" r="r" b="b"/>
              <a:pathLst>
                <a:path w="572" h="533" extrusionOk="0">
                  <a:moveTo>
                    <a:pt x="180" y="0"/>
                  </a:moveTo>
                  <a:cubicBezTo>
                    <a:pt x="139" y="0"/>
                    <a:pt x="99" y="16"/>
                    <a:pt x="72" y="54"/>
                  </a:cubicBezTo>
                  <a:cubicBezTo>
                    <a:pt x="12" y="114"/>
                    <a:pt x="0" y="209"/>
                    <a:pt x="72" y="292"/>
                  </a:cubicBezTo>
                  <a:lnTo>
                    <a:pt x="274" y="483"/>
                  </a:lnTo>
                  <a:cubicBezTo>
                    <a:pt x="305" y="514"/>
                    <a:pt x="352" y="532"/>
                    <a:pt x="399" y="532"/>
                  </a:cubicBezTo>
                  <a:cubicBezTo>
                    <a:pt x="442" y="532"/>
                    <a:pt x="484" y="517"/>
                    <a:pt x="512" y="483"/>
                  </a:cubicBezTo>
                  <a:cubicBezTo>
                    <a:pt x="572" y="411"/>
                    <a:pt x="572" y="304"/>
                    <a:pt x="512" y="245"/>
                  </a:cubicBezTo>
                  <a:lnTo>
                    <a:pt x="310" y="54"/>
                  </a:lnTo>
                  <a:cubicBezTo>
                    <a:pt x="277" y="22"/>
                    <a:pt x="228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51885" y="850451"/>
              <a:ext cx="35329" cy="51726"/>
            </a:xfrm>
            <a:custGeom>
              <a:avLst/>
              <a:gdLst/>
              <a:ahLst/>
              <a:cxnLst/>
              <a:rect l="l" t="t" r="r" b="b"/>
              <a:pathLst>
                <a:path w="418" h="612" extrusionOk="0">
                  <a:moveTo>
                    <a:pt x="167" y="0"/>
                  </a:moveTo>
                  <a:cubicBezTo>
                    <a:pt x="155" y="0"/>
                    <a:pt x="144" y="1"/>
                    <a:pt x="132" y="2"/>
                  </a:cubicBezTo>
                  <a:cubicBezTo>
                    <a:pt x="49" y="26"/>
                    <a:pt x="1" y="121"/>
                    <a:pt x="13" y="205"/>
                  </a:cubicBezTo>
                  <a:cubicBezTo>
                    <a:pt x="37" y="300"/>
                    <a:pt x="61" y="407"/>
                    <a:pt x="72" y="490"/>
                  </a:cubicBezTo>
                  <a:cubicBezTo>
                    <a:pt x="93" y="574"/>
                    <a:pt x="169" y="612"/>
                    <a:pt x="252" y="612"/>
                  </a:cubicBezTo>
                  <a:cubicBezTo>
                    <a:pt x="263" y="612"/>
                    <a:pt x="275" y="611"/>
                    <a:pt x="287" y="609"/>
                  </a:cubicBezTo>
                  <a:cubicBezTo>
                    <a:pt x="370" y="586"/>
                    <a:pt x="418" y="490"/>
                    <a:pt x="406" y="407"/>
                  </a:cubicBezTo>
                  <a:cubicBezTo>
                    <a:pt x="382" y="312"/>
                    <a:pt x="358" y="205"/>
                    <a:pt x="346" y="121"/>
                  </a:cubicBezTo>
                  <a:cubicBezTo>
                    <a:pt x="325" y="38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289075" y="803035"/>
              <a:ext cx="53670" cy="57220"/>
            </a:xfrm>
            <a:custGeom>
              <a:avLst/>
              <a:gdLst/>
              <a:ahLst/>
              <a:cxnLst/>
              <a:rect l="l" t="t" r="r" b="b"/>
              <a:pathLst>
                <a:path w="635" h="677" extrusionOk="0">
                  <a:moveTo>
                    <a:pt x="223" y="0"/>
                  </a:moveTo>
                  <a:cubicBezTo>
                    <a:pt x="109" y="0"/>
                    <a:pt x="0" y="116"/>
                    <a:pt x="73" y="254"/>
                  </a:cubicBezTo>
                  <a:cubicBezTo>
                    <a:pt x="132" y="373"/>
                    <a:pt x="204" y="468"/>
                    <a:pt x="263" y="587"/>
                  </a:cubicBezTo>
                  <a:cubicBezTo>
                    <a:pt x="297" y="651"/>
                    <a:pt x="350" y="677"/>
                    <a:pt x="403" y="677"/>
                  </a:cubicBezTo>
                  <a:cubicBezTo>
                    <a:pt x="518" y="677"/>
                    <a:pt x="634" y="555"/>
                    <a:pt x="561" y="432"/>
                  </a:cubicBezTo>
                  <a:cubicBezTo>
                    <a:pt x="502" y="313"/>
                    <a:pt x="430" y="206"/>
                    <a:pt x="371" y="87"/>
                  </a:cubicBezTo>
                  <a:cubicBezTo>
                    <a:pt x="332" y="26"/>
                    <a:pt x="277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341477" y="726374"/>
              <a:ext cx="43359" cy="60770"/>
            </a:xfrm>
            <a:custGeom>
              <a:avLst/>
              <a:gdLst/>
              <a:ahLst/>
              <a:cxnLst/>
              <a:rect l="l" t="t" r="r" b="b"/>
              <a:pathLst>
                <a:path w="513" h="719" extrusionOk="0">
                  <a:moveTo>
                    <a:pt x="186" y="0"/>
                  </a:moveTo>
                  <a:cubicBezTo>
                    <a:pt x="172" y="0"/>
                    <a:pt x="158" y="2"/>
                    <a:pt x="144" y="6"/>
                  </a:cubicBezTo>
                  <a:cubicBezTo>
                    <a:pt x="60" y="30"/>
                    <a:pt x="1" y="125"/>
                    <a:pt x="24" y="220"/>
                  </a:cubicBezTo>
                  <a:cubicBezTo>
                    <a:pt x="72" y="339"/>
                    <a:pt x="120" y="458"/>
                    <a:pt x="155" y="589"/>
                  </a:cubicBezTo>
                  <a:cubicBezTo>
                    <a:pt x="184" y="665"/>
                    <a:pt x="251" y="719"/>
                    <a:pt x="319" y="719"/>
                  </a:cubicBezTo>
                  <a:cubicBezTo>
                    <a:pt x="336" y="719"/>
                    <a:pt x="353" y="715"/>
                    <a:pt x="370" y="708"/>
                  </a:cubicBezTo>
                  <a:cubicBezTo>
                    <a:pt x="441" y="684"/>
                    <a:pt x="513" y="589"/>
                    <a:pt x="489" y="506"/>
                  </a:cubicBezTo>
                  <a:cubicBezTo>
                    <a:pt x="441" y="387"/>
                    <a:pt x="394" y="268"/>
                    <a:pt x="358" y="125"/>
                  </a:cubicBezTo>
                  <a:cubicBezTo>
                    <a:pt x="327" y="54"/>
                    <a:pt x="26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70637" y="663152"/>
              <a:ext cx="43359" cy="43866"/>
            </a:xfrm>
            <a:custGeom>
              <a:avLst/>
              <a:gdLst/>
              <a:ahLst/>
              <a:cxnLst/>
              <a:rect l="l" t="t" r="r" b="b"/>
              <a:pathLst>
                <a:path w="513" h="519" extrusionOk="0">
                  <a:moveTo>
                    <a:pt x="188" y="1"/>
                  </a:moveTo>
                  <a:cubicBezTo>
                    <a:pt x="158" y="1"/>
                    <a:pt x="126" y="9"/>
                    <a:pt x="96" y="28"/>
                  </a:cubicBezTo>
                  <a:cubicBezTo>
                    <a:pt x="25" y="75"/>
                    <a:pt x="1" y="194"/>
                    <a:pt x="37" y="266"/>
                  </a:cubicBezTo>
                  <a:cubicBezTo>
                    <a:pt x="84" y="325"/>
                    <a:pt x="120" y="385"/>
                    <a:pt x="156" y="432"/>
                  </a:cubicBezTo>
                  <a:cubicBezTo>
                    <a:pt x="188" y="481"/>
                    <a:pt x="249" y="519"/>
                    <a:pt x="310" y="519"/>
                  </a:cubicBezTo>
                  <a:cubicBezTo>
                    <a:pt x="339" y="519"/>
                    <a:pt x="367" y="511"/>
                    <a:pt x="394" y="492"/>
                  </a:cubicBezTo>
                  <a:cubicBezTo>
                    <a:pt x="477" y="444"/>
                    <a:pt x="513" y="337"/>
                    <a:pt x="453" y="254"/>
                  </a:cubicBezTo>
                  <a:cubicBezTo>
                    <a:pt x="418" y="194"/>
                    <a:pt x="382" y="135"/>
                    <a:pt x="334" y="87"/>
                  </a:cubicBezTo>
                  <a:cubicBezTo>
                    <a:pt x="310" y="38"/>
                    <a:pt x="252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2661486" y="4103484"/>
            <a:ext cx="512976" cy="424991"/>
          </a:xfrm>
          <a:custGeom>
            <a:avLst/>
            <a:gdLst/>
            <a:ahLst/>
            <a:cxnLst/>
            <a:rect l="l" t="t" r="r" b="b"/>
            <a:pathLst>
              <a:path w="4466" h="3700" extrusionOk="0">
                <a:moveTo>
                  <a:pt x="2099" y="0"/>
                </a:moveTo>
                <a:cubicBezTo>
                  <a:pt x="1932" y="0"/>
                  <a:pt x="1765" y="17"/>
                  <a:pt x="1602" y="52"/>
                </a:cubicBezTo>
                <a:lnTo>
                  <a:pt x="1602" y="52"/>
                </a:lnTo>
                <a:lnTo>
                  <a:pt x="1739" y="14"/>
                </a:lnTo>
                <a:lnTo>
                  <a:pt x="1739" y="14"/>
                </a:lnTo>
                <a:cubicBezTo>
                  <a:pt x="1060" y="121"/>
                  <a:pt x="393" y="538"/>
                  <a:pt x="167" y="1192"/>
                </a:cubicBezTo>
                <a:cubicBezTo>
                  <a:pt x="0" y="1645"/>
                  <a:pt x="60" y="2145"/>
                  <a:pt x="286" y="2562"/>
                </a:cubicBezTo>
                <a:cubicBezTo>
                  <a:pt x="512" y="2978"/>
                  <a:pt x="881" y="3312"/>
                  <a:pt x="1310" y="3502"/>
                </a:cubicBezTo>
                <a:cubicBezTo>
                  <a:pt x="1613" y="3632"/>
                  <a:pt x="1943" y="3700"/>
                  <a:pt x="2270" y="3700"/>
                </a:cubicBezTo>
                <a:cubicBezTo>
                  <a:pt x="2752" y="3700"/>
                  <a:pt x="3227" y="3553"/>
                  <a:pt x="3596" y="3240"/>
                </a:cubicBezTo>
                <a:cubicBezTo>
                  <a:pt x="4227" y="2728"/>
                  <a:pt x="4465" y="1752"/>
                  <a:pt x="4060" y="1061"/>
                </a:cubicBezTo>
                <a:cubicBezTo>
                  <a:pt x="3941" y="835"/>
                  <a:pt x="3763" y="645"/>
                  <a:pt x="3560" y="490"/>
                </a:cubicBezTo>
                <a:cubicBezTo>
                  <a:pt x="3143" y="167"/>
                  <a:pt x="2621" y="0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044475" y="1573147"/>
            <a:ext cx="4428000" cy="12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" name="Google Shape;175;p3"/>
          <p:cNvSpPr txBox="1">
            <a:spLocks noGrp="1"/>
          </p:cNvSpPr>
          <p:nvPr>
            <p:ph type="subTitle" idx="1"/>
          </p:nvPr>
        </p:nvSpPr>
        <p:spPr>
          <a:xfrm>
            <a:off x="2841725" y="3044954"/>
            <a:ext cx="3630600" cy="5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title" idx="2" hasCustomPrompt="1"/>
          </p:nvPr>
        </p:nvSpPr>
        <p:spPr>
          <a:xfrm>
            <a:off x="6875650" y="1719125"/>
            <a:ext cx="1576800" cy="115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"/>
          <p:cNvSpPr/>
          <p:nvPr/>
        </p:nvSpPr>
        <p:spPr>
          <a:xfrm>
            <a:off x="-205587" y="3457304"/>
            <a:ext cx="1511028" cy="1686193"/>
          </a:xfrm>
          <a:custGeom>
            <a:avLst/>
            <a:gdLst/>
            <a:ahLst/>
            <a:cxnLst/>
            <a:rect l="l" t="t" r="r" b="b"/>
            <a:pathLst>
              <a:path w="108027" h="120550" extrusionOk="0">
                <a:moveTo>
                  <a:pt x="0" y="0"/>
                </a:moveTo>
                <a:lnTo>
                  <a:pt x="0" y="120549"/>
                </a:lnTo>
                <a:lnTo>
                  <a:pt x="106841" y="120549"/>
                </a:lnTo>
                <a:cubicBezTo>
                  <a:pt x="107570" y="117145"/>
                  <a:pt x="108026" y="113680"/>
                  <a:pt x="107753" y="110215"/>
                </a:cubicBezTo>
                <a:cubicBezTo>
                  <a:pt x="107327" y="103832"/>
                  <a:pt x="104105" y="97266"/>
                  <a:pt x="98300" y="94561"/>
                </a:cubicBezTo>
                <a:cubicBezTo>
                  <a:pt x="95156" y="93106"/>
                  <a:pt x="91690" y="92934"/>
                  <a:pt x="88173" y="92934"/>
                </a:cubicBezTo>
                <a:cubicBezTo>
                  <a:pt x="87086" y="92934"/>
                  <a:pt x="85995" y="92951"/>
                  <a:pt x="84907" y="92951"/>
                </a:cubicBezTo>
                <a:cubicBezTo>
                  <a:pt x="81719" y="92951"/>
                  <a:pt x="78557" y="92810"/>
                  <a:pt x="75625" y="91704"/>
                </a:cubicBezTo>
                <a:cubicBezTo>
                  <a:pt x="68482" y="89060"/>
                  <a:pt x="64469" y="81217"/>
                  <a:pt x="63497" y="73679"/>
                </a:cubicBezTo>
                <a:cubicBezTo>
                  <a:pt x="62463" y="65716"/>
                  <a:pt x="63770" y="56749"/>
                  <a:pt x="58633" y="50640"/>
                </a:cubicBezTo>
                <a:cubicBezTo>
                  <a:pt x="51490" y="42159"/>
                  <a:pt x="36931" y="45047"/>
                  <a:pt x="28542" y="37843"/>
                </a:cubicBezTo>
                <a:cubicBezTo>
                  <a:pt x="20943" y="31308"/>
                  <a:pt x="21429" y="19332"/>
                  <a:pt x="15988" y="10852"/>
                </a:cubicBezTo>
                <a:cubicBezTo>
                  <a:pt x="11946" y="4529"/>
                  <a:pt x="6201" y="188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4"/>
          <p:cNvGrpSpPr/>
          <p:nvPr/>
        </p:nvGrpSpPr>
        <p:grpSpPr>
          <a:xfrm>
            <a:off x="7115559" y="-457376"/>
            <a:ext cx="1729275" cy="1774452"/>
            <a:chOff x="7257950" y="-756725"/>
            <a:chExt cx="2271775" cy="2331125"/>
          </a:xfrm>
        </p:grpSpPr>
        <p:sp>
          <p:nvSpPr>
            <p:cNvPr id="181" name="Google Shape;181;p4"/>
            <p:cNvSpPr/>
            <p:nvPr/>
          </p:nvSpPr>
          <p:spPr>
            <a:xfrm>
              <a:off x="7909175" y="562200"/>
              <a:ext cx="616300" cy="864775"/>
            </a:xfrm>
            <a:custGeom>
              <a:avLst/>
              <a:gdLst/>
              <a:ahLst/>
              <a:cxnLst/>
              <a:rect l="l" t="t" r="r" b="b"/>
              <a:pathLst>
                <a:path w="24652" h="34591" extrusionOk="0">
                  <a:moveTo>
                    <a:pt x="24651" y="1"/>
                  </a:moveTo>
                  <a:cubicBezTo>
                    <a:pt x="20213" y="821"/>
                    <a:pt x="16627" y="3131"/>
                    <a:pt x="13283" y="6049"/>
                  </a:cubicBezTo>
                  <a:cubicBezTo>
                    <a:pt x="10882" y="8177"/>
                    <a:pt x="8815" y="10639"/>
                    <a:pt x="7143" y="13375"/>
                  </a:cubicBezTo>
                  <a:cubicBezTo>
                    <a:pt x="3131" y="19758"/>
                    <a:pt x="1186" y="27174"/>
                    <a:pt x="0" y="34591"/>
                  </a:cubicBezTo>
                  <a:cubicBezTo>
                    <a:pt x="4894" y="29545"/>
                    <a:pt x="12067" y="26840"/>
                    <a:pt x="16019" y="21034"/>
                  </a:cubicBezTo>
                  <a:cubicBezTo>
                    <a:pt x="17204" y="19271"/>
                    <a:pt x="18086" y="17296"/>
                    <a:pt x="19058" y="15442"/>
                  </a:cubicBezTo>
                  <a:cubicBezTo>
                    <a:pt x="21794" y="10396"/>
                    <a:pt x="23010" y="5472"/>
                    <a:pt x="246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750375" y="151875"/>
              <a:ext cx="335900" cy="1346525"/>
            </a:xfrm>
            <a:custGeom>
              <a:avLst/>
              <a:gdLst/>
              <a:ahLst/>
              <a:cxnLst/>
              <a:rect l="l" t="t" r="r" b="b"/>
              <a:pathLst>
                <a:path w="13436" h="53861" extrusionOk="0">
                  <a:moveTo>
                    <a:pt x="7964" y="0"/>
                  </a:moveTo>
                  <a:cubicBezTo>
                    <a:pt x="5228" y="4985"/>
                    <a:pt x="2280" y="9727"/>
                    <a:pt x="760" y="15259"/>
                  </a:cubicBezTo>
                  <a:cubicBezTo>
                    <a:pt x="61" y="17812"/>
                    <a:pt x="0" y="20578"/>
                    <a:pt x="61" y="23253"/>
                  </a:cubicBezTo>
                  <a:cubicBezTo>
                    <a:pt x="243" y="34347"/>
                    <a:pt x="2553" y="46353"/>
                    <a:pt x="10760" y="53861"/>
                  </a:cubicBezTo>
                  <a:cubicBezTo>
                    <a:pt x="8207" y="44833"/>
                    <a:pt x="12979" y="35411"/>
                    <a:pt x="12918" y="26079"/>
                  </a:cubicBezTo>
                  <a:cubicBezTo>
                    <a:pt x="12918" y="23800"/>
                    <a:pt x="12614" y="21490"/>
                    <a:pt x="12736" y="19210"/>
                  </a:cubicBezTo>
                  <a:cubicBezTo>
                    <a:pt x="12858" y="16687"/>
                    <a:pt x="13435" y="14134"/>
                    <a:pt x="12918" y="11702"/>
                  </a:cubicBezTo>
                  <a:cubicBezTo>
                    <a:pt x="12128" y="7538"/>
                    <a:pt x="8207" y="4225"/>
                    <a:pt x="79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257950" y="397200"/>
              <a:ext cx="1245475" cy="452675"/>
            </a:xfrm>
            <a:custGeom>
              <a:avLst/>
              <a:gdLst/>
              <a:ahLst/>
              <a:cxnLst/>
              <a:rect l="l" t="t" r="r" b="b"/>
              <a:pathLst>
                <a:path w="49819" h="18107" extrusionOk="0">
                  <a:moveTo>
                    <a:pt x="33165" y="1"/>
                  </a:moveTo>
                  <a:cubicBezTo>
                    <a:pt x="31814" y="1"/>
                    <a:pt x="30472" y="104"/>
                    <a:pt x="29150" y="339"/>
                  </a:cubicBezTo>
                  <a:cubicBezTo>
                    <a:pt x="27599" y="613"/>
                    <a:pt x="26049" y="1069"/>
                    <a:pt x="24590" y="1768"/>
                  </a:cubicBezTo>
                  <a:cubicBezTo>
                    <a:pt x="22918" y="2649"/>
                    <a:pt x="21490" y="3926"/>
                    <a:pt x="19970" y="5020"/>
                  </a:cubicBezTo>
                  <a:cubicBezTo>
                    <a:pt x="18055" y="6388"/>
                    <a:pt x="16019" y="7512"/>
                    <a:pt x="13952" y="8637"/>
                  </a:cubicBezTo>
                  <a:cubicBezTo>
                    <a:pt x="9332" y="11160"/>
                    <a:pt x="4651" y="13713"/>
                    <a:pt x="0" y="16266"/>
                  </a:cubicBezTo>
                  <a:cubicBezTo>
                    <a:pt x="649" y="16063"/>
                    <a:pt x="1299" y="15979"/>
                    <a:pt x="1949" y="15979"/>
                  </a:cubicBezTo>
                  <a:cubicBezTo>
                    <a:pt x="4706" y="15979"/>
                    <a:pt x="7475" y="17501"/>
                    <a:pt x="10304" y="17969"/>
                  </a:cubicBezTo>
                  <a:cubicBezTo>
                    <a:pt x="10913" y="18063"/>
                    <a:pt x="11515" y="18106"/>
                    <a:pt x="12112" y="18106"/>
                  </a:cubicBezTo>
                  <a:cubicBezTo>
                    <a:pt x="18074" y="18106"/>
                    <a:pt x="23497" y="13749"/>
                    <a:pt x="29271" y="11677"/>
                  </a:cubicBezTo>
                  <a:cubicBezTo>
                    <a:pt x="32675" y="10461"/>
                    <a:pt x="36353" y="10005"/>
                    <a:pt x="39879" y="9032"/>
                  </a:cubicBezTo>
                  <a:cubicBezTo>
                    <a:pt x="44013" y="7908"/>
                    <a:pt x="46657" y="6114"/>
                    <a:pt x="49819" y="3318"/>
                  </a:cubicBezTo>
                  <a:cubicBezTo>
                    <a:pt x="44596" y="1798"/>
                    <a:pt x="38800" y="1"/>
                    <a:pt x="3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771625" y="-70300"/>
              <a:ext cx="1209025" cy="370200"/>
            </a:xfrm>
            <a:custGeom>
              <a:avLst/>
              <a:gdLst/>
              <a:ahLst/>
              <a:cxnLst/>
              <a:rect l="l" t="t" r="r" b="b"/>
              <a:pathLst>
                <a:path w="48361" h="14808" extrusionOk="0">
                  <a:moveTo>
                    <a:pt x="45140" y="1"/>
                  </a:moveTo>
                  <a:cubicBezTo>
                    <a:pt x="40334" y="1"/>
                    <a:pt x="35421" y="1171"/>
                    <a:pt x="30731" y="2139"/>
                  </a:cubicBezTo>
                  <a:cubicBezTo>
                    <a:pt x="23618" y="3598"/>
                    <a:pt x="16475" y="5088"/>
                    <a:pt x="9910" y="8158"/>
                  </a:cubicBezTo>
                  <a:cubicBezTo>
                    <a:pt x="6414" y="9799"/>
                    <a:pt x="3131" y="11866"/>
                    <a:pt x="1" y="14115"/>
                  </a:cubicBezTo>
                  <a:cubicBezTo>
                    <a:pt x="1488" y="13826"/>
                    <a:pt x="2984" y="13716"/>
                    <a:pt x="4485" y="13716"/>
                  </a:cubicBezTo>
                  <a:cubicBezTo>
                    <a:pt x="9217" y="13716"/>
                    <a:pt x="14006" y="14807"/>
                    <a:pt x="18785" y="14807"/>
                  </a:cubicBezTo>
                  <a:cubicBezTo>
                    <a:pt x="19180" y="14807"/>
                    <a:pt x="19576" y="14800"/>
                    <a:pt x="19971" y="14784"/>
                  </a:cubicBezTo>
                  <a:cubicBezTo>
                    <a:pt x="24013" y="14632"/>
                    <a:pt x="27965" y="13568"/>
                    <a:pt x="31855" y="12534"/>
                  </a:cubicBezTo>
                  <a:cubicBezTo>
                    <a:pt x="33679" y="12048"/>
                    <a:pt x="35564" y="11562"/>
                    <a:pt x="37144" y="10559"/>
                  </a:cubicBezTo>
                  <a:cubicBezTo>
                    <a:pt x="41339" y="7945"/>
                    <a:pt x="44317" y="3203"/>
                    <a:pt x="48360" y="194"/>
                  </a:cubicBezTo>
                  <a:cubicBezTo>
                    <a:pt x="47295" y="60"/>
                    <a:pt x="46220" y="1"/>
                    <a:pt x="45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167550" y="-212875"/>
              <a:ext cx="295625" cy="1112500"/>
            </a:xfrm>
            <a:custGeom>
              <a:avLst/>
              <a:gdLst/>
              <a:ahLst/>
              <a:cxnLst/>
              <a:rect l="l" t="t" r="r" b="b"/>
              <a:pathLst>
                <a:path w="11825" h="44500" extrusionOk="0">
                  <a:moveTo>
                    <a:pt x="6353" y="0"/>
                  </a:moveTo>
                  <a:cubicBezTo>
                    <a:pt x="6355" y="8"/>
                    <a:pt x="6357" y="15"/>
                    <a:pt x="6359" y="22"/>
                  </a:cubicBezTo>
                  <a:lnTo>
                    <a:pt x="6359" y="22"/>
                  </a:lnTo>
                  <a:cubicBezTo>
                    <a:pt x="6357" y="15"/>
                    <a:pt x="6355" y="7"/>
                    <a:pt x="6353" y="0"/>
                  </a:cubicBezTo>
                  <a:close/>
                  <a:moveTo>
                    <a:pt x="6359" y="22"/>
                  </a:moveTo>
                  <a:lnTo>
                    <a:pt x="6359" y="22"/>
                  </a:lnTo>
                  <a:cubicBezTo>
                    <a:pt x="6593" y="960"/>
                    <a:pt x="4496" y="3960"/>
                    <a:pt x="4134" y="4955"/>
                  </a:cubicBezTo>
                  <a:cubicBezTo>
                    <a:pt x="3587" y="6626"/>
                    <a:pt x="2858" y="8329"/>
                    <a:pt x="2371" y="10000"/>
                  </a:cubicBezTo>
                  <a:cubicBezTo>
                    <a:pt x="1368" y="13070"/>
                    <a:pt x="943" y="16292"/>
                    <a:pt x="578" y="19544"/>
                  </a:cubicBezTo>
                  <a:cubicBezTo>
                    <a:pt x="274" y="21855"/>
                    <a:pt x="0" y="24256"/>
                    <a:pt x="335" y="26566"/>
                  </a:cubicBezTo>
                  <a:cubicBezTo>
                    <a:pt x="760" y="29180"/>
                    <a:pt x="1976" y="31581"/>
                    <a:pt x="3344" y="33861"/>
                  </a:cubicBezTo>
                  <a:cubicBezTo>
                    <a:pt x="5532" y="37630"/>
                    <a:pt x="8086" y="41186"/>
                    <a:pt x="10943" y="44499"/>
                  </a:cubicBezTo>
                  <a:cubicBezTo>
                    <a:pt x="9909" y="39910"/>
                    <a:pt x="9940" y="35107"/>
                    <a:pt x="11034" y="30517"/>
                  </a:cubicBezTo>
                  <a:cubicBezTo>
                    <a:pt x="11368" y="29028"/>
                    <a:pt x="11824" y="27539"/>
                    <a:pt x="11824" y="26080"/>
                  </a:cubicBezTo>
                  <a:cubicBezTo>
                    <a:pt x="11794" y="23222"/>
                    <a:pt x="10031" y="20639"/>
                    <a:pt x="9697" y="17812"/>
                  </a:cubicBezTo>
                  <a:cubicBezTo>
                    <a:pt x="9454" y="15988"/>
                    <a:pt x="9849" y="14134"/>
                    <a:pt x="9879" y="12310"/>
                  </a:cubicBezTo>
                  <a:cubicBezTo>
                    <a:pt x="9970" y="7698"/>
                    <a:pt x="7517" y="4237"/>
                    <a:pt x="6359" y="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86;p4"/>
            <p:cNvGrpSpPr/>
            <p:nvPr/>
          </p:nvGrpSpPr>
          <p:grpSpPr>
            <a:xfrm>
              <a:off x="7818825" y="-756725"/>
              <a:ext cx="1710900" cy="1861300"/>
              <a:chOff x="7818825" y="-756725"/>
              <a:chExt cx="1710900" cy="1861300"/>
            </a:xfrm>
          </p:grpSpPr>
          <p:sp>
            <p:nvSpPr>
              <p:cNvPr id="187" name="Google Shape;187;p4"/>
              <p:cNvSpPr/>
              <p:nvPr/>
            </p:nvSpPr>
            <p:spPr>
              <a:xfrm>
                <a:off x="8192725" y="-756725"/>
                <a:ext cx="1337000" cy="1710500"/>
              </a:xfrm>
              <a:custGeom>
                <a:avLst/>
                <a:gdLst/>
                <a:ahLst/>
                <a:cxnLst/>
                <a:rect l="l" t="t" r="r" b="b"/>
                <a:pathLst>
                  <a:path w="53480" h="68420" extrusionOk="0">
                    <a:moveTo>
                      <a:pt x="53034" y="0"/>
                    </a:moveTo>
                    <a:cubicBezTo>
                      <a:pt x="52878" y="0"/>
                      <a:pt x="52715" y="80"/>
                      <a:pt x="52641" y="264"/>
                    </a:cubicBezTo>
                    <a:cubicBezTo>
                      <a:pt x="50483" y="5766"/>
                      <a:pt x="47595" y="10964"/>
                      <a:pt x="44100" y="15705"/>
                    </a:cubicBezTo>
                    <a:cubicBezTo>
                      <a:pt x="42215" y="18137"/>
                      <a:pt x="40209" y="20417"/>
                      <a:pt x="38112" y="22666"/>
                    </a:cubicBezTo>
                    <a:cubicBezTo>
                      <a:pt x="35954" y="24976"/>
                      <a:pt x="33765" y="27225"/>
                      <a:pt x="31729" y="29687"/>
                    </a:cubicBezTo>
                    <a:cubicBezTo>
                      <a:pt x="27869" y="34459"/>
                      <a:pt x="24556" y="39627"/>
                      <a:pt x="20786" y="44399"/>
                    </a:cubicBezTo>
                    <a:cubicBezTo>
                      <a:pt x="19084" y="46587"/>
                      <a:pt x="17291" y="48654"/>
                      <a:pt x="15285" y="50569"/>
                    </a:cubicBezTo>
                    <a:cubicBezTo>
                      <a:pt x="13491" y="52241"/>
                      <a:pt x="11637" y="53761"/>
                      <a:pt x="9814" y="55341"/>
                    </a:cubicBezTo>
                    <a:cubicBezTo>
                      <a:pt x="6166" y="58533"/>
                      <a:pt x="2671" y="61998"/>
                      <a:pt x="695" y="66527"/>
                    </a:cubicBezTo>
                    <a:cubicBezTo>
                      <a:pt x="482" y="67104"/>
                      <a:pt x="239" y="67651"/>
                      <a:pt x="57" y="68229"/>
                    </a:cubicBezTo>
                    <a:cubicBezTo>
                      <a:pt x="0" y="68342"/>
                      <a:pt x="83" y="68420"/>
                      <a:pt x="176" y="68420"/>
                    </a:cubicBezTo>
                    <a:cubicBezTo>
                      <a:pt x="234" y="68420"/>
                      <a:pt x="295" y="68390"/>
                      <a:pt x="330" y="68320"/>
                    </a:cubicBezTo>
                    <a:cubicBezTo>
                      <a:pt x="1242" y="65949"/>
                      <a:pt x="2549" y="63761"/>
                      <a:pt x="4160" y="61785"/>
                    </a:cubicBezTo>
                    <a:cubicBezTo>
                      <a:pt x="5680" y="59901"/>
                      <a:pt x="7412" y="58229"/>
                      <a:pt x="9206" y="56679"/>
                    </a:cubicBezTo>
                    <a:cubicBezTo>
                      <a:pt x="11029" y="55068"/>
                      <a:pt x="12884" y="53518"/>
                      <a:pt x="14677" y="51876"/>
                    </a:cubicBezTo>
                    <a:cubicBezTo>
                      <a:pt x="16622" y="50113"/>
                      <a:pt x="18446" y="48168"/>
                      <a:pt x="20148" y="46162"/>
                    </a:cubicBezTo>
                    <a:cubicBezTo>
                      <a:pt x="24069" y="41481"/>
                      <a:pt x="27413" y="36344"/>
                      <a:pt x="31212" y="31572"/>
                    </a:cubicBezTo>
                    <a:cubicBezTo>
                      <a:pt x="33157" y="29079"/>
                      <a:pt x="35285" y="26769"/>
                      <a:pt x="37443" y="24520"/>
                    </a:cubicBezTo>
                    <a:cubicBezTo>
                      <a:pt x="39571" y="22301"/>
                      <a:pt x="41699" y="20052"/>
                      <a:pt x="43583" y="17590"/>
                    </a:cubicBezTo>
                    <a:cubicBezTo>
                      <a:pt x="47231" y="12939"/>
                      <a:pt x="50270" y="7803"/>
                      <a:pt x="52550" y="2423"/>
                    </a:cubicBezTo>
                    <a:cubicBezTo>
                      <a:pt x="52824" y="1784"/>
                      <a:pt x="53097" y="1116"/>
                      <a:pt x="53371" y="447"/>
                    </a:cubicBezTo>
                    <a:cubicBezTo>
                      <a:pt x="53479" y="175"/>
                      <a:pt x="53264" y="0"/>
                      <a:pt x="530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8886675" y="-124150"/>
                <a:ext cx="219850" cy="1228725"/>
              </a:xfrm>
              <a:custGeom>
                <a:avLst/>
                <a:gdLst/>
                <a:ahLst/>
                <a:cxnLst/>
                <a:rect l="l" t="t" r="r" b="b"/>
                <a:pathLst>
                  <a:path w="8794" h="49149" extrusionOk="0">
                    <a:moveTo>
                      <a:pt x="8469" y="0"/>
                    </a:moveTo>
                    <a:cubicBezTo>
                      <a:pt x="8418" y="0"/>
                      <a:pt x="8365" y="20"/>
                      <a:pt x="8317" y="68"/>
                    </a:cubicBezTo>
                    <a:cubicBezTo>
                      <a:pt x="6099" y="2074"/>
                      <a:pt x="4579" y="4749"/>
                      <a:pt x="3485" y="7485"/>
                    </a:cubicBezTo>
                    <a:cubicBezTo>
                      <a:pt x="2360" y="10251"/>
                      <a:pt x="1661" y="13169"/>
                      <a:pt x="1235" y="16147"/>
                    </a:cubicBezTo>
                    <a:cubicBezTo>
                      <a:pt x="779" y="19248"/>
                      <a:pt x="688" y="22409"/>
                      <a:pt x="688" y="25570"/>
                    </a:cubicBezTo>
                    <a:cubicBezTo>
                      <a:pt x="719" y="29248"/>
                      <a:pt x="871" y="32895"/>
                      <a:pt x="931" y="36573"/>
                    </a:cubicBezTo>
                    <a:cubicBezTo>
                      <a:pt x="992" y="38458"/>
                      <a:pt x="931" y="40282"/>
                      <a:pt x="871" y="42136"/>
                    </a:cubicBezTo>
                    <a:cubicBezTo>
                      <a:pt x="749" y="43959"/>
                      <a:pt x="536" y="45783"/>
                      <a:pt x="263" y="47607"/>
                    </a:cubicBezTo>
                    <a:cubicBezTo>
                      <a:pt x="171" y="48063"/>
                      <a:pt x="111" y="48519"/>
                      <a:pt x="19" y="48944"/>
                    </a:cubicBezTo>
                    <a:cubicBezTo>
                      <a:pt x="0" y="49058"/>
                      <a:pt x="100" y="49148"/>
                      <a:pt x="192" y="49148"/>
                    </a:cubicBezTo>
                    <a:cubicBezTo>
                      <a:pt x="248" y="49148"/>
                      <a:pt x="301" y="49115"/>
                      <a:pt x="323" y="49035"/>
                    </a:cubicBezTo>
                    <a:cubicBezTo>
                      <a:pt x="1174" y="45510"/>
                      <a:pt x="1478" y="41893"/>
                      <a:pt x="1539" y="38245"/>
                    </a:cubicBezTo>
                    <a:cubicBezTo>
                      <a:pt x="1630" y="34598"/>
                      <a:pt x="1509" y="30920"/>
                      <a:pt x="1448" y="27272"/>
                    </a:cubicBezTo>
                    <a:cubicBezTo>
                      <a:pt x="1387" y="24050"/>
                      <a:pt x="1448" y="20859"/>
                      <a:pt x="1813" y="17667"/>
                    </a:cubicBezTo>
                    <a:cubicBezTo>
                      <a:pt x="2147" y="14688"/>
                      <a:pt x="2755" y="11740"/>
                      <a:pt x="3758" y="8913"/>
                    </a:cubicBezTo>
                    <a:cubicBezTo>
                      <a:pt x="4731" y="6147"/>
                      <a:pt x="6190" y="3594"/>
                      <a:pt x="7983" y="1284"/>
                    </a:cubicBezTo>
                    <a:cubicBezTo>
                      <a:pt x="8196" y="980"/>
                      <a:pt x="8439" y="707"/>
                      <a:pt x="8652" y="403"/>
                    </a:cubicBezTo>
                    <a:cubicBezTo>
                      <a:pt x="8793" y="238"/>
                      <a:pt x="8643" y="0"/>
                      <a:pt x="84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7818825" y="378175"/>
                <a:ext cx="88442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35377" h="11943" extrusionOk="0">
                    <a:moveTo>
                      <a:pt x="35142" y="0"/>
                    </a:moveTo>
                    <a:cubicBezTo>
                      <a:pt x="35109" y="0"/>
                      <a:pt x="35075" y="11"/>
                      <a:pt x="35043" y="36"/>
                    </a:cubicBezTo>
                    <a:cubicBezTo>
                      <a:pt x="33432" y="1495"/>
                      <a:pt x="31457" y="2346"/>
                      <a:pt x="29420" y="2954"/>
                    </a:cubicBezTo>
                    <a:cubicBezTo>
                      <a:pt x="27323" y="3623"/>
                      <a:pt x="25165" y="3988"/>
                      <a:pt x="23037" y="4474"/>
                    </a:cubicBezTo>
                    <a:cubicBezTo>
                      <a:pt x="18083" y="5629"/>
                      <a:pt x="13158" y="6966"/>
                      <a:pt x="8326" y="8547"/>
                    </a:cubicBezTo>
                    <a:cubicBezTo>
                      <a:pt x="6958" y="9003"/>
                      <a:pt x="5590" y="9459"/>
                      <a:pt x="4252" y="9945"/>
                    </a:cubicBezTo>
                    <a:cubicBezTo>
                      <a:pt x="2915" y="10462"/>
                      <a:pt x="1608" y="10979"/>
                      <a:pt x="240" y="11526"/>
                    </a:cubicBezTo>
                    <a:cubicBezTo>
                      <a:pt x="0" y="11606"/>
                      <a:pt x="64" y="11943"/>
                      <a:pt x="248" y="11943"/>
                    </a:cubicBezTo>
                    <a:cubicBezTo>
                      <a:pt x="273" y="11943"/>
                      <a:pt x="301" y="11936"/>
                      <a:pt x="331" y="11921"/>
                    </a:cubicBezTo>
                    <a:cubicBezTo>
                      <a:pt x="2763" y="11070"/>
                      <a:pt x="5195" y="10310"/>
                      <a:pt x="7687" y="9489"/>
                    </a:cubicBezTo>
                    <a:cubicBezTo>
                      <a:pt x="10149" y="8699"/>
                      <a:pt x="12581" y="7970"/>
                      <a:pt x="15073" y="7301"/>
                    </a:cubicBezTo>
                    <a:cubicBezTo>
                      <a:pt x="17566" y="6602"/>
                      <a:pt x="20028" y="5963"/>
                      <a:pt x="22520" y="5386"/>
                    </a:cubicBezTo>
                    <a:cubicBezTo>
                      <a:pt x="24739" y="4900"/>
                      <a:pt x="26928" y="4444"/>
                      <a:pt x="29055" y="3714"/>
                    </a:cubicBezTo>
                    <a:cubicBezTo>
                      <a:pt x="31335" y="2954"/>
                      <a:pt x="33524" y="1890"/>
                      <a:pt x="35256" y="279"/>
                    </a:cubicBezTo>
                    <a:cubicBezTo>
                      <a:pt x="35377" y="159"/>
                      <a:pt x="35268" y="0"/>
                      <a:pt x="351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8127450" y="-195450"/>
                <a:ext cx="1060400" cy="388450"/>
              </a:xfrm>
              <a:custGeom>
                <a:avLst/>
                <a:gdLst/>
                <a:ahLst/>
                <a:cxnLst/>
                <a:rect l="l" t="t" r="r" b="b"/>
                <a:pathLst>
                  <a:path w="42416" h="15538" extrusionOk="0">
                    <a:moveTo>
                      <a:pt x="42056" y="0"/>
                    </a:moveTo>
                    <a:cubicBezTo>
                      <a:pt x="42019" y="0"/>
                      <a:pt x="41979" y="10"/>
                      <a:pt x="41939" y="33"/>
                    </a:cubicBezTo>
                    <a:cubicBezTo>
                      <a:pt x="39477" y="1552"/>
                      <a:pt x="36893" y="2920"/>
                      <a:pt x="34279" y="4288"/>
                    </a:cubicBezTo>
                    <a:cubicBezTo>
                      <a:pt x="31695" y="5625"/>
                      <a:pt x="29081" y="6902"/>
                      <a:pt x="26407" y="7996"/>
                    </a:cubicBezTo>
                    <a:cubicBezTo>
                      <a:pt x="23701" y="9151"/>
                      <a:pt x="20966" y="10094"/>
                      <a:pt x="18169" y="10975"/>
                    </a:cubicBezTo>
                    <a:cubicBezTo>
                      <a:pt x="15403" y="11857"/>
                      <a:pt x="12607" y="12677"/>
                      <a:pt x="9750" y="13376"/>
                    </a:cubicBezTo>
                    <a:cubicBezTo>
                      <a:pt x="6923" y="14045"/>
                      <a:pt x="4066" y="14623"/>
                      <a:pt x="1178" y="15078"/>
                    </a:cubicBezTo>
                    <a:cubicBezTo>
                      <a:pt x="844" y="15109"/>
                      <a:pt x="449" y="15200"/>
                      <a:pt x="114" y="15230"/>
                    </a:cubicBezTo>
                    <a:cubicBezTo>
                      <a:pt x="1" y="15344"/>
                      <a:pt x="46" y="15537"/>
                      <a:pt x="127" y="15537"/>
                    </a:cubicBezTo>
                    <a:cubicBezTo>
                      <a:pt x="133" y="15537"/>
                      <a:pt x="139" y="15536"/>
                      <a:pt x="145" y="15534"/>
                    </a:cubicBezTo>
                    <a:cubicBezTo>
                      <a:pt x="3032" y="15200"/>
                      <a:pt x="5920" y="14774"/>
                      <a:pt x="8808" y="14167"/>
                    </a:cubicBezTo>
                    <a:cubicBezTo>
                      <a:pt x="11695" y="13589"/>
                      <a:pt x="14552" y="12920"/>
                      <a:pt x="17379" y="12039"/>
                    </a:cubicBezTo>
                    <a:cubicBezTo>
                      <a:pt x="20175" y="11188"/>
                      <a:pt x="22911" y="10185"/>
                      <a:pt x="25616" y="9060"/>
                    </a:cubicBezTo>
                    <a:cubicBezTo>
                      <a:pt x="28352" y="7966"/>
                      <a:pt x="31057" y="6780"/>
                      <a:pt x="33671" y="5473"/>
                    </a:cubicBezTo>
                    <a:cubicBezTo>
                      <a:pt x="35009" y="4805"/>
                      <a:pt x="36285" y="4136"/>
                      <a:pt x="37531" y="3376"/>
                    </a:cubicBezTo>
                    <a:cubicBezTo>
                      <a:pt x="38808" y="2616"/>
                      <a:pt x="40054" y="1856"/>
                      <a:pt x="41270" y="1066"/>
                    </a:cubicBezTo>
                    <a:cubicBezTo>
                      <a:pt x="41574" y="853"/>
                      <a:pt x="41878" y="671"/>
                      <a:pt x="42182" y="458"/>
                    </a:cubicBezTo>
                    <a:cubicBezTo>
                      <a:pt x="42415" y="329"/>
                      <a:pt x="42273" y="0"/>
                      <a:pt x="420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9263300" y="-491600"/>
                <a:ext cx="128450" cy="9890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39562" extrusionOk="0">
                    <a:moveTo>
                      <a:pt x="4881" y="1"/>
                    </a:moveTo>
                    <a:cubicBezTo>
                      <a:pt x="4816" y="1"/>
                      <a:pt x="4752" y="34"/>
                      <a:pt x="4712" y="116"/>
                    </a:cubicBezTo>
                    <a:cubicBezTo>
                      <a:pt x="4408" y="663"/>
                      <a:pt x="4104" y="1271"/>
                      <a:pt x="3861" y="1878"/>
                    </a:cubicBezTo>
                    <a:cubicBezTo>
                      <a:pt x="3587" y="2456"/>
                      <a:pt x="3283" y="3034"/>
                      <a:pt x="3101" y="3641"/>
                    </a:cubicBezTo>
                    <a:cubicBezTo>
                      <a:pt x="2706" y="4888"/>
                      <a:pt x="2493" y="6195"/>
                      <a:pt x="2371" y="7502"/>
                    </a:cubicBezTo>
                    <a:cubicBezTo>
                      <a:pt x="2250" y="8869"/>
                      <a:pt x="2250" y="10268"/>
                      <a:pt x="2128" y="11635"/>
                    </a:cubicBezTo>
                    <a:cubicBezTo>
                      <a:pt x="2037" y="13034"/>
                      <a:pt x="1885" y="14432"/>
                      <a:pt x="1672" y="15800"/>
                    </a:cubicBezTo>
                    <a:cubicBezTo>
                      <a:pt x="1003" y="20997"/>
                      <a:pt x="0" y="26317"/>
                      <a:pt x="578" y="31605"/>
                    </a:cubicBezTo>
                    <a:cubicBezTo>
                      <a:pt x="882" y="34371"/>
                      <a:pt x="1611" y="37077"/>
                      <a:pt x="3010" y="39478"/>
                    </a:cubicBezTo>
                    <a:cubicBezTo>
                      <a:pt x="3039" y="39537"/>
                      <a:pt x="3085" y="39561"/>
                      <a:pt x="3131" y="39561"/>
                    </a:cubicBezTo>
                    <a:cubicBezTo>
                      <a:pt x="3227" y="39561"/>
                      <a:pt x="3324" y="39459"/>
                      <a:pt x="3283" y="39356"/>
                    </a:cubicBezTo>
                    <a:cubicBezTo>
                      <a:pt x="1034" y="34979"/>
                      <a:pt x="760" y="29812"/>
                      <a:pt x="1216" y="24979"/>
                    </a:cubicBezTo>
                    <a:cubicBezTo>
                      <a:pt x="1490" y="22244"/>
                      <a:pt x="1946" y="19538"/>
                      <a:pt x="2341" y="16864"/>
                    </a:cubicBezTo>
                    <a:cubicBezTo>
                      <a:pt x="2523" y="15496"/>
                      <a:pt x="2706" y="14128"/>
                      <a:pt x="2827" y="12760"/>
                    </a:cubicBezTo>
                    <a:cubicBezTo>
                      <a:pt x="2918" y="11392"/>
                      <a:pt x="3010" y="10055"/>
                      <a:pt x="3040" y="8687"/>
                    </a:cubicBezTo>
                    <a:cubicBezTo>
                      <a:pt x="3131" y="7198"/>
                      <a:pt x="3313" y="5769"/>
                      <a:pt x="3648" y="4341"/>
                    </a:cubicBezTo>
                    <a:cubicBezTo>
                      <a:pt x="3739" y="4006"/>
                      <a:pt x="3861" y="3702"/>
                      <a:pt x="3921" y="3368"/>
                    </a:cubicBezTo>
                    <a:cubicBezTo>
                      <a:pt x="4013" y="3034"/>
                      <a:pt x="4073" y="2638"/>
                      <a:pt x="4195" y="2304"/>
                    </a:cubicBezTo>
                    <a:cubicBezTo>
                      <a:pt x="4408" y="1635"/>
                      <a:pt x="4712" y="936"/>
                      <a:pt x="5076" y="298"/>
                    </a:cubicBezTo>
                    <a:cubicBezTo>
                      <a:pt x="5137" y="136"/>
                      <a:pt x="5009" y="1"/>
                      <a:pt x="48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4"/>
            <p:cNvSpPr/>
            <p:nvPr/>
          </p:nvSpPr>
          <p:spPr>
            <a:xfrm>
              <a:off x="8129525" y="1411750"/>
              <a:ext cx="143650" cy="162650"/>
            </a:xfrm>
            <a:custGeom>
              <a:avLst/>
              <a:gdLst/>
              <a:ahLst/>
              <a:cxnLst/>
              <a:rect l="l" t="t" r="r" b="b"/>
              <a:pathLst>
                <a:path w="5746" h="6506" extrusionOk="0">
                  <a:moveTo>
                    <a:pt x="4834" y="1"/>
                  </a:moveTo>
                  <a:lnTo>
                    <a:pt x="4834" y="1"/>
                  </a:lnTo>
                  <a:cubicBezTo>
                    <a:pt x="4833" y="1"/>
                    <a:pt x="1" y="2159"/>
                    <a:pt x="1430" y="6506"/>
                  </a:cubicBezTo>
                  <a:cubicBezTo>
                    <a:pt x="1430" y="6506"/>
                    <a:pt x="5746" y="5047"/>
                    <a:pt x="4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7880750" y="3150075"/>
            <a:ext cx="1511075" cy="1988850"/>
            <a:chOff x="4311125" y="3452300"/>
            <a:chExt cx="1511075" cy="1988850"/>
          </a:xfrm>
        </p:grpSpPr>
        <p:sp>
          <p:nvSpPr>
            <p:cNvPr id="194" name="Google Shape;194;p4"/>
            <p:cNvSpPr/>
            <p:nvPr/>
          </p:nvSpPr>
          <p:spPr>
            <a:xfrm>
              <a:off x="4430350" y="3484625"/>
              <a:ext cx="1141375" cy="1956525"/>
            </a:xfrm>
            <a:custGeom>
              <a:avLst/>
              <a:gdLst/>
              <a:ahLst/>
              <a:cxnLst/>
              <a:rect l="l" t="t" r="r" b="b"/>
              <a:pathLst>
                <a:path w="45655" h="78261" extrusionOk="0">
                  <a:moveTo>
                    <a:pt x="36667" y="0"/>
                  </a:moveTo>
                  <a:cubicBezTo>
                    <a:pt x="36513" y="0"/>
                    <a:pt x="36358" y="80"/>
                    <a:pt x="36297" y="264"/>
                  </a:cubicBezTo>
                  <a:cubicBezTo>
                    <a:pt x="35597" y="2787"/>
                    <a:pt x="35445" y="5401"/>
                    <a:pt x="35506" y="7985"/>
                  </a:cubicBezTo>
                  <a:cubicBezTo>
                    <a:pt x="35597" y="10599"/>
                    <a:pt x="35749" y="13183"/>
                    <a:pt x="35658" y="15797"/>
                  </a:cubicBezTo>
                  <a:cubicBezTo>
                    <a:pt x="35506" y="21359"/>
                    <a:pt x="34898" y="26830"/>
                    <a:pt x="34230" y="32301"/>
                  </a:cubicBezTo>
                  <a:cubicBezTo>
                    <a:pt x="33531" y="37651"/>
                    <a:pt x="32831" y="43092"/>
                    <a:pt x="33044" y="48533"/>
                  </a:cubicBezTo>
                  <a:cubicBezTo>
                    <a:pt x="33135" y="51207"/>
                    <a:pt x="33470" y="53882"/>
                    <a:pt x="34108" y="56496"/>
                  </a:cubicBezTo>
                  <a:cubicBezTo>
                    <a:pt x="34290" y="57293"/>
                    <a:pt x="34505" y="58079"/>
                    <a:pt x="34746" y="58857"/>
                  </a:cubicBezTo>
                  <a:lnTo>
                    <a:pt x="34746" y="58857"/>
                  </a:lnTo>
                  <a:cubicBezTo>
                    <a:pt x="33595" y="57122"/>
                    <a:pt x="32394" y="55420"/>
                    <a:pt x="31129" y="53761"/>
                  </a:cubicBezTo>
                  <a:cubicBezTo>
                    <a:pt x="28181" y="49931"/>
                    <a:pt x="24837" y="46435"/>
                    <a:pt x="21494" y="42909"/>
                  </a:cubicBezTo>
                  <a:cubicBezTo>
                    <a:pt x="18059" y="39323"/>
                    <a:pt x="14685" y="35706"/>
                    <a:pt x="11220" y="32180"/>
                  </a:cubicBezTo>
                  <a:cubicBezTo>
                    <a:pt x="7512" y="28411"/>
                    <a:pt x="3621" y="24763"/>
                    <a:pt x="369" y="20599"/>
                  </a:cubicBezTo>
                  <a:cubicBezTo>
                    <a:pt x="342" y="20578"/>
                    <a:pt x="313" y="20569"/>
                    <a:pt x="284" y="20569"/>
                  </a:cubicBezTo>
                  <a:cubicBezTo>
                    <a:pt x="144" y="20569"/>
                    <a:pt x="0" y="20777"/>
                    <a:pt x="126" y="20903"/>
                  </a:cubicBezTo>
                  <a:cubicBezTo>
                    <a:pt x="3013" y="24611"/>
                    <a:pt x="6448" y="27894"/>
                    <a:pt x="9792" y="31238"/>
                  </a:cubicBezTo>
                  <a:cubicBezTo>
                    <a:pt x="13257" y="34703"/>
                    <a:pt x="16479" y="38289"/>
                    <a:pt x="19731" y="41937"/>
                  </a:cubicBezTo>
                  <a:cubicBezTo>
                    <a:pt x="23014" y="45584"/>
                    <a:pt x="26418" y="49141"/>
                    <a:pt x="29518" y="52940"/>
                  </a:cubicBezTo>
                  <a:cubicBezTo>
                    <a:pt x="31847" y="55833"/>
                    <a:pt x="33939" y="58923"/>
                    <a:pt x="35905" y="62084"/>
                  </a:cubicBezTo>
                  <a:lnTo>
                    <a:pt x="35905" y="62084"/>
                  </a:lnTo>
                  <a:cubicBezTo>
                    <a:pt x="36090" y="62544"/>
                    <a:pt x="36282" y="63002"/>
                    <a:pt x="36479" y="63457"/>
                  </a:cubicBezTo>
                  <a:cubicBezTo>
                    <a:pt x="38515" y="68047"/>
                    <a:pt x="41129" y="72302"/>
                    <a:pt x="43835" y="76527"/>
                  </a:cubicBezTo>
                  <a:cubicBezTo>
                    <a:pt x="44169" y="77044"/>
                    <a:pt x="44503" y="77591"/>
                    <a:pt x="44838" y="78077"/>
                  </a:cubicBezTo>
                  <a:cubicBezTo>
                    <a:pt x="44922" y="78207"/>
                    <a:pt x="45037" y="78261"/>
                    <a:pt x="45150" y="78261"/>
                  </a:cubicBezTo>
                  <a:cubicBezTo>
                    <a:pt x="45407" y="78261"/>
                    <a:pt x="45654" y="77987"/>
                    <a:pt x="45506" y="77712"/>
                  </a:cubicBezTo>
                  <a:cubicBezTo>
                    <a:pt x="42668" y="72313"/>
                    <a:pt x="39816" y="66913"/>
                    <a:pt x="36604" y="61750"/>
                  </a:cubicBezTo>
                  <a:lnTo>
                    <a:pt x="36604" y="61750"/>
                  </a:lnTo>
                  <a:cubicBezTo>
                    <a:pt x="35167" y="58097"/>
                    <a:pt x="34209" y="54278"/>
                    <a:pt x="33926" y="50296"/>
                  </a:cubicBezTo>
                  <a:cubicBezTo>
                    <a:pt x="33500" y="44946"/>
                    <a:pt x="34078" y="39566"/>
                    <a:pt x="34716" y="34247"/>
                  </a:cubicBezTo>
                  <a:cubicBezTo>
                    <a:pt x="35385" y="28806"/>
                    <a:pt x="36114" y="23395"/>
                    <a:pt x="36357" y="17985"/>
                  </a:cubicBezTo>
                  <a:cubicBezTo>
                    <a:pt x="36449" y="15310"/>
                    <a:pt x="36449" y="12696"/>
                    <a:pt x="36297" y="10021"/>
                  </a:cubicBezTo>
                  <a:cubicBezTo>
                    <a:pt x="36205" y="7499"/>
                    <a:pt x="36084" y="4945"/>
                    <a:pt x="36540" y="2423"/>
                  </a:cubicBezTo>
                  <a:cubicBezTo>
                    <a:pt x="36631" y="1784"/>
                    <a:pt x="36844" y="1115"/>
                    <a:pt x="37026" y="447"/>
                  </a:cubicBezTo>
                  <a:cubicBezTo>
                    <a:pt x="37117" y="175"/>
                    <a:pt x="36894" y="0"/>
                    <a:pt x="3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414425" y="3988700"/>
              <a:ext cx="770700" cy="833475"/>
            </a:xfrm>
            <a:custGeom>
              <a:avLst/>
              <a:gdLst/>
              <a:ahLst/>
              <a:cxnLst/>
              <a:rect l="l" t="t" r="r" b="b"/>
              <a:pathLst>
                <a:path w="30828" h="33339" extrusionOk="0">
                  <a:moveTo>
                    <a:pt x="1147" y="1202"/>
                  </a:moveTo>
                  <a:cubicBezTo>
                    <a:pt x="3577" y="2517"/>
                    <a:pt x="5914" y="4016"/>
                    <a:pt x="8179" y="5634"/>
                  </a:cubicBezTo>
                  <a:cubicBezTo>
                    <a:pt x="10641" y="7397"/>
                    <a:pt x="13073" y="9220"/>
                    <a:pt x="15474" y="11044"/>
                  </a:cubicBezTo>
                  <a:cubicBezTo>
                    <a:pt x="17723" y="12746"/>
                    <a:pt x="19882" y="14600"/>
                    <a:pt x="21675" y="16819"/>
                  </a:cubicBezTo>
                  <a:cubicBezTo>
                    <a:pt x="23407" y="18977"/>
                    <a:pt x="24471" y="21470"/>
                    <a:pt x="25474" y="24053"/>
                  </a:cubicBezTo>
                  <a:cubicBezTo>
                    <a:pt x="26343" y="26406"/>
                    <a:pt x="27211" y="28784"/>
                    <a:pt x="28602" y="30879"/>
                  </a:cubicBezTo>
                  <a:lnTo>
                    <a:pt x="28602" y="30879"/>
                  </a:lnTo>
                  <a:cubicBezTo>
                    <a:pt x="27268" y="29814"/>
                    <a:pt x="25748" y="28974"/>
                    <a:pt x="24228" y="28157"/>
                  </a:cubicBezTo>
                  <a:cubicBezTo>
                    <a:pt x="22921" y="27488"/>
                    <a:pt x="21675" y="26789"/>
                    <a:pt x="20459" y="26029"/>
                  </a:cubicBezTo>
                  <a:cubicBezTo>
                    <a:pt x="19152" y="25208"/>
                    <a:pt x="17906" y="24327"/>
                    <a:pt x="16720" y="23385"/>
                  </a:cubicBezTo>
                  <a:cubicBezTo>
                    <a:pt x="14380" y="21470"/>
                    <a:pt x="12161" y="19312"/>
                    <a:pt x="10307" y="16910"/>
                  </a:cubicBezTo>
                  <a:cubicBezTo>
                    <a:pt x="8453" y="14570"/>
                    <a:pt x="6811" y="11986"/>
                    <a:pt x="5322" y="9372"/>
                  </a:cubicBezTo>
                  <a:cubicBezTo>
                    <a:pt x="3863" y="6698"/>
                    <a:pt x="2495" y="3962"/>
                    <a:pt x="1158" y="1226"/>
                  </a:cubicBezTo>
                  <a:cubicBezTo>
                    <a:pt x="1154" y="1218"/>
                    <a:pt x="1150" y="1210"/>
                    <a:pt x="1147" y="1202"/>
                  </a:cubicBezTo>
                  <a:close/>
                  <a:moveTo>
                    <a:pt x="416" y="0"/>
                  </a:moveTo>
                  <a:cubicBezTo>
                    <a:pt x="180" y="0"/>
                    <a:pt x="0" y="249"/>
                    <a:pt x="124" y="497"/>
                  </a:cubicBezTo>
                  <a:cubicBezTo>
                    <a:pt x="158" y="564"/>
                    <a:pt x="192" y="632"/>
                    <a:pt x="226" y="699"/>
                  </a:cubicBezTo>
                  <a:lnTo>
                    <a:pt x="226" y="699"/>
                  </a:lnTo>
                  <a:lnTo>
                    <a:pt x="216" y="710"/>
                  </a:lnTo>
                  <a:cubicBezTo>
                    <a:pt x="222" y="713"/>
                    <a:pt x="229" y="717"/>
                    <a:pt x="236" y="720"/>
                  </a:cubicBezTo>
                  <a:lnTo>
                    <a:pt x="236" y="720"/>
                  </a:lnTo>
                  <a:cubicBezTo>
                    <a:pt x="1567" y="3381"/>
                    <a:pt x="2901" y="6041"/>
                    <a:pt x="4349" y="8643"/>
                  </a:cubicBezTo>
                  <a:cubicBezTo>
                    <a:pt x="5839" y="11257"/>
                    <a:pt x="7419" y="13841"/>
                    <a:pt x="9213" y="16272"/>
                  </a:cubicBezTo>
                  <a:cubicBezTo>
                    <a:pt x="11036" y="18734"/>
                    <a:pt x="13012" y="21075"/>
                    <a:pt x="15322" y="23050"/>
                  </a:cubicBezTo>
                  <a:cubicBezTo>
                    <a:pt x="17632" y="25026"/>
                    <a:pt x="20155" y="26698"/>
                    <a:pt x="22860" y="28096"/>
                  </a:cubicBezTo>
                  <a:cubicBezTo>
                    <a:pt x="25292" y="29342"/>
                    <a:pt x="27876" y="30528"/>
                    <a:pt x="29882" y="32503"/>
                  </a:cubicBezTo>
                  <a:cubicBezTo>
                    <a:pt x="30155" y="32716"/>
                    <a:pt x="30368" y="32990"/>
                    <a:pt x="30611" y="33263"/>
                  </a:cubicBezTo>
                  <a:cubicBezTo>
                    <a:pt x="30611" y="33317"/>
                    <a:pt x="30632" y="33339"/>
                    <a:pt x="30659" y="33339"/>
                  </a:cubicBezTo>
                  <a:cubicBezTo>
                    <a:pt x="30725" y="33339"/>
                    <a:pt x="30828" y="33210"/>
                    <a:pt x="30763" y="33081"/>
                  </a:cubicBezTo>
                  <a:cubicBezTo>
                    <a:pt x="30531" y="32769"/>
                    <a:pt x="30285" y="32474"/>
                    <a:pt x="30026" y="32194"/>
                  </a:cubicBezTo>
                  <a:lnTo>
                    <a:pt x="30026" y="32194"/>
                  </a:lnTo>
                  <a:cubicBezTo>
                    <a:pt x="30129" y="32075"/>
                    <a:pt x="30164" y="31888"/>
                    <a:pt x="30034" y="31743"/>
                  </a:cubicBezTo>
                  <a:cubicBezTo>
                    <a:pt x="28332" y="29616"/>
                    <a:pt x="27359" y="27002"/>
                    <a:pt x="26417" y="24479"/>
                  </a:cubicBezTo>
                  <a:cubicBezTo>
                    <a:pt x="25444" y="21895"/>
                    <a:pt x="24441" y="19312"/>
                    <a:pt x="22800" y="17062"/>
                  </a:cubicBezTo>
                  <a:cubicBezTo>
                    <a:pt x="21128" y="14783"/>
                    <a:pt x="19000" y="12868"/>
                    <a:pt x="16812" y="11105"/>
                  </a:cubicBezTo>
                  <a:cubicBezTo>
                    <a:pt x="14441" y="9251"/>
                    <a:pt x="11979" y="7427"/>
                    <a:pt x="9547" y="5664"/>
                  </a:cubicBezTo>
                  <a:cubicBezTo>
                    <a:pt x="6994" y="3840"/>
                    <a:pt x="4410" y="2108"/>
                    <a:pt x="1644" y="618"/>
                  </a:cubicBezTo>
                  <a:cubicBezTo>
                    <a:pt x="1310" y="436"/>
                    <a:pt x="975" y="254"/>
                    <a:pt x="580" y="41"/>
                  </a:cubicBezTo>
                  <a:cubicBezTo>
                    <a:pt x="525" y="13"/>
                    <a:pt x="469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158425" y="3452300"/>
              <a:ext cx="316900" cy="1314500"/>
            </a:xfrm>
            <a:custGeom>
              <a:avLst/>
              <a:gdLst/>
              <a:ahLst/>
              <a:cxnLst/>
              <a:rect l="l" t="t" r="r" b="b"/>
              <a:pathLst>
                <a:path w="12676" h="52580" extrusionOk="0">
                  <a:moveTo>
                    <a:pt x="7700" y="2038"/>
                  </a:moveTo>
                  <a:cubicBezTo>
                    <a:pt x="8039" y="4804"/>
                    <a:pt x="9163" y="7415"/>
                    <a:pt x="10031" y="10068"/>
                  </a:cubicBezTo>
                  <a:cubicBezTo>
                    <a:pt x="11003" y="13077"/>
                    <a:pt x="11581" y="16147"/>
                    <a:pt x="11824" y="19308"/>
                  </a:cubicBezTo>
                  <a:cubicBezTo>
                    <a:pt x="12006" y="22409"/>
                    <a:pt x="11824" y="25570"/>
                    <a:pt x="11277" y="28640"/>
                  </a:cubicBezTo>
                  <a:cubicBezTo>
                    <a:pt x="10760" y="31740"/>
                    <a:pt x="9848" y="34719"/>
                    <a:pt x="8541" y="37576"/>
                  </a:cubicBezTo>
                  <a:cubicBezTo>
                    <a:pt x="7204" y="40555"/>
                    <a:pt x="5350" y="43291"/>
                    <a:pt x="4164" y="46330"/>
                  </a:cubicBezTo>
                  <a:cubicBezTo>
                    <a:pt x="4071" y="46555"/>
                    <a:pt x="4000" y="46792"/>
                    <a:pt x="3924" y="47026"/>
                  </a:cubicBezTo>
                  <a:lnTo>
                    <a:pt x="3924" y="47026"/>
                  </a:lnTo>
                  <a:cubicBezTo>
                    <a:pt x="3399" y="45773"/>
                    <a:pt x="2718" y="44554"/>
                    <a:pt x="2189" y="43382"/>
                  </a:cubicBezTo>
                  <a:cubicBezTo>
                    <a:pt x="1490" y="41832"/>
                    <a:pt x="1155" y="40190"/>
                    <a:pt x="1155" y="38458"/>
                  </a:cubicBezTo>
                  <a:cubicBezTo>
                    <a:pt x="1155" y="36695"/>
                    <a:pt x="1490" y="34962"/>
                    <a:pt x="1824" y="33199"/>
                  </a:cubicBezTo>
                  <a:cubicBezTo>
                    <a:pt x="2493" y="29673"/>
                    <a:pt x="3040" y="26117"/>
                    <a:pt x="3040" y="22470"/>
                  </a:cubicBezTo>
                  <a:cubicBezTo>
                    <a:pt x="3040" y="20646"/>
                    <a:pt x="2918" y="18852"/>
                    <a:pt x="3009" y="17029"/>
                  </a:cubicBezTo>
                  <a:cubicBezTo>
                    <a:pt x="3070" y="15235"/>
                    <a:pt x="3374" y="13533"/>
                    <a:pt x="3921" y="11862"/>
                  </a:cubicBezTo>
                  <a:cubicBezTo>
                    <a:pt x="4438" y="10190"/>
                    <a:pt x="5137" y="8548"/>
                    <a:pt x="5775" y="6907"/>
                  </a:cubicBezTo>
                  <a:cubicBezTo>
                    <a:pt x="6417" y="5274"/>
                    <a:pt x="7058" y="3669"/>
                    <a:pt x="7700" y="2038"/>
                  </a:cubicBezTo>
                  <a:close/>
                  <a:moveTo>
                    <a:pt x="7975" y="1"/>
                  </a:moveTo>
                  <a:cubicBezTo>
                    <a:pt x="7825" y="1"/>
                    <a:pt x="7668" y="85"/>
                    <a:pt x="7599" y="250"/>
                  </a:cubicBezTo>
                  <a:cubicBezTo>
                    <a:pt x="6900" y="1983"/>
                    <a:pt x="6262" y="3685"/>
                    <a:pt x="5593" y="5387"/>
                  </a:cubicBezTo>
                  <a:cubicBezTo>
                    <a:pt x="4924" y="7059"/>
                    <a:pt x="4256" y="8700"/>
                    <a:pt x="3648" y="10372"/>
                  </a:cubicBezTo>
                  <a:cubicBezTo>
                    <a:pt x="3070" y="12013"/>
                    <a:pt x="2614" y="13685"/>
                    <a:pt x="2432" y="15387"/>
                  </a:cubicBezTo>
                  <a:cubicBezTo>
                    <a:pt x="2249" y="17181"/>
                    <a:pt x="2310" y="19004"/>
                    <a:pt x="2341" y="20798"/>
                  </a:cubicBezTo>
                  <a:cubicBezTo>
                    <a:pt x="2462" y="24445"/>
                    <a:pt x="2128" y="28032"/>
                    <a:pt x="1490" y="31619"/>
                  </a:cubicBezTo>
                  <a:cubicBezTo>
                    <a:pt x="882" y="34962"/>
                    <a:pt x="0" y="38518"/>
                    <a:pt x="1064" y="41862"/>
                  </a:cubicBezTo>
                  <a:cubicBezTo>
                    <a:pt x="1689" y="43854"/>
                    <a:pt x="2979" y="45658"/>
                    <a:pt x="3757" y="47605"/>
                  </a:cubicBezTo>
                  <a:lnTo>
                    <a:pt x="3757" y="47605"/>
                  </a:lnTo>
                  <a:cubicBezTo>
                    <a:pt x="3764" y="47644"/>
                    <a:pt x="3778" y="47678"/>
                    <a:pt x="3798" y="47709"/>
                  </a:cubicBezTo>
                  <a:lnTo>
                    <a:pt x="3798" y="47709"/>
                  </a:lnTo>
                  <a:cubicBezTo>
                    <a:pt x="4207" y="48760"/>
                    <a:pt x="4461" y="49853"/>
                    <a:pt x="4377" y="51041"/>
                  </a:cubicBezTo>
                  <a:cubicBezTo>
                    <a:pt x="4316" y="51437"/>
                    <a:pt x="4225" y="51862"/>
                    <a:pt x="4104" y="52257"/>
                  </a:cubicBezTo>
                  <a:cubicBezTo>
                    <a:pt x="4084" y="52478"/>
                    <a:pt x="4156" y="52579"/>
                    <a:pt x="4234" y="52579"/>
                  </a:cubicBezTo>
                  <a:cubicBezTo>
                    <a:pt x="4274" y="52579"/>
                    <a:pt x="4316" y="52552"/>
                    <a:pt x="4347" y="52500"/>
                  </a:cubicBezTo>
                  <a:cubicBezTo>
                    <a:pt x="4984" y="50907"/>
                    <a:pt x="4765" y="49336"/>
                    <a:pt x="4227" y="47811"/>
                  </a:cubicBezTo>
                  <a:lnTo>
                    <a:pt x="4227" y="47811"/>
                  </a:lnTo>
                  <a:cubicBezTo>
                    <a:pt x="4294" y="47773"/>
                    <a:pt x="4349" y="47706"/>
                    <a:pt x="4377" y="47607"/>
                  </a:cubicBezTo>
                  <a:cubicBezTo>
                    <a:pt x="4863" y="46057"/>
                    <a:pt x="5654" y="44567"/>
                    <a:pt x="6444" y="43139"/>
                  </a:cubicBezTo>
                  <a:cubicBezTo>
                    <a:pt x="7265" y="41710"/>
                    <a:pt x="8055" y="40281"/>
                    <a:pt x="8785" y="38822"/>
                  </a:cubicBezTo>
                  <a:cubicBezTo>
                    <a:pt x="10152" y="35996"/>
                    <a:pt x="11155" y="32986"/>
                    <a:pt x="11763" y="29916"/>
                  </a:cubicBezTo>
                  <a:cubicBezTo>
                    <a:pt x="12432" y="26816"/>
                    <a:pt x="12675" y="23685"/>
                    <a:pt x="12584" y="20524"/>
                  </a:cubicBezTo>
                  <a:cubicBezTo>
                    <a:pt x="12462" y="17363"/>
                    <a:pt x="11976" y="14202"/>
                    <a:pt x="11125" y="11162"/>
                  </a:cubicBezTo>
                  <a:cubicBezTo>
                    <a:pt x="10274" y="7971"/>
                    <a:pt x="8754" y="4931"/>
                    <a:pt x="8389" y="1588"/>
                  </a:cubicBezTo>
                  <a:cubicBezTo>
                    <a:pt x="8359" y="1162"/>
                    <a:pt x="8329" y="767"/>
                    <a:pt x="8329" y="372"/>
                  </a:cubicBezTo>
                  <a:cubicBezTo>
                    <a:pt x="8329" y="123"/>
                    <a:pt x="8156" y="1"/>
                    <a:pt x="7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5386375" y="3930600"/>
              <a:ext cx="435825" cy="1269850"/>
            </a:xfrm>
            <a:custGeom>
              <a:avLst/>
              <a:gdLst/>
              <a:ahLst/>
              <a:cxnLst/>
              <a:rect l="l" t="t" r="r" b="b"/>
              <a:pathLst>
                <a:path w="17433" h="50794" extrusionOk="0">
                  <a:moveTo>
                    <a:pt x="14620" y="6138"/>
                  </a:moveTo>
                  <a:cubicBezTo>
                    <a:pt x="14475" y="7312"/>
                    <a:pt x="14428" y="8500"/>
                    <a:pt x="14439" y="9660"/>
                  </a:cubicBezTo>
                  <a:cubicBezTo>
                    <a:pt x="14439" y="13399"/>
                    <a:pt x="14986" y="17168"/>
                    <a:pt x="14317" y="20845"/>
                  </a:cubicBezTo>
                  <a:cubicBezTo>
                    <a:pt x="13801" y="23885"/>
                    <a:pt x="12554" y="26681"/>
                    <a:pt x="10943" y="29265"/>
                  </a:cubicBezTo>
                  <a:cubicBezTo>
                    <a:pt x="9302" y="31940"/>
                    <a:pt x="7387" y="34402"/>
                    <a:pt x="5442" y="36864"/>
                  </a:cubicBezTo>
                  <a:cubicBezTo>
                    <a:pt x="4439" y="38141"/>
                    <a:pt x="3496" y="39326"/>
                    <a:pt x="2554" y="40603"/>
                  </a:cubicBezTo>
                  <a:cubicBezTo>
                    <a:pt x="2341" y="40894"/>
                    <a:pt x="2112" y="41195"/>
                    <a:pt x="1888" y="41505"/>
                  </a:cubicBezTo>
                  <a:lnTo>
                    <a:pt x="1888" y="41505"/>
                  </a:lnTo>
                  <a:cubicBezTo>
                    <a:pt x="2179" y="40211"/>
                    <a:pt x="2594" y="38942"/>
                    <a:pt x="3071" y="37715"/>
                  </a:cubicBezTo>
                  <a:cubicBezTo>
                    <a:pt x="4195" y="35010"/>
                    <a:pt x="5594" y="32487"/>
                    <a:pt x="6931" y="29903"/>
                  </a:cubicBezTo>
                  <a:cubicBezTo>
                    <a:pt x="8299" y="27320"/>
                    <a:pt x="9515" y="24706"/>
                    <a:pt x="10366" y="21909"/>
                  </a:cubicBezTo>
                  <a:cubicBezTo>
                    <a:pt x="11247" y="18961"/>
                    <a:pt x="11855" y="15982"/>
                    <a:pt x="12554" y="13034"/>
                  </a:cubicBezTo>
                  <a:cubicBezTo>
                    <a:pt x="13088" y="10704"/>
                    <a:pt x="13700" y="8375"/>
                    <a:pt x="14620" y="6138"/>
                  </a:cubicBezTo>
                  <a:close/>
                  <a:moveTo>
                    <a:pt x="15193" y="3314"/>
                  </a:moveTo>
                  <a:cubicBezTo>
                    <a:pt x="15151" y="3453"/>
                    <a:pt x="15112" y="3594"/>
                    <a:pt x="15075" y="3735"/>
                  </a:cubicBezTo>
                  <a:lnTo>
                    <a:pt x="15075" y="3735"/>
                  </a:lnTo>
                  <a:cubicBezTo>
                    <a:pt x="13792" y="6249"/>
                    <a:pt x="12958" y="8958"/>
                    <a:pt x="12281" y="11666"/>
                  </a:cubicBezTo>
                  <a:cubicBezTo>
                    <a:pt x="11551" y="14675"/>
                    <a:pt x="10974" y="17684"/>
                    <a:pt x="10183" y="20633"/>
                  </a:cubicBezTo>
                  <a:cubicBezTo>
                    <a:pt x="9758" y="22092"/>
                    <a:pt x="9302" y="23520"/>
                    <a:pt x="8755" y="24949"/>
                  </a:cubicBezTo>
                  <a:cubicBezTo>
                    <a:pt x="8177" y="26256"/>
                    <a:pt x="7569" y="27593"/>
                    <a:pt x="6870" y="28900"/>
                  </a:cubicBezTo>
                  <a:cubicBezTo>
                    <a:pt x="5563" y="31484"/>
                    <a:pt x="4104" y="34007"/>
                    <a:pt x="2919" y="36682"/>
                  </a:cubicBezTo>
                  <a:cubicBezTo>
                    <a:pt x="2048" y="38683"/>
                    <a:pt x="1341" y="40775"/>
                    <a:pt x="996" y="42944"/>
                  </a:cubicBezTo>
                  <a:lnTo>
                    <a:pt x="996" y="42944"/>
                  </a:lnTo>
                  <a:cubicBezTo>
                    <a:pt x="949" y="43041"/>
                    <a:pt x="905" y="43139"/>
                    <a:pt x="863" y="43238"/>
                  </a:cubicBezTo>
                  <a:lnTo>
                    <a:pt x="863" y="43238"/>
                  </a:lnTo>
                  <a:cubicBezTo>
                    <a:pt x="902" y="42598"/>
                    <a:pt x="972" y="41961"/>
                    <a:pt x="1065" y="41332"/>
                  </a:cubicBezTo>
                  <a:cubicBezTo>
                    <a:pt x="1308" y="39721"/>
                    <a:pt x="1673" y="38141"/>
                    <a:pt x="2068" y="36560"/>
                  </a:cubicBezTo>
                  <a:lnTo>
                    <a:pt x="3436" y="30998"/>
                  </a:lnTo>
                  <a:cubicBezTo>
                    <a:pt x="4347" y="27380"/>
                    <a:pt x="5138" y="23703"/>
                    <a:pt x="6232" y="20116"/>
                  </a:cubicBezTo>
                  <a:cubicBezTo>
                    <a:pt x="6779" y="18383"/>
                    <a:pt x="7387" y="16651"/>
                    <a:pt x="8147" y="14979"/>
                  </a:cubicBezTo>
                  <a:cubicBezTo>
                    <a:pt x="8846" y="13399"/>
                    <a:pt x="9667" y="11848"/>
                    <a:pt x="10518" y="10359"/>
                  </a:cubicBezTo>
                  <a:cubicBezTo>
                    <a:pt x="11948" y="7934"/>
                    <a:pt x="13553" y="5607"/>
                    <a:pt x="15193" y="3314"/>
                  </a:cubicBezTo>
                  <a:close/>
                  <a:moveTo>
                    <a:pt x="16924" y="0"/>
                  </a:moveTo>
                  <a:cubicBezTo>
                    <a:pt x="16813" y="0"/>
                    <a:pt x="16699" y="46"/>
                    <a:pt x="16614" y="153"/>
                  </a:cubicBezTo>
                  <a:lnTo>
                    <a:pt x="16614" y="153"/>
                  </a:lnTo>
                  <a:cubicBezTo>
                    <a:pt x="16609" y="150"/>
                    <a:pt x="16603" y="148"/>
                    <a:pt x="16597" y="146"/>
                  </a:cubicBezTo>
                  <a:cubicBezTo>
                    <a:pt x="16558" y="208"/>
                    <a:pt x="16519" y="270"/>
                    <a:pt x="16482" y="333"/>
                  </a:cubicBezTo>
                  <a:lnTo>
                    <a:pt x="16482" y="333"/>
                  </a:lnTo>
                  <a:cubicBezTo>
                    <a:pt x="14395" y="3168"/>
                    <a:pt x="12368" y="6007"/>
                    <a:pt x="10518" y="9022"/>
                  </a:cubicBezTo>
                  <a:cubicBezTo>
                    <a:pt x="8633" y="12091"/>
                    <a:pt x="7083" y="15374"/>
                    <a:pt x="5928" y="18809"/>
                  </a:cubicBezTo>
                  <a:cubicBezTo>
                    <a:pt x="4743" y="22396"/>
                    <a:pt x="3922" y="26073"/>
                    <a:pt x="3040" y="29751"/>
                  </a:cubicBezTo>
                  <a:cubicBezTo>
                    <a:pt x="2585" y="31666"/>
                    <a:pt x="2129" y="33551"/>
                    <a:pt x="1673" y="35435"/>
                  </a:cubicBezTo>
                  <a:cubicBezTo>
                    <a:pt x="1308" y="37046"/>
                    <a:pt x="882" y="38718"/>
                    <a:pt x="609" y="40390"/>
                  </a:cubicBezTo>
                  <a:cubicBezTo>
                    <a:pt x="122" y="43521"/>
                    <a:pt x="1" y="46834"/>
                    <a:pt x="1460" y="49721"/>
                  </a:cubicBezTo>
                  <a:lnTo>
                    <a:pt x="2007" y="50724"/>
                  </a:lnTo>
                  <a:cubicBezTo>
                    <a:pt x="2047" y="50773"/>
                    <a:pt x="2103" y="50793"/>
                    <a:pt x="2160" y="50793"/>
                  </a:cubicBezTo>
                  <a:cubicBezTo>
                    <a:pt x="2317" y="50793"/>
                    <a:pt x="2483" y="50637"/>
                    <a:pt x="2372" y="50481"/>
                  </a:cubicBezTo>
                  <a:cubicBezTo>
                    <a:pt x="1548" y="49133"/>
                    <a:pt x="1108" y="47645"/>
                    <a:pt x="928" y="46112"/>
                  </a:cubicBezTo>
                  <a:lnTo>
                    <a:pt x="928" y="46112"/>
                  </a:lnTo>
                  <a:cubicBezTo>
                    <a:pt x="983" y="46158"/>
                    <a:pt x="1049" y="46179"/>
                    <a:pt x="1117" y="46179"/>
                  </a:cubicBezTo>
                  <a:cubicBezTo>
                    <a:pt x="1286" y="46179"/>
                    <a:pt x="1460" y="46049"/>
                    <a:pt x="1460" y="45861"/>
                  </a:cubicBezTo>
                  <a:cubicBezTo>
                    <a:pt x="1426" y="45080"/>
                    <a:pt x="1458" y="44301"/>
                    <a:pt x="1545" y="43528"/>
                  </a:cubicBezTo>
                  <a:lnTo>
                    <a:pt x="1545" y="43528"/>
                  </a:lnTo>
                  <a:cubicBezTo>
                    <a:pt x="1882" y="42782"/>
                    <a:pt x="2413" y="42082"/>
                    <a:pt x="2828" y="41514"/>
                  </a:cubicBezTo>
                  <a:cubicBezTo>
                    <a:pt x="3740" y="40238"/>
                    <a:pt x="4682" y="39022"/>
                    <a:pt x="5624" y="37806"/>
                  </a:cubicBezTo>
                  <a:cubicBezTo>
                    <a:pt x="7569" y="35375"/>
                    <a:pt x="9515" y="32943"/>
                    <a:pt x="11187" y="30329"/>
                  </a:cubicBezTo>
                  <a:cubicBezTo>
                    <a:pt x="12797" y="27776"/>
                    <a:pt x="14135" y="25010"/>
                    <a:pt x="14834" y="22092"/>
                  </a:cubicBezTo>
                  <a:cubicBezTo>
                    <a:pt x="15655" y="18505"/>
                    <a:pt x="15320" y="14827"/>
                    <a:pt x="15199" y="11210"/>
                  </a:cubicBezTo>
                  <a:cubicBezTo>
                    <a:pt x="15102" y="8641"/>
                    <a:pt x="15159" y="5955"/>
                    <a:pt x="15927" y="3462"/>
                  </a:cubicBezTo>
                  <a:lnTo>
                    <a:pt x="15927" y="3462"/>
                  </a:lnTo>
                  <a:cubicBezTo>
                    <a:pt x="15927" y="3461"/>
                    <a:pt x="15928" y="3460"/>
                    <a:pt x="15928" y="3459"/>
                  </a:cubicBezTo>
                  <a:cubicBezTo>
                    <a:pt x="15950" y="3418"/>
                    <a:pt x="15962" y="3378"/>
                    <a:pt x="15966" y="3338"/>
                  </a:cubicBezTo>
                  <a:lnTo>
                    <a:pt x="15966" y="3338"/>
                  </a:lnTo>
                  <a:cubicBezTo>
                    <a:pt x="16153" y="2748"/>
                    <a:pt x="16382" y="2169"/>
                    <a:pt x="16658" y="1605"/>
                  </a:cubicBezTo>
                  <a:cubicBezTo>
                    <a:pt x="16840" y="1240"/>
                    <a:pt x="17022" y="876"/>
                    <a:pt x="17266" y="541"/>
                  </a:cubicBezTo>
                  <a:cubicBezTo>
                    <a:pt x="17432" y="249"/>
                    <a:pt x="17184" y="0"/>
                    <a:pt x="16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311125" y="4784975"/>
              <a:ext cx="1143275" cy="454250"/>
            </a:xfrm>
            <a:custGeom>
              <a:avLst/>
              <a:gdLst/>
              <a:ahLst/>
              <a:cxnLst/>
              <a:rect l="l" t="t" r="r" b="b"/>
              <a:pathLst>
                <a:path w="45731" h="18170" extrusionOk="0">
                  <a:moveTo>
                    <a:pt x="4945" y="622"/>
                  </a:moveTo>
                  <a:cubicBezTo>
                    <a:pt x="6749" y="622"/>
                    <a:pt x="8556" y="779"/>
                    <a:pt x="10336" y="1048"/>
                  </a:cubicBezTo>
                  <a:cubicBezTo>
                    <a:pt x="13618" y="1564"/>
                    <a:pt x="16840" y="2415"/>
                    <a:pt x="19971" y="3388"/>
                  </a:cubicBezTo>
                  <a:cubicBezTo>
                    <a:pt x="23223" y="4361"/>
                    <a:pt x="26354" y="5455"/>
                    <a:pt x="29546" y="6580"/>
                  </a:cubicBezTo>
                  <a:cubicBezTo>
                    <a:pt x="31187" y="7096"/>
                    <a:pt x="32798" y="7674"/>
                    <a:pt x="34409" y="8190"/>
                  </a:cubicBezTo>
                  <a:cubicBezTo>
                    <a:pt x="35868" y="8707"/>
                    <a:pt x="37297" y="9194"/>
                    <a:pt x="38634" y="10014"/>
                  </a:cubicBezTo>
                  <a:cubicBezTo>
                    <a:pt x="40413" y="11118"/>
                    <a:pt x="41775" y="12755"/>
                    <a:pt x="42917" y="14505"/>
                  </a:cubicBezTo>
                  <a:lnTo>
                    <a:pt x="42917" y="14505"/>
                  </a:lnTo>
                  <a:cubicBezTo>
                    <a:pt x="41931" y="13685"/>
                    <a:pt x="40824" y="13002"/>
                    <a:pt x="39667" y="12446"/>
                  </a:cubicBezTo>
                  <a:cubicBezTo>
                    <a:pt x="36841" y="11139"/>
                    <a:pt x="33801" y="10531"/>
                    <a:pt x="30761" y="9923"/>
                  </a:cubicBezTo>
                  <a:cubicBezTo>
                    <a:pt x="27661" y="9315"/>
                    <a:pt x="24561" y="8555"/>
                    <a:pt x="21521" y="7522"/>
                  </a:cubicBezTo>
                  <a:cubicBezTo>
                    <a:pt x="20032" y="7035"/>
                    <a:pt x="18542" y="6458"/>
                    <a:pt x="17053" y="5850"/>
                  </a:cubicBezTo>
                  <a:cubicBezTo>
                    <a:pt x="15594" y="5242"/>
                    <a:pt x="14165" y="4573"/>
                    <a:pt x="12737" y="3844"/>
                  </a:cubicBezTo>
                  <a:cubicBezTo>
                    <a:pt x="11339" y="3145"/>
                    <a:pt x="9910" y="2507"/>
                    <a:pt x="8390" y="2111"/>
                  </a:cubicBezTo>
                  <a:cubicBezTo>
                    <a:pt x="6962" y="1747"/>
                    <a:pt x="5442" y="1625"/>
                    <a:pt x="3983" y="1169"/>
                  </a:cubicBezTo>
                  <a:cubicBezTo>
                    <a:pt x="3648" y="1048"/>
                    <a:pt x="3314" y="926"/>
                    <a:pt x="2980" y="744"/>
                  </a:cubicBezTo>
                  <a:cubicBezTo>
                    <a:pt x="2926" y="720"/>
                    <a:pt x="2872" y="710"/>
                    <a:pt x="2820" y="710"/>
                  </a:cubicBezTo>
                  <a:cubicBezTo>
                    <a:pt x="2668" y="710"/>
                    <a:pt x="2535" y="801"/>
                    <a:pt x="2462" y="921"/>
                  </a:cubicBezTo>
                  <a:lnTo>
                    <a:pt x="2462" y="921"/>
                  </a:lnTo>
                  <a:cubicBezTo>
                    <a:pt x="2335" y="866"/>
                    <a:pt x="2209" y="813"/>
                    <a:pt x="2081" y="761"/>
                  </a:cubicBezTo>
                  <a:lnTo>
                    <a:pt x="2081" y="761"/>
                  </a:lnTo>
                  <a:cubicBezTo>
                    <a:pt x="3032" y="666"/>
                    <a:pt x="3988" y="622"/>
                    <a:pt x="4945" y="622"/>
                  </a:cubicBezTo>
                  <a:close/>
                  <a:moveTo>
                    <a:pt x="4784" y="2130"/>
                  </a:moveTo>
                  <a:cubicBezTo>
                    <a:pt x="5480" y="2288"/>
                    <a:pt x="6182" y="2405"/>
                    <a:pt x="6870" y="2537"/>
                  </a:cubicBezTo>
                  <a:cubicBezTo>
                    <a:pt x="7630" y="2689"/>
                    <a:pt x="8360" y="2810"/>
                    <a:pt x="9120" y="3023"/>
                  </a:cubicBezTo>
                  <a:cubicBezTo>
                    <a:pt x="9849" y="3266"/>
                    <a:pt x="10579" y="3540"/>
                    <a:pt x="11278" y="3874"/>
                  </a:cubicBezTo>
                  <a:cubicBezTo>
                    <a:pt x="12737" y="4513"/>
                    <a:pt x="14105" y="5242"/>
                    <a:pt x="15533" y="5850"/>
                  </a:cubicBezTo>
                  <a:cubicBezTo>
                    <a:pt x="16992" y="6488"/>
                    <a:pt x="18482" y="7096"/>
                    <a:pt x="19941" y="7643"/>
                  </a:cubicBezTo>
                  <a:cubicBezTo>
                    <a:pt x="22919" y="8707"/>
                    <a:pt x="25959" y="9619"/>
                    <a:pt x="29029" y="10257"/>
                  </a:cubicBezTo>
                  <a:cubicBezTo>
                    <a:pt x="32099" y="10896"/>
                    <a:pt x="35260" y="11352"/>
                    <a:pt x="38178" y="12507"/>
                  </a:cubicBezTo>
                  <a:cubicBezTo>
                    <a:pt x="40181" y="13283"/>
                    <a:pt x="42101" y="14430"/>
                    <a:pt x="43548" y="16033"/>
                  </a:cubicBezTo>
                  <a:lnTo>
                    <a:pt x="43548" y="16033"/>
                  </a:lnTo>
                  <a:cubicBezTo>
                    <a:pt x="41525" y="14797"/>
                    <a:pt x="39152" y="14122"/>
                    <a:pt x="36780" y="13783"/>
                  </a:cubicBezTo>
                  <a:cubicBezTo>
                    <a:pt x="33284" y="13297"/>
                    <a:pt x="29789" y="13449"/>
                    <a:pt x="26293" y="13297"/>
                  </a:cubicBezTo>
                  <a:cubicBezTo>
                    <a:pt x="24439" y="13206"/>
                    <a:pt x="22615" y="13023"/>
                    <a:pt x="20822" y="12537"/>
                  </a:cubicBezTo>
                  <a:cubicBezTo>
                    <a:pt x="19272" y="12112"/>
                    <a:pt x="17782" y="11504"/>
                    <a:pt x="16384" y="10713"/>
                  </a:cubicBezTo>
                  <a:cubicBezTo>
                    <a:pt x="13801" y="9194"/>
                    <a:pt x="11521" y="7218"/>
                    <a:pt x="9180" y="5303"/>
                  </a:cubicBezTo>
                  <a:cubicBezTo>
                    <a:pt x="7778" y="4177"/>
                    <a:pt x="6331" y="3063"/>
                    <a:pt x="4784" y="2130"/>
                  </a:cubicBezTo>
                  <a:close/>
                  <a:moveTo>
                    <a:pt x="4760" y="1"/>
                  </a:moveTo>
                  <a:cubicBezTo>
                    <a:pt x="3722" y="1"/>
                    <a:pt x="2682" y="53"/>
                    <a:pt x="1642" y="166"/>
                  </a:cubicBezTo>
                  <a:cubicBezTo>
                    <a:pt x="1298" y="191"/>
                    <a:pt x="953" y="235"/>
                    <a:pt x="609" y="267"/>
                  </a:cubicBezTo>
                  <a:lnTo>
                    <a:pt x="609" y="267"/>
                  </a:lnTo>
                  <a:cubicBezTo>
                    <a:pt x="599" y="264"/>
                    <a:pt x="589" y="261"/>
                    <a:pt x="578" y="257"/>
                  </a:cubicBezTo>
                  <a:lnTo>
                    <a:pt x="578" y="270"/>
                  </a:lnTo>
                  <a:lnTo>
                    <a:pt x="578" y="270"/>
                  </a:lnTo>
                  <a:cubicBezTo>
                    <a:pt x="508" y="277"/>
                    <a:pt x="437" y="283"/>
                    <a:pt x="366" y="288"/>
                  </a:cubicBezTo>
                  <a:cubicBezTo>
                    <a:pt x="1" y="348"/>
                    <a:pt x="62" y="926"/>
                    <a:pt x="366" y="987"/>
                  </a:cubicBezTo>
                  <a:cubicBezTo>
                    <a:pt x="3223" y="1807"/>
                    <a:pt x="5685" y="3510"/>
                    <a:pt x="7965" y="5303"/>
                  </a:cubicBezTo>
                  <a:cubicBezTo>
                    <a:pt x="10336" y="7187"/>
                    <a:pt x="12585" y="9194"/>
                    <a:pt x="15138" y="10835"/>
                  </a:cubicBezTo>
                  <a:cubicBezTo>
                    <a:pt x="16384" y="11625"/>
                    <a:pt x="17752" y="12355"/>
                    <a:pt x="19150" y="12841"/>
                  </a:cubicBezTo>
                  <a:cubicBezTo>
                    <a:pt x="20913" y="13449"/>
                    <a:pt x="22737" y="13753"/>
                    <a:pt x="24561" y="13935"/>
                  </a:cubicBezTo>
                  <a:cubicBezTo>
                    <a:pt x="28117" y="14270"/>
                    <a:pt x="31673" y="14026"/>
                    <a:pt x="35230" y="14361"/>
                  </a:cubicBezTo>
                  <a:cubicBezTo>
                    <a:pt x="38330" y="14665"/>
                    <a:pt x="41522" y="15425"/>
                    <a:pt x="44075" y="17309"/>
                  </a:cubicBezTo>
                  <a:cubicBezTo>
                    <a:pt x="44379" y="17552"/>
                    <a:pt x="44683" y="17826"/>
                    <a:pt x="44987" y="18069"/>
                  </a:cubicBezTo>
                  <a:cubicBezTo>
                    <a:pt x="45064" y="18139"/>
                    <a:pt x="45154" y="18169"/>
                    <a:pt x="45242" y="18169"/>
                  </a:cubicBezTo>
                  <a:cubicBezTo>
                    <a:pt x="45496" y="18169"/>
                    <a:pt x="45730" y="17915"/>
                    <a:pt x="45595" y="17644"/>
                  </a:cubicBezTo>
                  <a:cubicBezTo>
                    <a:pt x="45143" y="16853"/>
                    <a:pt x="44594" y="16135"/>
                    <a:pt x="43972" y="15486"/>
                  </a:cubicBezTo>
                  <a:lnTo>
                    <a:pt x="43972" y="15486"/>
                  </a:lnTo>
                  <a:cubicBezTo>
                    <a:pt x="42908" y="13540"/>
                    <a:pt x="41681" y="11652"/>
                    <a:pt x="39971" y="10227"/>
                  </a:cubicBezTo>
                  <a:cubicBezTo>
                    <a:pt x="38786" y="9224"/>
                    <a:pt x="37357" y="8586"/>
                    <a:pt x="35898" y="8099"/>
                  </a:cubicBezTo>
                  <a:cubicBezTo>
                    <a:pt x="34348" y="7522"/>
                    <a:pt x="32768" y="7035"/>
                    <a:pt x="31157" y="6458"/>
                  </a:cubicBezTo>
                  <a:cubicBezTo>
                    <a:pt x="27874" y="5364"/>
                    <a:pt x="24652" y="4269"/>
                    <a:pt x="21400" y="3206"/>
                  </a:cubicBezTo>
                  <a:cubicBezTo>
                    <a:pt x="18178" y="2172"/>
                    <a:pt x="14925" y="1230"/>
                    <a:pt x="11582" y="652"/>
                  </a:cubicBezTo>
                  <a:cubicBezTo>
                    <a:pt x="9341" y="255"/>
                    <a:pt x="7057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4"/>
          <p:cNvSpPr/>
          <p:nvPr/>
        </p:nvSpPr>
        <p:spPr>
          <a:xfrm rot="3145141">
            <a:off x="8227692" y="3327068"/>
            <a:ext cx="512975" cy="424991"/>
          </a:xfrm>
          <a:custGeom>
            <a:avLst/>
            <a:gdLst/>
            <a:ahLst/>
            <a:cxnLst/>
            <a:rect l="l" t="t" r="r" b="b"/>
            <a:pathLst>
              <a:path w="4466" h="3700" extrusionOk="0">
                <a:moveTo>
                  <a:pt x="2099" y="0"/>
                </a:moveTo>
                <a:cubicBezTo>
                  <a:pt x="1943" y="0"/>
                  <a:pt x="1787" y="15"/>
                  <a:pt x="1634" y="45"/>
                </a:cubicBezTo>
                <a:lnTo>
                  <a:pt x="1634" y="45"/>
                </a:lnTo>
                <a:lnTo>
                  <a:pt x="1750" y="13"/>
                </a:lnTo>
                <a:lnTo>
                  <a:pt x="1750" y="13"/>
                </a:lnTo>
                <a:cubicBezTo>
                  <a:pt x="1060" y="121"/>
                  <a:pt x="393" y="537"/>
                  <a:pt x="167" y="1192"/>
                </a:cubicBezTo>
                <a:cubicBezTo>
                  <a:pt x="0" y="1633"/>
                  <a:pt x="60" y="2145"/>
                  <a:pt x="286" y="2561"/>
                </a:cubicBezTo>
                <a:cubicBezTo>
                  <a:pt x="512" y="2978"/>
                  <a:pt x="881" y="3311"/>
                  <a:pt x="1310" y="3502"/>
                </a:cubicBezTo>
                <a:cubicBezTo>
                  <a:pt x="1613" y="3632"/>
                  <a:pt x="1943" y="3700"/>
                  <a:pt x="2271" y="3700"/>
                </a:cubicBezTo>
                <a:cubicBezTo>
                  <a:pt x="2754" y="3700"/>
                  <a:pt x="3232" y="3552"/>
                  <a:pt x="3608" y="3240"/>
                </a:cubicBezTo>
                <a:cubicBezTo>
                  <a:pt x="4227" y="2728"/>
                  <a:pt x="4465" y="1752"/>
                  <a:pt x="4060" y="1061"/>
                </a:cubicBezTo>
                <a:cubicBezTo>
                  <a:pt x="3953" y="835"/>
                  <a:pt x="3763" y="644"/>
                  <a:pt x="3560" y="490"/>
                </a:cubicBezTo>
                <a:cubicBezTo>
                  <a:pt x="3143" y="167"/>
                  <a:pt x="2621" y="0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"/>
          <p:cNvSpPr/>
          <p:nvPr/>
        </p:nvSpPr>
        <p:spPr>
          <a:xfrm rot="10800000" flipH="1">
            <a:off x="-30300" y="-23411"/>
            <a:ext cx="2524147" cy="1027786"/>
          </a:xfrm>
          <a:custGeom>
            <a:avLst/>
            <a:gdLst/>
            <a:ahLst/>
            <a:cxnLst/>
            <a:rect l="l" t="t" r="r" b="b"/>
            <a:pathLst>
              <a:path w="32779" h="13347" extrusionOk="0">
                <a:moveTo>
                  <a:pt x="12484" y="0"/>
                </a:moveTo>
                <a:cubicBezTo>
                  <a:pt x="11426" y="0"/>
                  <a:pt x="10371" y="246"/>
                  <a:pt x="9418" y="702"/>
                </a:cubicBezTo>
                <a:cubicBezTo>
                  <a:pt x="9418" y="702"/>
                  <a:pt x="6632" y="2179"/>
                  <a:pt x="5072" y="4274"/>
                </a:cubicBezTo>
                <a:cubicBezTo>
                  <a:pt x="3547" y="6307"/>
                  <a:pt x="2057" y="7065"/>
                  <a:pt x="691" y="7065"/>
                </a:cubicBezTo>
                <a:cubicBezTo>
                  <a:pt x="457" y="7065"/>
                  <a:pt x="227" y="7042"/>
                  <a:pt x="0" y="7001"/>
                </a:cubicBezTo>
                <a:lnTo>
                  <a:pt x="0" y="13347"/>
                </a:lnTo>
                <a:lnTo>
                  <a:pt x="32778" y="13347"/>
                </a:lnTo>
                <a:cubicBezTo>
                  <a:pt x="32528" y="12930"/>
                  <a:pt x="32290" y="12513"/>
                  <a:pt x="32040" y="12108"/>
                </a:cubicBezTo>
                <a:cubicBezTo>
                  <a:pt x="31730" y="11620"/>
                  <a:pt x="31409" y="11120"/>
                  <a:pt x="31076" y="10644"/>
                </a:cubicBezTo>
                <a:cubicBezTo>
                  <a:pt x="30433" y="9751"/>
                  <a:pt x="29706" y="8894"/>
                  <a:pt x="28813" y="8239"/>
                </a:cubicBezTo>
                <a:cubicBezTo>
                  <a:pt x="28373" y="7929"/>
                  <a:pt x="27897" y="7655"/>
                  <a:pt x="27397" y="7477"/>
                </a:cubicBezTo>
                <a:cubicBezTo>
                  <a:pt x="26801" y="7274"/>
                  <a:pt x="26170" y="7191"/>
                  <a:pt x="25551" y="7191"/>
                </a:cubicBezTo>
                <a:cubicBezTo>
                  <a:pt x="24595" y="7208"/>
                  <a:pt x="23639" y="7391"/>
                  <a:pt x="22688" y="7391"/>
                </a:cubicBezTo>
                <a:cubicBezTo>
                  <a:pt x="22336" y="7391"/>
                  <a:pt x="21985" y="7366"/>
                  <a:pt x="21634" y="7298"/>
                </a:cubicBezTo>
                <a:cubicBezTo>
                  <a:pt x="21074" y="7179"/>
                  <a:pt x="20515" y="6953"/>
                  <a:pt x="20086" y="6560"/>
                </a:cubicBezTo>
                <a:cubicBezTo>
                  <a:pt x="19658" y="6155"/>
                  <a:pt x="19408" y="5619"/>
                  <a:pt x="19169" y="5096"/>
                </a:cubicBezTo>
                <a:cubicBezTo>
                  <a:pt x="18943" y="4572"/>
                  <a:pt x="18753" y="4024"/>
                  <a:pt x="18467" y="3536"/>
                </a:cubicBezTo>
                <a:cubicBezTo>
                  <a:pt x="18193" y="3060"/>
                  <a:pt x="17872" y="2619"/>
                  <a:pt x="17514" y="2238"/>
                </a:cubicBezTo>
                <a:cubicBezTo>
                  <a:pt x="16764" y="1440"/>
                  <a:pt x="15836" y="809"/>
                  <a:pt x="14824" y="428"/>
                </a:cubicBezTo>
                <a:cubicBezTo>
                  <a:pt x="14069" y="138"/>
                  <a:pt x="13276" y="0"/>
                  <a:pt x="1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4"/>
          <p:cNvGrpSpPr/>
          <p:nvPr/>
        </p:nvGrpSpPr>
        <p:grpSpPr>
          <a:xfrm>
            <a:off x="1065178" y="91219"/>
            <a:ext cx="333180" cy="518029"/>
            <a:chOff x="2080816" y="437481"/>
            <a:chExt cx="333180" cy="518029"/>
          </a:xfrm>
        </p:grpSpPr>
        <p:sp>
          <p:nvSpPr>
            <p:cNvPr id="202" name="Google Shape;202;p4"/>
            <p:cNvSpPr/>
            <p:nvPr/>
          </p:nvSpPr>
          <p:spPr>
            <a:xfrm>
              <a:off x="2080816" y="728825"/>
              <a:ext cx="45387" cy="58488"/>
            </a:xfrm>
            <a:custGeom>
              <a:avLst/>
              <a:gdLst/>
              <a:ahLst/>
              <a:cxnLst/>
              <a:rect l="l" t="t" r="r" b="b"/>
              <a:pathLst>
                <a:path w="537" h="692" extrusionOk="0">
                  <a:moveTo>
                    <a:pt x="196" y="0"/>
                  </a:moveTo>
                  <a:cubicBezTo>
                    <a:pt x="164" y="0"/>
                    <a:pt x="133" y="8"/>
                    <a:pt x="108" y="24"/>
                  </a:cubicBezTo>
                  <a:cubicBezTo>
                    <a:pt x="13" y="72"/>
                    <a:pt x="1" y="179"/>
                    <a:pt x="49" y="263"/>
                  </a:cubicBezTo>
                  <a:cubicBezTo>
                    <a:pt x="96" y="382"/>
                    <a:pt x="156" y="489"/>
                    <a:pt x="191" y="608"/>
                  </a:cubicBezTo>
                  <a:cubicBezTo>
                    <a:pt x="215" y="663"/>
                    <a:pt x="279" y="692"/>
                    <a:pt x="341" y="692"/>
                  </a:cubicBezTo>
                  <a:cubicBezTo>
                    <a:pt x="373" y="692"/>
                    <a:pt x="405" y="684"/>
                    <a:pt x="430" y="667"/>
                  </a:cubicBezTo>
                  <a:cubicBezTo>
                    <a:pt x="525" y="620"/>
                    <a:pt x="537" y="513"/>
                    <a:pt x="489" y="429"/>
                  </a:cubicBezTo>
                  <a:cubicBezTo>
                    <a:pt x="453" y="310"/>
                    <a:pt x="394" y="203"/>
                    <a:pt x="346" y="84"/>
                  </a:cubicBezTo>
                  <a:cubicBezTo>
                    <a:pt x="323" y="29"/>
                    <a:pt x="258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132204" y="695017"/>
              <a:ext cx="48345" cy="64404"/>
            </a:xfrm>
            <a:custGeom>
              <a:avLst/>
              <a:gdLst/>
              <a:ahLst/>
              <a:cxnLst/>
              <a:rect l="l" t="t" r="r" b="b"/>
              <a:pathLst>
                <a:path w="572" h="762" extrusionOk="0">
                  <a:moveTo>
                    <a:pt x="181" y="1"/>
                  </a:moveTo>
                  <a:cubicBezTo>
                    <a:pt x="150" y="1"/>
                    <a:pt x="120" y="7"/>
                    <a:pt x="95" y="20"/>
                  </a:cubicBezTo>
                  <a:cubicBezTo>
                    <a:pt x="24" y="67"/>
                    <a:pt x="0" y="174"/>
                    <a:pt x="36" y="258"/>
                  </a:cubicBezTo>
                  <a:cubicBezTo>
                    <a:pt x="95" y="401"/>
                    <a:pt x="167" y="543"/>
                    <a:pt x="226" y="674"/>
                  </a:cubicBezTo>
                  <a:cubicBezTo>
                    <a:pt x="256" y="734"/>
                    <a:pt x="314" y="761"/>
                    <a:pt x="371" y="761"/>
                  </a:cubicBezTo>
                  <a:cubicBezTo>
                    <a:pt x="405" y="761"/>
                    <a:pt x="438" y="752"/>
                    <a:pt x="464" y="734"/>
                  </a:cubicBezTo>
                  <a:cubicBezTo>
                    <a:pt x="560" y="698"/>
                    <a:pt x="572" y="591"/>
                    <a:pt x="524" y="496"/>
                  </a:cubicBezTo>
                  <a:cubicBezTo>
                    <a:pt x="464" y="365"/>
                    <a:pt x="393" y="222"/>
                    <a:pt x="334" y="79"/>
                  </a:cubicBezTo>
                  <a:cubicBezTo>
                    <a:pt x="302" y="25"/>
                    <a:pt x="241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190523" y="634838"/>
              <a:ext cx="47416" cy="66771"/>
            </a:xfrm>
            <a:custGeom>
              <a:avLst/>
              <a:gdLst/>
              <a:ahLst/>
              <a:cxnLst/>
              <a:rect l="l" t="t" r="r" b="b"/>
              <a:pathLst>
                <a:path w="561" h="790" extrusionOk="0">
                  <a:moveTo>
                    <a:pt x="206" y="0"/>
                  </a:moveTo>
                  <a:cubicBezTo>
                    <a:pt x="193" y="0"/>
                    <a:pt x="180" y="2"/>
                    <a:pt x="167" y="5"/>
                  </a:cubicBezTo>
                  <a:cubicBezTo>
                    <a:pt x="72" y="41"/>
                    <a:pt x="1" y="136"/>
                    <a:pt x="48" y="220"/>
                  </a:cubicBezTo>
                  <a:cubicBezTo>
                    <a:pt x="108" y="363"/>
                    <a:pt x="144" y="517"/>
                    <a:pt x="203" y="660"/>
                  </a:cubicBezTo>
                  <a:cubicBezTo>
                    <a:pt x="232" y="736"/>
                    <a:pt x="291" y="790"/>
                    <a:pt x="362" y="790"/>
                  </a:cubicBezTo>
                  <a:cubicBezTo>
                    <a:pt x="380" y="790"/>
                    <a:pt x="398" y="786"/>
                    <a:pt x="417" y="779"/>
                  </a:cubicBezTo>
                  <a:cubicBezTo>
                    <a:pt x="501" y="755"/>
                    <a:pt x="560" y="660"/>
                    <a:pt x="536" y="577"/>
                  </a:cubicBezTo>
                  <a:cubicBezTo>
                    <a:pt x="477" y="422"/>
                    <a:pt x="429" y="279"/>
                    <a:pt x="370" y="124"/>
                  </a:cubicBezTo>
                  <a:cubicBezTo>
                    <a:pt x="350" y="54"/>
                    <a:pt x="278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231770" y="577617"/>
              <a:ext cx="51473" cy="43866"/>
            </a:xfrm>
            <a:custGeom>
              <a:avLst/>
              <a:gdLst/>
              <a:ahLst/>
              <a:cxnLst/>
              <a:rect l="l" t="t" r="r" b="b"/>
              <a:pathLst>
                <a:path w="609" h="519" extrusionOk="0">
                  <a:moveTo>
                    <a:pt x="208" y="1"/>
                  </a:moveTo>
                  <a:cubicBezTo>
                    <a:pt x="147" y="1"/>
                    <a:pt x="81" y="38"/>
                    <a:pt x="48" y="87"/>
                  </a:cubicBezTo>
                  <a:cubicBezTo>
                    <a:pt x="1" y="182"/>
                    <a:pt x="37" y="266"/>
                    <a:pt x="108" y="325"/>
                  </a:cubicBezTo>
                  <a:cubicBezTo>
                    <a:pt x="179" y="385"/>
                    <a:pt x="251" y="444"/>
                    <a:pt x="334" y="492"/>
                  </a:cubicBezTo>
                  <a:cubicBezTo>
                    <a:pt x="357" y="511"/>
                    <a:pt x="384" y="519"/>
                    <a:pt x="413" y="519"/>
                  </a:cubicBezTo>
                  <a:cubicBezTo>
                    <a:pt x="474" y="519"/>
                    <a:pt x="540" y="481"/>
                    <a:pt x="572" y="432"/>
                  </a:cubicBezTo>
                  <a:cubicBezTo>
                    <a:pt x="608" y="337"/>
                    <a:pt x="584" y="254"/>
                    <a:pt x="513" y="194"/>
                  </a:cubicBezTo>
                  <a:cubicBezTo>
                    <a:pt x="429" y="135"/>
                    <a:pt x="358" y="75"/>
                    <a:pt x="287" y="27"/>
                  </a:cubicBezTo>
                  <a:cubicBezTo>
                    <a:pt x="264" y="9"/>
                    <a:pt x="237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261014" y="520565"/>
              <a:ext cx="64489" cy="29244"/>
            </a:xfrm>
            <a:custGeom>
              <a:avLst/>
              <a:gdLst/>
              <a:ahLst/>
              <a:cxnLst/>
              <a:rect l="l" t="t" r="r" b="b"/>
              <a:pathLst>
                <a:path w="763" h="346" extrusionOk="0">
                  <a:moveTo>
                    <a:pt x="226" y="0"/>
                  </a:moveTo>
                  <a:cubicBezTo>
                    <a:pt x="0" y="0"/>
                    <a:pt x="0" y="345"/>
                    <a:pt x="226" y="345"/>
                  </a:cubicBezTo>
                  <a:lnTo>
                    <a:pt x="536" y="345"/>
                  </a:lnTo>
                  <a:cubicBezTo>
                    <a:pt x="762" y="345"/>
                    <a:pt x="762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297189" y="437481"/>
              <a:ext cx="54431" cy="33301"/>
            </a:xfrm>
            <a:custGeom>
              <a:avLst/>
              <a:gdLst/>
              <a:ahLst/>
              <a:cxnLst/>
              <a:rect l="l" t="t" r="r" b="b"/>
              <a:pathLst>
                <a:path w="644" h="394" extrusionOk="0">
                  <a:moveTo>
                    <a:pt x="465" y="1"/>
                  </a:moveTo>
                  <a:cubicBezTo>
                    <a:pt x="450" y="1"/>
                    <a:pt x="434" y="3"/>
                    <a:pt x="417" y="7"/>
                  </a:cubicBezTo>
                  <a:cubicBezTo>
                    <a:pt x="334" y="19"/>
                    <a:pt x="227" y="42"/>
                    <a:pt x="132" y="66"/>
                  </a:cubicBezTo>
                  <a:cubicBezTo>
                    <a:pt x="48" y="78"/>
                    <a:pt x="1" y="185"/>
                    <a:pt x="13" y="269"/>
                  </a:cubicBezTo>
                  <a:cubicBezTo>
                    <a:pt x="42" y="348"/>
                    <a:pt x="105" y="394"/>
                    <a:pt x="179" y="394"/>
                  </a:cubicBezTo>
                  <a:cubicBezTo>
                    <a:pt x="195" y="394"/>
                    <a:pt x="211" y="392"/>
                    <a:pt x="227" y="388"/>
                  </a:cubicBezTo>
                  <a:cubicBezTo>
                    <a:pt x="310" y="376"/>
                    <a:pt x="417" y="340"/>
                    <a:pt x="513" y="328"/>
                  </a:cubicBezTo>
                  <a:cubicBezTo>
                    <a:pt x="596" y="316"/>
                    <a:pt x="644" y="209"/>
                    <a:pt x="632" y="126"/>
                  </a:cubicBezTo>
                  <a:cubicBezTo>
                    <a:pt x="602" y="47"/>
                    <a:pt x="540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137191" y="807599"/>
              <a:ext cx="58488" cy="51895"/>
            </a:xfrm>
            <a:custGeom>
              <a:avLst/>
              <a:gdLst/>
              <a:ahLst/>
              <a:cxnLst/>
              <a:rect l="l" t="t" r="r" b="b"/>
              <a:pathLst>
                <a:path w="692" h="614" extrusionOk="0">
                  <a:moveTo>
                    <a:pt x="175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67" y="378"/>
                    <a:pt x="275" y="474"/>
                    <a:pt x="382" y="569"/>
                  </a:cubicBezTo>
                  <a:cubicBezTo>
                    <a:pt x="417" y="599"/>
                    <a:pt x="462" y="613"/>
                    <a:pt x="505" y="613"/>
                  </a:cubicBezTo>
                  <a:cubicBezTo>
                    <a:pt x="548" y="613"/>
                    <a:pt x="590" y="599"/>
                    <a:pt x="620" y="569"/>
                  </a:cubicBezTo>
                  <a:cubicBezTo>
                    <a:pt x="679" y="509"/>
                    <a:pt x="691" y="390"/>
                    <a:pt x="620" y="331"/>
                  </a:cubicBezTo>
                  <a:cubicBezTo>
                    <a:pt x="513" y="235"/>
                    <a:pt x="405" y="140"/>
                    <a:pt x="298" y="45"/>
                  </a:cubicBezTo>
                  <a:cubicBezTo>
                    <a:pt x="263" y="15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2204638" y="771931"/>
              <a:ext cx="41330" cy="42683"/>
            </a:xfrm>
            <a:custGeom>
              <a:avLst/>
              <a:gdLst/>
              <a:ahLst/>
              <a:cxnLst/>
              <a:rect l="l" t="t" r="r" b="b"/>
              <a:pathLst>
                <a:path w="489" h="505" extrusionOk="0">
                  <a:moveTo>
                    <a:pt x="185" y="1"/>
                  </a:moveTo>
                  <a:cubicBezTo>
                    <a:pt x="138" y="1"/>
                    <a:pt x="91" y="19"/>
                    <a:pt x="60" y="50"/>
                  </a:cubicBezTo>
                  <a:cubicBezTo>
                    <a:pt x="0" y="110"/>
                    <a:pt x="0" y="217"/>
                    <a:pt x="60" y="288"/>
                  </a:cubicBezTo>
                  <a:cubicBezTo>
                    <a:pt x="96" y="348"/>
                    <a:pt x="143" y="407"/>
                    <a:pt x="191" y="455"/>
                  </a:cubicBezTo>
                  <a:cubicBezTo>
                    <a:pt x="219" y="489"/>
                    <a:pt x="261" y="504"/>
                    <a:pt x="304" y="504"/>
                  </a:cubicBezTo>
                  <a:cubicBezTo>
                    <a:pt x="351" y="504"/>
                    <a:pt x="398" y="486"/>
                    <a:pt x="429" y="455"/>
                  </a:cubicBezTo>
                  <a:cubicBezTo>
                    <a:pt x="489" y="384"/>
                    <a:pt x="489" y="288"/>
                    <a:pt x="429" y="217"/>
                  </a:cubicBezTo>
                  <a:cubicBezTo>
                    <a:pt x="381" y="157"/>
                    <a:pt x="334" y="98"/>
                    <a:pt x="298" y="50"/>
                  </a:cubicBezTo>
                  <a:cubicBezTo>
                    <a:pt x="270" y="16"/>
                    <a:pt x="228" y="1"/>
                    <a:pt x="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257971" y="716739"/>
              <a:ext cx="52402" cy="47669"/>
            </a:xfrm>
            <a:custGeom>
              <a:avLst/>
              <a:gdLst/>
              <a:ahLst/>
              <a:cxnLst/>
              <a:rect l="l" t="t" r="r" b="b"/>
              <a:pathLst>
                <a:path w="620" h="564" extrusionOk="0">
                  <a:moveTo>
                    <a:pt x="181" y="0"/>
                  </a:moveTo>
                  <a:cubicBezTo>
                    <a:pt x="150" y="0"/>
                    <a:pt x="120" y="8"/>
                    <a:pt x="96" y="25"/>
                  </a:cubicBezTo>
                  <a:cubicBezTo>
                    <a:pt x="36" y="84"/>
                    <a:pt x="0" y="167"/>
                    <a:pt x="48" y="263"/>
                  </a:cubicBezTo>
                  <a:cubicBezTo>
                    <a:pt x="108" y="382"/>
                    <a:pt x="215" y="477"/>
                    <a:pt x="334" y="536"/>
                  </a:cubicBezTo>
                  <a:cubicBezTo>
                    <a:pt x="360" y="554"/>
                    <a:pt x="394" y="564"/>
                    <a:pt x="427" y="564"/>
                  </a:cubicBezTo>
                  <a:cubicBezTo>
                    <a:pt x="484" y="564"/>
                    <a:pt x="542" y="537"/>
                    <a:pt x="572" y="477"/>
                  </a:cubicBezTo>
                  <a:cubicBezTo>
                    <a:pt x="620" y="406"/>
                    <a:pt x="596" y="286"/>
                    <a:pt x="512" y="239"/>
                  </a:cubicBezTo>
                  <a:cubicBezTo>
                    <a:pt x="500" y="227"/>
                    <a:pt x="465" y="215"/>
                    <a:pt x="453" y="215"/>
                  </a:cubicBezTo>
                  <a:lnTo>
                    <a:pt x="441" y="203"/>
                  </a:lnTo>
                  <a:lnTo>
                    <a:pt x="405" y="167"/>
                  </a:lnTo>
                  <a:lnTo>
                    <a:pt x="381" y="144"/>
                  </a:lnTo>
                  <a:cubicBezTo>
                    <a:pt x="375" y="133"/>
                    <a:pt x="372" y="130"/>
                    <a:pt x="371" y="130"/>
                  </a:cubicBezTo>
                  <a:lnTo>
                    <a:pt x="371" y="130"/>
                  </a:lnTo>
                  <a:cubicBezTo>
                    <a:pt x="371" y="130"/>
                    <a:pt x="371" y="131"/>
                    <a:pt x="372" y="133"/>
                  </a:cubicBezTo>
                  <a:lnTo>
                    <a:pt x="372" y="133"/>
                  </a:lnTo>
                  <a:cubicBezTo>
                    <a:pt x="354" y="113"/>
                    <a:pt x="344" y="94"/>
                    <a:pt x="334" y="84"/>
                  </a:cubicBezTo>
                  <a:cubicBezTo>
                    <a:pt x="303" y="29"/>
                    <a:pt x="240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298203" y="628668"/>
              <a:ext cx="45387" cy="39978"/>
            </a:xfrm>
            <a:custGeom>
              <a:avLst/>
              <a:gdLst/>
              <a:ahLst/>
              <a:cxnLst/>
              <a:rect l="l" t="t" r="r" b="b"/>
              <a:pathLst>
                <a:path w="537" h="473" extrusionOk="0">
                  <a:moveTo>
                    <a:pt x="192" y="1"/>
                  </a:moveTo>
                  <a:cubicBezTo>
                    <a:pt x="151" y="1"/>
                    <a:pt x="111" y="16"/>
                    <a:pt x="84" y="55"/>
                  </a:cubicBezTo>
                  <a:cubicBezTo>
                    <a:pt x="24" y="114"/>
                    <a:pt x="1" y="233"/>
                    <a:pt x="84" y="293"/>
                  </a:cubicBezTo>
                  <a:cubicBezTo>
                    <a:pt x="120" y="328"/>
                    <a:pt x="167" y="376"/>
                    <a:pt x="227" y="424"/>
                  </a:cubicBezTo>
                  <a:cubicBezTo>
                    <a:pt x="258" y="455"/>
                    <a:pt x="305" y="473"/>
                    <a:pt x="352" y="473"/>
                  </a:cubicBezTo>
                  <a:cubicBezTo>
                    <a:pt x="395" y="473"/>
                    <a:pt x="437" y="458"/>
                    <a:pt x="465" y="424"/>
                  </a:cubicBezTo>
                  <a:cubicBezTo>
                    <a:pt x="525" y="352"/>
                    <a:pt x="536" y="245"/>
                    <a:pt x="465" y="185"/>
                  </a:cubicBezTo>
                  <a:cubicBezTo>
                    <a:pt x="417" y="138"/>
                    <a:pt x="382" y="90"/>
                    <a:pt x="322" y="55"/>
                  </a:cubicBezTo>
                  <a:cubicBezTo>
                    <a:pt x="290" y="22"/>
                    <a:pt x="240" y="1"/>
                    <a:pt x="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337505" y="561305"/>
              <a:ext cx="51388" cy="37273"/>
            </a:xfrm>
            <a:custGeom>
              <a:avLst/>
              <a:gdLst/>
              <a:ahLst/>
              <a:cxnLst/>
              <a:rect l="l" t="t" r="r" b="b"/>
              <a:pathLst>
                <a:path w="608" h="441" extrusionOk="0">
                  <a:moveTo>
                    <a:pt x="184" y="1"/>
                  </a:moveTo>
                  <a:cubicBezTo>
                    <a:pt x="104" y="1"/>
                    <a:pt x="32" y="56"/>
                    <a:pt x="12" y="137"/>
                  </a:cubicBezTo>
                  <a:cubicBezTo>
                    <a:pt x="0" y="220"/>
                    <a:pt x="48" y="316"/>
                    <a:pt x="131" y="340"/>
                  </a:cubicBezTo>
                  <a:cubicBezTo>
                    <a:pt x="226" y="363"/>
                    <a:pt x="298" y="399"/>
                    <a:pt x="393" y="435"/>
                  </a:cubicBezTo>
                  <a:cubicBezTo>
                    <a:pt x="405" y="438"/>
                    <a:pt x="418" y="440"/>
                    <a:pt x="431" y="440"/>
                  </a:cubicBezTo>
                  <a:cubicBezTo>
                    <a:pt x="506" y="440"/>
                    <a:pt x="585" y="385"/>
                    <a:pt x="595" y="304"/>
                  </a:cubicBezTo>
                  <a:cubicBezTo>
                    <a:pt x="607" y="220"/>
                    <a:pt x="572" y="137"/>
                    <a:pt x="476" y="101"/>
                  </a:cubicBezTo>
                  <a:cubicBezTo>
                    <a:pt x="381" y="66"/>
                    <a:pt x="310" y="42"/>
                    <a:pt x="226" y="6"/>
                  </a:cubicBezTo>
                  <a:cubicBezTo>
                    <a:pt x="212" y="3"/>
                    <a:pt x="198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357621" y="498421"/>
              <a:ext cx="44288" cy="37273"/>
            </a:xfrm>
            <a:custGeom>
              <a:avLst/>
              <a:gdLst/>
              <a:ahLst/>
              <a:cxnLst/>
              <a:rect l="l" t="t" r="r" b="b"/>
              <a:pathLst>
                <a:path w="524" h="441" extrusionOk="0">
                  <a:moveTo>
                    <a:pt x="191" y="0"/>
                  </a:moveTo>
                  <a:cubicBezTo>
                    <a:pt x="155" y="0"/>
                    <a:pt x="107" y="12"/>
                    <a:pt x="72" y="48"/>
                  </a:cubicBezTo>
                  <a:cubicBezTo>
                    <a:pt x="36" y="107"/>
                    <a:pt x="0" y="226"/>
                    <a:pt x="72" y="286"/>
                  </a:cubicBezTo>
                  <a:cubicBezTo>
                    <a:pt x="119" y="322"/>
                    <a:pt x="167" y="357"/>
                    <a:pt x="214" y="405"/>
                  </a:cubicBezTo>
                  <a:cubicBezTo>
                    <a:pt x="238" y="429"/>
                    <a:pt x="286" y="441"/>
                    <a:pt x="334" y="441"/>
                  </a:cubicBezTo>
                  <a:cubicBezTo>
                    <a:pt x="369" y="441"/>
                    <a:pt x="417" y="429"/>
                    <a:pt x="453" y="405"/>
                  </a:cubicBezTo>
                  <a:cubicBezTo>
                    <a:pt x="512" y="345"/>
                    <a:pt x="524" y="226"/>
                    <a:pt x="453" y="167"/>
                  </a:cubicBezTo>
                  <a:cubicBezTo>
                    <a:pt x="405" y="119"/>
                    <a:pt x="357" y="83"/>
                    <a:pt x="310" y="48"/>
                  </a:cubicBezTo>
                  <a:cubicBezTo>
                    <a:pt x="286" y="12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186551" y="910461"/>
              <a:ext cx="48345" cy="45049"/>
            </a:xfrm>
            <a:custGeom>
              <a:avLst/>
              <a:gdLst/>
              <a:ahLst/>
              <a:cxnLst/>
              <a:rect l="l" t="t" r="r" b="b"/>
              <a:pathLst>
                <a:path w="572" h="533" extrusionOk="0">
                  <a:moveTo>
                    <a:pt x="180" y="0"/>
                  </a:moveTo>
                  <a:cubicBezTo>
                    <a:pt x="139" y="0"/>
                    <a:pt x="99" y="16"/>
                    <a:pt x="72" y="54"/>
                  </a:cubicBezTo>
                  <a:cubicBezTo>
                    <a:pt x="12" y="114"/>
                    <a:pt x="0" y="209"/>
                    <a:pt x="72" y="292"/>
                  </a:cubicBezTo>
                  <a:lnTo>
                    <a:pt x="274" y="483"/>
                  </a:lnTo>
                  <a:cubicBezTo>
                    <a:pt x="305" y="514"/>
                    <a:pt x="352" y="532"/>
                    <a:pt x="399" y="532"/>
                  </a:cubicBezTo>
                  <a:cubicBezTo>
                    <a:pt x="442" y="532"/>
                    <a:pt x="484" y="517"/>
                    <a:pt x="512" y="483"/>
                  </a:cubicBezTo>
                  <a:cubicBezTo>
                    <a:pt x="572" y="411"/>
                    <a:pt x="572" y="304"/>
                    <a:pt x="512" y="245"/>
                  </a:cubicBezTo>
                  <a:lnTo>
                    <a:pt x="310" y="54"/>
                  </a:lnTo>
                  <a:cubicBezTo>
                    <a:pt x="277" y="22"/>
                    <a:pt x="228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2251885" y="850451"/>
              <a:ext cx="35329" cy="51726"/>
            </a:xfrm>
            <a:custGeom>
              <a:avLst/>
              <a:gdLst/>
              <a:ahLst/>
              <a:cxnLst/>
              <a:rect l="l" t="t" r="r" b="b"/>
              <a:pathLst>
                <a:path w="418" h="612" extrusionOk="0">
                  <a:moveTo>
                    <a:pt x="167" y="0"/>
                  </a:moveTo>
                  <a:cubicBezTo>
                    <a:pt x="155" y="0"/>
                    <a:pt x="144" y="1"/>
                    <a:pt x="132" y="2"/>
                  </a:cubicBezTo>
                  <a:cubicBezTo>
                    <a:pt x="49" y="26"/>
                    <a:pt x="1" y="121"/>
                    <a:pt x="13" y="205"/>
                  </a:cubicBezTo>
                  <a:cubicBezTo>
                    <a:pt x="37" y="300"/>
                    <a:pt x="61" y="407"/>
                    <a:pt x="72" y="490"/>
                  </a:cubicBezTo>
                  <a:cubicBezTo>
                    <a:pt x="93" y="574"/>
                    <a:pt x="169" y="612"/>
                    <a:pt x="252" y="612"/>
                  </a:cubicBezTo>
                  <a:cubicBezTo>
                    <a:pt x="263" y="612"/>
                    <a:pt x="275" y="611"/>
                    <a:pt x="287" y="609"/>
                  </a:cubicBezTo>
                  <a:cubicBezTo>
                    <a:pt x="370" y="586"/>
                    <a:pt x="418" y="490"/>
                    <a:pt x="406" y="407"/>
                  </a:cubicBezTo>
                  <a:cubicBezTo>
                    <a:pt x="382" y="312"/>
                    <a:pt x="358" y="205"/>
                    <a:pt x="346" y="121"/>
                  </a:cubicBezTo>
                  <a:cubicBezTo>
                    <a:pt x="325" y="38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289075" y="803035"/>
              <a:ext cx="53670" cy="57220"/>
            </a:xfrm>
            <a:custGeom>
              <a:avLst/>
              <a:gdLst/>
              <a:ahLst/>
              <a:cxnLst/>
              <a:rect l="l" t="t" r="r" b="b"/>
              <a:pathLst>
                <a:path w="635" h="677" extrusionOk="0">
                  <a:moveTo>
                    <a:pt x="223" y="0"/>
                  </a:moveTo>
                  <a:cubicBezTo>
                    <a:pt x="109" y="0"/>
                    <a:pt x="0" y="116"/>
                    <a:pt x="73" y="254"/>
                  </a:cubicBezTo>
                  <a:cubicBezTo>
                    <a:pt x="132" y="373"/>
                    <a:pt x="204" y="468"/>
                    <a:pt x="263" y="587"/>
                  </a:cubicBezTo>
                  <a:cubicBezTo>
                    <a:pt x="297" y="651"/>
                    <a:pt x="350" y="677"/>
                    <a:pt x="403" y="677"/>
                  </a:cubicBezTo>
                  <a:cubicBezTo>
                    <a:pt x="518" y="677"/>
                    <a:pt x="634" y="555"/>
                    <a:pt x="561" y="432"/>
                  </a:cubicBezTo>
                  <a:cubicBezTo>
                    <a:pt x="502" y="313"/>
                    <a:pt x="430" y="206"/>
                    <a:pt x="371" y="87"/>
                  </a:cubicBezTo>
                  <a:cubicBezTo>
                    <a:pt x="332" y="26"/>
                    <a:pt x="277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341477" y="726374"/>
              <a:ext cx="43359" cy="60770"/>
            </a:xfrm>
            <a:custGeom>
              <a:avLst/>
              <a:gdLst/>
              <a:ahLst/>
              <a:cxnLst/>
              <a:rect l="l" t="t" r="r" b="b"/>
              <a:pathLst>
                <a:path w="513" h="719" extrusionOk="0">
                  <a:moveTo>
                    <a:pt x="186" y="0"/>
                  </a:moveTo>
                  <a:cubicBezTo>
                    <a:pt x="172" y="0"/>
                    <a:pt x="158" y="2"/>
                    <a:pt x="144" y="6"/>
                  </a:cubicBezTo>
                  <a:cubicBezTo>
                    <a:pt x="60" y="30"/>
                    <a:pt x="1" y="125"/>
                    <a:pt x="24" y="220"/>
                  </a:cubicBezTo>
                  <a:cubicBezTo>
                    <a:pt x="72" y="339"/>
                    <a:pt x="120" y="458"/>
                    <a:pt x="155" y="589"/>
                  </a:cubicBezTo>
                  <a:cubicBezTo>
                    <a:pt x="184" y="665"/>
                    <a:pt x="251" y="719"/>
                    <a:pt x="319" y="719"/>
                  </a:cubicBezTo>
                  <a:cubicBezTo>
                    <a:pt x="336" y="719"/>
                    <a:pt x="353" y="715"/>
                    <a:pt x="370" y="708"/>
                  </a:cubicBezTo>
                  <a:cubicBezTo>
                    <a:pt x="441" y="684"/>
                    <a:pt x="513" y="589"/>
                    <a:pt x="489" y="506"/>
                  </a:cubicBezTo>
                  <a:cubicBezTo>
                    <a:pt x="441" y="387"/>
                    <a:pt x="394" y="268"/>
                    <a:pt x="358" y="125"/>
                  </a:cubicBezTo>
                  <a:cubicBezTo>
                    <a:pt x="327" y="54"/>
                    <a:pt x="263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2370637" y="663152"/>
              <a:ext cx="43359" cy="43866"/>
            </a:xfrm>
            <a:custGeom>
              <a:avLst/>
              <a:gdLst/>
              <a:ahLst/>
              <a:cxnLst/>
              <a:rect l="l" t="t" r="r" b="b"/>
              <a:pathLst>
                <a:path w="513" h="519" extrusionOk="0">
                  <a:moveTo>
                    <a:pt x="188" y="1"/>
                  </a:moveTo>
                  <a:cubicBezTo>
                    <a:pt x="158" y="1"/>
                    <a:pt x="126" y="9"/>
                    <a:pt x="96" y="28"/>
                  </a:cubicBezTo>
                  <a:cubicBezTo>
                    <a:pt x="25" y="75"/>
                    <a:pt x="1" y="194"/>
                    <a:pt x="37" y="266"/>
                  </a:cubicBezTo>
                  <a:cubicBezTo>
                    <a:pt x="84" y="325"/>
                    <a:pt x="120" y="385"/>
                    <a:pt x="156" y="432"/>
                  </a:cubicBezTo>
                  <a:cubicBezTo>
                    <a:pt x="188" y="481"/>
                    <a:pt x="249" y="519"/>
                    <a:pt x="310" y="519"/>
                  </a:cubicBezTo>
                  <a:cubicBezTo>
                    <a:pt x="339" y="519"/>
                    <a:pt x="367" y="511"/>
                    <a:pt x="394" y="492"/>
                  </a:cubicBezTo>
                  <a:cubicBezTo>
                    <a:pt x="477" y="444"/>
                    <a:pt x="513" y="337"/>
                    <a:pt x="453" y="254"/>
                  </a:cubicBezTo>
                  <a:cubicBezTo>
                    <a:pt x="418" y="194"/>
                    <a:pt x="382" y="135"/>
                    <a:pt x="334" y="87"/>
                  </a:cubicBezTo>
                  <a:cubicBezTo>
                    <a:pt x="310" y="38"/>
                    <a:pt x="252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4"/>
          <p:cNvSpPr/>
          <p:nvPr/>
        </p:nvSpPr>
        <p:spPr>
          <a:xfrm>
            <a:off x="200241" y="491543"/>
            <a:ext cx="512976" cy="424991"/>
          </a:xfrm>
          <a:custGeom>
            <a:avLst/>
            <a:gdLst/>
            <a:ahLst/>
            <a:cxnLst/>
            <a:rect l="l" t="t" r="r" b="b"/>
            <a:pathLst>
              <a:path w="4466" h="3700" extrusionOk="0">
                <a:moveTo>
                  <a:pt x="2099" y="0"/>
                </a:moveTo>
                <a:cubicBezTo>
                  <a:pt x="1943" y="0"/>
                  <a:pt x="1787" y="15"/>
                  <a:pt x="1634" y="45"/>
                </a:cubicBezTo>
                <a:lnTo>
                  <a:pt x="1634" y="45"/>
                </a:lnTo>
                <a:lnTo>
                  <a:pt x="1750" y="13"/>
                </a:lnTo>
                <a:lnTo>
                  <a:pt x="1750" y="13"/>
                </a:lnTo>
                <a:cubicBezTo>
                  <a:pt x="1060" y="121"/>
                  <a:pt x="393" y="537"/>
                  <a:pt x="167" y="1192"/>
                </a:cubicBezTo>
                <a:cubicBezTo>
                  <a:pt x="0" y="1633"/>
                  <a:pt x="60" y="2145"/>
                  <a:pt x="286" y="2561"/>
                </a:cubicBezTo>
                <a:cubicBezTo>
                  <a:pt x="512" y="2978"/>
                  <a:pt x="881" y="3311"/>
                  <a:pt x="1310" y="3502"/>
                </a:cubicBezTo>
                <a:cubicBezTo>
                  <a:pt x="1613" y="3632"/>
                  <a:pt x="1943" y="3700"/>
                  <a:pt x="2271" y="3700"/>
                </a:cubicBezTo>
                <a:cubicBezTo>
                  <a:pt x="2754" y="3700"/>
                  <a:pt x="3232" y="3552"/>
                  <a:pt x="3608" y="3240"/>
                </a:cubicBezTo>
                <a:cubicBezTo>
                  <a:pt x="4227" y="2728"/>
                  <a:pt x="4465" y="1752"/>
                  <a:pt x="4060" y="1061"/>
                </a:cubicBezTo>
                <a:cubicBezTo>
                  <a:pt x="3953" y="835"/>
                  <a:pt x="3763" y="644"/>
                  <a:pt x="3560" y="490"/>
                </a:cubicBezTo>
                <a:cubicBezTo>
                  <a:pt x="3143" y="167"/>
                  <a:pt x="2621" y="0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5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 rot="-4823852" flipH="1">
            <a:off x="-135301" y="-59885"/>
            <a:ext cx="1184079" cy="1198774"/>
          </a:xfrm>
          <a:custGeom>
            <a:avLst/>
            <a:gdLst/>
            <a:ahLst/>
            <a:cxnLst/>
            <a:rect l="l" t="t" r="r" b="b"/>
            <a:pathLst>
              <a:path w="11764" h="11910" extrusionOk="0">
                <a:moveTo>
                  <a:pt x="9442" y="0"/>
                </a:moveTo>
                <a:cubicBezTo>
                  <a:pt x="9400" y="0"/>
                  <a:pt x="9361" y="22"/>
                  <a:pt x="9347" y="74"/>
                </a:cubicBezTo>
                <a:cubicBezTo>
                  <a:pt x="9252" y="693"/>
                  <a:pt x="9049" y="1288"/>
                  <a:pt x="8835" y="1860"/>
                </a:cubicBezTo>
                <a:cubicBezTo>
                  <a:pt x="8701" y="1792"/>
                  <a:pt x="8423" y="1756"/>
                  <a:pt x="8078" y="1756"/>
                </a:cubicBezTo>
                <a:cubicBezTo>
                  <a:pt x="6915" y="1756"/>
                  <a:pt x="4990" y="2161"/>
                  <a:pt x="5275" y="3098"/>
                </a:cubicBezTo>
                <a:cubicBezTo>
                  <a:pt x="5366" y="3414"/>
                  <a:pt x="5627" y="3539"/>
                  <a:pt x="5970" y="3539"/>
                </a:cubicBezTo>
                <a:cubicBezTo>
                  <a:pt x="6787" y="3539"/>
                  <a:pt x="8070" y="2831"/>
                  <a:pt x="8632" y="2336"/>
                </a:cubicBezTo>
                <a:lnTo>
                  <a:pt x="8632" y="2336"/>
                </a:lnTo>
                <a:cubicBezTo>
                  <a:pt x="8490" y="2669"/>
                  <a:pt x="8335" y="2979"/>
                  <a:pt x="8192" y="3276"/>
                </a:cubicBezTo>
                <a:cubicBezTo>
                  <a:pt x="8013" y="3622"/>
                  <a:pt x="7835" y="3943"/>
                  <a:pt x="7644" y="4277"/>
                </a:cubicBezTo>
                <a:cubicBezTo>
                  <a:pt x="7474" y="4050"/>
                  <a:pt x="6400" y="3786"/>
                  <a:pt x="5436" y="3786"/>
                </a:cubicBezTo>
                <a:cubicBezTo>
                  <a:pt x="4580" y="3786"/>
                  <a:pt x="3813" y="3994"/>
                  <a:pt x="3846" y="4622"/>
                </a:cubicBezTo>
                <a:cubicBezTo>
                  <a:pt x="3874" y="5092"/>
                  <a:pt x="4320" y="5260"/>
                  <a:pt x="4897" y="5260"/>
                </a:cubicBezTo>
                <a:cubicBezTo>
                  <a:pt x="5798" y="5260"/>
                  <a:pt x="7020" y="4851"/>
                  <a:pt x="7478" y="4539"/>
                </a:cubicBezTo>
                <a:lnTo>
                  <a:pt x="7478" y="4539"/>
                </a:lnTo>
                <a:cubicBezTo>
                  <a:pt x="7108" y="5134"/>
                  <a:pt x="6704" y="5717"/>
                  <a:pt x="6275" y="6265"/>
                </a:cubicBezTo>
                <a:cubicBezTo>
                  <a:pt x="6007" y="6004"/>
                  <a:pt x="4800" y="5660"/>
                  <a:pt x="3822" y="5660"/>
                </a:cubicBezTo>
                <a:cubicBezTo>
                  <a:pt x="3105" y="5660"/>
                  <a:pt x="2511" y="5845"/>
                  <a:pt x="2501" y="6384"/>
                </a:cubicBezTo>
                <a:cubicBezTo>
                  <a:pt x="2501" y="6914"/>
                  <a:pt x="3067" y="7097"/>
                  <a:pt x="3765" y="7097"/>
                </a:cubicBezTo>
                <a:cubicBezTo>
                  <a:pt x="4540" y="7097"/>
                  <a:pt x="5476" y="6872"/>
                  <a:pt x="5977" y="6646"/>
                </a:cubicBezTo>
                <a:lnTo>
                  <a:pt x="5977" y="6646"/>
                </a:lnTo>
                <a:cubicBezTo>
                  <a:pt x="5584" y="7122"/>
                  <a:pt x="5168" y="7563"/>
                  <a:pt x="4739" y="7991"/>
                </a:cubicBezTo>
                <a:cubicBezTo>
                  <a:pt x="4516" y="7665"/>
                  <a:pt x="2987" y="7029"/>
                  <a:pt x="1947" y="7029"/>
                </a:cubicBezTo>
                <a:cubicBezTo>
                  <a:pt x="1431" y="7029"/>
                  <a:pt x="1036" y="7185"/>
                  <a:pt x="977" y="7610"/>
                </a:cubicBezTo>
                <a:cubicBezTo>
                  <a:pt x="876" y="8291"/>
                  <a:pt x="1807" y="8515"/>
                  <a:pt x="2772" y="8515"/>
                </a:cubicBezTo>
                <a:cubicBezTo>
                  <a:pt x="3410" y="8515"/>
                  <a:pt x="4062" y="8417"/>
                  <a:pt x="4441" y="8289"/>
                </a:cubicBezTo>
                <a:lnTo>
                  <a:pt x="4441" y="8289"/>
                </a:lnTo>
                <a:cubicBezTo>
                  <a:pt x="4156" y="8563"/>
                  <a:pt x="3870" y="8825"/>
                  <a:pt x="3572" y="9087"/>
                </a:cubicBezTo>
                <a:cubicBezTo>
                  <a:pt x="2822" y="9111"/>
                  <a:pt x="0" y="10539"/>
                  <a:pt x="762" y="11528"/>
                </a:cubicBezTo>
                <a:cubicBezTo>
                  <a:pt x="887" y="11687"/>
                  <a:pt x="1045" y="11756"/>
                  <a:pt x="1222" y="11756"/>
                </a:cubicBezTo>
                <a:cubicBezTo>
                  <a:pt x="2193" y="11756"/>
                  <a:pt x="3755" y="9689"/>
                  <a:pt x="3775" y="9206"/>
                </a:cubicBezTo>
                <a:cubicBezTo>
                  <a:pt x="4037" y="8980"/>
                  <a:pt x="4287" y="8741"/>
                  <a:pt x="4549" y="8503"/>
                </a:cubicBezTo>
                <a:lnTo>
                  <a:pt x="4549" y="8503"/>
                </a:lnTo>
                <a:cubicBezTo>
                  <a:pt x="4096" y="9480"/>
                  <a:pt x="3668" y="11861"/>
                  <a:pt x="4751" y="11909"/>
                </a:cubicBezTo>
                <a:cubicBezTo>
                  <a:pt x="4762" y="11909"/>
                  <a:pt x="4773" y="11909"/>
                  <a:pt x="4784" y="11909"/>
                </a:cubicBezTo>
                <a:cubicBezTo>
                  <a:pt x="6049" y="11909"/>
                  <a:pt x="5355" y="8500"/>
                  <a:pt x="4930" y="8110"/>
                </a:cubicBezTo>
                <a:cubicBezTo>
                  <a:pt x="5358" y="7682"/>
                  <a:pt x="5775" y="7217"/>
                  <a:pt x="6180" y="6741"/>
                </a:cubicBezTo>
                <a:lnTo>
                  <a:pt x="6180" y="6741"/>
                </a:lnTo>
                <a:cubicBezTo>
                  <a:pt x="5864" y="7713"/>
                  <a:pt x="5709" y="10160"/>
                  <a:pt x="6769" y="10160"/>
                </a:cubicBezTo>
                <a:cubicBezTo>
                  <a:pt x="6787" y="10160"/>
                  <a:pt x="6804" y="10160"/>
                  <a:pt x="6823" y="10158"/>
                </a:cubicBezTo>
                <a:cubicBezTo>
                  <a:pt x="8156" y="10039"/>
                  <a:pt x="6966" y="6610"/>
                  <a:pt x="6489" y="6360"/>
                </a:cubicBezTo>
                <a:cubicBezTo>
                  <a:pt x="6847" y="5896"/>
                  <a:pt x="7192" y="5432"/>
                  <a:pt x="7501" y="4943"/>
                </a:cubicBezTo>
                <a:lnTo>
                  <a:pt x="7501" y="4943"/>
                </a:lnTo>
                <a:cubicBezTo>
                  <a:pt x="7317" y="6024"/>
                  <a:pt x="7400" y="8083"/>
                  <a:pt x="8328" y="8083"/>
                </a:cubicBezTo>
                <a:cubicBezTo>
                  <a:pt x="8361" y="8083"/>
                  <a:pt x="8395" y="8080"/>
                  <a:pt x="8430" y="8075"/>
                </a:cubicBezTo>
                <a:cubicBezTo>
                  <a:pt x="9704" y="7860"/>
                  <a:pt x="8394" y="4717"/>
                  <a:pt x="7882" y="4336"/>
                </a:cubicBezTo>
                <a:cubicBezTo>
                  <a:pt x="8061" y="4027"/>
                  <a:pt x="8240" y="3693"/>
                  <a:pt x="8394" y="3372"/>
                </a:cubicBezTo>
                <a:cubicBezTo>
                  <a:pt x="8561" y="3026"/>
                  <a:pt x="8740" y="2669"/>
                  <a:pt x="8894" y="2312"/>
                </a:cubicBezTo>
                <a:lnTo>
                  <a:pt x="8894" y="2312"/>
                </a:lnTo>
                <a:cubicBezTo>
                  <a:pt x="8861" y="3257"/>
                  <a:pt x="9386" y="5468"/>
                  <a:pt x="10281" y="5468"/>
                </a:cubicBezTo>
                <a:cubicBezTo>
                  <a:pt x="10356" y="5468"/>
                  <a:pt x="10433" y="5453"/>
                  <a:pt x="10514" y="5420"/>
                </a:cubicBezTo>
                <a:cubicBezTo>
                  <a:pt x="11764" y="4920"/>
                  <a:pt x="9597" y="1967"/>
                  <a:pt x="9073" y="1895"/>
                </a:cubicBezTo>
                <a:cubicBezTo>
                  <a:pt x="9311" y="1312"/>
                  <a:pt x="9490" y="729"/>
                  <a:pt x="9561" y="133"/>
                </a:cubicBezTo>
                <a:cubicBezTo>
                  <a:pt x="9576" y="54"/>
                  <a:pt x="9506" y="0"/>
                  <a:pt x="94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"/>
          <p:cNvSpPr/>
          <p:nvPr/>
        </p:nvSpPr>
        <p:spPr>
          <a:xfrm>
            <a:off x="6933825" y="3058231"/>
            <a:ext cx="2210158" cy="2085252"/>
          </a:xfrm>
          <a:custGeom>
            <a:avLst/>
            <a:gdLst/>
            <a:ahLst/>
            <a:cxnLst/>
            <a:rect l="l" t="t" r="r" b="b"/>
            <a:pathLst>
              <a:path w="15182" h="14324" extrusionOk="0">
                <a:moveTo>
                  <a:pt x="15181" y="1"/>
                </a:moveTo>
                <a:cubicBezTo>
                  <a:pt x="13753" y="96"/>
                  <a:pt x="12336" y="358"/>
                  <a:pt x="11133" y="1155"/>
                </a:cubicBezTo>
                <a:cubicBezTo>
                  <a:pt x="9645" y="2156"/>
                  <a:pt x="9169" y="3775"/>
                  <a:pt x="8823" y="5465"/>
                </a:cubicBezTo>
                <a:cubicBezTo>
                  <a:pt x="8490" y="7132"/>
                  <a:pt x="8061" y="8990"/>
                  <a:pt x="6371" y="9776"/>
                </a:cubicBezTo>
                <a:cubicBezTo>
                  <a:pt x="4859" y="10490"/>
                  <a:pt x="3037" y="10276"/>
                  <a:pt x="1584" y="11169"/>
                </a:cubicBezTo>
                <a:cubicBezTo>
                  <a:pt x="394" y="11907"/>
                  <a:pt x="37" y="13085"/>
                  <a:pt x="1" y="14324"/>
                </a:cubicBezTo>
                <a:lnTo>
                  <a:pt x="15181" y="14324"/>
                </a:lnTo>
                <a:lnTo>
                  <a:pt x="1518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8"/>
          <p:cNvGrpSpPr/>
          <p:nvPr/>
        </p:nvGrpSpPr>
        <p:grpSpPr>
          <a:xfrm rot="-6461524" flipH="1">
            <a:off x="6769257" y="3493041"/>
            <a:ext cx="2113692" cy="2283134"/>
            <a:chOff x="7716543" y="3116803"/>
            <a:chExt cx="2113700" cy="2283142"/>
          </a:xfrm>
        </p:grpSpPr>
        <p:sp>
          <p:nvSpPr>
            <p:cNvPr id="398" name="Google Shape;398;p8"/>
            <p:cNvSpPr/>
            <p:nvPr/>
          </p:nvSpPr>
          <p:spPr>
            <a:xfrm rot="10257581">
              <a:off x="8423427" y="3581849"/>
              <a:ext cx="1278957" cy="1728353"/>
            </a:xfrm>
            <a:custGeom>
              <a:avLst/>
              <a:gdLst/>
              <a:ahLst/>
              <a:cxnLst/>
              <a:rect l="l" t="t" r="r" b="b"/>
              <a:pathLst>
                <a:path w="6081" h="8218" extrusionOk="0">
                  <a:moveTo>
                    <a:pt x="151" y="1"/>
                  </a:moveTo>
                  <a:cubicBezTo>
                    <a:pt x="80" y="1"/>
                    <a:pt x="0" y="63"/>
                    <a:pt x="15" y="156"/>
                  </a:cubicBezTo>
                  <a:cubicBezTo>
                    <a:pt x="515" y="3489"/>
                    <a:pt x="2646" y="6895"/>
                    <a:pt x="5896" y="8204"/>
                  </a:cubicBezTo>
                  <a:cubicBezTo>
                    <a:pt x="5915" y="8213"/>
                    <a:pt x="5931" y="8217"/>
                    <a:pt x="5947" y="8217"/>
                  </a:cubicBezTo>
                  <a:cubicBezTo>
                    <a:pt x="6051" y="8217"/>
                    <a:pt x="6080" y="8028"/>
                    <a:pt x="5956" y="7966"/>
                  </a:cubicBezTo>
                  <a:cubicBezTo>
                    <a:pt x="2872" y="6728"/>
                    <a:pt x="741" y="3347"/>
                    <a:pt x="253" y="96"/>
                  </a:cubicBezTo>
                  <a:cubicBezTo>
                    <a:pt x="243" y="29"/>
                    <a:pt x="199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8"/>
            <p:cNvGrpSpPr/>
            <p:nvPr/>
          </p:nvGrpSpPr>
          <p:grpSpPr>
            <a:xfrm>
              <a:off x="7716543" y="3116803"/>
              <a:ext cx="805098" cy="1071092"/>
              <a:chOff x="7716543" y="3116803"/>
              <a:chExt cx="805098" cy="1071092"/>
            </a:xfrm>
          </p:grpSpPr>
          <p:sp>
            <p:nvSpPr>
              <p:cNvPr id="400" name="Google Shape;400;p8"/>
              <p:cNvSpPr/>
              <p:nvPr/>
            </p:nvSpPr>
            <p:spPr>
              <a:xfrm rot="10257581">
                <a:off x="7948172" y="3816347"/>
                <a:ext cx="355651" cy="34575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644" extrusionOk="0">
                    <a:moveTo>
                      <a:pt x="1453" y="1"/>
                    </a:moveTo>
                    <a:lnTo>
                      <a:pt x="1453" y="1"/>
                    </a:lnTo>
                    <a:cubicBezTo>
                      <a:pt x="1334" y="655"/>
                      <a:pt x="191" y="1132"/>
                      <a:pt x="191" y="1132"/>
                    </a:cubicBezTo>
                    <a:lnTo>
                      <a:pt x="0" y="1644"/>
                    </a:lnTo>
                    <a:cubicBezTo>
                      <a:pt x="1691" y="1298"/>
                      <a:pt x="1453" y="1"/>
                      <a:pt x="14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rot="10257581">
                <a:off x="7818548" y="3737932"/>
                <a:ext cx="531058" cy="294228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1399" extrusionOk="0">
                    <a:moveTo>
                      <a:pt x="2525" y="1"/>
                    </a:moveTo>
                    <a:lnTo>
                      <a:pt x="2525" y="1"/>
                    </a:lnTo>
                    <a:cubicBezTo>
                      <a:pt x="2127" y="742"/>
                      <a:pt x="1223" y="869"/>
                      <a:pt x="647" y="869"/>
                    </a:cubicBezTo>
                    <a:cubicBezTo>
                      <a:pt x="344" y="869"/>
                      <a:pt x="132" y="834"/>
                      <a:pt x="132" y="834"/>
                    </a:cubicBezTo>
                    <a:lnTo>
                      <a:pt x="1" y="1334"/>
                    </a:lnTo>
                    <a:cubicBezTo>
                      <a:pt x="231" y="1378"/>
                      <a:pt x="441" y="1398"/>
                      <a:pt x="633" y="1398"/>
                    </a:cubicBezTo>
                    <a:cubicBezTo>
                      <a:pt x="2240" y="1398"/>
                      <a:pt x="2525" y="1"/>
                      <a:pt x="2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 rot="10257581">
                <a:off x="7725083" y="3645181"/>
                <a:ext cx="633694" cy="15878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755" extrusionOk="0">
                    <a:moveTo>
                      <a:pt x="3012" y="1"/>
                    </a:moveTo>
                    <a:cubicBezTo>
                      <a:pt x="2615" y="263"/>
                      <a:pt x="2157" y="349"/>
                      <a:pt x="1727" y="349"/>
                    </a:cubicBezTo>
                    <a:cubicBezTo>
                      <a:pt x="908" y="349"/>
                      <a:pt x="191" y="37"/>
                      <a:pt x="191" y="37"/>
                    </a:cubicBezTo>
                    <a:lnTo>
                      <a:pt x="0" y="453"/>
                    </a:lnTo>
                    <a:cubicBezTo>
                      <a:pt x="470" y="672"/>
                      <a:pt x="893" y="754"/>
                      <a:pt x="1262" y="754"/>
                    </a:cubicBezTo>
                    <a:cubicBezTo>
                      <a:pt x="2380" y="754"/>
                      <a:pt x="3012" y="1"/>
                      <a:pt x="3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 rot="10257581">
                <a:off x="8230544" y="3189022"/>
                <a:ext cx="258063" cy="44081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096" extrusionOk="0">
                    <a:moveTo>
                      <a:pt x="608" y="0"/>
                    </a:moveTo>
                    <a:lnTo>
                      <a:pt x="286" y="429"/>
                    </a:lnTo>
                    <a:cubicBezTo>
                      <a:pt x="286" y="429"/>
                      <a:pt x="489" y="1655"/>
                      <a:pt x="1" y="2096"/>
                    </a:cubicBezTo>
                    <a:cubicBezTo>
                      <a:pt x="1" y="2096"/>
                      <a:pt x="1227" y="160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 rot="10257581">
                <a:off x="8023771" y="3143786"/>
                <a:ext cx="390985" cy="60128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59" extrusionOk="0">
                    <a:moveTo>
                      <a:pt x="358" y="1"/>
                    </a:moveTo>
                    <a:lnTo>
                      <a:pt x="1" y="382"/>
                    </a:lnTo>
                    <a:cubicBezTo>
                      <a:pt x="1" y="382"/>
                      <a:pt x="1215" y="1727"/>
                      <a:pt x="572" y="2858"/>
                    </a:cubicBezTo>
                    <a:cubicBezTo>
                      <a:pt x="572" y="2858"/>
                      <a:pt x="1858" y="1620"/>
                      <a:pt x="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rot="10257581">
                <a:off x="7961196" y="3220030"/>
                <a:ext cx="418327" cy="583619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775" extrusionOk="0">
                    <a:moveTo>
                      <a:pt x="250" y="1"/>
                    </a:moveTo>
                    <a:lnTo>
                      <a:pt x="0" y="382"/>
                    </a:lnTo>
                    <a:cubicBezTo>
                      <a:pt x="0" y="382"/>
                      <a:pt x="1500" y="1394"/>
                      <a:pt x="1476" y="2775"/>
                    </a:cubicBezTo>
                    <a:cubicBezTo>
                      <a:pt x="1476" y="2775"/>
                      <a:pt x="1988" y="1132"/>
                      <a:pt x="2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" name="Google Shape;406;p8"/>
            <p:cNvSpPr/>
            <p:nvPr/>
          </p:nvSpPr>
          <p:spPr>
            <a:xfrm rot="10257581">
              <a:off x="8216410" y="3520345"/>
              <a:ext cx="320738" cy="361108"/>
            </a:xfrm>
            <a:custGeom>
              <a:avLst/>
              <a:gdLst/>
              <a:ahLst/>
              <a:cxnLst/>
              <a:rect l="l" t="t" r="r" b="b"/>
              <a:pathLst>
                <a:path w="1525" h="1717" extrusionOk="0">
                  <a:moveTo>
                    <a:pt x="1439" y="1"/>
                  </a:moveTo>
                  <a:cubicBezTo>
                    <a:pt x="1264" y="1"/>
                    <a:pt x="670" y="35"/>
                    <a:pt x="358" y="478"/>
                  </a:cubicBezTo>
                  <a:cubicBezTo>
                    <a:pt x="1" y="1014"/>
                    <a:pt x="286" y="1716"/>
                    <a:pt x="286" y="1716"/>
                  </a:cubicBezTo>
                  <a:cubicBezTo>
                    <a:pt x="286" y="1716"/>
                    <a:pt x="1525" y="1323"/>
                    <a:pt x="1489" y="2"/>
                  </a:cubicBezTo>
                  <a:cubicBezTo>
                    <a:pt x="1489" y="2"/>
                    <a:pt x="1471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8"/>
          <p:cNvSpPr/>
          <p:nvPr/>
        </p:nvSpPr>
        <p:spPr>
          <a:xfrm rot="-5400000" flipH="1">
            <a:off x="-2691018" y="2512247"/>
            <a:ext cx="8632961" cy="3424264"/>
          </a:xfrm>
          <a:custGeom>
            <a:avLst/>
            <a:gdLst/>
            <a:ahLst/>
            <a:cxnLst/>
            <a:rect l="l" t="t" r="r" b="b"/>
            <a:pathLst>
              <a:path w="33112" h="13134" extrusionOk="0">
                <a:moveTo>
                  <a:pt x="9418" y="1"/>
                </a:moveTo>
                <a:lnTo>
                  <a:pt x="9418" y="13"/>
                </a:lnTo>
                <a:lnTo>
                  <a:pt x="1" y="13"/>
                </a:lnTo>
                <a:lnTo>
                  <a:pt x="1" y="12597"/>
                </a:lnTo>
                <a:cubicBezTo>
                  <a:pt x="1" y="12597"/>
                  <a:pt x="2156" y="11371"/>
                  <a:pt x="1537" y="8811"/>
                </a:cubicBezTo>
                <a:cubicBezTo>
                  <a:pt x="905" y="6251"/>
                  <a:pt x="1644" y="5787"/>
                  <a:pt x="3215" y="4882"/>
                </a:cubicBezTo>
                <a:cubicBezTo>
                  <a:pt x="4799" y="3977"/>
                  <a:pt x="4346" y="2144"/>
                  <a:pt x="6204" y="1298"/>
                </a:cubicBezTo>
                <a:cubicBezTo>
                  <a:pt x="6402" y="1209"/>
                  <a:pt x="6593" y="1169"/>
                  <a:pt x="6779" y="1169"/>
                </a:cubicBezTo>
                <a:cubicBezTo>
                  <a:pt x="8343" y="1169"/>
                  <a:pt x="9418" y="4025"/>
                  <a:pt x="9418" y="4025"/>
                </a:cubicBezTo>
                <a:cubicBezTo>
                  <a:pt x="10038" y="4894"/>
                  <a:pt x="10823" y="5644"/>
                  <a:pt x="11740" y="6132"/>
                </a:cubicBezTo>
                <a:cubicBezTo>
                  <a:pt x="12240" y="6406"/>
                  <a:pt x="12752" y="6585"/>
                  <a:pt x="13312" y="6680"/>
                </a:cubicBezTo>
                <a:cubicBezTo>
                  <a:pt x="13955" y="6799"/>
                  <a:pt x="14621" y="6811"/>
                  <a:pt x="15276" y="6835"/>
                </a:cubicBezTo>
                <a:cubicBezTo>
                  <a:pt x="15919" y="6835"/>
                  <a:pt x="16598" y="6835"/>
                  <a:pt x="17253" y="6918"/>
                </a:cubicBezTo>
                <a:cubicBezTo>
                  <a:pt x="17812" y="6990"/>
                  <a:pt x="18372" y="7144"/>
                  <a:pt x="18908" y="7335"/>
                </a:cubicBezTo>
                <a:cubicBezTo>
                  <a:pt x="19979" y="7704"/>
                  <a:pt x="20968" y="8287"/>
                  <a:pt x="21908" y="8978"/>
                </a:cubicBezTo>
                <a:cubicBezTo>
                  <a:pt x="22861" y="9669"/>
                  <a:pt x="23754" y="10478"/>
                  <a:pt x="24587" y="11324"/>
                </a:cubicBezTo>
                <a:cubicBezTo>
                  <a:pt x="25341" y="12089"/>
                  <a:pt x="26211" y="13134"/>
                  <a:pt x="27347" y="13134"/>
                </a:cubicBezTo>
                <a:cubicBezTo>
                  <a:pt x="27359" y="13134"/>
                  <a:pt x="27372" y="13134"/>
                  <a:pt x="27385" y="13133"/>
                </a:cubicBezTo>
                <a:cubicBezTo>
                  <a:pt x="28445" y="13098"/>
                  <a:pt x="29099" y="12133"/>
                  <a:pt x="29397" y="11145"/>
                </a:cubicBezTo>
                <a:cubicBezTo>
                  <a:pt x="29576" y="10562"/>
                  <a:pt x="29635" y="9954"/>
                  <a:pt x="29695" y="9347"/>
                </a:cubicBezTo>
                <a:cubicBezTo>
                  <a:pt x="29754" y="8633"/>
                  <a:pt x="29766" y="7918"/>
                  <a:pt x="29778" y="7216"/>
                </a:cubicBezTo>
                <a:cubicBezTo>
                  <a:pt x="29814" y="5942"/>
                  <a:pt x="29861" y="4644"/>
                  <a:pt x="30219" y="3406"/>
                </a:cubicBezTo>
                <a:cubicBezTo>
                  <a:pt x="30516" y="2382"/>
                  <a:pt x="31016" y="1382"/>
                  <a:pt x="31838" y="727"/>
                </a:cubicBezTo>
                <a:cubicBezTo>
                  <a:pt x="32219" y="417"/>
                  <a:pt x="32671" y="203"/>
                  <a:pt x="33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8"/>
          <p:cNvSpPr/>
          <p:nvPr/>
        </p:nvSpPr>
        <p:spPr>
          <a:xfrm>
            <a:off x="8377936" y="2678313"/>
            <a:ext cx="1166921" cy="966773"/>
          </a:xfrm>
          <a:custGeom>
            <a:avLst/>
            <a:gdLst/>
            <a:ahLst/>
            <a:cxnLst/>
            <a:rect l="l" t="t" r="r" b="b"/>
            <a:pathLst>
              <a:path w="4466" h="3700" extrusionOk="0">
                <a:moveTo>
                  <a:pt x="2099" y="0"/>
                </a:moveTo>
                <a:cubicBezTo>
                  <a:pt x="1943" y="0"/>
                  <a:pt x="1787" y="15"/>
                  <a:pt x="1634" y="45"/>
                </a:cubicBezTo>
                <a:lnTo>
                  <a:pt x="1634" y="45"/>
                </a:lnTo>
                <a:lnTo>
                  <a:pt x="1750" y="13"/>
                </a:lnTo>
                <a:lnTo>
                  <a:pt x="1750" y="13"/>
                </a:lnTo>
                <a:cubicBezTo>
                  <a:pt x="1060" y="121"/>
                  <a:pt x="393" y="537"/>
                  <a:pt x="167" y="1192"/>
                </a:cubicBezTo>
                <a:cubicBezTo>
                  <a:pt x="0" y="1633"/>
                  <a:pt x="60" y="2145"/>
                  <a:pt x="286" y="2561"/>
                </a:cubicBezTo>
                <a:cubicBezTo>
                  <a:pt x="512" y="2978"/>
                  <a:pt x="881" y="3311"/>
                  <a:pt x="1310" y="3502"/>
                </a:cubicBezTo>
                <a:cubicBezTo>
                  <a:pt x="1613" y="3632"/>
                  <a:pt x="1943" y="3700"/>
                  <a:pt x="2271" y="3700"/>
                </a:cubicBezTo>
                <a:cubicBezTo>
                  <a:pt x="2754" y="3700"/>
                  <a:pt x="3232" y="3552"/>
                  <a:pt x="3608" y="3240"/>
                </a:cubicBezTo>
                <a:cubicBezTo>
                  <a:pt x="4227" y="2728"/>
                  <a:pt x="4465" y="1752"/>
                  <a:pt x="4060" y="1061"/>
                </a:cubicBezTo>
                <a:cubicBezTo>
                  <a:pt x="3953" y="835"/>
                  <a:pt x="3763" y="644"/>
                  <a:pt x="3560" y="490"/>
                </a:cubicBezTo>
                <a:cubicBezTo>
                  <a:pt x="3143" y="167"/>
                  <a:pt x="2621" y="0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8"/>
          <p:cNvSpPr txBox="1">
            <a:spLocks noGrp="1"/>
          </p:cNvSpPr>
          <p:nvPr>
            <p:ph type="title"/>
          </p:nvPr>
        </p:nvSpPr>
        <p:spPr>
          <a:xfrm>
            <a:off x="3028150" y="1429050"/>
            <a:ext cx="4366200" cy="216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10" name="Google Shape;410;p8"/>
          <p:cNvGrpSpPr/>
          <p:nvPr/>
        </p:nvGrpSpPr>
        <p:grpSpPr>
          <a:xfrm rot="-9936342">
            <a:off x="8784639" y="1421022"/>
            <a:ext cx="484907" cy="753933"/>
            <a:chOff x="2080816" y="437481"/>
            <a:chExt cx="333180" cy="518029"/>
          </a:xfrm>
        </p:grpSpPr>
        <p:sp>
          <p:nvSpPr>
            <p:cNvPr id="411" name="Google Shape;411;p8"/>
            <p:cNvSpPr/>
            <p:nvPr/>
          </p:nvSpPr>
          <p:spPr>
            <a:xfrm>
              <a:off x="2080816" y="728825"/>
              <a:ext cx="45387" cy="58488"/>
            </a:xfrm>
            <a:custGeom>
              <a:avLst/>
              <a:gdLst/>
              <a:ahLst/>
              <a:cxnLst/>
              <a:rect l="l" t="t" r="r" b="b"/>
              <a:pathLst>
                <a:path w="537" h="692" extrusionOk="0">
                  <a:moveTo>
                    <a:pt x="196" y="0"/>
                  </a:moveTo>
                  <a:cubicBezTo>
                    <a:pt x="164" y="0"/>
                    <a:pt x="133" y="8"/>
                    <a:pt x="108" y="24"/>
                  </a:cubicBezTo>
                  <a:cubicBezTo>
                    <a:pt x="13" y="72"/>
                    <a:pt x="1" y="179"/>
                    <a:pt x="49" y="263"/>
                  </a:cubicBezTo>
                  <a:cubicBezTo>
                    <a:pt x="96" y="382"/>
                    <a:pt x="156" y="489"/>
                    <a:pt x="191" y="608"/>
                  </a:cubicBezTo>
                  <a:cubicBezTo>
                    <a:pt x="215" y="663"/>
                    <a:pt x="279" y="692"/>
                    <a:pt x="341" y="692"/>
                  </a:cubicBezTo>
                  <a:cubicBezTo>
                    <a:pt x="373" y="692"/>
                    <a:pt x="405" y="684"/>
                    <a:pt x="430" y="667"/>
                  </a:cubicBezTo>
                  <a:cubicBezTo>
                    <a:pt x="525" y="620"/>
                    <a:pt x="537" y="513"/>
                    <a:pt x="489" y="429"/>
                  </a:cubicBezTo>
                  <a:cubicBezTo>
                    <a:pt x="453" y="310"/>
                    <a:pt x="394" y="203"/>
                    <a:pt x="346" y="84"/>
                  </a:cubicBezTo>
                  <a:cubicBezTo>
                    <a:pt x="323" y="29"/>
                    <a:pt x="25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2132204" y="695017"/>
              <a:ext cx="48345" cy="64404"/>
            </a:xfrm>
            <a:custGeom>
              <a:avLst/>
              <a:gdLst/>
              <a:ahLst/>
              <a:cxnLst/>
              <a:rect l="l" t="t" r="r" b="b"/>
              <a:pathLst>
                <a:path w="572" h="762" extrusionOk="0">
                  <a:moveTo>
                    <a:pt x="181" y="1"/>
                  </a:moveTo>
                  <a:cubicBezTo>
                    <a:pt x="150" y="1"/>
                    <a:pt x="120" y="7"/>
                    <a:pt x="95" y="20"/>
                  </a:cubicBezTo>
                  <a:cubicBezTo>
                    <a:pt x="24" y="67"/>
                    <a:pt x="0" y="174"/>
                    <a:pt x="36" y="258"/>
                  </a:cubicBezTo>
                  <a:cubicBezTo>
                    <a:pt x="95" y="401"/>
                    <a:pt x="167" y="543"/>
                    <a:pt x="226" y="674"/>
                  </a:cubicBezTo>
                  <a:cubicBezTo>
                    <a:pt x="256" y="734"/>
                    <a:pt x="314" y="761"/>
                    <a:pt x="371" y="761"/>
                  </a:cubicBezTo>
                  <a:cubicBezTo>
                    <a:pt x="405" y="761"/>
                    <a:pt x="438" y="752"/>
                    <a:pt x="464" y="734"/>
                  </a:cubicBezTo>
                  <a:cubicBezTo>
                    <a:pt x="560" y="698"/>
                    <a:pt x="572" y="591"/>
                    <a:pt x="524" y="496"/>
                  </a:cubicBezTo>
                  <a:cubicBezTo>
                    <a:pt x="464" y="365"/>
                    <a:pt x="393" y="222"/>
                    <a:pt x="334" y="79"/>
                  </a:cubicBezTo>
                  <a:cubicBezTo>
                    <a:pt x="302" y="25"/>
                    <a:pt x="241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2190523" y="634838"/>
              <a:ext cx="47416" cy="66771"/>
            </a:xfrm>
            <a:custGeom>
              <a:avLst/>
              <a:gdLst/>
              <a:ahLst/>
              <a:cxnLst/>
              <a:rect l="l" t="t" r="r" b="b"/>
              <a:pathLst>
                <a:path w="561" h="790" extrusionOk="0">
                  <a:moveTo>
                    <a:pt x="206" y="0"/>
                  </a:moveTo>
                  <a:cubicBezTo>
                    <a:pt x="193" y="0"/>
                    <a:pt x="180" y="2"/>
                    <a:pt x="167" y="5"/>
                  </a:cubicBezTo>
                  <a:cubicBezTo>
                    <a:pt x="72" y="41"/>
                    <a:pt x="1" y="136"/>
                    <a:pt x="48" y="220"/>
                  </a:cubicBezTo>
                  <a:cubicBezTo>
                    <a:pt x="108" y="363"/>
                    <a:pt x="144" y="517"/>
                    <a:pt x="203" y="660"/>
                  </a:cubicBezTo>
                  <a:cubicBezTo>
                    <a:pt x="232" y="736"/>
                    <a:pt x="291" y="790"/>
                    <a:pt x="362" y="790"/>
                  </a:cubicBezTo>
                  <a:cubicBezTo>
                    <a:pt x="380" y="790"/>
                    <a:pt x="398" y="786"/>
                    <a:pt x="417" y="779"/>
                  </a:cubicBezTo>
                  <a:cubicBezTo>
                    <a:pt x="501" y="755"/>
                    <a:pt x="560" y="660"/>
                    <a:pt x="536" y="577"/>
                  </a:cubicBezTo>
                  <a:cubicBezTo>
                    <a:pt x="477" y="422"/>
                    <a:pt x="429" y="279"/>
                    <a:pt x="370" y="124"/>
                  </a:cubicBezTo>
                  <a:cubicBezTo>
                    <a:pt x="350" y="54"/>
                    <a:pt x="27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2231770" y="577617"/>
              <a:ext cx="51473" cy="43866"/>
            </a:xfrm>
            <a:custGeom>
              <a:avLst/>
              <a:gdLst/>
              <a:ahLst/>
              <a:cxnLst/>
              <a:rect l="l" t="t" r="r" b="b"/>
              <a:pathLst>
                <a:path w="609" h="519" extrusionOk="0">
                  <a:moveTo>
                    <a:pt x="208" y="1"/>
                  </a:moveTo>
                  <a:cubicBezTo>
                    <a:pt x="147" y="1"/>
                    <a:pt x="81" y="38"/>
                    <a:pt x="48" y="87"/>
                  </a:cubicBezTo>
                  <a:cubicBezTo>
                    <a:pt x="1" y="182"/>
                    <a:pt x="37" y="266"/>
                    <a:pt x="108" y="325"/>
                  </a:cubicBezTo>
                  <a:cubicBezTo>
                    <a:pt x="179" y="385"/>
                    <a:pt x="251" y="444"/>
                    <a:pt x="334" y="492"/>
                  </a:cubicBezTo>
                  <a:cubicBezTo>
                    <a:pt x="357" y="511"/>
                    <a:pt x="384" y="519"/>
                    <a:pt x="413" y="519"/>
                  </a:cubicBezTo>
                  <a:cubicBezTo>
                    <a:pt x="474" y="519"/>
                    <a:pt x="540" y="481"/>
                    <a:pt x="572" y="432"/>
                  </a:cubicBezTo>
                  <a:cubicBezTo>
                    <a:pt x="608" y="337"/>
                    <a:pt x="584" y="254"/>
                    <a:pt x="513" y="194"/>
                  </a:cubicBezTo>
                  <a:cubicBezTo>
                    <a:pt x="429" y="135"/>
                    <a:pt x="358" y="75"/>
                    <a:pt x="287" y="27"/>
                  </a:cubicBezTo>
                  <a:cubicBezTo>
                    <a:pt x="264" y="9"/>
                    <a:pt x="237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2261014" y="520565"/>
              <a:ext cx="64489" cy="29244"/>
            </a:xfrm>
            <a:custGeom>
              <a:avLst/>
              <a:gdLst/>
              <a:ahLst/>
              <a:cxnLst/>
              <a:rect l="l" t="t" r="r" b="b"/>
              <a:pathLst>
                <a:path w="763" h="346" extrusionOk="0">
                  <a:moveTo>
                    <a:pt x="226" y="0"/>
                  </a:moveTo>
                  <a:cubicBezTo>
                    <a:pt x="0" y="0"/>
                    <a:pt x="0" y="345"/>
                    <a:pt x="226" y="345"/>
                  </a:cubicBezTo>
                  <a:lnTo>
                    <a:pt x="536" y="345"/>
                  </a:lnTo>
                  <a:cubicBezTo>
                    <a:pt x="762" y="345"/>
                    <a:pt x="762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2297189" y="437481"/>
              <a:ext cx="54431" cy="33301"/>
            </a:xfrm>
            <a:custGeom>
              <a:avLst/>
              <a:gdLst/>
              <a:ahLst/>
              <a:cxnLst/>
              <a:rect l="l" t="t" r="r" b="b"/>
              <a:pathLst>
                <a:path w="644" h="394" extrusionOk="0">
                  <a:moveTo>
                    <a:pt x="465" y="1"/>
                  </a:moveTo>
                  <a:cubicBezTo>
                    <a:pt x="450" y="1"/>
                    <a:pt x="434" y="3"/>
                    <a:pt x="417" y="7"/>
                  </a:cubicBezTo>
                  <a:cubicBezTo>
                    <a:pt x="334" y="19"/>
                    <a:pt x="227" y="42"/>
                    <a:pt x="132" y="66"/>
                  </a:cubicBezTo>
                  <a:cubicBezTo>
                    <a:pt x="48" y="78"/>
                    <a:pt x="1" y="185"/>
                    <a:pt x="13" y="269"/>
                  </a:cubicBezTo>
                  <a:cubicBezTo>
                    <a:pt x="42" y="348"/>
                    <a:pt x="105" y="394"/>
                    <a:pt x="179" y="394"/>
                  </a:cubicBezTo>
                  <a:cubicBezTo>
                    <a:pt x="195" y="394"/>
                    <a:pt x="211" y="392"/>
                    <a:pt x="227" y="388"/>
                  </a:cubicBezTo>
                  <a:cubicBezTo>
                    <a:pt x="310" y="376"/>
                    <a:pt x="417" y="340"/>
                    <a:pt x="513" y="328"/>
                  </a:cubicBezTo>
                  <a:cubicBezTo>
                    <a:pt x="596" y="316"/>
                    <a:pt x="644" y="209"/>
                    <a:pt x="632" y="126"/>
                  </a:cubicBezTo>
                  <a:cubicBezTo>
                    <a:pt x="602" y="47"/>
                    <a:pt x="540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2137191" y="807599"/>
              <a:ext cx="58488" cy="51895"/>
            </a:xfrm>
            <a:custGeom>
              <a:avLst/>
              <a:gdLst/>
              <a:ahLst/>
              <a:cxnLst/>
              <a:rect l="l" t="t" r="r" b="b"/>
              <a:pathLst>
                <a:path w="692" h="614" extrusionOk="0">
                  <a:moveTo>
                    <a:pt x="175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67" y="378"/>
                    <a:pt x="275" y="474"/>
                    <a:pt x="382" y="569"/>
                  </a:cubicBezTo>
                  <a:cubicBezTo>
                    <a:pt x="417" y="599"/>
                    <a:pt x="462" y="613"/>
                    <a:pt x="505" y="613"/>
                  </a:cubicBezTo>
                  <a:cubicBezTo>
                    <a:pt x="548" y="613"/>
                    <a:pt x="590" y="599"/>
                    <a:pt x="620" y="569"/>
                  </a:cubicBezTo>
                  <a:cubicBezTo>
                    <a:pt x="679" y="509"/>
                    <a:pt x="691" y="390"/>
                    <a:pt x="620" y="331"/>
                  </a:cubicBezTo>
                  <a:cubicBezTo>
                    <a:pt x="513" y="235"/>
                    <a:pt x="405" y="140"/>
                    <a:pt x="298" y="45"/>
                  </a:cubicBezTo>
                  <a:cubicBezTo>
                    <a:pt x="263" y="15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2204638" y="771931"/>
              <a:ext cx="41330" cy="42683"/>
            </a:xfrm>
            <a:custGeom>
              <a:avLst/>
              <a:gdLst/>
              <a:ahLst/>
              <a:cxnLst/>
              <a:rect l="l" t="t" r="r" b="b"/>
              <a:pathLst>
                <a:path w="489" h="505" extrusionOk="0">
                  <a:moveTo>
                    <a:pt x="185" y="1"/>
                  </a:moveTo>
                  <a:cubicBezTo>
                    <a:pt x="138" y="1"/>
                    <a:pt x="91" y="19"/>
                    <a:pt x="60" y="50"/>
                  </a:cubicBezTo>
                  <a:cubicBezTo>
                    <a:pt x="0" y="110"/>
                    <a:pt x="0" y="217"/>
                    <a:pt x="60" y="288"/>
                  </a:cubicBezTo>
                  <a:cubicBezTo>
                    <a:pt x="96" y="348"/>
                    <a:pt x="143" y="407"/>
                    <a:pt x="191" y="455"/>
                  </a:cubicBezTo>
                  <a:cubicBezTo>
                    <a:pt x="219" y="489"/>
                    <a:pt x="261" y="504"/>
                    <a:pt x="304" y="504"/>
                  </a:cubicBezTo>
                  <a:cubicBezTo>
                    <a:pt x="351" y="504"/>
                    <a:pt x="398" y="486"/>
                    <a:pt x="429" y="455"/>
                  </a:cubicBezTo>
                  <a:cubicBezTo>
                    <a:pt x="489" y="384"/>
                    <a:pt x="489" y="288"/>
                    <a:pt x="429" y="217"/>
                  </a:cubicBezTo>
                  <a:cubicBezTo>
                    <a:pt x="381" y="157"/>
                    <a:pt x="334" y="98"/>
                    <a:pt x="298" y="50"/>
                  </a:cubicBezTo>
                  <a:cubicBezTo>
                    <a:pt x="270" y="16"/>
                    <a:pt x="228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2257971" y="716739"/>
              <a:ext cx="52402" cy="47669"/>
            </a:xfrm>
            <a:custGeom>
              <a:avLst/>
              <a:gdLst/>
              <a:ahLst/>
              <a:cxnLst/>
              <a:rect l="l" t="t" r="r" b="b"/>
              <a:pathLst>
                <a:path w="620" h="564" extrusionOk="0">
                  <a:moveTo>
                    <a:pt x="181" y="0"/>
                  </a:moveTo>
                  <a:cubicBezTo>
                    <a:pt x="150" y="0"/>
                    <a:pt x="120" y="8"/>
                    <a:pt x="96" y="25"/>
                  </a:cubicBezTo>
                  <a:cubicBezTo>
                    <a:pt x="36" y="84"/>
                    <a:pt x="0" y="167"/>
                    <a:pt x="48" y="263"/>
                  </a:cubicBezTo>
                  <a:cubicBezTo>
                    <a:pt x="108" y="382"/>
                    <a:pt x="215" y="477"/>
                    <a:pt x="334" y="536"/>
                  </a:cubicBezTo>
                  <a:cubicBezTo>
                    <a:pt x="360" y="554"/>
                    <a:pt x="394" y="564"/>
                    <a:pt x="427" y="564"/>
                  </a:cubicBezTo>
                  <a:cubicBezTo>
                    <a:pt x="484" y="564"/>
                    <a:pt x="542" y="537"/>
                    <a:pt x="572" y="477"/>
                  </a:cubicBezTo>
                  <a:cubicBezTo>
                    <a:pt x="620" y="406"/>
                    <a:pt x="596" y="286"/>
                    <a:pt x="512" y="239"/>
                  </a:cubicBezTo>
                  <a:cubicBezTo>
                    <a:pt x="500" y="227"/>
                    <a:pt x="465" y="215"/>
                    <a:pt x="453" y="215"/>
                  </a:cubicBezTo>
                  <a:lnTo>
                    <a:pt x="441" y="203"/>
                  </a:lnTo>
                  <a:lnTo>
                    <a:pt x="405" y="167"/>
                  </a:lnTo>
                  <a:lnTo>
                    <a:pt x="381" y="144"/>
                  </a:lnTo>
                  <a:cubicBezTo>
                    <a:pt x="375" y="133"/>
                    <a:pt x="372" y="130"/>
                    <a:pt x="371" y="130"/>
                  </a:cubicBezTo>
                  <a:lnTo>
                    <a:pt x="371" y="130"/>
                  </a:lnTo>
                  <a:cubicBezTo>
                    <a:pt x="371" y="130"/>
                    <a:pt x="371" y="131"/>
                    <a:pt x="372" y="133"/>
                  </a:cubicBezTo>
                  <a:lnTo>
                    <a:pt x="372" y="133"/>
                  </a:lnTo>
                  <a:cubicBezTo>
                    <a:pt x="354" y="113"/>
                    <a:pt x="344" y="94"/>
                    <a:pt x="334" y="84"/>
                  </a:cubicBezTo>
                  <a:cubicBezTo>
                    <a:pt x="303" y="29"/>
                    <a:pt x="240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298203" y="628668"/>
              <a:ext cx="45387" cy="39978"/>
            </a:xfrm>
            <a:custGeom>
              <a:avLst/>
              <a:gdLst/>
              <a:ahLst/>
              <a:cxnLst/>
              <a:rect l="l" t="t" r="r" b="b"/>
              <a:pathLst>
                <a:path w="537" h="473" extrusionOk="0">
                  <a:moveTo>
                    <a:pt x="192" y="1"/>
                  </a:moveTo>
                  <a:cubicBezTo>
                    <a:pt x="151" y="1"/>
                    <a:pt x="111" y="16"/>
                    <a:pt x="84" y="55"/>
                  </a:cubicBezTo>
                  <a:cubicBezTo>
                    <a:pt x="24" y="114"/>
                    <a:pt x="1" y="233"/>
                    <a:pt x="84" y="293"/>
                  </a:cubicBezTo>
                  <a:cubicBezTo>
                    <a:pt x="120" y="328"/>
                    <a:pt x="167" y="376"/>
                    <a:pt x="227" y="424"/>
                  </a:cubicBezTo>
                  <a:cubicBezTo>
                    <a:pt x="258" y="455"/>
                    <a:pt x="305" y="473"/>
                    <a:pt x="352" y="473"/>
                  </a:cubicBezTo>
                  <a:cubicBezTo>
                    <a:pt x="395" y="473"/>
                    <a:pt x="437" y="458"/>
                    <a:pt x="465" y="424"/>
                  </a:cubicBezTo>
                  <a:cubicBezTo>
                    <a:pt x="525" y="352"/>
                    <a:pt x="536" y="245"/>
                    <a:pt x="465" y="185"/>
                  </a:cubicBezTo>
                  <a:cubicBezTo>
                    <a:pt x="417" y="138"/>
                    <a:pt x="382" y="90"/>
                    <a:pt x="322" y="55"/>
                  </a:cubicBezTo>
                  <a:cubicBezTo>
                    <a:pt x="290" y="22"/>
                    <a:pt x="240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2337505" y="561305"/>
              <a:ext cx="51388" cy="37273"/>
            </a:xfrm>
            <a:custGeom>
              <a:avLst/>
              <a:gdLst/>
              <a:ahLst/>
              <a:cxnLst/>
              <a:rect l="l" t="t" r="r" b="b"/>
              <a:pathLst>
                <a:path w="608" h="441" extrusionOk="0">
                  <a:moveTo>
                    <a:pt x="184" y="1"/>
                  </a:moveTo>
                  <a:cubicBezTo>
                    <a:pt x="104" y="1"/>
                    <a:pt x="32" y="56"/>
                    <a:pt x="12" y="137"/>
                  </a:cubicBezTo>
                  <a:cubicBezTo>
                    <a:pt x="0" y="220"/>
                    <a:pt x="48" y="316"/>
                    <a:pt x="131" y="340"/>
                  </a:cubicBezTo>
                  <a:cubicBezTo>
                    <a:pt x="226" y="363"/>
                    <a:pt x="298" y="399"/>
                    <a:pt x="393" y="435"/>
                  </a:cubicBezTo>
                  <a:cubicBezTo>
                    <a:pt x="405" y="438"/>
                    <a:pt x="418" y="440"/>
                    <a:pt x="431" y="440"/>
                  </a:cubicBezTo>
                  <a:cubicBezTo>
                    <a:pt x="506" y="440"/>
                    <a:pt x="585" y="385"/>
                    <a:pt x="595" y="304"/>
                  </a:cubicBezTo>
                  <a:cubicBezTo>
                    <a:pt x="607" y="220"/>
                    <a:pt x="572" y="137"/>
                    <a:pt x="476" y="101"/>
                  </a:cubicBezTo>
                  <a:cubicBezTo>
                    <a:pt x="381" y="66"/>
                    <a:pt x="310" y="42"/>
                    <a:pt x="226" y="6"/>
                  </a:cubicBezTo>
                  <a:cubicBezTo>
                    <a:pt x="212" y="3"/>
                    <a:pt x="198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2357621" y="498421"/>
              <a:ext cx="44288" cy="37273"/>
            </a:xfrm>
            <a:custGeom>
              <a:avLst/>
              <a:gdLst/>
              <a:ahLst/>
              <a:cxnLst/>
              <a:rect l="l" t="t" r="r" b="b"/>
              <a:pathLst>
                <a:path w="524" h="441" extrusionOk="0">
                  <a:moveTo>
                    <a:pt x="191" y="0"/>
                  </a:moveTo>
                  <a:cubicBezTo>
                    <a:pt x="155" y="0"/>
                    <a:pt x="107" y="12"/>
                    <a:pt x="72" y="48"/>
                  </a:cubicBezTo>
                  <a:cubicBezTo>
                    <a:pt x="36" y="107"/>
                    <a:pt x="0" y="226"/>
                    <a:pt x="72" y="286"/>
                  </a:cubicBezTo>
                  <a:cubicBezTo>
                    <a:pt x="119" y="322"/>
                    <a:pt x="167" y="357"/>
                    <a:pt x="214" y="405"/>
                  </a:cubicBezTo>
                  <a:cubicBezTo>
                    <a:pt x="238" y="429"/>
                    <a:pt x="286" y="441"/>
                    <a:pt x="334" y="441"/>
                  </a:cubicBezTo>
                  <a:cubicBezTo>
                    <a:pt x="369" y="441"/>
                    <a:pt x="417" y="429"/>
                    <a:pt x="453" y="405"/>
                  </a:cubicBezTo>
                  <a:cubicBezTo>
                    <a:pt x="512" y="345"/>
                    <a:pt x="524" y="226"/>
                    <a:pt x="453" y="167"/>
                  </a:cubicBezTo>
                  <a:cubicBezTo>
                    <a:pt x="405" y="119"/>
                    <a:pt x="357" y="83"/>
                    <a:pt x="310" y="48"/>
                  </a:cubicBezTo>
                  <a:cubicBezTo>
                    <a:pt x="286" y="12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2186551" y="910461"/>
              <a:ext cx="48345" cy="45049"/>
            </a:xfrm>
            <a:custGeom>
              <a:avLst/>
              <a:gdLst/>
              <a:ahLst/>
              <a:cxnLst/>
              <a:rect l="l" t="t" r="r" b="b"/>
              <a:pathLst>
                <a:path w="572" h="533" extrusionOk="0">
                  <a:moveTo>
                    <a:pt x="180" y="0"/>
                  </a:moveTo>
                  <a:cubicBezTo>
                    <a:pt x="139" y="0"/>
                    <a:pt x="99" y="16"/>
                    <a:pt x="72" y="54"/>
                  </a:cubicBezTo>
                  <a:cubicBezTo>
                    <a:pt x="12" y="114"/>
                    <a:pt x="0" y="209"/>
                    <a:pt x="72" y="292"/>
                  </a:cubicBezTo>
                  <a:lnTo>
                    <a:pt x="274" y="483"/>
                  </a:lnTo>
                  <a:cubicBezTo>
                    <a:pt x="305" y="514"/>
                    <a:pt x="352" y="532"/>
                    <a:pt x="399" y="532"/>
                  </a:cubicBezTo>
                  <a:cubicBezTo>
                    <a:pt x="442" y="532"/>
                    <a:pt x="484" y="517"/>
                    <a:pt x="512" y="483"/>
                  </a:cubicBezTo>
                  <a:cubicBezTo>
                    <a:pt x="572" y="411"/>
                    <a:pt x="572" y="304"/>
                    <a:pt x="512" y="245"/>
                  </a:cubicBezTo>
                  <a:lnTo>
                    <a:pt x="310" y="54"/>
                  </a:lnTo>
                  <a:cubicBezTo>
                    <a:pt x="277" y="22"/>
                    <a:pt x="228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251885" y="850451"/>
              <a:ext cx="35329" cy="51726"/>
            </a:xfrm>
            <a:custGeom>
              <a:avLst/>
              <a:gdLst/>
              <a:ahLst/>
              <a:cxnLst/>
              <a:rect l="l" t="t" r="r" b="b"/>
              <a:pathLst>
                <a:path w="418" h="612" extrusionOk="0">
                  <a:moveTo>
                    <a:pt x="167" y="0"/>
                  </a:moveTo>
                  <a:cubicBezTo>
                    <a:pt x="155" y="0"/>
                    <a:pt x="144" y="1"/>
                    <a:pt x="132" y="2"/>
                  </a:cubicBezTo>
                  <a:cubicBezTo>
                    <a:pt x="49" y="26"/>
                    <a:pt x="1" y="121"/>
                    <a:pt x="13" y="205"/>
                  </a:cubicBezTo>
                  <a:cubicBezTo>
                    <a:pt x="37" y="300"/>
                    <a:pt x="61" y="407"/>
                    <a:pt x="72" y="490"/>
                  </a:cubicBezTo>
                  <a:cubicBezTo>
                    <a:pt x="93" y="574"/>
                    <a:pt x="169" y="612"/>
                    <a:pt x="252" y="612"/>
                  </a:cubicBezTo>
                  <a:cubicBezTo>
                    <a:pt x="263" y="612"/>
                    <a:pt x="275" y="611"/>
                    <a:pt x="287" y="609"/>
                  </a:cubicBezTo>
                  <a:cubicBezTo>
                    <a:pt x="370" y="586"/>
                    <a:pt x="418" y="490"/>
                    <a:pt x="406" y="407"/>
                  </a:cubicBezTo>
                  <a:cubicBezTo>
                    <a:pt x="382" y="312"/>
                    <a:pt x="358" y="205"/>
                    <a:pt x="346" y="121"/>
                  </a:cubicBezTo>
                  <a:cubicBezTo>
                    <a:pt x="325" y="38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289075" y="803035"/>
              <a:ext cx="53670" cy="57220"/>
            </a:xfrm>
            <a:custGeom>
              <a:avLst/>
              <a:gdLst/>
              <a:ahLst/>
              <a:cxnLst/>
              <a:rect l="l" t="t" r="r" b="b"/>
              <a:pathLst>
                <a:path w="635" h="677" extrusionOk="0">
                  <a:moveTo>
                    <a:pt x="223" y="0"/>
                  </a:moveTo>
                  <a:cubicBezTo>
                    <a:pt x="109" y="0"/>
                    <a:pt x="0" y="116"/>
                    <a:pt x="73" y="254"/>
                  </a:cubicBezTo>
                  <a:cubicBezTo>
                    <a:pt x="132" y="373"/>
                    <a:pt x="204" y="468"/>
                    <a:pt x="263" y="587"/>
                  </a:cubicBezTo>
                  <a:cubicBezTo>
                    <a:pt x="297" y="651"/>
                    <a:pt x="350" y="677"/>
                    <a:pt x="403" y="677"/>
                  </a:cubicBezTo>
                  <a:cubicBezTo>
                    <a:pt x="518" y="677"/>
                    <a:pt x="634" y="555"/>
                    <a:pt x="561" y="432"/>
                  </a:cubicBezTo>
                  <a:cubicBezTo>
                    <a:pt x="502" y="313"/>
                    <a:pt x="430" y="206"/>
                    <a:pt x="371" y="87"/>
                  </a:cubicBezTo>
                  <a:cubicBezTo>
                    <a:pt x="332" y="26"/>
                    <a:pt x="277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341477" y="726374"/>
              <a:ext cx="43359" cy="60770"/>
            </a:xfrm>
            <a:custGeom>
              <a:avLst/>
              <a:gdLst/>
              <a:ahLst/>
              <a:cxnLst/>
              <a:rect l="l" t="t" r="r" b="b"/>
              <a:pathLst>
                <a:path w="513" h="719" extrusionOk="0">
                  <a:moveTo>
                    <a:pt x="186" y="0"/>
                  </a:moveTo>
                  <a:cubicBezTo>
                    <a:pt x="172" y="0"/>
                    <a:pt x="158" y="2"/>
                    <a:pt x="144" y="6"/>
                  </a:cubicBezTo>
                  <a:cubicBezTo>
                    <a:pt x="60" y="30"/>
                    <a:pt x="1" y="125"/>
                    <a:pt x="24" y="220"/>
                  </a:cubicBezTo>
                  <a:cubicBezTo>
                    <a:pt x="72" y="339"/>
                    <a:pt x="120" y="458"/>
                    <a:pt x="155" y="589"/>
                  </a:cubicBezTo>
                  <a:cubicBezTo>
                    <a:pt x="184" y="665"/>
                    <a:pt x="251" y="719"/>
                    <a:pt x="319" y="719"/>
                  </a:cubicBezTo>
                  <a:cubicBezTo>
                    <a:pt x="336" y="719"/>
                    <a:pt x="353" y="715"/>
                    <a:pt x="370" y="708"/>
                  </a:cubicBezTo>
                  <a:cubicBezTo>
                    <a:pt x="441" y="684"/>
                    <a:pt x="513" y="589"/>
                    <a:pt x="489" y="506"/>
                  </a:cubicBezTo>
                  <a:cubicBezTo>
                    <a:pt x="441" y="387"/>
                    <a:pt x="394" y="268"/>
                    <a:pt x="358" y="125"/>
                  </a:cubicBezTo>
                  <a:cubicBezTo>
                    <a:pt x="327" y="54"/>
                    <a:pt x="263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370637" y="663152"/>
              <a:ext cx="43359" cy="43866"/>
            </a:xfrm>
            <a:custGeom>
              <a:avLst/>
              <a:gdLst/>
              <a:ahLst/>
              <a:cxnLst/>
              <a:rect l="l" t="t" r="r" b="b"/>
              <a:pathLst>
                <a:path w="513" h="519" extrusionOk="0">
                  <a:moveTo>
                    <a:pt x="188" y="1"/>
                  </a:moveTo>
                  <a:cubicBezTo>
                    <a:pt x="158" y="1"/>
                    <a:pt x="126" y="9"/>
                    <a:pt x="96" y="28"/>
                  </a:cubicBezTo>
                  <a:cubicBezTo>
                    <a:pt x="25" y="75"/>
                    <a:pt x="1" y="194"/>
                    <a:pt x="37" y="266"/>
                  </a:cubicBezTo>
                  <a:cubicBezTo>
                    <a:pt x="84" y="325"/>
                    <a:pt x="120" y="385"/>
                    <a:pt x="156" y="432"/>
                  </a:cubicBezTo>
                  <a:cubicBezTo>
                    <a:pt x="188" y="481"/>
                    <a:pt x="249" y="519"/>
                    <a:pt x="310" y="519"/>
                  </a:cubicBezTo>
                  <a:cubicBezTo>
                    <a:pt x="339" y="519"/>
                    <a:pt x="367" y="511"/>
                    <a:pt x="394" y="492"/>
                  </a:cubicBezTo>
                  <a:cubicBezTo>
                    <a:pt x="477" y="444"/>
                    <a:pt x="513" y="337"/>
                    <a:pt x="453" y="254"/>
                  </a:cubicBezTo>
                  <a:cubicBezTo>
                    <a:pt x="418" y="194"/>
                    <a:pt x="382" y="135"/>
                    <a:pt x="334" y="87"/>
                  </a:cubicBezTo>
                  <a:cubicBezTo>
                    <a:pt x="310" y="38"/>
                    <a:pt x="252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8"/>
          <p:cNvSpPr/>
          <p:nvPr/>
        </p:nvSpPr>
        <p:spPr>
          <a:xfrm rot="4251141">
            <a:off x="7981919" y="-761568"/>
            <a:ext cx="1839822" cy="2602136"/>
          </a:xfrm>
          <a:custGeom>
            <a:avLst/>
            <a:gdLst/>
            <a:ahLst/>
            <a:cxnLst/>
            <a:rect l="l" t="t" r="r" b="b"/>
            <a:pathLst>
              <a:path w="7740" h="10947" extrusionOk="0">
                <a:moveTo>
                  <a:pt x="592" y="1"/>
                </a:moveTo>
                <a:cubicBezTo>
                  <a:pt x="563" y="1"/>
                  <a:pt x="525" y="33"/>
                  <a:pt x="525" y="88"/>
                </a:cubicBezTo>
                <a:cubicBezTo>
                  <a:pt x="584" y="897"/>
                  <a:pt x="822" y="1719"/>
                  <a:pt x="1120" y="2493"/>
                </a:cubicBezTo>
                <a:cubicBezTo>
                  <a:pt x="1096" y="2529"/>
                  <a:pt x="1060" y="2552"/>
                  <a:pt x="1013" y="2612"/>
                </a:cubicBezTo>
                <a:cubicBezTo>
                  <a:pt x="929" y="2719"/>
                  <a:pt x="810" y="2874"/>
                  <a:pt x="703" y="3041"/>
                </a:cubicBezTo>
                <a:cubicBezTo>
                  <a:pt x="584" y="3231"/>
                  <a:pt x="477" y="3445"/>
                  <a:pt x="382" y="3683"/>
                </a:cubicBezTo>
                <a:cubicBezTo>
                  <a:pt x="275" y="3922"/>
                  <a:pt x="203" y="4172"/>
                  <a:pt x="144" y="4445"/>
                </a:cubicBezTo>
                <a:cubicBezTo>
                  <a:pt x="84" y="4707"/>
                  <a:pt x="36" y="4981"/>
                  <a:pt x="25" y="5231"/>
                </a:cubicBezTo>
                <a:cubicBezTo>
                  <a:pt x="1" y="5362"/>
                  <a:pt x="1" y="5481"/>
                  <a:pt x="1" y="5600"/>
                </a:cubicBezTo>
                <a:cubicBezTo>
                  <a:pt x="1" y="5719"/>
                  <a:pt x="25" y="5838"/>
                  <a:pt x="25" y="5946"/>
                </a:cubicBezTo>
                <a:cubicBezTo>
                  <a:pt x="36" y="6053"/>
                  <a:pt x="48" y="6160"/>
                  <a:pt x="60" y="6243"/>
                </a:cubicBezTo>
                <a:cubicBezTo>
                  <a:pt x="84" y="6339"/>
                  <a:pt x="96" y="6410"/>
                  <a:pt x="108" y="6469"/>
                </a:cubicBezTo>
                <a:cubicBezTo>
                  <a:pt x="144" y="6600"/>
                  <a:pt x="167" y="6672"/>
                  <a:pt x="167" y="6672"/>
                </a:cubicBezTo>
                <a:lnTo>
                  <a:pt x="322" y="6529"/>
                </a:lnTo>
                <a:cubicBezTo>
                  <a:pt x="358" y="6481"/>
                  <a:pt x="406" y="6410"/>
                  <a:pt x="465" y="6350"/>
                </a:cubicBezTo>
                <a:cubicBezTo>
                  <a:pt x="525" y="6279"/>
                  <a:pt x="572" y="6196"/>
                  <a:pt x="632" y="6112"/>
                </a:cubicBezTo>
                <a:cubicBezTo>
                  <a:pt x="691" y="6017"/>
                  <a:pt x="751" y="5922"/>
                  <a:pt x="798" y="5815"/>
                </a:cubicBezTo>
                <a:cubicBezTo>
                  <a:pt x="858" y="5707"/>
                  <a:pt x="894" y="5588"/>
                  <a:pt x="953" y="5469"/>
                </a:cubicBezTo>
                <a:cubicBezTo>
                  <a:pt x="1060" y="5231"/>
                  <a:pt x="1132" y="4981"/>
                  <a:pt x="1191" y="4707"/>
                </a:cubicBezTo>
                <a:cubicBezTo>
                  <a:pt x="1251" y="4445"/>
                  <a:pt x="1299" y="4172"/>
                  <a:pt x="1310" y="3922"/>
                </a:cubicBezTo>
                <a:cubicBezTo>
                  <a:pt x="1334" y="3672"/>
                  <a:pt x="1334" y="3421"/>
                  <a:pt x="1310" y="3207"/>
                </a:cubicBezTo>
                <a:cubicBezTo>
                  <a:pt x="1299" y="3100"/>
                  <a:pt x="1287" y="3005"/>
                  <a:pt x="1275" y="2921"/>
                </a:cubicBezTo>
                <a:lnTo>
                  <a:pt x="1275" y="2921"/>
                </a:lnTo>
                <a:cubicBezTo>
                  <a:pt x="1299" y="2981"/>
                  <a:pt x="1310" y="3041"/>
                  <a:pt x="1346" y="3100"/>
                </a:cubicBezTo>
                <a:cubicBezTo>
                  <a:pt x="1584" y="3672"/>
                  <a:pt x="1846" y="4207"/>
                  <a:pt x="2144" y="4743"/>
                </a:cubicBezTo>
                <a:cubicBezTo>
                  <a:pt x="2132" y="4755"/>
                  <a:pt x="2108" y="4791"/>
                  <a:pt x="2084" y="4815"/>
                </a:cubicBezTo>
                <a:cubicBezTo>
                  <a:pt x="2001" y="4922"/>
                  <a:pt x="1882" y="5065"/>
                  <a:pt x="1775" y="5243"/>
                </a:cubicBezTo>
                <a:cubicBezTo>
                  <a:pt x="1656" y="5422"/>
                  <a:pt x="1549" y="5648"/>
                  <a:pt x="1453" y="5886"/>
                </a:cubicBezTo>
                <a:cubicBezTo>
                  <a:pt x="1346" y="6124"/>
                  <a:pt x="1275" y="6374"/>
                  <a:pt x="1215" y="6648"/>
                </a:cubicBezTo>
                <a:cubicBezTo>
                  <a:pt x="1156" y="6910"/>
                  <a:pt x="1108" y="7184"/>
                  <a:pt x="1096" y="7434"/>
                </a:cubicBezTo>
                <a:cubicBezTo>
                  <a:pt x="1072" y="7565"/>
                  <a:pt x="1072" y="7684"/>
                  <a:pt x="1072" y="7803"/>
                </a:cubicBezTo>
                <a:cubicBezTo>
                  <a:pt x="1072" y="7922"/>
                  <a:pt x="1096" y="8041"/>
                  <a:pt x="1096" y="8148"/>
                </a:cubicBezTo>
                <a:cubicBezTo>
                  <a:pt x="1108" y="8255"/>
                  <a:pt x="1120" y="8363"/>
                  <a:pt x="1132" y="8446"/>
                </a:cubicBezTo>
                <a:cubicBezTo>
                  <a:pt x="1156" y="8541"/>
                  <a:pt x="1168" y="8613"/>
                  <a:pt x="1179" y="8684"/>
                </a:cubicBezTo>
                <a:cubicBezTo>
                  <a:pt x="1215" y="8815"/>
                  <a:pt x="1239" y="8898"/>
                  <a:pt x="1239" y="8898"/>
                </a:cubicBezTo>
                <a:lnTo>
                  <a:pt x="1394" y="8744"/>
                </a:lnTo>
                <a:cubicBezTo>
                  <a:pt x="1430" y="8696"/>
                  <a:pt x="1477" y="8625"/>
                  <a:pt x="1537" y="8565"/>
                </a:cubicBezTo>
                <a:cubicBezTo>
                  <a:pt x="1596" y="8494"/>
                  <a:pt x="1644" y="8422"/>
                  <a:pt x="1703" y="8327"/>
                </a:cubicBezTo>
                <a:cubicBezTo>
                  <a:pt x="1763" y="8244"/>
                  <a:pt x="1822" y="8136"/>
                  <a:pt x="1870" y="8029"/>
                </a:cubicBezTo>
                <a:cubicBezTo>
                  <a:pt x="1930" y="7922"/>
                  <a:pt x="1965" y="7803"/>
                  <a:pt x="2025" y="7684"/>
                </a:cubicBezTo>
                <a:cubicBezTo>
                  <a:pt x="2132" y="7446"/>
                  <a:pt x="2203" y="7196"/>
                  <a:pt x="2263" y="6934"/>
                </a:cubicBezTo>
                <a:cubicBezTo>
                  <a:pt x="2322" y="6660"/>
                  <a:pt x="2370" y="6398"/>
                  <a:pt x="2382" y="6136"/>
                </a:cubicBezTo>
                <a:cubicBezTo>
                  <a:pt x="2406" y="5886"/>
                  <a:pt x="2406" y="5636"/>
                  <a:pt x="2382" y="5422"/>
                </a:cubicBezTo>
                <a:cubicBezTo>
                  <a:pt x="2370" y="5303"/>
                  <a:pt x="2358" y="5219"/>
                  <a:pt x="2346" y="5112"/>
                </a:cubicBezTo>
                <a:lnTo>
                  <a:pt x="2346" y="5112"/>
                </a:lnTo>
                <a:cubicBezTo>
                  <a:pt x="2644" y="5624"/>
                  <a:pt x="2965" y="6112"/>
                  <a:pt x="3311" y="6589"/>
                </a:cubicBezTo>
                <a:lnTo>
                  <a:pt x="3263" y="6672"/>
                </a:lnTo>
                <a:cubicBezTo>
                  <a:pt x="3204" y="6791"/>
                  <a:pt x="3144" y="6970"/>
                  <a:pt x="3096" y="7184"/>
                </a:cubicBezTo>
                <a:cubicBezTo>
                  <a:pt x="3037" y="7386"/>
                  <a:pt x="3001" y="7624"/>
                  <a:pt x="2977" y="7886"/>
                </a:cubicBezTo>
                <a:cubicBezTo>
                  <a:pt x="2954" y="8136"/>
                  <a:pt x="2954" y="8398"/>
                  <a:pt x="2977" y="8684"/>
                </a:cubicBezTo>
                <a:cubicBezTo>
                  <a:pt x="3001" y="8958"/>
                  <a:pt x="3037" y="9220"/>
                  <a:pt x="3096" y="9470"/>
                </a:cubicBezTo>
                <a:cubicBezTo>
                  <a:pt x="3132" y="9589"/>
                  <a:pt x="3156" y="9708"/>
                  <a:pt x="3204" y="9827"/>
                </a:cubicBezTo>
                <a:cubicBezTo>
                  <a:pt x="3239" y="9946"/>
                  <a:pt x="3275" y="10053"/>
                  <a:pt x="3323" y="10149"/>
                </a:cubicBezTo>
                <a:cubicBezTo>
                  <a:pt x="3370" y="10244"/>
                  <a:pt x="3418" y="10339"/>
                  <a:pt x="3442" y="10410"/>
                </a:cubicBezTo>
                <a:cubicBezTo>
                  <a:pt x="3489" y="10482"/>
                  <a:pt x="3513" y="10565"/>
                  <a:pt x="3561" y="10625"/>
                </a:cubicBezTo>
                <a:cubicBezTo>
                  <a:pt x="3632" y="10744"/>
                  <a:pt x="3680" y="10803"/>
                  <a:pt x="3680" y="10803"/>
                </a:cubicBezTo>
                <a:cubicBezTo>
                  <a:pt x="3680" y="10803"/>
                  <a:pt x="3727" y="10720"/>
                  <a:pt x="3775" y="10601"/>
                </a:cubicBezTo>
                <a:cubicBezTo>
                  <a:pt x="3799" y="10541"/>
                  <a:pt x="3835" y="10470"/>
                  <a:pt x="3858" y="10387"/>
                </a:cubicBezTo>
                <a:cubicBezTo>
                  <a:pt x="3894" y="10291"/>
                  <a:pt x="3918" y="10208"/>
                  <a:pt x="3954" y="10101"/>
                </a:cubicBezTo>
                <a:cubicBezTo>
                  <a:pt x="3977" y="9994"/>
                  <a:pt x="3989" y="9875"/>
                  <a:pt x="4025" y="9768"/>
                </a:cubicBezTo>
                <a:cubicBezTo>
                  <a:pt x="4037" y="9648"/>
                  <a:pt x="4049" y="9529"/>
                  <a:pt x="4073" y="9398"/>
                </a:cubicBezTo>
                <a:cubicBezTo>
                  <a:pt x="4085" y="9148"/>
                  <a:pt x="4085" y="8875"/>
                  <a:pt x="4073" y="8601"/>
                </a:cubicBezTo>
                <a:cubicBezTo>
                  <a:pt x="4049" y="8327"/>
                  <a:pt x="4013" y="8065"/>
                  <a:pt x="3954" y="7803"/>
                </a:cubicBezTo>
                <a:cubicBezTo>
                  <a:pt x="3894" y="7565"/>
                  <a:pt x="3811" y="7327"/>
                  <a:pt x="3727" y="7136"/>
                </a:cubicBezTo>
                <a:lnTo>
                  <a:pt x="3727" y="7136"/>
                </a:lnTo>
                <a:cubicBezTo>
                  <a:pt x="4037" y="7529"/>
                  <a:pt x="4347" y="7910"/>
                  <a:pt x="4680" y="8279"/>
                </a:cubicBezTo>
                <a:cubicBezTo>
                  <a:pt x="4728" y="8398"/>
                  <a:pt x="4787" y="8541"/>
                  <a:pt x="4870" y="8696"/>
                </a:cubicBezTo>
                <a:cubicBezTo>
                  <a:pt x="4978" y="8898"/>
                  <a:pt x="5109" y="9101"/>
                  <a:pt x="5263" y="9291"/>
                </a:cubicBezTo>
                <a:cubicBezTo>
                  <a:pt x="5418" y="9506"/>
                  <a:pt x="5597" y="9696"/>
                  <a:pt x="5799" y="9887"/>
                </a:cubicBezTo>
                <a:cubicBezTo>
                  <a:pt x="5990" y="10065"/>
                  <a:pt x="6192" y="10244"/>
                  <a:pt x="6418" y="10387"/>
                </a:cubicBezTo>
                <a:cubicBezTo>
                  <a:pt x="6525" y="10458"/>
                  <a:pt x="6633" y="10518"/>
                  <a:pt x="6728" y="10577"/>
                </a:cubicBezTo>
                <a:cubicBezTo>
                  <a:pt x="6835" y="10637"/>
                  <a:pt x="6942" y="10684"/>
                  <a:pt x="7049" y="10720"/>
                </a:cubicBezTo>
                <a:cubicBezTo>
                  <a:pt x="7145" y="10768"/>
                  <a:pt x="7240" y="10803"/>
                  <a:pt x="7311" y="10827"/>
                </a:cubicBezTo>
                <a:cubicBezTo>
                  <a:pt x="7406" y="10863"/>
                  <a:pt x="7478" y="10887"/>
                  <a:pt x="7537" y="10899"/>
                </a:cubicBezTo>
                <a:cubicBezTo>
                  <a:pt x="7668" y="10934"/>
                  <a:pt x="7740" y="10946"/>
                  <a:pt x="7740" y="10946"/>
                </a:cubicBezTo>
                <a:cubicBezTo>
                  <a:pt x="7740" y="10946"/>
                  <a:pt x="7728" y="10875"/>
                  <a:pt x="7680" y="10744"/>
                </a:cubicBezTo>
                <a:cubicBezTo>
                  <a:pt x="7668" y="10684"/>
                  <a:pt x="7645" y="10601"/>
                  <a:pt x="7597" y="10518"/>
                </a:cubicBezTo>
                <a:cubicBezTo>
                  <a:pt x="7561" y="10422"/>
                  <a:pt x="7526" y="10339"/>
                  <a:pt x="7466" y="10244"/>
                </a:cubicBezTo>
                <a:cubicBezTo>
                  <a:pt x="7418" y="10160"/>
                  <a:pt x="7359" y="10053"/>
                  <a:pt x="7287" y="9946"/>
                </a:cubicBezTo>
                <a:cubicBezTo>
                  <a:pt x="7228" y="9851"/>
                  <a:pt x="7145" y="9744"/>
                  <a:pt x="7061" y="9648"/>
                </a:cubicBezTo>
                <a:cubicBezTo>
                  <a:pt x="6894" y="9446"/>
                  <a:pt x="6716" y="9256"/>
                  <a:pt x="6525" y="9077"/>
                </a:cubicBezTo>
                <a:cubicBezTo>
                  <a:pt x="6335" y="8898"/>
                  <a:pt x="6109" y="8720"/>
                  <a:pt x="5894" y="8577"/>
                </a:cubicBezTo>
                <a:cubicBezTo>
                  <a:pt x="5692" y="8434"/>
                  <a:pt x="5466" y="8327"/>
                  <a:pt x="5275" y="8244"/>
                </a:cubicBezTo>
                <a:cubicBezTo>
                  <a:pt x="5085" y="8148"/>
                  <a:pt x="4906" y="8089"/>
                  <a:pt x="4763" y="8065"/>
                </a:cubicBezTo>
                <a:cubicBezTo>
                  <a:pt x="4728" y="8041"/>
                  <a:pt x="4692" y="8041"/>
                  <a:pt x="4644" y="8029"/>
                </a:cubicBezTo>
                <a:cubicBezTo>
                  <a:pt x="4108" y="7434"/>
                  <a:pt x="3620" y="6815"/>
                  <a:pt x="3180" y="6160"/>
                </a:cubicBezTo>
                <a:lnTo>
                  <a:pt x="3180" y="6160"/>
                </a:lnTo>
                <a:cubicBezTo>
                  <a:pt x="3275" y="6231"/>
                  <a:pt x="3418" y="6303"/>
                  <a:pt x="3573" y="6374"/>
                </a:cubicBezTo>
                <a:cubicBezTo>
                  <a:pt x="3775" y="6469"/>
                  <a:pt x="3989" y="6553"/>
                  <a:pt x="4251" y="6636"/>
                </a:cubicBezTo>
                <a:cubicBezTo>
                  <a:pt x="4501" y="6708"/>
                  <a:pt x="4763" y="6755"/>
                  <a:pt x="5037" y="6779"/>
                </a:cubicBezTo>
                <a:cubicBezTo>
                  <a:pt x="5234" y="6806"/>
                  <a:pt x="5437" y="6819"/>
                  <a:pt x="5637" y="6819"/>
                </a:cubicBezTo>
                <a:cubicBezTo>
                  <a:pt x="5703" y="6819"/>
                  <a:pt x="5769" y="6818"/>
                  <a:pt x="5835" y="6815"/>
                </a:cubicBezTo>
                <a:cubicBezTo>
                  <a:pt x="5978" y="6815"/>
                  <a:pt x="6097" y="6791"/>
                  <a:pt x="6216" y="6779"/>
                </a:cubicBezTo>
                <a:cubicBezTo>
                  <a:pt x="6335" y="6767"/>
                  <a:pt x="6454" y="6755"/>
                  <a:pt x="6549" y="6720"/>
                </a:cubicBezTo>
                <a:cubicBezTo>
                  <a:pt x="6656" y="6696"/>
                  <a:pt x="6764" y="6672"/>
                  <a:pt x="6835" y="6648"/>
                </a:cubicBezTo>
                <a:cubicBezTo>
                  <a:pt x="6930" y="6612"/>
                  <a:pt x="7002" y="6589"/>
                  <a:pt x="7061" y="6577"/>
                </a:cubicBezTo>
                <a:cubicBezTo>
                  <a:pt x="7180" y="6529"/>
                  <a:pt x="7252" y="6481"/>
                  <a:pt x="7252" y="6481"/>
                </a:cubicBezTo>
                <a:cubicBezTo>
                  <a:pt x="7252" y="6481"/>
                  <a:pt x="7192" y="6422"/>
                  <a:pt x="7073" y="6350"/>
                </a:cubicBezTo>
                <a:cubicBezTo>
                  <a:pt x="7014" y="6303"/>
                  <a:pt x="6954" y="6279"/>
                  <a:pt x="6883" y="6231"/>
                </a:cubicBezTo>
                <a:cubicBezTo>
                  <a:pt x="6811" y="6184"/>
                  <a:pt x="6716" y="6136"/>
                  <a:pt x="6609" y="6100"/>
                </a:cubicBezTo>
                <a:lnTo>
                  <a:pt x="6299" y="5958"/>
                </a:lnTo>
                <a:cubicBezTo>
                  <a:pt x="6180" y="5922"/>
                  <a:pt x="6061" y="5886"/>
                  <a:pt x="5942" y="5850"/>
                </a:cubicBezTo>
                <a:cubicBezTo>
                  <a:pt x="5692" y="5767"/>
                  <a:pt x="5418" y="5731"/>
                  <a:pt x="5156" y="5696"/>
                </a:cubicBezTo>
                <a:cubicBezTo>
                  <a:pt x="4951" y="5669"/>
                  <a:pt x="4752" y="5655"/>
                  <a:pt x="4550" y="5655"/>
                </a:cubicBezTo>
                <a:cubicBezTo>
                  <a:pt x="4483" y="5655"/>
                  <a:pt x="4415" y="5657"/>
                  <a:pt x="4347" y="5660"/>
                </a:cubicBezTo>
                <a:cubicBezTo>
                  <a:pt x="4097" y="5684"/>
                  <a:pt x="3846" y="5707"/>
                  <a:pt x="3632" y="5755"/>
                </a:cubicBezTo>
                <a:cubicBezTo>
                  <a:pt x="3430" y="5803"/>
                  <a:pt x="3251" y="5862"/>
                  <a:pt x="3132" y="5910"/>
                </a:cubicBezTo>
                <a:cubicBezTo>
                  <a:pt x="3084" y="5922"/>
                  <a:pt x="3037" y="5934"/>
                  <a:pt x="3013" y="5946"/>
                </a:cubicBezTo>
                <a:cubicBezTo>
                  <a:pt x="2561" y="5291"/>
                  <a:pt x="2168" y="4588"/>
                  <a:pt x="1822" y="3874"/>
                </a:cubicBezTo>
                <a:lnTo>
                  <a:pt x="1822" y="3874"/>
                </a:lnTo>
                <a:cubicBezTo>
                  <a:pt x="1834" y="3898"/>
                  <a:pt x="1870" y="3910"/>
                  <a:pt x="1894" y="3922"/>
                </a:cubicBezTo>
                <a:cubicBezTo>
                  <a:pt x="2001" y="3993"/>
                  <a:pt x="2168" y="4088"/>
                  <a:pt x="2358" y="4195"/>
                </a:cubicBezTo>
                <a:cubicBezTo>
                  <a:pt x="2549" y="4279"/>
                  <a:pt x="2775" y="4374"/>
                  <a:pt x="3025" y="4445"/>
                </a:cubicBezTo>
                <a:cubicBezTo>
                  <a:pt x="3275" y="4517"/>
                  <a:pt x="3549" y="4564"/>
                  <a:pt x="3811" y="4588"/>
                </a:cubicBezTo>
                <a:cubicBezTo>
                  <a:pt x="4016" y="4615"/>
                  <a:pt x="4215" y="4628"/>
                  <a:pt x="4417" y="4628"/>
                </a:cubicBezTo>
                <a:cubicBezTo>
                  <a:pt x="4484" y="4628"/>
                  <a:pt x="4552" y="4627"/>
                  <a:pt x="4620" y="4624"/>
                </a:cubicBezTo>
                <a:cubicBezTo>
                  <a:pt x="4751" y="4624"/>
                  <a:pt x="4870" y="4612"/>
                  <a:pt x="4989" y="4588"/>
                </a:cubicBezTo>
                <a:cubicBezTo>
                  <a:pt x="5109" y="4576"/>
                  <a:pt x="5228" y="4564"/>
                  <a:pt x="5335" y="4529"/>
                </a:cubicBezTo>
                <a:cubicBezTo>
                  <a:pt x="5442" y="4505"/>
                  <a:pt x="5537" y="4493"/>
                  <a:pt x="5621" y="4457"/>
                </a:cubicBezTo>
                <a:cubicBezTo>
                  <a:pt x="5704" y="4434"/>
                  <a:pt x="5775" y="4422"/>
                  <a:pt x="5835" y="4386"/>
                </a:cubicBezTo>
                <a:cubicBezTo>
                  <a:pt x="5954" y="4338"/>
                  <a:pt x="6037" y="4291"/>
                  <a:pt x="6037" y="4291"/>
                </a:cubicBezTo>
                <a:cubicBezTo>
                  <a:pt x="6037" y="4291"/>
                  <a:pt x="5978" y="4231"/>
                  <a:pt x="5859" y="4160"/>
                </a:cubicBezTo>
                <a:cubicBezTo>
                  <a:pt x="5799" y="4124"/>
                  <a:pt x="5740" y="4088"/>
                  <a:pt x="5656" y="4041"/>
                </a:cubicBezTo>
                <a:cubicBezTo>
                  <a:pt x="5585" y="4005"/>
                  <a:pt x="5501" y="3957"/>
                  <a:pt x="5394" y="3910"/>
                </a:cubicBezTo>
                <a:lnTo>
                  <a:pt x="5085" y="3779"/>
                </a:lnTo>
                <a:cubicBezTo>
                  <a:pt x="4966" y="3731"/>
                  <a:pt x="4847" y="3707"/>
                  <a:pt x="4728" y="3660"/>
                </a:cubicBezTo>
                <a:cubicBezTo>
                  <a:pt x="4466" y="3588"/>
                  <a:pt x="4216" y="3541"/>
                  <a:pt x="3930" y="3505"/>
                </a:cubicBezTo>
                <a:cubicBezTo>
                  <a:pt x="3738" y="3487"/>
                  <a:pt x="3540" y="3476"/>
                  <a:pt x="3345" y="3476"/>
                </a:cubicBezTo>
                <a:cubicBezTo>
                  <a:pt x="3273" y="3476"/>
                  <a:pt x="3202" y="3478"/>
                  <a:pt x="3132" y="3481"/>
                </a:cubicBezTo>
                <a:cubicBezTo>
                  <a:pt x="2882" y="3493"/>
                  <a:pt x="2620" y="3529"/>
                  <a:pt x="2418" y="3564"/>
                </a:cubicBezTo>
                <a:cubicBezTo>
                  <a:pt x="2203" y="3612"/>
                  <a:pt x="2025" y="3672"/>
                  <a:pt x="1906" y="3719"/>
                </a:cubicBezTo>
                <a:cubicBezTo>
                  <a:pt x="1846" y="3743"/>
                  <a:pt x="1811" y="3767"/>
                  <a:pt x="1763" y="3779"/>
                </a:cubicBezTo>
                <a:cubicBezTo>
                  <a:pt x="1632" y="3505"/>
                  <a:pt x="1513" y="3231"/>
                  <a:pt x="1394" y="2945"/>
                </a:cubicBezTo>
                <a:cubicBezTo>
                  <a:pt x="1251" y="2600"/>
                  <a:pt x="1108" y="2231"/>
                  <a:pt x="989" y="1874"/>
                </a:cubicBezTo>
                <a:lnTo>
                  <a:pt x="989" y="1874"/>
                </a:lnTo>
                <a:cubicBezTo>
                  <a:pt x="1013" y="1886"/>
                  <a:pt x="1049" y="1909"/>
                  <a:pt x="1072" y="1933"/>
                </a:cubicBezTo>
                <a:cubicBezTo>
                  <a:pt x="1179" y="2005"/>
                  <a:pt x="1346" y="2112"/>
                  <a:pt x="1537" y="2195"/>
                </a:cubicBezTo>
                <a:cubicBezTo>
                  <a:pt x="1727" y="2290"/>
                  <a:pt x="1953" y="2374"/>
                  <a:pt x="2203" y="2445"/>
                </a:cubicBezTo>
                <a:cubicBezTo>
                  <a:pt x="2465" y="2529"/>
                  <a:pt x="2727" y="2564"/>
                  <a:pt x="3001" y="2600"/>
                </a:cubicBezTo>
                <a:cubicBezTo>
                  <a:pt x="3198" y="2627"/>
                  <a:pt x="3401" y="2640"/>
                  <a:pt x="3596" y="2640"/>
                </a:cubicBezTo>
                <a:cubicBezTo>
                  <a:pt x="3660" y="2640"/>
                  <a:pt x="3724" y="2639"/>
                  <a:pt x="3787" y="2636"/>
                </a:cubicBezTo>
                <a:cubicBezTo>
                  <a:pt x="3918" y="2636"/>
                  <a:pt x="4037" y="2612"/>
                  <a:pt x="4156" y="2600"/>
                </a:cubicBezTo>
                <a:cubicBezTo>
                  <a:pt x="4275" y="2588"/>
                  <a:pt x="4394" y="2564"/>
                  <a:pt x="4501" y="2540"/>
                </a:cubicBezTo>
                <a:cubicBezTo>
                  <a:pt x="4608" y="2505"/>
                  <a:pt x="4704" y="2493"/>
                  <a:pt x="4787" y="2469"/>
                </a:cubicBezTo>
                <a:cubicBezTo>
                  <a:pt x="4870" y="2433"/>
                  <a:pt x="4942" y="2409"/>
                  <a:pt x="5001" y="2386"/>
                </a:cubicBezTo>
                <a:cubicBezTo>
                  <a:pt x="5120" y="2350"/>
                  <a:pt x="5204" y="2302"/>
                  <a:pt x="5204" y="2302"/>
                </a:cubicBezTo>
                <a:cubicBezTo>
                  <a:pt x="5204" y="2302"/>
                  <a:pt x="5144" y="2243"/>
                  <a:pt x="5025" y="2171"/>
                </a:cubicBezTo>
                <a:cubicBezTo>
                  <a:pt x="4966" y="2124"/>
                  <a:pt x="4906" y="2088"/>
                  <a:pt x="4823" y="2052"/>
                </a:cubicBezTo>
                <a:cubicBezTo>
                  <a:pt x="4751" y="2005"/>
                  <a:pt x="4668" y="1957"/>
                  <a:pt x="4561" y="1921"/>
                </a:cubicBezTo>
                <a:lnTo>
                  <a:pt x="4251" y="1778"/>
                </a:lnTo>
                <a:cubicBezTo>
                  <a:pt x="4132" y="1743"/>
                  <a:pt x="4013" y="1707"/>
                  <a:pt x="3894" y="1659"/>
                </a:cubicBezTo>
                <a:cubicBezTo>
                  <a:pt x="3632" y="1588"/>
                  <a:pt x="3370" y="1540"/>
                  <a:pt x="3096" y="1517"/>
                </a:cubicBezTo>
                <a:cubicBezTo>
                  <a:pt x="2900" y="1490"/>
                  <a:pt x="2697" y="1476"/>
                  <a:pt x="2497" y="1476"/>
                </a:cubicBezTo>
                <a:cubicBezTo>
                  <a:pt x="2430" y="1476"/>
                  <a:pt x="2364" y="1478"/>
                  <a:pt x="2299" y="1481"/>
                </a:cubicBezTo>
                <a:cubicBezTo>
                  <a:pt x="2049" y="1505"/>
                  <a:pt x="1811" y="1528"/>
                  <a:pt x="1584" y="1576"/>
                </a:cubicBezTo>
                <a:cubicBezTo>
                  <a:pt x="1370" y="1624"/>
                  <a:pt x="1191" y="1683"/>
                  <a:pt x="1072" y="1719"/>
                </a:cubicBezTo>
                <a:cubicBezTo>
                  <a:pt x="1013" y="1755"/>
                  <a:pt x="953" y="1767"/>
                  <a:pt x="929" y="1778"/>
                </a:cubicBezTo>
                <a:cubicBezTo>
                  <a:pt x="763" y="1243"/>
                  <a:pt x="632" y="695"/>
                  <a:pt x="584" y="147"/>
                </a:cubicBezTo>
                <a:cubicBezTo>
                  <a:pt x="648" y="45"/>
                  <a:pt x="626" y="1"/>
                  <a:pt x="5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3"/>
          <p:cNvSpPr/>
          <p:nvPr/>
        </p:nvSpPr>
        <p:spPr>
          <a:xfrm>
            <a:off x="6933825" y="3058231"/>
            <a:ext cx="2210158" cy="2085252"/>
          </a:xfrm>
          <a:custGeom>
            <a:avLst/>
            <a:gdLst/>
            <a:ahLst/>
            <a:cxnLst/>
            <a:rect l="l" t="t" r="r" b="b"/>
            <a:pathLst>
              <a:path w="15182" h="14324" extrusionOk="0">
                <a:moveTo>
                  <a:pt x="15181" y="1"/>
                </a:moveTo>
                <a:cubicBezTo>
                  <a:pt x="13753" y="96"/>
                  <a:pt x="12336" y="358"/>
                  <a:pt x="11133" y="1155"/>
                </a:cubicBezTo>
                <a:cubicBezTo>
                  <a:pt x="9645" y="2156"/>
                  <a:pt x="9169" y="3775"/>
                  <a:pt x="8823" y="5465"/>
                </a:cubicBezTo>
                <a:cubicBezTo>
                  <a:pt x="8490" y="7132"/>
                  <a:pt x="8061" y="8990"/>
                  <a:pt x="6371" y="9776"/>
                </a:cubicBezTo>
                <a:cubicBezTo>
                  <a:pt x="4859" y="10490"/>
                  <a:pt x="3037" y="10276"/>
                  <a:pt x="1584" y="11169"/>
                </a:cubicBezTo>
                <a:cubicBezTo>
                  <a:pt x="394" y="11907"/>
                  <a:pt x="37" y="13085"/>
                  <a:pt x="1" y="14324"/>
                </a:cubicBezTo>
                <a:lnTo>
                  <a:pt x="15181" y="14324"/>
                </a:lnTo>
                <a:lnTo>
                  <a:pt x="1518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3"/>
          <p:cNvSpPr/>
          <p:nvPr/>
        </p:nvSpPr>
        <p:spPr>
          <a:xfrm rot="9615186" flipH="1">
            <a:off x="8094444" y="3448806"/>
            <a:ext cx="1512648" cy="2139400"/>
          </a:xfrm>
          <a:custGeom>
            <a:avLst/>
            <a:gdLst/>
            <a:ahLst/>
            <a:cxnLst/>
            <a:rect l="l" t="t" r="r" b="b"/>
            <a:pathLst>
              <a:path w="7740" h="10947" extrusionOk="0">
                <a:moveTo>
                  <a:pt x="592" y="1"/>
                </a:moveTo>
                <a:cubicBezTo>
                  <a:pt x="563" y="1"/>
                  <a:pt x="525" y="33"/>
                  <a:pt x="525" y="88"/>
                </a:cubicBezTo>
                <a:cubicBezTo>
                  <a:pt x="584" y="897"/>
                  <a:pt x="822" y="1719"/>
                  <a:pt x="1120" y="2493"/>
                </a:cubicBezTo>
                <a:cubicBezTo>
                  <a:pt x="1096" y="2529"/>
                  <a:pt x="1060" y="2552"/>
                  <a:pt x="1013" y="2612"/>
                </a:cubicBezTo>
                <a:cubicBezTo>
                  <a:pt x="929" y="2719"/>
                  <a:pt x="810" y="2874"/>
                  <a:pt x="703" y="3041"/>
                </a:cubicBezTo>
                <a:cubicBezTo>
                  <a:pt x="584" y="3231"/>
                  <a:pt x="477" y="3445"/>
                  <a:pt x="382" y="3683"/>
                </a:cubicBezTo>
                <a:cubicBezTo>
                  <a:pt x="275" y="3922"/>
                  <a:pt x="203" y="4172"/>
                  <a:pt x="144" y="4445"/>
                </a:cubicBezTo>
                <a:cubicBezTo>
                  <a:pt x="84" y="4707"/>
                  <a:pt x="36" y="4981"/>
                  <a:pt x="25" y="5231"/>
                </a:cubicBezTo>
                <a:cubicBezTo>
                  <a:pt x="1" y="5362"/>
                  <a:pt x="1" y="5481"/>
                  <a:pt x="1" y="5600"/>
                </a:cubicBezTo>
                <a:cubicBezTo>
                  <a:pt x="1" y="5719"/>
                  <a:pt x="25" y="5838"/>
                  <a:pt x="25" y="5946"/>
                </a:cubicBezTo>
                <a:cubicBezTo>
                  <a:pt x="36" y="6053"/>
                  <a:pt x="48" y="6160"/>
                  <a:pt x="60" y="6243"/>
                </a:cubicBezTo>
                <a:cubicBezTo>
                  <a:pt x="84" y="6339"/>
                  <a:pt x="96" y="6410"/>
                  <a:pt x="108" y="6469"/>
                </a:cubicBezTo>
                <a:cubicBezTo>
                  <a:pt x="144" y="6600"/>
                  <a:pt x="167" y="6672"/>
                  <a:pt x="167" y="6672"/>
                </a:cubicBezTo>
                <a:lnTo>
                  <a:pt x="322" y="6529"/>
                </a:lnTo>
                <a:cubicBezTo>
                  <a:pt x="358" y="6481"/>
                  <a:pt x="406" y="6410"/>
                  <a:pt x="465" y="6350"/>
                </a:cubicBezTo>
                <a:cubicBezTo>
                  <a:pt x="525" y="6279"/>
                  <a:pt x="572" y="6196"/>
                  <a:pt x="632" y="6112"/>
                </a:cubicBezTo>
                <a:cubicBezTo>
                  <a:pt x="691" y="6017"/>
                  <a:pt x="751" y="5922"/>
                  <a:pt x="798" y="5815"/>
                </a:cubicBezTo>
                <a:cubicBezTo>
                  <a:pt x="858" y="5707"/>
                  <a:pt x="894" y="5588"/>
                  <a:pt x="953" y="5469"/>
                </a:cubicBezTo>
                <a:cubicBezTo>
                  <a:pt x="1060" y="5231"/>
                  <a:pt x="1132" y="4981"/>
                  <a:pt x="1191" y="4707"/>
                </a:cubicBezTo>
                <a:cubicBezTo>
                  <a:pt x="1251" y="4445"/>
                  <a:pt x="1299" y="4172"/>
                  <a:pt x="1310" y="3922"/>
                </a:cubicBezTo>
                <a:cubicBezTo>
                  <a:pt x="1334" y="3672"/>
                  <a:pt x="1334" y="3421"/>
                  <a:pt x="1310" y="3207"/>
                </a:cubicBezTo>
                <a:cubicBezTo>
                  <a:pt x="1299" y="3100"/>
                  <a:pt x="1287" y="3005"/>
                  <a:pt x="1275" y="2921"/>
                </a:cubicBezTo>
                <a:lnTo>
                  <a:pt x="1275" y="2921"/>
                </a:lnTo>
                <a:cubicBezTo>
                  <a:pt x="1299" y="2981"/>
                  <a:pt x="1310" y="3041"/>
                  <a:pt x="1346" y="3100"/>
                </a:cubicBezTo>
                <a:cubicBezTo>
                  <a:pt x="1584" y="3672"/>
                  <a:pt x="1846" y="4207"/>
                  <a:pt x="2144" y="4743"/>
                </a:cubicBezTo>
                <a:cubicBezTo>
                  <a:pt x="2132" y="4755"/>
                  <a:pt x="2108" y="4791"/>
                  <a:pt x="2084" y="4815"/>
                </a:cubicBezTo>
                <a:cubicBezTo>
                  <a:pt x="2001" y="4922"/>
                  <a:pt x="1882" y="5065"/>
                  <a:pt x="1775" y="5243"/>
                </a:cubicBezTo>
                <a:cubicBezTo>
                  <a:pt x="1656" y="5422"/>
                  <a:pt x="1549" y="5648"/>
                  <a:pt x="1453" y="5886"/>
                </a:cubicBezTo>
                <a:cubicBezTo>
                  <a:pt x="1346" y="6124"/>
                  <a:pt x="1275" y="6374"/>
                  <a:pt x="1215" y="6648"/>
                </a:cubicBezTo>
                <a:cubicBezTo>
                  <a:pt x="1156" y="6910"/>
                  <a:pt x="1108" y="7184"/>
                  <a:pt x="1096" y="7434"/>
                </a:cubicBezTo>
                <a:cubicBezTo>
                  <a:pt x="1072" y="7565"/>
                  <a:pt x="1072" y="7684"/>
                  <a:pt x="1072" y="7803"/>
                </a:cubicBezTo>
                <a:cubicBezTo>
                  <a:pt x="1072" y="7922"/>
                  <a:pt x="1096" y="8041"/>
                  <a:pt x="1096" y="8148"/>
                </a:cubicBezTo>
                <a:cubicBezTo>
                  <a:pt x="1108" y="8255"/>
                  <a:pt x="1120" y="8363"/>
                  <a:pt x="1132" y="8446"/>
                </a:cubicBezTo>
                <a:cubicBezTo>
                  <a:pt x="1156" y="8541"/>
                  <a:pt x="1168" y="8613"/>
                  <a:pt x="1179" y="8684"/>
                </a:cubicBezTo>
                <a:cubicBezTo>
                  <a:pt x="1215" y="8815"/>
                  <a:pt x="1239" y="8898"/>
                  <a:pt x="1239" y="8898"/>
                </a:cubicBezTo>
                <a:lnTo>
                  <a:pt x="1394" y="8744"/>
                </a:lnTo>
                <a:cubicBezTo>
                  <a:pt x="1430" y="8696"/>
                  <a:pt x="1477" y="8625"/>
                  <a:pt x="1537" y="8565"/>
                </a:cubicBezTo>
                <a:cubicBezTo>
                  <a:pt x="1596" y="8494"/>
                  <a:pt x="1644" y="8422"/>
                  <a:pt x="1703" y="8327"/>
                </a:cubicBezTo>
                <a:cubicBezTo>
                  <a:pt x="1763" y="8244"/>
                  <a:pt x="1822" y="8136"/>
                  <a:pt x="1870" y="8029"/>
                </a:cubicBezTo>
                <a:cubicBezTo>
                  <a:pt x="1930" y="7922"/>
                  <a:pt x="1965" y="7803"/>
                  <a:pt x="2025" y="7684"/>
                </a:cubicBezTo>
                <a:cubicBezTo>
                  <a:pt x="2132" y="7446"/>
                  <a:pt x="2203" y="7196"/>
                  <a:pt x="2263" y="6934"/>
                </a:cubicBezTo>
                <a:cubicBezTo>
                  <a:pt x="2322" y="6660"/>
                  <a:pt x="2370" y="6398"/>
                  <a:pt x="2382" y="6136"/>
                </a:cubicBezTo>
                <a:cubicBezTo>
                  <a:pt x="2406" y="5886"/>
                  <a:pt x="2406" y="5636"/>
                  <a:pt x="2382" y="5422"/>
                </a:cubicBezTo>
                <a:cubicBezTo>
                  <a:pt x="2370" y="5303"/>
                  <a:pt x="2358" y="5219"/>
                  <a:pt x="2346" y="5112"/>
                </a:cubicBezTo>
                <a:lnTo>
                  <a:pt x="2346" y="5112"/>
                </a:lnTo>
                <a:cubicBezTo>
                  <a:pt x="2644" y="5624"/>
                  <a:pt x="2965" y="6112"/>
                  <a:pt x="3311" y="6589"/>
                </a:cubicBezTo>
                <a:lnTo>
                  <a:pt x="3263" y="6672"/>
                </a:lnTo>
                <a:cubicBezTo>
                  <a:pt x="3204" y="6791"/>
                  <a:pt x="3144" y="6970"/>
                  <a:pt x="3096" y="7184"/>
                </a:cubicBezTo>
                <a:cubicBezTo>
                  <a:pt x="3037" y="7386"/>
                  <a:pt x="3001" y="7624"/>
                  <a:pt x="2977" y="7886"/>
                </a:cubicBezTo>
                <a:cubicBezTo>
                  <a:pt x="2954" y="8136"/>
                  <a:pt x="2954" y="8398"/>
                  <a:pt x="2977" y="8684"/>
                </a:cubicBezTo>
                <a:cubicBezTo>
                  <a:pt x="3001" y="8958"/>
                  <a:pt x="3037" y="9220"/>
                  <a:pt x="3096" y="9470"/>
                </a:cubicBezTo>
                <a:cubicBezTo>
                  <a:pt x="3132" y="9589"/>
                  <a:pt x="3156" y="9708"/>
                  <a:pt x="3204" y="9827"/>
                </a:cubicBezTo>
                <a:cubicBezTo>
                  <a:pt x="3239" y="9946"/>
                  <a:pt x="3275" y="10053"/>
                  <a:pt x="3323" y="10149"/>
                </a:cubicBezTo>
                <a:cubicBezTo>
                  <a:pt x="3370" y="10244"/>
                  <a:pt x="3418" y="10339"/>
                  <a:pt x="3442" y="10410"/>
                </a:cubicBezTo>
                <a:cubicBezTo>
                  <a:pt x="3489" y="10482"/>
                  <a:pt x="3513" y="10565"/>
                  <a:pt x="3561" y="10625"/>
                </a:cubicBezTo>
                <a:cubicBezTo>
                  <a:pt x="3632" y="10744"/>
                  <a:pt x="3680" y="10803"/>
                  <a:pt x="3680" y="10803"/>
                </a:cubicBezTo>
                <a:cubicBezTo>
                  <a:pt x="3680" y="10803"/>
                  <a:pt x="3727" y="10720"/>
                  <a:pt x="3775" y="10601"/>
                </a:cubicBezTo>
                <a:cubicBezTo>
                  <a:pt x="3799" y="10541"/>
                  <a:pt x="3835" y="10470"/>
                  <a:pt x="3858" y="10387"/>
                </a:cubicBezTo>
                <a:cubicBezTo>
                  <a:pt x="3894" y="10291"/>
                  <a:pt x="3918" y="10208"/>
                  <a:pt x="3954" y="10101"/>
                </a:cubicBezTo>
                <a:cubicBezTo>
                  <a:pt x="3977" y="9994"/>
                  <a:pt x="3989" y="9875"/>
                  <a:pt x="4025" y="9768"/>
                </a:cubicBezTo>
                <a:cubicBezTo>
                  <a:pt x="4037" y="9648"/>
                  <a:pt x="4049" y="9529"/>
                  <a:pt x="4073" y="9398"/>
                </a:cubicBezTo>
                <a:cubicBezTo>
                  <a:pt x="4085" y="9148"/>
                  <a:pt x="4085" y="8875"/>
                  <a:pt x="4073" y="8601"/>
                </a:cubicBezTo>
                <a:cubicBezTo>
                  <a:pt x="4049" y="8327"/>
                  <a:pt x="4013" y="8065"/>
                  <a:pt x="3954" y="7803"/>
                </a:cubicBezTo>
                <a:cubicBezTo>
                  <a:pt x="3894" y="7565"/>
                  <a:pt x="3811" y="7327"/>
                  <a:pt x="3727" y="7136"/>
                </a:cubicBezTo>
                <a:lnTo>
                  <a:pt x="3727" y="7136"/>
                </a:lnTo>
                <a:cubicBezTo>
                  <a:pt x="4037" y="7529"/>
                  <a:pt x="4347" y="7910"/>
                  <a:pt x="4680" y="8279"/>
                </a:cubicBezTo>
                <a:cubicBezTo>
                  <a:pt x="4728" y="8398"/>
                  <a:pt x="4787" y="8541"/>
                  <a:pt x="4870" y="8696"/>
                </a:cubicBezTo>
                <a:cubicBezTo>
                  <a:pt x="4978" y="8898"/>
                  <a:pt x="5109" y="9101"/>
                  <a:pt x="5263" y="9291"/>
                </a:cubicBezTo>
                <a:cubicBezTo>
                  <a:pt x="5418" y="9506"/>
                  <a:pt x="5597" y="9696"/>
                  <a:pt x="5799" y="9887"/>
                </a:cubicBezTo>
                <a:cubicBezTo>
                  <a:pt x="5990" y="10065"/>
                  <a:pt x="6192" y="10244"/>
                  <a:pt x="6418" y="10387"/>
                </a:cubicBezTo>
                <a:cubicBezTo>
                  <a:pt x="6525" y="10458"/>
                  <a:pt x="6633" y="10518"/>
                  <a:pt x="6728" y="10577"/>
                </a:cubicBezTo>
                <a:cubicBezTo>
                  <a:pt x="6835" y="10637"/>
                  <a:pt x="6942" y="10684"/>
                  <a:pt x="7049" y="10720"/>
                </a:cubicBezTo>
                <a:cubicBezTo>
                  <a:pt x="7145" y="10768"/>
                  <a:pt x="7240" y="10803"/>
                  <a:pt x="7311" y="10827"/>
                </a:cubicBezTo>
                <a:cubicBezTo>
                  <a:pt x="7406" y="10863"/>
                  <a:pt x="7478" y="10887"/>
                  <a:pt x="7537" y="10899"/>
                </a:cubicBezTo>
                <a:cubicBezTo>
                  <a:pt x="7668" y="10934"/>
                  <a:pt x="7740" y="10946"/>
                  <a:pt x="7740" y="10946"/>
                </a:cubicBezTo>
                <a:cubicBezTo>
                  <a:pt x="7740" y="10946"/>
                  <a:pt x="7728" y="10875"/>
                  <a:pt x="7680" y="10744"/>
                </a:cubicBezTo>
                <a:cubicBezTo>
                  <a:pt x="7668" y="10684"/>
                  <a:pt x="7645" y="10601"/>
                  <a:pt x="7597" y="10518"/>
                </a:cubicBezTo>
                <a:cubicBezTo>
                  <a:pt x="7561" y="10422"/>
                  <a:pt x="7526" y="10339"/>
                  <a:pt x="7466" y="10244"/>
                </a:cubicBezTo>
                <a:cubicBezTo>
                  <a:pt x="7418" y="10160"/>
                  <a:pt x="7359" y="10053"/>
                  <a:pt x="7287" y="9946"/>
                </a:cubicBezTo>
                <a:cubicBezTo>
                  <a:pt x="7228" y="9851"/>
                  <a:pt x="7145" y="9744"/>
                  <a:pt x="7061" y="9648"/>
                </a:cubicBezTo>
                <a:cubicBezTo>
                  <a:pt x="6894" y="9446"/>
                  <a:pt x="6716" y="9256"/>
                  <a:pt x="6525" y="9077"/>
                </a:cubicBezTo>
                <a:cubicBezTo>
                  <a:pt x="6335" y="8898"/>
                  <a:pt x="6109" y="8720"/>
                  <a:pt x="5894" y="8577"/>
                </a:cubicBezTo>
                <a:cubicBezTo>
                  <a:pt x="5692" y="8434"/>
                  <a:pt x="5466" y="8327"/>
                  <a:pt x="5275" y="8244"/>
                </a:cubicBezTo>
                <a:cubicBezTo>
                  <a:pt x="5085" y="8148"/>
                  <a:pt x="4906" y="8089"/>
                  <a:pt x="4763" y="8065"/>
                </a:cubicBezTo>
                <a:cubicBezTo>
                  <a:pt x="4728" y="8041"/>
                  <a:pt x="4692" y="8041"/>
                  <a:pt x="4644" y="8029"/>
                </a:cubicBezTo>
                <a:cubicBezTo>
                  <a:pt x="4108" y="7434"/>
                  <a:pt x="3620" y="6815"/>
                  <a:pt x="3180" y="6160"/>
                </a:cubicBezTo>
                <a:lnTo>
                  <a:pt x="3180" y="6160"/>
                </a:lnTo>
                <a:cubicBezTo>
                  <a:pt x="3275" y="6231"/>
                  <a:pt x="3418" y="6303"/>
                  <a:pt x="3573" y="6374"/>
                </a:cubicBezTo>
                <a:cubicBezTo>
                  <a:pt x="3775" y="6469"/>
                  <a:pt x="3989" y="6553"/>
                  <a:pt x="4251" y="6636"/>
                </a:cubicBezTo>
                <a:cubicBezTo>
                  <a:pt x="4501" y="6708"/>
                  <a:pt x="4763" y="6755"/>
                  <a:pt x="5037" y="6779"/>
                </a:cubicBezTo>
                <a:cubicBezTo>
                  <a:pt x="5234" y="6806"/>
                  <a:pt x="5437" y="6819"/>
                  <a:pt x="5637" y="6819"/>
                </a:cubicBezTo>
                <a:cubicBezTo>
                  <a:pt x="5703" y="6819"/>
                  <a:pt x="5769" y="6818"/>
                  <a:pt x="5835" y="6815"/>
                </a:cubicBezTo>
                <a:cubicBezTo>
                  <a:pt x="5978" y="6815"/>
                  <a:pt x="6097" y="6791"/>
                  <a:pt x="6216" y="6779"/>
                </a:cubicBezTo>
                <a:cubicBezTo>
                  <a:pt x="6335" y="6767"/>
                  <a:pt x="6454" y="6755"/>
                  <a:pt x="6549" y="6720"/>
                </a:cubicBezTo>
                <a:cubicBezTo>
                  <a:pt x="6656" y="6696"/>
                  <a:pt x="6764" y="6672"/>
                  <a:pt x="6835" y="6648"/>
                </a:cubicBezTo>
                <a:cubicBezTo>
                  <a:pt x="6930" y="6612"/>
                  <a:pt x="7002" y="6589"/>
                  <a:pt x="7061" y="6577"/>
                </a:cubicBezTo>
                <a:cubicBezTo>
                  <a:pt x="7180" y="6529"/>
                  <a:pt x="7252" y="6481"/>
                  <a:pt x="7252" y="6481"/>
                </a:cubicBezTo>
                <a:cubicBezTo>
                  <a:pt x="7252" y="6481"/>
                  <a:pt x="7192" y="6422"/>
                  <a:pt x="7073" y="6350"/>
                </a:cubicBezTo>
                <a:cubicBezTo>
                  <a:pt x="7014" y="6303"/>
                  <a:pt x="6954" y="6279"/>
                  <a:pt x="6883" y="6231"/>
                </a:cubicBezTo>
                <a:cubicBezTo>
                  <a:pt x="6811" y="6184"/>
                  <a:pt x="6716" y="6136"/>
                  <a:pt x="6609" y="6100"/>
                </a:cubicBezTo>
                <a:lnTo>
                  <a:pt x="6299" y="5958"/>
                </a:lnTo>
                <a:cubicBezTo>
                  <a:pt x="6180" y="5922"/>
                  <a:pt x="6061" y="5886"/>
                  <a:pt x="5942" y="5850"/>
                </a:cubicBezTo>
                <a:cubicBezTo>
                  <a:pt x="5692" y="5767"/>
                  <a:pt x="5418" y="5731"/>
                  <a:pt x="5156" y="5696"/>
                </a:cubicBezTo>
                <a:cubicBezTo>
                  <a:pt x="4951" y="5669"/>
                  <a:pt x="4752" y="5655"/>
                  <a:pt x="4550" y="5655"/>
                </a:cubicBezTo>
                <a:cubicBezTo>
                  <a:pt x="4483" y="5655"/>
                  <a:pt x="4415" y="5657"/>
                  <a:pt x="4347" y="5660"/>
                </a:cubicBezTo>
                <a:cubicBezTo>
                  <a:pt x="4097" y="5684"/>
                  <a:pt x="3846" y="5707"/>
                  <a:pt x="3632" y="5755"/>
                </a:cubicBezTo>
                <a:cubicBezTo>
                  <a:pt x="3430" y="5803"/>
                  <a:pt x="3251" y="5862"/>
                  <a:pt x="3132" y="5910"/>
                </a:cubicBezTo>
                <a:cubicBezTo>
                  <a:pt x="3084" y="5922"/>
                  <a:pt x="3037" y="5934"/>
                  <a:pt x="3013" y="5946"/>
                </a:cubicBezTo>
                <a:cubicBezTo>
                  <a:pt x="2561" y="5291"/>
                  <a:pt x="2168" y="4588"/>
                  <a:pt x="1822" y="3874"/>
                </a:cubicBezTo>
                <a:lnTo>
                  <a:pt x="1822" y="3874"/>
                </a:lnTo>
                <a:cubicBezTo>
                  <a:pt x="1834" y="3898"/>
                  <a:pt x="1870" y="3910"/>
                  <a:pt x="1894" y="3922"/>
                </a:cubicBezTo>
                <a:cubicBezTo>
                  <a:pt x="2001" y="3993"/>
                  <a:pt x="2168" y="4088"/>
                  <a:pt x="2358" y="4195"/>
                </a:cubicBezTo>
                <a:cubicBezTo>
                  <a:pt x="2549" y="4279"/>
                  <a:pt x="2775" y="4374"/>
                  <a:pt x="3025" y="4445"/>
                </a:cubicBezTo>
                <a:cubicBezTo>
                  <a:pt x="3275" y="4517"/>
                  <a:pt x="3549" y="4564"/>
                  <a:pt x="3811" y="4588"/>
                </a:cubicBezTo>
                <a:cubicBezTo>
                  <a:pt x="4016" y="4615"/>
                  <a:pt x="4215" y="4628"/>
                  <a:pt x="4417" y="4628"/>
                </a:cubicBezTo>
                <a:cubicBezTo>
                  <a:pt x="4484" y="4628"/>
                  <a:pt x="4552" y="4627"/>
                  <a:pt x="4620" y="4624"/>
                </a:cubicBezTo>
                <a:cubicBezTo>
                  <a:pt x="4751" y="4624"/>
                  <a:pt x="4870" y="4612"/>
                  <a:pt x="4989" y="4588"/>
                </a:cubicBezTo>
                <a:cubicBezTo>
                  <a:pt x="5109" y="4576"/>
                  <a:pt x="5228" y="4564"/>
                  <a:pt x="5335" y="4529"/>
                </a:cubicBezTo>
                <a:cubicBezTo>
                  <a:pt x="5442" y="4505"/>
                  <a:pt x="5537" y="4493"/>
                  <a:pt x="5621" y="4457"/>
                </a:cubicBezTo>
                <a:cubicBezTo>
                  <a:pt x="5704" y="4434"/>
                  <a:pt x="5775" y="4422"/>
                  <a:pt x="5835" y="4386"/>
                </a:cubicBezTo>
                <a:cubicBezTo>
                  <a:pt x="5954" y="4338"/>
                  <a:pt x="6037" y="4291"/>
                  <a:pt x="6037" y="4291"/>
                </a:cubicBezTo>
                <a:cubicBezTo>
                  <a:pt x="6037" y="4291"/>
                  <a:pt x="5978" y="4231"/>
                  <a:pt x="5859" y="4160"/>
                </a:cubicBezTo>
                <a:cubicBezTo>
                  <a:pt x="5799" y="4124"/>
                  <a:pt x="5740" y="4088"/>
                  <a:pt x="5656" y="4041"/>
                </a:cubicBezTo>
                <a:cubicBezTo>
                  <a:pt x="5585" y="4005"/>
                  <a:pt x="5501" y="3957"/>
                  <a:pt x="5394" y="3910"/>
                </a:cubicBezTo>
                <a:lnTo>
                  <a:pt x="5085" y="3779"/>
                </a:lnTo>
                <a:cubicBezTo>
                  <a:pt x="4966" y="3731"/>
                  <a:pt x="4847" y="3707"/>
                  <a:pt x="4728" y="3660"/>
                </a:cubicBezTo>
                <a:cubicBezTo>
                  <a:pt x="4466" y="3588"/>
                  <a:pt x="4216" y="3541"/>
                  <a:pt x="3930" y="3505"/>
                </a:cubicBezTo>
                <a:cubicBezTo>
                  <a:pt x="3738" y="3487"/>
                  <a:pt x="3540" y="3476"/>
                  <a:pt x="3345" y="3476"/>
                </a:cubicBezTo>
                <a:cubicBezTo>
                  <a:pt x="3273" y="3476"/>
                  <a:pt x="3202" y="3478"/>
                  <a:pt x="3132" y="3481"/>
                </a:cubicBezTo>
                <a:cubicBezTo>
                  <a:pt x="2882" y="3493"/>
                  <a:pt x="2620" y="3529"/>
                  <a:pt x="2418" y="3564"/>
                </a:cubicBezTo>
                <a:cubicBezTo>
                  <a:pt x="2203" y="3612"/>
                  <a:pt x="2025" y="3672"/>
                  <a:pt x="1906" y="3719"/>
                </a:cubicBezTo>
                <a:cubicBezTo>
                  <a:pt x="1846" y="3743"/>
                  <a:pt x="1811" y="3767"/>
                  <a:pt x="1763" y="3779"/>
                </a:cubicBezTo>
                <a:cubicBezTo>
                  <a:pt x="1632" y="3505"/>
                  <a:pt x="1513" y="3231"/>
                  <a:pt x="1394" y="2945"/>
                </a:cubicBezTo>
                <a:cubicBezTo>
                  <a:pt x="1251" y="2600"/>
                  <a:pt x="1108" y="2231"/>
                  <a:pt x="989" y="1874"/>
                </a:cubicBezTo>
                <a:lnTo>
                  <a:pt x="989" y="1874"/>
                </a:lnTo>
                <a:cubicBezTo>
                  <a:pt x="1013" y="1886"/>
                  <a:pt x="1049" y="1909"/>
                  <a:pt x="1072" y="1933"/>
                </a:cubicBezTo>
                <a:cubicBezTo>
                  <a:pt x="1179" y="2005"/>
                  <a:pt x="1346" y="2112"/>
                  <a:pt x="1537" y="2195"/>
                </a:cubicBezTo>
                <a:cubicBezTo>
                  <a:pt x="1727" y="2290"/>
                  <a:pt x="1953" y="2374"/>
                  <a:pt x="2203" y="2445"/>
                </a:cubicBezTo>
                <a:cubicBezTo>
                  <a:pt x="2465" y="2529"/>
                  <a:pt x="2727" y="2564"/>
                  <a:pt x="3001" y="2600"/>
                </a:cubicBezTo>
                <a:cubicBezTo>
                  <a:pt x="3198" y="2627"/>
                  <a:pt x="3401" y="2640"/>
                  <a:pt x="3596" y="2640"/>
                </a:cubicBezTo>
                <a:cubicBezTo>
                  <a:pt x="3660" y="2640"/>
                  <a:pt x="3724" y="2639"/>
                  <a:pt x="3787" y="2636"/>
                </a:cubicBezTo>
                <a:cubicBezTo>
                  <a:pt x="3918" y="2636"/>
                  <a:pt x="4037" y="2612"/>
                  <a:pt x="4156" y="2600"/>
                </a:cubicBezTo>
                <a:cubicBezTo>
                  <a:pt x="4275" y="2588"/>
                  <a:pt x="4394" y="2564"/>
                  <a:pt x="4501" y="2540"/>
                </a:cubicBezTo>
                <a:cubicBezTo>
                  <a:pt x="4608" y="2505"/>
                  <a:pt x="4704" y="2493"/>
                  <a:pt x="4787" y="2469"/>
                </a:cubicBezTo>
                <a:cubicBezTo>
                  <a:pt x="4870" y="2433"/>
                  <a:pt x="4942" y="2409"/>
                  <a:pt x="5001" y="2386"/>
                </a:cubicBezTo>
                <a:cubicBezTo>
                  <a:pt x="5120" y="2350"/>
                  <a:pt x="5204" y="2302"/>
                  <a:pt x="5204" y="2302"/>
                </a:cubicBezTo>
                <a:cubicBezTo>
                  <a:pt x="5204" y="2302"/>
                  <a:pt x="5144" y="2243"/>
                  <a:pt x="5025" y="2171"/>
                </a:cubicBezTo>
                <a:cubicBezTo>
                  <a:pt x="4966" y="2124"/>
                  <a:pt x="4906" y="2088"/>
                  <a:pt x="4823" y="2052"/>
                </a:cubicBezTo>
                <a:cubicBezTo>
                  <a:pt x="4751" y="2005"/>
                  <a:pt x="4668" y="1957"/>
                  <a:pt x="4561" y="1921"/>
                </a:cubicBezTo>
                <a:lnTo>
                  <a:pt x="4251" y="1778"/>
                </a:lnTo>
                <a:cubicBezTo>
                  <a:pt x="4132" y="1743"/>
                  <a:pt x="4013" y="1707"/>
                  <a:pt x="3894" y="1659"/>
                </a:cubicBezTo>
                <a:cubicBezTo>
                  <a:pt x="3632" y="1588"/>
                  <a:pt x="3370" y="1540"/>
                  <a:pt x="3096" y="1517"/>
                </a:cubicBezTo>
                <a:cubicBezTo>
                  <a:pt x="2900" y="1490"/>
                  <a:pt x="2697" y="1476"/>
                  <a:pt x="2497" y="1476"/>
                </a:cubicBezTo>
                <a:cubicBezTo>
                  <a:pt x="2430" y="1476"/>
                  <a:pt x="2364" y="1478"/>
                  <a:pt x="2299" y="1481"/>
                </a:cubicBezTo>
                <a:cubicBezTo>
                  <a:pt x="2049" y="1505"/>
                  <a:pt x="1811" y="1528"/>
                  <a:pt x="1584" y="1576"/>
                </a:cubicBezTo>
                <a:cubicBezTo>
                  <a:pt x="1370" y="1624"/>
                  <a:pt x="1191" y="1683"/>
                  <a:pt x="1072" y="1719"/>
                </a:cubicBezTo>
                <a:cubicBezTo>
                  <a:pt x="1013" y="1755"/>
                  <a:pt x="953" y="1767"/>
                  <a:pt x="929" y="1778"/>
                </a:cubicBezTo>
                <a:cubicBezTo>
                  <a:pt x="763" y="1243"/>
                  <a:pt x="632" y="695"/>
                  <a:pt x="584" y="147"/>
                </a:cubicBezTo>
                <a:cubicBezTo>
                  <a:pt x="648" y="45"/>
                  <a:pt x="626" y="1"/>
                  <a:pt x="5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3"/>
          <p:cNvSpPr/>
          <p:nvPr/>
        </p:nvSpPr>
        <p:spPr>
          <a:xfrm rot="4911055">
            <a:off x="25850" y="-433672"/>
            <a:ext cx="1262615" cy="1046090"/>
          </a:xfrm>
          <a:custGeom>
            <a:avLst/>
            <a:gdLst/>
            <a:ahLst/>
            <a:cxnLst/>
            <a:rect l="l" t="t" r="r" b="b"/>
            <a:pathLst>
              <a:path w="4466" h="3700" extrusionOk="0">
                <a:moveTo>
                  <a:pt x="2099" y="0"/>
                </a:moveTo>
                <a:cubicBezTo>
                  <a:pt x="1932" y="0"/>
                  <a:pt x="1765" y="17"/>
                  <a:pt x="1602" y="52"/>
                </a:cubicBezTo>
                <a:lnTo>
                  <a:pt x="1602" y="52"/>
                </a:lnTo>
                <a:lnTo>
                  <a:pt x="1739" y="14"/>
                </a:lnTo>
                <a:lnTo>
                  <a:pt x="1739" y="14"/>
                </a:lnTo>
                <a:cubicBezTo>
                  <a:pt x="1060" y="121"/>
                  <a:pt x="393" y="538"/>
                  <a:pt x="167" y="1192"/>
                </a:cubicBezTo>
                <a:cubicBezTo>
                  <a:pt x="0" y="1645"/>
                  <a:pt x="60" y="2145"/>
                  <a:pt x="286" y="2562"/>
                </a:cubicBezTo>
                <a:cubicBezTo>
                  <a:pt x="512" y="2978"/>
                  <a:pt x="881" y="3312"/>
                  <a:pt x="1310" y="3502"/>
                </a:cubicBezTo>
                <a:cubicBezTo>
                  <a:pt x="1613" y="3632"/>
                  <a:pt x="1943" y="3700"/>
                  <a:pt x="2270" y="3700"/>
                </a:cubicBezTo>
                <a:cubicBezTo>
                  <a:pt x="2752" y="3700"/>
                  <a:pt x="3227" y="3553"/>
                  <a:pt x="3596" y="3240"/>
                </a:cubicBezTo>
                <a:cubicBezTo>
                  <a:pt x="4227" y="2728"/>
                  <a:pt x="4465" y="1752"/>
                  <a:pt x="4060" y="1061"/>
                </a:cubicBezTo>
                <a:cubicBezTo>
                  <a:pt x="3941" y="835"/>
                  <a:pt x="3763" y="645"/>
                  <a:pt x="3560" y="490"/>
                </a:cubicBezTo>
                <a:cubicBezTo>
                  <a:pt x="3143" y="167"/>
                  <a:pt x="2621" y="0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3"/>
          <p:cNvSpPr/>
          <p:nvPr/>
        </p:nvSpPr>
        <p:spPr>
          <a:xfrm>
            <a:off x="6246600" y="-91050"/>
            <a:ext cx="3032000" cy="3044125"/>
          </a:xfrm>
          <a:custGeom>
            <a:avLst/>
            <a:gdLst/>
            <a:ahLst/>
            <a:cxnLst/>
            <a:rect l="l" t="t" r="r" b="b"/>
            <a:pathLst>
              <a:path w="121280" h="121765" extrusionOk="0">
                <a:moveTo>
                  <a:pt x="0" y="0"/>
                </a:moveTo>
                <a:cubicBezTo>
                  <a:pt x="1064" y="699"/>
                  <a:pt x="2098" y="1459"/>
                  <a:pt x="3009" y="2310"/>
                </a:cubicBezTo>
                <a:cubicBezTo>
                  <a:pt x="5775" y="4954"/>
                  <a:pt x="7690" y="8268"/>
                  <a:pt x="10031" y="11277"/>
                </a:cubicBezTo>
                <a:cubicBezTo>
                  <a:pt x="17265" y="20547"/>
                  <a:pt x="30943" y="23830"/>
                  <a:pt x="42068" y="24712"/>
                </a:cubicBezTo>
                <a:cubicBezTo>
                  <a:pt x="46810" y="25076"/>
                  <a:pt x="51643" y="25198"/>
                  <a:pt x="56172" y="26687"/>
                </a:cubicBezTo>
                <a:cubicBezTo>
                  <a:pt x="60700" y="28146"/>
                  <a:pt x="64986" y="31247"/>
                  <a:pt x="66506" y="35715"/>
                </a:cubicBezTo>
                <a:cubicBezTo>
                  <a:pt x="69272" y="43770"/>
                  <a:pt x="62615" y="53739"/>
                  <a:pt x="67418" y="60761"/>
                </a:cubicBezTo>
                <a:cubicBezTo>
                  <a:pt x="68968" y="63040"/>
                  <a:pt x="71430" y="64469"/>
                  <a:pt x="74014" y="65472"/>
                </a:cubicBezTo>
                <a:cubicBezTo>
                  <a:pt x="78482" y="67205"/>
                  <a:pt x="83345" y="67782"/>
                  <a:pt x="87844" y="69332"/>
                </a:cubicBezTo>
                <a:cubicBezTo>
                  <a:pt x="92373" y="70913"/>
                  <a:pt x="96871" y="73800"/>
                  <a:pt x="98482" y="78269"/>
                </a:cubicBezTo>
                <a:cubicBezTo>
                  <a:pt x="101674" y="87175"/>
                  <a:pt x="92616" y="97600"/>
                  <a:pt x="97175" y="105898"/>
                </a:cubicBezTo>
                <a:cubicBezTo>
                  <a:pt x="100397" y="111734"/>
                  <a:pt x="108331" y="112494"/>
                  <a:pt x="114258" y="115655"/>
                </a:cubicBezTo>
                <a:cubicBezTo>
                  <a:pt x="117024" y="117145"/>
                  <a:pt x="119425" y="119211"/>
                  <a:pt x="121279" y="121765"/>
                </a:cubicBezTo>
                <a:lnTo>
                  <a:pt x="1212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13"/>
          <p:cNvGrpSpPr/>
          <p:nvPr/>
        </p:nvGrpSpPr>
        <p:grpSpPr>
          <a:xfrm>
            <a:off x="7905750" y="-213375"/>
            <a:ext cx="1395775" cy="1889500"/>
            <a:chOff x="5764900" y="-760475"/>
            <a:chExt cx="1395775" cy="1889500"/>
          </a:xfrm>
        </p:grpSpPr>
        <p:sp>
          <p:nvSpPr>
            <p:cNvPr id="606" name="Google Shape;606;p13"/>
            <p:cNvSpPr/>
            <p:nvPr/>
          </p:nvSpPr>
          <p:spPr>
            <a:xfrm>
              <a:off x="6517175" y="485300"/>
              <a:ext cx="269800" cy="521775"/>
            </a:xfrm>
            <a:custGeom>
              <a:avLst/>
              <a:gdLst/>
              <a:ahLst/>
              <a:cxnLst/>
              <a:rect l="l" t="t" r="r" b="b"/>
              <a:pathLst>
                <a:path w="10792" h="20871" extrusionOk="0">
                  <a:moveTo>
                    <a:pt x="7905" y="0"/>
                  </a:moveTo>
                  <a:cubicBezTo>
                    <a:pt x="6178" y="0"/>
                    <a:pt x="4639" y="3399"/>
                    <a:pt x="3922" y="4654"/>
                  </a:cubicBezTo>
                  <a:cubicBezTo>
                    <a:pt x="1794" y="8514"/>
                    <a:pt x="1" y="12921"/>
                    <a:pt x="852" y="17238"/>
                  </a:cubicBezTo>
                  <a:cubicBezTo>
                    <a:pt x="1126" y="18757"/>
                    <a:pt x="1916" y="20368"/>
                    <a:pt x="3344" y="20763"/>
                  </a:cubicBezTo>
                  <a:cubicBezTo>
                    <a:pt x="3593" y="20837"/>
                    <a:pt x="3839" y="20871"/>
                    <a:pt x="4082" y="20871"/>
                  </a:cubicBezTo>
                  <a:cubicBezTo>
                    <a:pt x="5657" y="20871"/>
                    <a:pt x="7096" y="19445"/>
                    <a:pt x="7965" y="17997"/>
                  </a:cubicBezTo>
                  <a:cubicBezTo>
                    <a:pt x="10275" y="14137"/>
                    <a:pt x="10791" y="9456"/>
                    <a:pt x="10275" y="5049"/>
                  </a:cubicBezTo>
                  <a:cubicBezTo>
                    <a:pt x="10123" y="3651"/>
                    <a:pt x="10001" y="94"/>
                    <a:pt x="7995" y="3"/>
                  </a:cubicBezTo>
                  <a:cubicBezTo>
                    <a:pt x="7965" y="1"/>
                    <a:pt x="7935" y="0"/>
                    <a:pt x="7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049850" y="758050"/>
              <a:ext cx="220400" cy="370975"/>
            </a:xfrm>
            <a:custGeom>
              <a:avLst/>
              <a:gdLst/>
              <a:ahLst/>
              <a:cxnLst/>
              <a:rect l="l" t="t" r="r" b="b"/>
              <a:pathLst>
                <a:path w="8816" h="14839" extrusionOk="0">
                  <a:moveTo>
                    <a:pt x="6697" y="0"/>
                  </a:moveTo>
                  <a:cubicBezTo>
                    <a:pt x="5603" y="0"/>
                    <a:pt x="4377" y="1582"/>
                    <a:pt x="3770" y="2407"/>
                  </a:cubicBezTo>
                  <a:cubicBezTo>
                    <a:pt x="2584" y="4078"/>
                    <a:pt x="1490" y="5811"/>
                    <a:pt x="852" y="7726"/>
                  </a:cubicBezTo>
                  <a:cubicBezTo>
                    <a:pt x="153" y="9641"/>
                    <a:pt x="1" y="11768"/>
                    <a:pt x="669" y="13714"/>
                  </a:cubicBezTo>
                  <a:cubicBezTo>
                    <a:pt x="760" y="14078"/>
                    <a:pt x="973" y="14413"/>
                    <a:pt x="1277" y="14656"/>
                  </a:cubicBezTo>
                  <a:cubicBezTo>
                    <a:pt x="1520" y="14808"/>
                    <a:pt x="1885" y="14838"/>
                    <a:pt x="2219" y="14838"/>
                  </a:cubicBezTo>
                  <a:cubicBezTo>
                    <a:pt x="3739" y="14808"/>
                    <a:pt x="5137" y="13805"/>
                    <a:pt x="6049" y="12559"/>
                  </a:cubicBezTo>
                  <a:cubicBezTo>
                    <a:pt x="6961" y="11312"/>
                    <a:pt x="7387" y="9793"/>
                    <a:pt x="7691" y="8273"/>
                  </a:cubicBezTo>
                  <a:cubicBezTo>
                    <a:pt x="8055" y="6358"/>
                    <a:pt x="8815" y="2771"/>
                    <a:pt x="7903" y="917"/>
                  </a:cubicBezTo>
                  <a:cubicBezTo>
                    <a:pt x="7555" y="255"/>
                    <a:pt x="7137" y="0"/>
                    <a:pt x="6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5764900" y="606325"/>
              <a:ext cx="370625" cy="263975"/>
            </a:xfrm>
            <a:custGeom>
              <a:avLst/>
              <a:gdLst/>
              <a:ahLst/>
              <a:cxnLst/>
              <a:rect l="l" t="t" r="r" b="b"/>
              <a:pathLst>
                <a:path w="14825" h="10559" extrusionOk="0">
                  <a:moveTo>
                    <a:pt x="12743" y="1"/>
                  </a:moveTo>
                  <a:cubicBezTo>
                    <a:pt x="11307" y="1"/>
                    <a:pt x="9436" y="652"/>
                    <a:pt x="8572" y="968"/>
                  </a:cubicBezTo>
                  <a:cubicBezTo>
                    <a:pt x="5897" y="1941"/>
                    <a:pt x="3465" y="3582"/>
                    <a:pt x="1672" y="5801"/>
                  </a:cubicBezTo>
                  <a:cubicBezTo>
                    <a:pt x="760" y="6895"/>
                    <a:pt x="0" y="8445"/>
                    <a:pt x="821" y="9631"/>
                  </a:cubicBezTo>
                  <a:cubicBezTo>
                    <a:pt x="1282" y="10312"/>
                    <a:pt x="2078" y="10559"/>
                    <a:pt x="2924" y="10559"/>
                  </a:cubicBezTo>
                  <a:cubicBezTo>
                    <a:pt x="3474" y="10559"/>
                    <a:pt x="4045" y="10455"/>
                    <a:pt x="4560" y="10299"/>
                  </a:cubicBezTo>
                  <a:cubicBezTo>
                    <a:pt x="8055" y="9357"/>
                    <a:pt x="11642" y="6956"/>
                    <a:pt x="13678" y="3916"/>
                  </a:cubicBezTo>
                  <a:cubicBezTo>
                    <a:pt x="14104" y="3278"/>
                    <a:pt x="14499" y="2640"/>
                    <a:pt x="14590" y="1910"/>
                  </a:cubicBezTo>
                  <a:cubicBezTo>
                    <a:pt x="14824" y="449"/>
                    <a:pt x="13934" y="1"/>
                    <a:pt x="12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5919150" y="252800"/>
              <a:ext cx="402000" cy="188175"/>
            </a:xfrm>
            <a:custGeom>
              <a:avLst/>
              <a:gdLst/>
              <a:ahLst/>
              <a:cxnLst/>
              <a:rect l="l" t="t" r="r" b="b"/>
              <a:pathLst>
                <a:path w="16080" h="7527" extrusionOk="0">
                  <a:moveTo>
                    <a:pt x="12187" y="0"/>
                  </a:moveTo>
                  <a:cubicBezTo>
                    <a:pt x="11805" y="0"/>
                    <a:pt x="11420" y="27"/>
                    <a:pt x="11034" y="63"/>
                  </a:cubicBezTo>
                  <a:cubicBezTo>
                    <a:pt x="8086" y="215"/>
                    <a:pt x="5046" y="580"/>
                    <a:pt x="2493" y="2039"/>
                  </a:cubicBezTo>
                  <a:cubicBezTo>
                    <a:pt x="1763" y="2434"/>
                    <a:pt x="1095" y="2951"/>
                    <a:pt x="639" y="3619"/>
                  </a:cubicBezTo>
                  <a:cubicBezTo>
                    <a:pt x="183" y="4318"/>
                    <a:pt x="1" y="5230"/>
                    <a:pt x="335" y="5990"/>
                  </a:cubicBezTo>
                  <a:cubicBezTo>
                    <a:pt x="639" y="6720"/>
                    <a:pt x="1338" y="7206"/>
                    <a:pt x="2098" y="7388"/>
                  </a:cubicBezTo>
                  <a:cubicBezTo>
                    <a:pt x="2528" y="7492"/>
                    <a:pt x="2967" y="7527"/>
                    <a:pt x="3406" y="7527"/>
                  </a:cubicBezTo>
                  <a:cubicBezTo>
                    <a:pt x="3742" y="7527"/>
                    <a:pt x="4078" y="7506"/>
                    <a:pt x="4408" y="7480"/>
                  </a:cubicBezTo>
                  <a:cubicBezTo>
                    <a:pt x="7143" y="7176"/>
                    <a:pt x="9849" y="6294"/>
                    <a:pt x="12250" y="4926"/>
                  </a:cubicBezTo>
                  <a:cubicBezTo>
                    <a:pt x="13162" y="4379"/>
                    <a:pt x="14986" y="3437"/>
                    <a:pt x="15533" y="2434"/>
                  </a:cubicBezTo>
                  <a:cubicBezTo>
                    <a:pt x="16080" y="1370"/>
                    <a:pt x="14986" y="580"/>
                    <a:pt x="13891" y="245"/>
                  </a:cubicBezTo>
                  <a:cubicBezTo>
                    <a:pt x="13341" y="62"/>
                    <a:pt x="12768" y="0"/>
                    <a:pt x="12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5980400" y="-760475"/>
              <a:ext cx="1180275" cy="1495300"/>
            </a:xfrm>
            <a:custGeom>
              <a:avLst/>
              <a:gdLst/>
              <a:ahLst/>
              <a:cxnLst/>
              <a:rect l="l" t="t" r="r" b="b"/>
              <a:pathLst>
                <a:path w="47211" h="59812" extrusionOk="0">
                  <a:moveTo>
                    <a:pt x="46908" y="1"/>
                  </a:moveTo>
                  <a:cubicBezTo>
                    <a:pt x="46846" y="1"/>
                    <a:pt x="46789" y="32"/>
                    <a:pt x="46761" y="107"/>
                  </a:cubicBezTo>
                  <a:cubicBezTo>
                    <a:pt x="44573" y="4636"/>
                    <a:pt x="42293" y="9074"/>
                    <a:pt x="39922" y="13451"/>
                  </a:cubicBezTo>
                  <a:cubicBezTo>
                    <a:pt x="37521" y="17828"/>
                    <a:pt x="34937" y="22114"/>
                    <a:pt x="32232" y="26278"/>
                  </a:cubicBezTo>
                  <a:cubicBezTo>
                    <a:pt x="29496" y="30442"/>
                    <a:pt x="26609" y="34515"/>
                    <a:pt x="23448" y="38345"/>
                  </a:cubicBezTo>
                  <a:cubicBezTo>
                    <a:pt x="20347" y="42144"/>
                    <a:pt x="17034" y="45761"/>
                    <a:pt x="13417" y="49105"/>
                  </a:cubicBezTo>
                  <a:cubicBezTo>
                    <a:pt x="9830" y="52448"/>
                    <a:pt x="5940" y="55518"/>
                    <a:pt x="1806" y="58223"/>
                  </a:cubicBezTo>
                  <a:cubicBezTo>
                    <a:pt x="1320" y="58558"/>
                    <a:pt x="772" y="58862"/>
                    <a:pt x="286" y="59196"/>
                  </a:cubicBezTo>
                  <a:cubicBezTo>
                    <a:pt x="0" y="59404"/>
                    <a:pt x="159" y="59812"/>
                    <a:pt x="458" y="59812"/>
                  </a:cubicBezTo>
                  <a:cubicBezTo>
                    <a:pt x="508" y="59812"/>
                    <a:pt x="563" y="59800"/>
                    <a:pt x="620" y="59774"/>
                  </a:cubicBezTo>
                  <a:cubicBezTo>
                    <a:pt x="4845" y="57190"/>
                    <a:pt x="8797" y="54181"/>
                    <a:pt x="12475" y="50898"/>
                  </a:cubicBezTo>
                  <a:cubicBezTo>
                    <a:pt x="16153" y="47615"/>
                    <a:pt x="19587" y="43998"/>
                    <a:pt x="22779" y="40260"/>
                  </a:cubicBezTo>
                  <a:cubicBezTo>
                    <a:pt x="26001" y="36430"/>
                    <a:pt x="28949" y="32448"/>
                    <a:pt x="31715" y="28314"/>
                  </a:cubicBezTo>
                  <a:cubicBezTo>
                    <a:pt x="34512" y="24120"/>
                    <a:pt x="37065" y="19803"/>
                    <a:pt x="39497" y="15396"/>
                  </a:cubicBezTo>
                  <a:cubicBezTo>
                    <a:pt x="41928" y="10989"/>
                    <a:pt x="44147" y="6490"/>
                    <a:pt x="46336" y="1992"/>
                  </a:cubicBezTo>
                  <a:cubicBezTo>
                    <a:pt x="46609" y="1445"/>
                    <a:pt x="46852" y="867"/>
                    <a:pt x="47126" y="350"/>
                  </a:cubicBezTo>
                  <a:cubicBezTo>
                    <a:pt x="47210" y="161"/>
                    <a:pt x="47047" y="1"/>
                    <a:pt x="46908" y="1"/>
                  </a:cubicBezTo>
                  <a:close/>
                </a:path>
              </a:pathLst>
            </a:custGeom>
            <a:solidFill>
              <a:srgbClr val="1A5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6653500" y="-179150"/>
              <a:ext cx="185150" cy="1001275"/>
            </a:xfrm>
            <a:custGeom>
              <a:avLst/>
              <a:gdLst/>
              <a:ahLst/>
              <a:cxnLst/>
              <a:rect l="l" t="t" r="r" b="b"/>
              <a:pathLst>
                <a:path w="7406" h="40051" extrusionOk="0">
                  <a:moveTo>
                    <a:pt x="7142" y="0"/>
                  </a:moveTo>
                  <a:cubicBezTo>
                    <a:pt x="7048" y="0"/>
                    <a:pt x="6962" y="50"/>
                    <a:pt x="6949" y="168"/>
                  </a:cubicBezTo>
                  <a:lnTo>
                    <a:pt x="6706" y="2113"/>
                  </a:lnTo>
                  <a:cubicBezTo>
                    <a:pt x="6645" y="2751"/>
                    <a:pt x="6524" y="3420"/>
                    <a:pt x="6402" y="4089"/>
                  </a:cubicBezTo>
                  <a:cubicBezTo>
                    <a:pt x="6220" y="5365"/>
                    <a:pt x="6068" y="6672"/>
                    <a:pt x="5916" y="7949"/>
                  </a:cubicBezTo>
                  <a:cubicBezTo>
                    <a:pt x="5582" y="10532"/>
                    <a:pt x="5186" y="13116"/>
                    <a:pt x="4791" y="15700"/>
                  </a:cubicBezTo>
                  <a:cubicBezTo>
                    <a:pt x="3971" y="20867"/>
                    <a:pt x="2998" y="26034"/>
                    <a:pt x="1934" y="31171"/>
                  </a:cubicBezTo>
                  <a:cubicBezTo>
                    <a:pt x="1326" y="34059"/>
                    <a:pt x="718" y="36916"/>
                    <a:pt x="19" y="39803"/>
                  </a:cubicBezTo>
                  <a:cubicBezTo>
                    <a:pt x="1" y="39949"/>
                    <a:pt x="135" y="40051"/>
                    <a:pt x="259" y="40051"/>
                  </a:cubicBezTo>
                  <a:cubicBezTo>
                    <a:pt x="342" y="40051"/>
                    <a:pt x="420" y="40005"/>
                    <a:pt x="445" y="39895"/>
                  </a:cubicBezTo>
                  <a:cubicBezTo>
                    <a:pt x="1782" y="34818"/>
                    <a:pt x="2968" y="29682"/>
                    <a:pt x="3940" y="24545"/>
                  </a:cubicBezTo>
                  <a:cubicBezTo>
                    <a:pt x="4974" y="19438"/>
                    <a:pt x="5794" y="14210"/>
                    <a:pt x="6493" y="9043"/>
                  </a:cubicBezTo>
                  <a:cubicBezTo>
                    <a:pt x="6858" y="6125"/>
                    <a:pt x="7223" y="3207"/>
                    <a:pt x="7405" y="228"/>
                  </a:cubicBezTo>
                  <a:cubicBezTo>
                    <a:pt x="7405" y="89"/>
                    <a:pt x="7266" y="0"/>
                    <a:pt x="7142" y="0"/>
                  </a:cubicBezTo>
                  <a:close/>
                </a:path>
              </a:pathLst>
            </a:custGeom>
            <a:solidFill>
              <a:srgbClr val="1A5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6118900" y="253475"/>
              <a:ext cx="423675" cy="104575"/>
            </a:xfrm>
            <a:custGeom>
              <a:avLst/>
              <a:gdLst/>
              <a:ahLst/>
              <a:cxnLst/>
              <a:rect l="l" t="t" r="r" b="b"/>
              <a:pathLst>
                <a:path w="16947" h="4183" extrusionOk="0">
                  <a:moveTo>
                    <a:pt x="16589" y="0"/>
                  </a:moveTo>
                  <a:cubicBezTo>
                    <a:pt x="16573" y="0"/>
                    <a:pt x="16557" y="2"/>
                    <a:pt x="16540" y="6"/>
                  </a:cubicBezTo>
                  <a:cubicBezTo>
                    <a:pt x="14382" y="310"/>
                    <a:pt x="12224" y="553"/>
                    <a:pt x="10096" y="1069"/>
                  </a:cubicBezTo>
                  <a:cubicBezTo>
                    <a:pt x="7968" y="1556"/>
                    <a:pt x="5871" y="2042"/>
                    <a:pt x="3774" y="2650"/>
                  </a:cubicBezTo>
                  <a:cubicBezTo>
                    <a:pt x="2619" y="2984"/>
                    <a:pt x="1433" y="3380"/>
                    <a:pt x="248" y="3744"/>
                  </a:cubicBezTo>
                  <a:cubicBezTo>
                    <a:pt x="0" y="3827"/>
                    <a:pt x="51" y="4183"/>
                    <a:pt x="265" y="4183"/>
                  </a:cubicBezTo>
                  <a:cubicBezTo>
                    <a:pt x="288" y="4183"/>
                    <a:pt x="313" y="4179"/>
                    <a:pt x="339" y="4170"/>
                  </a:cubicBezTo>
                  <a:cubicBezTo>
                    <a:pt x="2406" y="3532"/>
                    <a:pt x="4503" y="2954"/>
                    <a:pt x="6631" y="2468"/>
                  </a:cubicBezTo>
                  <a:cubicBezTo>
                    <a:pt x="8759" y="1981"/>
                    <a:pt x="10886" y="1556"/>
                    <a:pt x="13014" y="1130"/>
                  </a:cubicBezTo>
                  <a:cubicBezTo>
                    <a:pt x="14230" y="918"/>
                    <a:pt x="15446" y="644"/>
                    <a:pt x="16661" y="462"/>
                  </a:cubicBezTo>
                  <a:cubicBezTo>
                    <a:pt x="16946" y="405"/>
                    <a:pt x="16831" y="0"/>
                    <a:pt x="16589" y="0"/>
                  </a:cubicBezTo>
                  <a:close/>
                </a:path>
              </a:pathLst>
            </a:custGeom>
            <a:solidFill>
              <a:srgbClr val="1A5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53800" y="510650"/>
              <a:ext cx="138150" cy="509200"/>
            </a:xfrm>
            <a:custGeom>
              <a:avLst/>
              <a:gdLst/>
              <a:ahLst/>
              <a:cxnLst/>
              <a:rect l="l" t="t" r="r" b="b"/>
              <a:pathLst>
                <a:path w="5526" h="20368" extrusionOk="0">
                  <a:moveTo>
                    <a:pt x="5191" y="1"/>
                  </a:moveTo>
                  <a:cubicBezTo>
                    <a:pt x="5058" y="1"/>
                    <a:pt x="4928" y="73"/>
                    <a:pt x="4900" y="236"/>
                  </a:cubicBezTo>
                  <a:cubicBezTo>
                    <a:pt x="4597" y="1512"/>
                    <a:pt x="4353" y="2850"/>
                    <a:pt x="4080" y="4187"/>
                  </a:cubicBezTo>
                  <a:cubicBezTo>
                    <a:pt x="3837" y="5464"/>
                    <a:pt x="3533" y="6771"/>
                    <a:pt x="3259" y="8078"/>
                  </a:cubicBezTo>
                  <a:cubicBezTo>
                    <a:pt x="2682" y="10722"/>
                    <a:pt x="2013" y="13306"/>
                    <a:pt x="1283" y="15889"/>
                  </a:cubicBezTo>
                  <a:lnTo>
                    <a:pt x="37" y="20205"/>
                  </a:lnTo>
                  <a:cubicBezTo>
                    <a:pt x="0" y="20298"/>
                    <a:pt x="109" y="20367"/>
                    <a:pt x="213" y="20367"/>
                  </a:cubicBezTo>
                  <a:cubicBezTo>
                    <a:pt x="281" y="20367"/>
                    <a:pt x="348" y="20338"/>
                    <a:pt x="372" y="20266"/>
                  </a:cubicBezTo>
                  <a:cubicBezTo>
                    <a:pt x="1314" y="17743"/>
                    <a:pt x="2074" y="15129"/>
                    <a:pt x="2773" y="12546"/>
                  </a:cubicBezTo>
                  <a:cubicBezTo>
                    <a:pt x="3472" y="9962"/>
                    <a:pt x="4141" y="7378"/>
                    <a:pt x="4657" y="4764"/>
                  </a:cubicBezTo>
                  <a:cubicBezTo>
                    <a:pt x="4961" y="3275"/>
                    <a:pt x="5296" y="1786"/>
                    <a:pt x="5508" y="296"/>
                  </a:cubicBezTo>
                  <a:cubicBezTo>
                    <a:pt x="5525" y="111"/>
                    <a:pt x="5356" y="1"/>
                    <a:pt x="5191" y="1"/>
                  </a:cubicBezTo>
                  <a:close/>
                </a:path>
              </a:pathLst>
            </a:custGeom>
            <a:solidFill>
              <a:srgbClr val="1A5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6265650" y="-232050"/>
              <a:ext cx="443825" cy="249100"/>
            </a:xfrm>
            <a:custGeom>
              <a:avLst/>
              <a:gdLst/>
              <a:ahLst/>
              <a:cxnLst/>
              <a:rect l="l" t="t" r="r" b="b"/>
              <a:pathLst>
                <a:path w="17753" h="9964" extrusionOk="0">
                  <a:moveTo>
                    <a:pt x="13263" y="1"/>
                  </a:moveTo>
                  <a:cubicBezTo>
                    <a:pt x="12951" y="1"/>
                    <a:pt x="12667" y="14"/>
                    <a:pt x="12433" y="34"/>
                  </a:cubicBezTo>
                  <a:cubicBezTo>
                    <a:pt x="9424" y="308"/>
                    <a:pt x="6475" y="1189"/>
                    <a:pt x="3800" y="2587"/>
                  </a:cubicBezTo>
                  <a:cubicBezTo>
                    <a:pt x="2737" y="3104"/>
                    <a:pt x="1673" y="3803"/>
                    <a:pt x="1004" y="4776"/>
                  </a:cubicBezTo>
                  <a:cubicBezTo>
                    <a:pt x="305" y="5779"/>
                    <a:pt x="1" y="7147"/>
                    <a:pt x="548" y="8211"/>
                  </a:cubicBezTo>
                  <a:cubicBezTo>
                    <a:pt x="1034" y="9153"/>
                    <a:pt x="2098" y="9761"/>
                    <a:pt x="3192" y="9913"/>
                  </a:cubicBezTo>
                  <a:cubicBezTo>
                    <a:pt x="3445" y="9948"/>
                    <a:pt x="3698" y="9964"/>
                    <a:pt x="3953" y="9964"/>
                  </a:cubicBezTo>
                  <a:cubicBezTo>
                    <a:pt x="4802" y="9964"/>
                    <a:pt x="5657" y="9789"/>
                    <a:pt x="6475" y="9578"/>
                  </a:cubicBezTo>
                  <a:cubicBezTo>
                    <a:pt x="9059" y="8879"/>
                    <a:pt x="11582" y="7846"/>
                    <a:pt x="13861" y="6417"/>
                  </a:cubicBezTo>
                  <a:cubicBezTo>
                    <a:pt x="15168" y="5627"/>
                    <a:pt x="17752" y="3712"/>
                    <a:pt x="17418" y="1949"/>
                  </a:cubicBezTo>
                  <a:cubicBezTo>
                    <a:pt x="17164" y="349"/>
                    <a:pt x="14850" y="1"/>
                    <a:pt x="13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6395175" y="-254875"/>
              <a:ext cx="504550" cy="153075"/>
            </a:xfrm>
            <a:custGeom>
              <a:avLst/>
              <a:gdLst/>
              <a:ahLst/>
              <a:cxnLst/>
              <a:rect l="l" t="t" r="r" b="b"/>
              <a:pathLst>
                <a:path w="20182" h="6123" extrusionOk="0">
                  <a:moveTo>
                    <a:pt x="19768" y="0"/>
                  </a:moveTo>
                  <a:cubicBezTo>
                    <a:pt x="19750" y="0"/>
                    <a:pt x="19733" y="2"/>
                    <a:pt x="19714" y="5"/>
                  </a:cubicBezTo>
                  <a:cubicBezTo>
                    <a:pt x="17100" y="370"/>
                    <a:pt x="14456" y="1069"/>
                    <a:pt x="11933" y="1738"/>
                  </a:cubicBezTo>
                  <a:cubicBezTo>
                    <a:pt x="9349" y="2467"/>
                    <a:pt x="6796" y="3227"/>
                    <a:pt x="4273" y="4169"/>
                  </a:cubicBezTo>
                  <a:cubicBezTo>
                    <a:pt x="2875" y="4686"/>
                    <a:pt x="1507" y="5233"/>
                    <a:pt x="139" y="5811"/>
                  </a:cubicBezTo>
                  <a:cubicBezTo>
                    <a:pt x="1" y="5866"/>
                    <a:pt x="89" y="6123"/>
                    <a:pt x="244" y="6123"/>
                  </a:cubicBezTo>
                  <a:cubicBezTo>
                    <a:pt x="259" y="6123"/>
                    <a:pt x="275" y="6120"/>
                    <a:pt x="291" y="6115"/>
                  </a:cubicBezTo>
                  <a:cubicBezTo>
                    <a:pt x="2814" y="5203"/>
                    <a:pt x="5276" y="4291"/>
                    <a:pt x="7799" y="3500"/>
                  </a:cubicBezTo>
                  <a:cubicBezTo>
                    <a:pt x="10322" y="2680"/>
                    <a:pt x="12875" y="2011"/>
                    <a:pt x="15459" y="1434"/>
                  </a:cubicBezTo>
                  <a:cubicBezTo>
                    <a:pt x="16887" y="1099"/>
                    <a:pt x="18377" y="826"/>
                    <a:pt x="19866" y="522"/>
                  </a:cubicBezTo>
                  <a:cubicBezTo>
                    <a:pt x="20182" y="464"/>
                    <a:pt x="20064" y="0"/>
                    <a:pt x="19768" y="0"/>
                  </a:cubicBezTo>
                  <a:close/>
                </a:path>
              </a:pathLst>
            </a:custGeom>
            <a:solidFill>
              <a:srgbClr val="1A5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13"/>
          <p:cNvGrpSpPr/>
          <p:nvPr/>
        </p:nvGrpSpPr>
        <p:grpSpPr>
          <a:xfrm>
            <a:off x="-34275" y="-558425"/>
            <a:ext cx="1298675" cy="2195850"/>
            <a:chOff x="773075" y="-428800"/>
            <a:chExt cx="1298675" cy="2195850"/>
          </a:xfrm>
        </p:grpSpPr>
        <p:sp>
          <p:nvSpPr>
            <p:cNvPr id="617" name="Google Shape;617;p13"/>
            <p:cNvSpPr/>
            <p:nvPr/>
          </p:nvSpPr>
          <p:spPr>
            <a:xfrm>
              <a:off x="967625" y="-428800"/>
              <a:ext cx="713675" cy="1815700"/>
            </a:xfrm>
            <a:custGeom>
              <a:avLst/>
              <a:gdLst/>
              <a:ahLst/>
              <a:cxnLst/>
              <a:rect l="l" t="t" r="r" b="b"/>
              <a:pathLst>
                <a:path w="28547" h="72628" extrusionOk="0">
                  <a:moveTo>
                    <a:pt x="417" y="0"/>
                  </a:moveTo>
                  <a:cubicBezTo>
                    <a:pt x="202" y="0"/>
                    <a:pt x="0" y="175"/>
                    <a:pt x="91" y="447"/>
                  </a:cubicBezTo>
                  <a:cubicBezTo>
                    <a:pt x="2067" y="5614"/>
                    <a:pt x="4073" y="10751"/>
                    <a:pt x="6079" y="15918"/>
                  </a:cubicBezTo>
                  <a:cubicBezTo>
                    <a:pt x="8024" y="20903"/>
                    <a:pt x="9878" y="25918"/>
                    <a:pt x="11246" y="31085"/>
                  </a:cubicBezTo>
                  <a:cubicBezTo>
                    <a:pt x="11915" y="33669"/>
                    <a:pt x="12462" y="36283"/>
                    <a:pt x="12918" y="38897"/>
                  </a:cubicBezTo>
                  <a:cubicBezTo>
                    <a:pt x="13344" y="41481"/>
                    <a:pt x="13678" y="44125"/>
                    <a:pt x="14134" y="46739"/>
                  </a:cubicBezTo>
                  <a:cubicBezTo>
                    <a:pt x="14590" y="49353"/>
                    <a:pt x="15137" y="51937"/>
                    <a:pt x="15897" y="54490"/>
                  </a:cubicBezTo>
                  <a:cubicBezTo>
                    <a:pt x="16566" y="56678"/>
                    <a:pt x="17447" y="58776"/>
                    <a:pt x="18541" y="60843"/>
                  </a:cubicBezTo>
                  <a:cubicBezTo>
                    <a:pt x="20669" y="64824"/>
                    <a:pt x="23496" y="68533"/>
                    <a:pt x="26900" y="71511"/>
                  </a:cubicBezTo>
                  <a:cubicBezTo>
                    <a:pt x="27326" y="71876"/>
                    <a:pt x="27782" y="72241"/>
                    <a:pt x="28207" y="72606"/>
                  </a:cubicBezTo>
                  <a:cubicBezTo>
                    <a:pt x="28232" y="72621"/>
                    <a:pt x="28259" y="72628"/>
                    <a:pt x="28286" y="72628"/>
                  </a:cubicBezTo>
                  <a:cubicBezTo>
                    <a:pt x="28420" y="72628"/>
                    <a:pt x="28547" y="72459"/>
                    <a:pt x="28420" y="72332"/>
                  </a:cubicBezTo>
                  <a:cubicBezTo>
                    <a:pt x="24955" y="69384"/>
                    <a:pt x="22037" y="65767"/>
                    <a:pt x="19848" y="61785"/>
                  </a:cubicBezTo>
                  <a:cubicBezTo>
                    <a:pt x="17447" y="57529"/>
                    <a:pt x="16049" y="52879"/>
                    <a:pt x="15167" y="48107"/>
                  </a:cubicBezTo>
                  <a:cubicBezTo>
                    <a:pt x="14225" y="42940"/>
                    <a:pt x="13678" y="37681"/>
                    <a:pt x="12432" y="32605"/>
                  </a:cubicBezTo>
                  <a:cubicBezTo>
                    <a:pt x="11185" y="27438"/>
                    <a:pt x="9392" y="22423"/>
                    <a:pt x="7477" y="17438"/>
                  </a:cubicBezTo>
                  <a:cubicBezTo>
                    <a:pt x="5562" y="12362"/>
                    <a:pt x="3526" y="7255"/>
                    <a:pt x="1550" y="2210"/>
                  </a:cubicBezTo>
                  <a:cubicBezTo>
                    <a:pt x="1307" y="1541"/>
                    <a:pt x="1064" y="903"/>
                    <a:pt x="790" y="264"/>
                  </a:cubicBezTo>
                  <a:cubicBezTo>
                    <a:pt x="717" y="80"/>
                    <a:pt x="564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1364025" y="918025"/>
              <a:ext cx="502550" cy="422900"/>
            </a:xfrm>
            <a:custGeom>
              <a:avLst/>
              <a:gdLst/>
              <a:ahLst/>
              <a:cxnLst/>
              <a:rect l="l" t="t" r="r" b="b"/>
              <a:pathLst>
                <a:path w="20102" h="16916" extrusionOk="0">
                  <a:moveTo>
                    <a:pt x="349" y="1"/>
                  </a:moveTo>
                  <a:cubicBezTo>
                    <a:pt x="170" y="1"/>
                    <a:pt x="0" y="153"/>
                    <a:pt x="71" y="343"/>
                  </a:cubicBezTo>
                  <a:cubicBezTo>
                    <a:pt x="345" y="1134"/>
                    <a:pt x="1013" y="1559"/>
                    <a:pt x="1591" y="2137"/>
                  </a:cubicBezTo>
                  <a:cubicBezTo>
                    <a:pt x="2199" y="2684"/>
                    <a:pt x="2776" y="3261"/>
                    <a:pt x="3415" y="3839"/>
                  </a:cubicBezTo>
                  <a:cubicBezTo>
                    <a:pt x="4661" y="4933"/>
                    <a:pt x="6029" y="5845"/>
                    <a:pt x="7427" y="6757"/>
                  </a:cubicBezTo>
                  <a:cubicBezTo>
                    <a:pt x="10254" y="8581"/>
                    <a:pt x="13172" y="10374"/>
                    <a:pt x="15725" y="12562"/>
                  </a:cubicBezTo>
                  <a:cubicBezTo>
                    <a:pt x="17154" y="13839"/>
                    <a:pt x="18461" y="15237"/>
                    <a:pt x="19524" y="16787"/>
                  </a:cubicBezTo>
                  <a:cubicBezTo>
                    <a:pt x="19595" y="16879"/>
                    <a:pt x="19690" y="16916"/>
                    <a:pt x="19778" y="16916"/>
                  </a:cubicBezTo>
                  <a:cubicBezTo>
                    <a:pt x="19953" y="16916"/>
                    <a:pt x="20102" y="16767"/>
                    <a:pt x="19980" y="16605"/>
                  </a:cubicBezTo>
                  <a:cubicBezTo>
                    <a:pt x="18065" y="13900"/>
                    <a:pt x="15543" y="11772"/>
                    <a:pt x="12868" y="9888"/>
                  </a:cubicBezTo>
                  <a:cubicBezTo>
                    <a:pt x="11500" y="8885"/>
                    <a:pt x="10071" y="7942"/>
                    <a:pt x="8643" y="6939"/>
                  </a:cubicBezTo>
                  <a:cubicBezTo>
                    <a:pt x="7245" y="5997"/>
                    <a:pt x="5907" y="4933"/>
                    <a:pt x="4600" y="3869"/>
                  </a:cubicBezTo>
                  <a:cubicBezTo>
                    <a:pt x="3871" y="3292"/>
                    <a:pt x="3141" y="2684"/>
                    <a:pt x="2472" y="2076"/>
                  </a:cubicBezTo>
                  <a:cubicBezTo>
                    <a:pt x="2077" y="1742"/>
                    <a:pt x="1773" y="1377"/>
                    <a:pt x="1469" y="982"/>
                  </a:cubicBezTo>
                  <a:cubicBezTo>
                    <a:pt x="1196" y="617"/>
                    <a:pt x="892" y="252"/>
                    <a:pt x="497" y="39"/>
                  </a:cubicBezTo>
                  <a:cubicBezTo>
                    <a:pt x="450" y="13"/>
                    <a:pt x="399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1121875" y="666525"/>
              <a:ext cx="205200" cy="929375"/>
            </a:xfrm>
            <a:custGeom>
              <a:avLst/>
              <a:gdLst/>
              <a:ahLst/>
              <a:cxnLst/>
              <a:rect l="l" t="t" r="r" b="b"/>
              <a:pathLst>
                <a:path w="8208" h="37175" extrusionOk="0">
                  <a:moveTo>
                    <a:pt x="7949" y="0"/>
                  </a:moveTo>
                  <a:cubicBezTo>
                    <a:pt x="7819" y="0"/>
                    <a:pt x="7690" y="84"/>
                    <a:pt x="7690" y="251"/>
                  </a:cubicBezTo>
                  <a:cubicBezTo>
                    <a:pt x="7630" y="1528"/>
                    <a:pt x="7478" y="2804"/>
                    <a:pt x="7143" y="3990"/>
                  </a:cubicBezTo>
                  <a:cubicBezTo>
                    <a:pt x="6930" y="4567"/>
                    <a:pt x="6718" y="5115"/>
                    <a:pt x="6535" y="5692"/>
                  </a:cubicBezTo>
                  <a:lnTo>
                    <a:pt x="5958" y="7394"/>
                  </a:lnTo>
                  <a:cubicBezTo>
                    <a:pt x="5107" y="9765"/>
                    <a:pt x="4164" y="12045"/>
                    <a:pt x="3253" y="14355"/>
                  </a:cubicBezTo>
                  <a:cubicBezTo>
                    <a:pt x="1429" y="19005"/>
                    <a:pt x="0" y="23869"/>
                    <a:pt x="608" y="28914"/>
                  </a:cubicBezTo>
                  <a:cubicBezTo>
                    <a:pt x="942" y="31771"/>
                    <a:pt x="1763" y="34537"/>
                    <a:pt x="3040" y="37091"/>
                  </a:cubicBezTo>
                  <a:cubicBezTo>
                    <a:pt x="3060" y="37150"/>
                    <a:pt x="3099" y="37174"/>
                    <a:pt x="3140" y="37174"/>
                  </a:cubicBezTo>
                  <a:cubicBezTo>
                    <a:pt x="3227" y="37174"/>
                    <a:pt x="3324" y="37072"/>
                    <a:pt x="3283" y="36969"/>
                  </a:cubicBezTo>
                  <a:cubicBezTo>
                    <a:pt x="1155" y="32258"/>
                    <a:pt x="669" y="26787"/>
                    <a:pt x="1763" y="21741"/>
                  </a:cubicBezTo>
                  <a:cubicBezTo>
                    <a:pt x="2827" y="16969"/>
                    <a:pt x="5228" y="12683"/>
                    <a:pt x="6778" y="8093"/>
                  </a:cubicBezTo>
                  <a:cubicBezTo>
                    <a:pt x="7204" y="6847"/>
                    <a:pt x="7538" y="5631"/>
                    <a:pt x="7690" y="4324"/>
                  </a:cubicBezTo>
                  <a:cubicBezTo>
                    <a:pt x="7903" y="2956"/>
                    <a:pt x="8116" y="1619"/>
                    <a:pt x="8207" y="251"/>
                  </a:cubicBezTo>
                  <a:cubicBezTo>
                    <a:pt x="8207" y="84"/>
                    <a:pt x="8078" y="0"/>
                    <a:pt x="7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1251225" y="318150"/>
              <a:ext cx="753725" cy="735000"/>
            </a:xfrm>
            <a:custGeom>
              <a:avLst/>
              <a:gdLst/>
              <a:ahLst/>
              <a:cxnLst/>
              <a:rect l="l" t="t" r="r" b="b"/>
              <a:pathLst>
                <a:path w="30149" h="29400" extrusionOk="0">
                  <a:moveTo>
                    <a:pt x="233" y="0"/>
                  </a:moveTo>
                  <a:cubicBezTo>
                    <a:pt x="116" y="0"/>
                    <a:pt x="0" y="91"/>
                    <a:pt x="54" y="235"/>
                  </a:cubicBezTo>
                  <a:cubicBezTo>
                    <a:pt x="875" y="2909"/>
                    <a:pt x="2972" y="5007"/>
                    <a:pt x="4887" y="6891"/>
                  </a:cubicBezTo>
                  <a:cubicBezTo>
                    <a:pt x="7076" y="9110"/>
                    <a:pt x="9538" y="11086"/>
                    <a:pt x="12061" y="12910"/>
                  </a:cubicBezTo>
                  <a:cubicBezTo>
                    <a:pt x="16286" y="16010"/>
                    <a:pt x="20784" y="18746"/>
                    <a:pt x="24584" y="22363"/>
                  </a:cubicBezTo>
                  <a:cubicBezTo>
                    <a:pt x="26681" y="24369"/>
                    <a:pt x="28474" y="26648"/>
                    <a:pt x="29690" y="29293"/>
                  </a:cubicBezTo>
                  <a:cubicBezTo>
                    <a:pt x="29727" y="29368"/>
                    <a:pt x="29788" y="29399"/>
                    <a:pt x="29851" y="29399"/>
                  </a:cubicBezTo>
                  <a:cubicBezTo>
                    <a:pt x="29993" y="29399"/>
                    <a:pt x="30148" y="29239"/>
                    <a:pt x="30085" y="29050"/>
                  </a:cubicBezTo>
                  <a:cubicBezTo>
                    <a:pt x="27988" y="24430"/>
                    <a:pt x="24219" y="20934"/>
                    <a:pt x="20267" y="17834"/>
                  </a:cubicBezTo>
                  <a:cubicBezTo>
                    <a:pt x="18231" y="16253"/>
                    <a:pt x="16134" y="14764"/>
                    <a:pt x="14036" y="13214"/>
                  </a:cubicBezTo>
                  <a:cubicBezTo>
                    <a:pt x="11605" y="11390"/>
                    <a:pt x="9295" y="9414"/>
                    <a:pt x="7015" y="7378"/>
                  </a:cubicBezTo>
                  <a:cubicBezTo>
                    <a:pt x="5769" y="6283"/>
                    <a:pt x="4462" y="5220"/>
                    <a:pt x="3246" y="4095"/>
                  </a:cubicBezTo>
                  <a:cubicBezTo>
                    <a:pt x="2060" y="2970"/>
                    <a:pt x="966" y="1694"/>
                    <a:pt x="419" y="143"/>
                  </a:cubicBezTo>
                  <a:cubicBezTo>
                    <a:pt x="394" y="44"/>
                    <a:pt x="313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880225" y="104975"/>
              <a:ext cx="315050" cy="925100"/>
            </a:xfrm>
            <a:custGeom>
              <a:avLst/>
              <a:gdLst/>
              <a:ahLst/>
              <a:cxnLst/>
              <a:rect l="l" t="t" r="r" b="b"/>
              <a:pathLst>
                <a:path w="12602" h="37004" extrusionOk="0">
                  <a:moveTo>
                    <a:pt x="12254" y="1"/>
                  </a:moveTo>
                  <a:cubicBezTo>
                    <a:pt x="12118" y="1"/>
                    <a:pt x="11990" y="71"/>
                    <a:pt x="11976" y="220"/>
                  </a:cubicBezTo>
                  <a:cubicBezTo>
                    <a:pt x="11794" y="1558"/>
                    <a:pt x="11703" y="2895"/>
                    <a:pt x="11399" y="4202"/>
                  </a:cubicBezTo>
                  <a:cubicBezTo>
                    <a:pt x="11125" y="5509"/>
                    <a:pt x="10791" y="6756"/>
                    <a:pt x="10335" y="7971"/>
                  </a:cubicBezTo>
                  <a:cubicBezTo>
                    <a:pt x="9423" y="10494"/>
                    <a:pt x="8055" y="12774"/>
                    <a:pt x="6535" y="14932"/>
                  </a:cubicBezTo>
                  <a:cubicBezTo>
                    <a:pt x="5107" y="17029"/>
                    <a:pt x="3587" y="19066"/>
                    <a:pt x="2462" y="21437"/>
                  </a:cubicBezTo>
                  <a:cubicBezTo>
                    <a:pt x="1399" y="23655"/>
                    <a:pt x="730" y="26118"/>
                    <a:pt x="365" y="28580"/>
                  </a:cubicBezTo>
                  <a:cubicBezTo>
                    <a:pt x="0" y="31315"/>
                    <a:pt x="92" y="34112"/>
                    <a:pt x="547" y="36847"/>
                  </a:cubicBezTo>
                  <a:cubicBezTo>
                    <a:pt x="560" y="36957"/>
                    <a:pt x="636" y="37003"/>
                    <a:pt x="719" y="37003"/>
                  </a:cubicBezTo>
                  <a:cubicBezTo>
                    <a:pt x="841" y="37003"/>
                    <a:pt x="979" y="36901"/>
                    <a:pt x="943" y="36756"/>
                  </a:cubicBezTo>
                  <a:cubicBezTo>
                    <a:pt x="183" y="31741"/>
                    <a:pt x="1125" y="26604"/>
                    <a:pt x="3314" y="22045"/>
                  </a:cubicBezTo>
                  <a:cubicBezTo>
                    <a:pt x="4408" y="19734"/>
                    <a:pt x="5897" y="17668"/>
                    <a:pt x="7326" y="15570"/>
                  </a:cubicBezTo>
                  <a:cubicBezTo>
                    <a:pt x="8815" y="13443"/>
                    <a:pt x="10031" y="11284"/>
                    <a:pt x="10821" y="8822"/>
                  </a:cubicBezTo>
                  <a:cubicBezTo>
                    <a:pt x="11277" y="7455"/>
                    <a:pt x="11581" y="6026"/>
                    <a:pt x="11855" y="4597"/>
                  </a:cubicBezTo>
                  <a:cubicBezTo>
                    <a:pt x="12128" y="3199"/>
                    <a:pt x="12432" y="1740"/>
                    <a:pt x="12584" y="312"/>
                  </a:cubicBezTo>
                  <a:cubicBezTo>
                    <a:pt x="12601" y="110"/>
                    <a:pt x="12422" y="1"/>
                    <a:pt x="12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1710775" y="748775"/>
              <a:ext cx="360975" cy="455200"/>
            </a:xfrm>
            <a:custGeom>
              <a:avLst/>
              <a:gdLst/>
              <a:ahLst/>
              <a:cxnLst/>
              <a:rect l="l" t="t" r="r" b="b"/>
              <a:pathLst>
                <a:path w="14439" h="18208" extrusionOk="0">
                  <a:moveTo>
                    <a:pt x="139" y="0"/>
                  </a:moveTo>
                  <a:cubicBezTo>
                    <a:pt x="93" y="0"/>
                    <a:pt x="47" y="0"/>
                    <a:pt x="1" y="1"/>
                  </a:cubicBezTo>
                  <a:cubicBezTo>
                    <a:pt x="214" y="3010"/>
                    <a:pt x="852" y="5381"/>
                    <a:pt x="2645" y="7843"/>
                  </a:cubicBezTo>
                  <a:cubicBezTo>
                    <a:pt x="4195" y="10001"/>
                    <a:pt x="6323" y="11764"/>
                    <a:pt x="8572" y="13223"/>
                  </a:cubicBezTo>
                  <a:cubicBezTo>
                    <a:pt x="10731" y="14651"/>
                    <a:pt x="13162" y="15958"/>
                    <a:pt x="14439" y="18208"/>
                  </a:cubicBezTo>
                  <a:cubicBezTo>
                    <a:pt x="14165" y="15290"/>
                    <a:pt x="13770" y="12311"/>
                    <a:pt x="12797" y="9545"/>
                  </a:cubicBezTo>
                  <a:cubicBezTo>
                    <a:pt x="11794" y="6749"/>
                    <a:pt x="10183" y="4104"/>
                    <a:pt x="7752" y="2432"/>
                  </a:cubicBezTo>
                  <a:cubicBezTo>
                    <a:pt x="5450" y="878"/>
                    <a:pt x="2855" y="0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058025" y="1304425"/>
              <a:ext cx="233325" cy="462625"/>
            </a:xfrm>
            <a:custGeom>
              <a:avLst/>
              <a:gdLst/>
              <a:ahLst/>
              <a:cxnLst/>
              <a:rect l="l" t="t" r="r" b="b"/>
              <a:pathLst>
                <a:path w="9333" h="18505" extrusionOk="0">
                  <a:moveTo>
                    <a:pt x="3371" y="0"/>
                  </a:moveTo>
                  <a:cubicBezTo>
                    <a:pt x="2277" y="0"/>
                    <a:pt x="1780" y="883"/>
                    <a:pt x="1247" y="2365"/>
                  </a:cubicBezTo>
                  <a:cubicBezTo>
                    <a:pt x="1" y="5860"/>
                    <a:pt x="457" y="9994"/>
                    <a:pt x="2554" y="13094"/>
                  </a:cubicBezTo>
                  <a:cubicBezTo>
                    <a:pt x="4104" y="15405"/>
                    <a:pt x="6414" y="17076"/>
                    <a:pt x="8816" y="18505"/>
                  </a:cubicBezTo>
                  <a:cubicBezTo>
                    <a:pt x="8329" y="16195"/>
                    <a:pt x="8664" y="13763"/>
                    <a:pt x="8937" y="11423"/>
                  </a:cubicBezTo>
                  <a:cubicBezTo>
                    <a:pt x="9180" y="9052"/>
                    <a:pt x="9332" y="6590"/>
                    <a:pt x="8542" y="4341"/>
                  </a:cubicBezTo>
                  <a:cubicBezTo>
                    <a:pt x="7873" y="2395"/>
                    <a:pt x="6445" y="997"/>
                    <a:pt x="4591" y="268"/>
                  </a:cubicBezTo>
                  <a:cubicBezTo>
                    <a:pt x="4113" y="87"/>
                    <a:pt x="3713" y="0"/>
                    <a:pt x="3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1643925" y="1149825"/>
              <a:ext cx="338175" cy="355075"/>
            </a:xfrm>
            <a:custGeom>
              <a:avLst/>
              <a:gdLst/>
              <a:ahLst/>
              <a:cxnLst/>
              <a:rect l="l" t="t" r="r" b="b"/>
              <a:pathLst>
                <a:path w="13527" h="14203" extrusionOk="0">
                  <a:moveTo>
                    <a:pt x="2861" y="0"/>
                  </a:moveTo>
                  <a:cubicBezTo>
                    <a:pt x="2599" y="0"/>
                    <a:pt x="2352" y="31"/>
                    <a:pt x="2128" y="99"/>
                  </a:cubicBezTo>
                  <a:cubicBezTo>
                    <a:pt x="0" y="828"/>
                    <a:pt x="1429" y="3868"/>
                    <a:pt x="2310" y="5205"/>
                  </a:cubicBezTo>
                  <a:cubicBezTo>
                    <a:pt x="3192" y="6573"/>
                    <a:pt x="4407" y="7667"/>
                    <a:pt x="5654" y="8701"/>
                  </a:cubicBezTo>
                  <a:cubicBezTo>
                    <a:pt x="8085" y="10768"/>
                    <a:pt x="10760" y="12622"/>
                    <a:pt x="13526" y="14202"/>
                  </a:cubicBezTo>
                  <a:cubicBezTo>
                    <a:pt x="13070" y="11923"/>
                    <a:pt x="12645" y="9643"/>
                    <a:pt x="11794" y="7485"/>
                  </a:cubicBezTo>
                  <a:cubicBezTo>
                    <a:pt x="10912" y="5327"/>
                    <a:pt x="9605" y="3290"/>
                    <a:pt x="7751" y="1923"/>
                  </a:cubicBezTo>
                  <a:cubicBezTo>
                    <a:pt x="6652" y="1164"/>
                    <a:pt x="4474" y="0"/>
                    <a:pt x="2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1562200" y="1298750"/>
              <a:ext cx="229150" cy="231975"/>
            </a:xfrm>
            <a:custGeom>
              <a:avLst/>
              <a:gdLst/>
              <a:ahLst/>
              <a:cxnLst/>
              <a:rect l="l" t="t" r="r" b="b"/>
              <a:pathLst>
                <a:path w="9166" h="9279" extrusionOk="0">
                  <a:moveTo>
                    <a:pt x="1755" y="1"/>
                  </a:moveTo>
                  <a:cubicBezTo>
                    <a:pt x="87" y="1"/>
                    <a:pt x="0" y="1759"/>
                    <a:pt x="898" y="3078"/>
                  </a:cubicBezTo>
                  <a:cubicBezTo>
                    <a:pt x="1476" y="3929"/>
                    <a:pt x="2296" y="4537"/>
                    <a:pt x="3117" y="5145"/>
                  </a:cubicBezTo>
                  <a:cubicBezTo>
                    <a:pt x="5093" y="6574"/>
                    <a:pt x="7099" y="7941"/>
                    <a:pt x="9166" y="9279"/>
                  </a:cubicBezTo>
                  <a:cubicBezTo>
                    <a:pt x="7920" y="7607"/>
                    <a:pt x="7646" y="5419"/>
                    <a:pt x="6613" y="3595"/>
                  </a:cubicBezTo>
                  <a:cubicBezTo>
                    <a:pt x="5792" y="2014"/>
                    <a:pt x="4029" y="282"/>
                    <a:pt x="2205" y="39"/>
                  </a:cubicBezTo>
                  <a:cubicBezTo>
                    <a:pt x="2044" y="13"/>
                    <a:pt x="1894" y="1"/>
                    <a:pt x="1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773075" y="723800"/>
              <a:ext cx="266000" cy="554650"/>
            </a:xfrm>
            <a:custGeom>
              <a:avLst/>
              <a:gdLst/>
              <a:ahLst/>
              <a:cxnLst/>
              <a:rect l="l" t="t" r="r" b="b"/>
              <a:pathLst>
                <a:path w="10640" h="22186" extrusionOk="0">
                  <a:moveTo>
                    <a:pt x="5830" y="0"/>
                  </a:moveTo>
                  <a:cubicBezTo>
                    <a:pt x="5071" y="0"/>
                    <a:pt x="4278" y="315"/>
                    <a:pt x="3496" y="1061"/>
                  </a:cubicBezTo>
                  <a:cubicBezTo>
                    <a:pt x="669" y="3675"/>
                    <a:pt x="1" y="7960"/>
                    <a:pt x="760" y="11729"/>
                  </a:cubicBezTo>
                  <a:cubicBezTo>
                    <a:pt x="1520" y="15498"/>
                    <a:pt x="3526" y="18872"/>
                    <a:pt x="5502" y="22185"/>
                  </a:cubicBezTo>
                  <a:cubicBezTo>
                    <a:pt x="6414" y="18781"/>
                    <a:pt x="7539" y="15438"/>
                    <a:pt x="8876" y="12216"/>
                  </a:cubicBezTo>
                  <a:cubicBezTo>
                    <a:pt x="9727" y="10210"/>
                    <a:pt x="10639" y="8143"/>
                    <a:pt x="10548" y="5985"/>
                  </a:cubicBezTo>
                  <a:cubicBezTo>
                    <a:pt x="10431" y="3376"/>
                    <a:pt x="8316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13"/>
          <p:cNvSpPr/>
          <p:nvPr/>
        </p:nvSpPr>
        <p:spPr>
          <a:xfrm>
            <a:off x="-359275" y="2696525"/>
            <a:ext cx="2700675" cy="3013750"/>
          </a:xfrm>
          <a:custGeom>
            <a:avLst/>
            <a:gdLst/>
            <a:ahLst/>
            <a:cxnLst/>
            <a:rect l="l" t="t" r="r" b="b"/>
            <a:pathLst>
              <a:path w="108027" h="120550" extrusionOk="0">
                <a:moveTo>
                  <a:pt x="0" y="0"/>
                </a:moveTo>
                <a:lnTo>
                  <a:pt x="0" y="120549"/>
                </a:lnTo>
                <a:lnTo>
                  <a:pt x="106841" y="120549"/>
                </a:lnTo>
                <a:cubicBezTo>
                  <a:pt x="107570" y="117145"/>
                  <a:pt x="108026" y="113680"/>
                  <a:pt x="107753" y="110215"/>
                </a:cubicBezTo>
                <a:cubicBezTo>
                  <a:pt x="107327" y="103832"/>
                  <a:pt x="104105" y="97266"/>
                  <a:pt x="98300" y="94561"/>
                </a:cubicBezTo>
                <a:cubicBezTo>
                  <a:pt x="95156" y="93106"/>
                  <a:pt x="91690" y="92934"/>
                  <a:pt x="88173" y="92934"/>
                </a:cubicBezTo>
                <a:cubicBezTo>
                  <a:pt x="87086" y="92934"/>
                  <a:pt x="85995" y="92951"/>
                  <a:pt x="84907" y="92951"/>
                </a:cubicBezTo>
                <a:cubicBezTo>
                  <a:pt x="81719" y="92951"/>
                  <a:pt x="78557" y="92810"/>
                  <a:pt x="75625" y="91704"/>
                </a:cubicBezTo>
                <a:cubicBezTo>
                  <a:pt x="68482" y="89060"/>
                  <a:pt x="64469" y="81217"/>
                  <a:pt x="63497" y="73679"/>
                </a:cubicBezTo>
                <a:cubicBezTo>
                  <a:pt x="62463" y="65716"/>
                  <a:pt x="63770" y="56749"/>
                  <a:pt x="58633" y="50640"/>
                </a:cubicBezTo>
                <a:cubicBezTo>
                  <a:pt x="51490" y="42159"/>
                  <a:pt x="36931" y="45047"/>
                  <a:pt x="28542" y="37843"/>
                </a:cubicBezTo>
                <a:cubicBezTo>
                  <a:pt x="20943" y="31308"/>
                  <a:pt x="21429" y="19332"/>
                  <a:pt x="15988" y="10852"/>
                </a:cubicBezTo>
                <a:cubicBezTo>
                  <a:pt x="11946" y="4529"/>
                  <a:pt x="6201" y="188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13"/>
          <p:cNvGrpSpPr/>
          <p:nvPr/>
        </p:nvGrpSpPr>
        <p:grpSpPr>
          <a:xfrm rot="5400000">
            <a:off x="850225" y="3849450"/>
            <a:ext cx="1511075" cy="1988850"/>
            <a:chOff x="4311125" y="3452300"/>
            <a:chExt cx="1511075" cy="1988850"/>
          </a:xfrm>
        </p:grpSpPr>
        <p:sp>
          <p:nvSpPr>
            <p:cNvPr id="629" name="Google Shape;629;p13"/>
            <p:cNvSpPr/>
            <p:nvPr/>
          </p:nvSpPr>
          <p:spPr>
            <a:xfrm>
              <a:off x="4430350" y="3484625"/>
              <a:ext cx="1141375" cy="1956525"/>
            </a:xfrm>
            <a:custGeom>
              <a:avLst/>
              <a:gdLst/>
              <a:ahLst/>
              <a:cxnLst/>
              <a:rect l="l" t="t" r="r" b="b"/>
              <a:pathLst>
                <a:path w="45655" h="78261" extrusionOk="0">
                  <a:moveTo>
                    <a:pt x="36667" y="0"/>
                  </a:moveTo>
                  <a:cubicBezTo>
                    <a:pt x="36513" y="0"/>
                    <a:pt x="36358" y="80"/>
                    <a:pt x="36297" y="264"/>
                  </a:cubicBezTo>
                  <a:cubicBezTo>
                    <a:pt x="35597" y="2787"/>
                    <a:pt x="35445" y="5401"/>
                    <a:pt x="35506" y="7985"/>
                  </a:cubicBezTo>
                  <a:cubicBezTo>
                    <a:pt x="35597" y="10599"/>
                    <a:pt x="35749" y="13183"/>
                    <a:pt x="35658" y="15797"/>
                  </a:cubicBezTo>
                  <a:cubicBezTo>
                    <a:pt x="35506" y="21359"/>
                    <a:pt x="34898" y="26830"/>
                    <a:pt x="34230" y="32301"/>
                  </a:cubicBezTo>
                  <a:cubicBezTo>
                    <a:pt x="33531" y="37651"/>
                    <a:pt x="32831" y="43092"/>
                    <a:pt x="33044" y="48533"/>
                  </a:cubicBezTo>
                  <a:cubicBezTo>
                    <a:pt x="33135" y="51207"/>
                    <a:pt x="33470" y="53882"/>
                    <a:pt x="34108" y="56496"/>
                  </a:cubicBezTo>
                  <a:cubicBezTo>
                    <a:pt x="34290" y="57293"/>
                    <a:pt x="34505" y="58079"/>
                    <a:pt x="34746" y="58857"/>
                  </a:cubicBezTo>
                  <a:lnTo>
                    <a:pt x="34746" y="58857"/>
                  </a:lnTo>
                  <a:cubicBezTo>
                    <a:pt x="33595" y="57122"/>
                    <a:pt x="32394" y="55420"/>
                    <a:pt x="31129" y="53761"/>
                  </a:cubicBezTo>
                  <a:cubicBezTo>
                    <a:pt x="28181" y="49931"/>
                    <a:pt x="24837" y="46435"/>
                    <a:pt x="21494" y="42909"/>
                  </a:cubicBezTo>
                  <a:cubicBezTo>
                    <a:pt x="18059" y="39323"/>
                    <a:pt x="14685" y="35706"/>
                    <a:pt x="11220" y="32180"/>
                  </a:cubicBezTo>
                  <a:cubicBezTo>
                    <a:pt x="7512" y="28411"/>
                    <a:pt x="3621" y="24763"/>
                    <a:pt x="369" y="20599"/>
                  </a:cubicBezTo>
                  <a:cubicBezTo>
                    <a:pt x="342" y="20578"/>
                    <a:pt x="313" y="20569"/>
                    <a:pt x="284" y="20569"/>
                  </a:cubicBezTo>
                  <a:cubicBezTo>
                    <a:pt x="144" y="20569"/>
                    <a:pt x="0" y="20777"/>
                    <a:pt x="126" y="20903"/>
                  </a:cubicBezTo>
                  <a:cubicBezTo>
                    <a:pt x="3013" y="24611"/>
                    <a:pt x="6448" y="27894"/>
                    <a:pt x="9792" y="31238"/>
                  </a:cubicBezTo>
                  <a:cubicBezTo>
                    <a:pt x="13257" y="34703"/>
                    <a:pt x="16479" y="38289"/>
                    <a:pt x="19731" y="41937"/>
                  </a:cubicBezTo>
                  <a:cubicBezTo>
                    <a:pt x="23014" y="45584"/>
                    <a:pt x="26418" y="49141"/>
                    <a:pt x="29518" y="52940"/>
                  </a:cubicBezTo>
                  <a:cubicBezTo>
                    <a:pt x="31847" y="55833"/>
                    <a:pt x="33939" y="58923"/>
                    <a:pt x="35905" y="62084"/>
                  </a:cubicBezTo>
                  <a:lnTo>
                    <a:pt x="35905" y="62084"/>
                  </a:lnTo>
                  <a:cubicBezTo>
                    <a:pt x="36090" y="62544"/>
                    <a:pt x="36282" y="63002"/>
                    <a:pt x="36479" y="63457"/>
                  </a:cubicBezTo>
                  <a:cubicBezTo>
                    <a:pt x="38515" y="68047"/>
                    <a:pt x="41129" y="72302"/>
                    <a:pt x="43835" y="76527"/>
                  </a:cubicBezTo>
                  <a:cubicBezTo>
                    <a:pt x="44169" y="77044"/>
                    <a:pt x="44503" y="77591"/>
                    <a:pt x="44838" y="78077"/>
                  </a:cubicBezTo>
                  <a:cubicBezTo>
                    <a:pt x="44922" y="78207"/>
                    <a:pt x="45037" y="78261"/>
                    <a:pt x="45150" y="78261"/>
                  </a:cubicBezTo>
                  <a:cubicBezTo>
                    <a:pt x="45407" y="78261"/>
                    <a:pt x="45654" y="77987"/>
                    <a:pt x="45506" y="77712"/>
                  </a:cubicBezTo>
                  <a:cubicBezTo>
                    <a:pt x="42668" y="72313"/>
                    <a:pt x="39816" y="66913"/>
                    <a:pt x="36604" y="61750"/>
                  </a:cubicBezTo>
                  <a:lnTo>
                    <a:pt x="36604" y="61750"/>
                  </a:lnTo>
                  <a:cubicBezTo>
                    <a:pt x="35167" y="58097"/>
                    <a:pt x="34209" y="54278"/>
                    <a:pt x="33926" y="50296"/>
                  </a:cubicBezTo>
                  <a:cubicBezTo>
                    <a:pt x="33500" y="44946"/>
                    <a:pt x="34078" y="39566"/>
                    <a:pt x="34716" y="34247"/>
                  </a:cubicBezTo>
                  <a:cubicBezTo>
                    <a:pt x="35385" y="28806"/>
                    <a:pt x="36114" y="23395"/>
                    <a:pt x="36357" y="17985"/>
                  </a:cubicBezTo>
                  <a:cubicBezTo>
                    <a:pt x="36449" y="15310"/>
                    <a:pt x="36449" y="12696"/>
                    <a:pt x="36297" y="10021"/>
                  </a:cubicBezTo>
                  <a:cubicBezTo>
                    <a:pt x="36205" y="7499"/>
                    <a:pt x="36084" y="4945"/>
                    <a:pt x="36540" y="2423"/>
                  </a:cubicBezTo>
                  <a:cubicBezTo>
                    <a:pt x="36631" y="1784"/>
                    <a:pt x="36844" y="1115"/>
                    <a:pt x="37026" y="447"/>
                  </a:cubicBezTo>
                  <a:cubicBezTo>
                    <a:pt x="37117" y="175"/>
                    <a:pt x="36894" y="0"/>
                    <a:pt x="36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4414425" y="3988700"/>
              <a:ext cx="770700" cy="833475"/>
            </a:xfrm>
            <a:custGeom>
              <a:avLst/>
              <a:gdLst/>
              <a:ahLst/>
              <a:cxnLst/>
              <a:rect l="l" t="t" r="r" b="b"/>
              <a:pathLst>
                <a:path w="30828" h="33339" extrusionOk="0">
                  <a:moveTo>
                    <a:pt x="1147" y="1202"/>
                  </a:moveTo>
                  <a:cubicBezTo>
                    <a:pt x="3577" y="2517"/>
                    <a:pt x="5914" y="4016"/>
                    <a:pt x="8179" y="5634"/>
                  </a:cubicBezTo>
                  <a:cubicBezTo>
                    <a:pt x="10641" y="7397"/>
                    <a:pt x="13073" y="9220"/>
                    <a:pt x="15474" y="11044"/>
                  </a:cubicBezTo>
                  <a:cubicBezTo>
                    <a:pt x="17723" y="12746"/>
                    <a:pt x="19882" y="14600"/>
                    <a:pt x="21675" y="16819"/>
                  </a:cubicBezTo>
                  <a:cubicBezTo>
                    <a:pt x="23407" y="18977"/>
                    <a:pt x="24471" y="21470"/>
                    <a:pt x="25474" y="24053"/>
                  </a:cubicBezTo>
                  <a:cubicBezTo>
                    <a:pt x="26343" y="26406"/>
                    <a:pt x="27211" y="28784"/>
                    <a:pt x="28602" y="30879"/>
                  </a:cubicBezTo>
                  <a:lnTo>
                    <a:pt x="28602" y="30879"/>
                  </a:lnTo>
                  <a:cubicBezTo>
                    <a:pt x="27268" y="29814"/>
                    <a:pt x="25748" y="28974"/>
                    <a:pt x="24228" y="28157"/>
                  </a:cubicBezTo>
                  <a:cubicBezTo>
                    <a:pt x="22921" y="27488"/>
                    <a:pt x="21675" y="26789"/>
                    <a:pt x="20459" y="26029"/>
                  </a:cubicBezTo>
                  <a:cubicBezTo>
                    <a:pt x="19152" y="25208"/>
                    <a:pt x="17906" y="24327"/>
                    <a:pt x="16720" y="23385"/>
                  </a:cubicBezTo>
                  <a:cubicBezTo>
                    <a:pt x="14380" y="21470"/>
                    <a:pt x="12161" y="19312"/>
                    <a:pt x="10307" y="16910"/>
                  </a:cubicBezTo>
                  <a:cubicBezTo>
                    <a:pt x="8453" y="14570"/>
                    <a:pt x="6811" y="11986"/>
                    <a:pt x="5322" y="9372"/>
                  </a:cubicBezTo>
                  <a:cubicBezTo>
                    <a:pt x="3863" y="6698"/>
                    <a:pt x="2495" y="3962"/>
                    <a:pt x="1158" y="1226"/>
                  </a:cubicBezTo>
                  <a:cubicBezTo>
                    <a:pt x="1154" y="1218"/>
                    <a:pt x="1150" y="1210"/>
                    <a:pt x="1147" y="1202"/>
                  </a:cubicBezTo>
                  <a:close/>
                  <a:moveTo>
                    <a:pt x="416" y="0"/>
                  </a:moveTo>
                  <a:cubicBezTo>
                    <a:pt x="180" y="0"/>
                    <a:pt x="0" y="249"/>
                    <a:pt x="124" y="497"/>
                  </a:cubicBezTo>
                  <a:cubicBezTo>
                    <a:pt x="158" y="564"/>
                    <a:pt x="192" y="632"/>
                    <a:pt x="226" y="699"/>
                  </a:cubicBezTo>
                  <a:lnTo>
                    <a:pt x="226" y="699"/>
                  </a:lnTo>
                  <a:lnTo>
                    <a:pt x="216" y="710"/>
                  </a:lnTo>
                  <a:cubicBezTo>
                    <a:pt x="222" y="713"/>
                    <a:pt x="229" y="717"/>
                    <a:pt x="236" y="720"/>
                  </a:cubicBezTo>
                  <a:lnTo>
                    <a:pt x="236" y="720"/>
                  </a:lnTo>
                  <a:cubicBezTo>
                    <a:pt x="1567" y="3381"/>
                    <a:pt x="2901" y="6041"/>
                    <a:pt x="4349" y="8643"/>
                  </a:cubicBezTo>
                  <a:cubicBezTo>
                    <a:pt x="5839" y="11257"/>
                    <a:pt x="7419" y="13841"/>
                    <a:pt x="9213" y="16272"/>
                  </a:cubicBezTo>
                  <a:cubicBezTo>
                    <a:pt x="11036" y="18734"/>
                    <a:pt x="13012" y="21075"/>
                    <a:pt x="15322" y="23050"/>
                  </a:cubicBezTo>
                  <a:cubicBezTo>
                    <a:pt x="17632" y="25026"/>
                    <a:pt x="20155" y="26698"/>
                    <a:pt x="22860" y="28096"/>
                  </a:cubicBezTo>
                  <a:cubicBezTo>
                    <a:pt x="25292" y="29342"/>
                    <a:pt x="27876" y="30528"/>
                    <a:pt x="29882" y="32503"/>
                  </a:cubicBezTo>
                  <a:cubicBezTo>
                    <a:pt x="30155" y="32716"/>
                    <a:pt x="30368" y="32990"/>
                    <a:pt x="30611" y="33263"/>
                  </a:cubicBezTo>
                  <a:cubicBezTo>
                    <a:pt x="30611" y="33317"/>
                    <a:pt x="30632" y="33339"/>
                    <a:pt x="30659" y="33339"/>
                  </a:cubicBezTo>
                  <a:cubicBezTo>
                    <a:pt x="30725" y="33339"/>
                    <a:pt x="30828" y="33210"/>
                    <a:pt x="30763" y="33081"/>
                  </a:cubicBezTo>
                  <a:cubicBezTo>
                    <a:pt x="30531" y="32769"/>
                    <a:pt x="30285" y="32474"/>
                    <a:pt x="30026" y="32194"/>
                  </a:cubicBezTo>
                  <a:lnTo>
                    <a:pt x="30026" y="32194"/>
                  </a:lnTo>
                  <a:cubicBezTo>
                    <a:pt x="30129" y="32075"/>
                    <a:pt x="30164" y="31888"/>
                    <a:pt x="30034" y="31743"/>
                  </a:cubicBezTo>
                  <a:cubicBezTo>
                    <a:pt x="28332" y="29616"/>
                    <a:pt x="27359" y="27002"/>
                    <a:pt x="26417" y="24479"/>
                  </a:cubicBezTo>
                  <a:cubicBezTo>
                    <a:pt x="25444" y="21895"/>
                    <a:pt x="24441" y="19312"/>
                    <a:pt x="22800" y="17062"/>
                  </a:cubicBezTo>
                  <a:cubicBezTo>
                    <a:pt x="21128" y="14783"/>
                    <a:pt x="19000" y="12868"/>
                    <a:pt x="16812" y="11105"/>
                  </a:cubicBezTo>
                  <a:cubicBezTo>
                    <a:pt x="14441" y="9251"/>
                    <a:pt x="11979" y="7427"/>
                    <a:pt x="9547" y="5664"/>
                  </a:cubicBezTo>
                  <a:cubicBezTo>
                    <a:pt x="6994" y="3840"/>
                    <a:pt x="4410" y="2108"/>
                    <a:pt x="1644" y="618"/>
                  </a:cubicBezTo>
                  <a:cubicBezTo>
                    <a:pt x="1310" y="436"/>
                    <a:pt x="975" y="254"/>
                    <a:pt x="580" y="41"/>
                  </a:cubicBezTo>
                  <a:cubicBezTo>
                    <a:pt x="525" y="13"/>
                    <a:pt x="469" y="0"/>
                    <a:pt x="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5158425" y="3452300"/>
              <a:ext cx="316900" cy="1314500"/>
            </a:xfrm>
            <a:custGeom>
              <a:avLst/>
              <a:gdLst/>
              <a:ahLst/>
              <a:cxnLst/>
              <a:rect l="l" t="t" r="r" b="b"/>
              <a:pathLst>
                <a:path w="12676" h="52580" extrusionOk="0">
                  <a:moveTo>
                    <a:pt x="7700" y="2038"/>
                  </a:moveTo>
                  <a:cubicBezTo>
                    <a:pt x="8039" y="4804"/>
                    <a:pt x="9163" y="7415"/>
                    <a:pt x="10031" y="10068"/>
                  </a:cubicBezTo>
                  <a:cubicBezTo>
                    <a:pt x="11003" y="13077"/>
                    <a:pt x="11581" y="16147"/>
                    <a:pt x="11824" y="19308"/>
                  </a:cubicBezTo>
                  <a:cubicBezTo>
                    <a:pt x="12006" y="22409"/>
                    <a:pt x="11824" y="25570"/>
                    <a:pt x="11277" y="28640"/>
                  </a:cubicBezTo>
                  <a:cubicBezTo>
                    <a:pt x="10760" y="31740"/>
                    <a:pt x="9848" y="34719"/>
                    <a:pt x="8541" y="37576"/>
                  </a:cubicBezTo>
                  <a:cubicBezTo>
                    <a:pt x="7204" y="40555"/>
                    <a:pt x="5350" y="43291"/>
                    <a:pt x="4164" y="46330"/>
                  </a:cubicBezTo>
                  <a:cubicBezTo>
                    <a:pt x="4071" y="46555"/>
                    <a:pt x="4000" y="46792"/>
                    <a:pt x="3924" y="47026"/>
                  </a:cubicBezTo>
                  <a:lnTo>
                    <a:pt x="3924" y="47026"/>
                  </a:lnTo>
                  <a:cubicBezTo>
                    <a:pt x="3399" y="45773"/>
                    <a:pt x="2718" y="44554"/>
                    <a:pt x="2189" y="43382"/>
                  </a:cubicBezTo>
                  <a:cubicBezTo>
                    <a:pt x="1490" y="41832"/>
                    <a:pt x="1155" y="40190"/>
                    <a:pt x="1155" y="38458"/>
                  </a:cubicBezTo>
                  <a:cubicBezTo>
                    <a:pt x="1155" y="36695"/>
                    <a:pt x="1490" y="34962"/>
                    <a:pt x="1824" y="33199"/>
                  </a:cubicBezTo>
                  <a:cubicBezTo>
                    <a:pt x="2493" y="29673"/>
                    <a:pt x="3040" y="26117"/>
                    <a:pt x="3040" y="22470"/>
                  </a:cubicBezTo>
                  <a:cubicBezTo>
                    <a:pt x="3040" y="20646"/>
                    <a:pt x="2918" y="18852"/>
                    <a:pt x="3009" y="17029"/>
                  </a:cubicBezTo>
                  <a:cubicBezTo>
                    <a:pt x="3070" y="15235"/>
                    <a:pt x="3374" y="13533"/>
                    <a:pt x="3921" y="11862"/>
                  </a:cubicBezTo>
                  <a:cubicBezTo>
                    <a:pt x="4438" y="10190"/>
                    <a:pt x="5137" y="8548"/>
                    <a:pt x="5775" y="6907"/>
                  </a:cubicBezTo>
                  <a:cubicBezTo>
                    <a:pt x="6417" y="5274"/>
                    <a:pt x="7058" y="3669"/>
                    <a:pt x="7700" y="2038"/>
                  </a:cubicBezTo>
                  <a:close/>
                  <a:moveTo>
                    <a:pt x="7975" y="1"/>
                  </a:moveTo>
                  <a:cubicBezTo>
                    <a:pt x="7825" y="1"/>
                    <a:pt x="7668" y="85"/>
                    <a:pt x="7599" y="250"/>
                  </a:cubicBezTo>
                  <a:cubicBezTo>
                    <a:pt x="6900" y="1983"/>
                    <a:pt x="6262" y="3685"/>
                    <a:pt x="5593" y="5387"/>
                  </a:cubicBezTo>
                  <a:cubicBezTo>
                    <a:pt x="4924" y="7059"/>
                    <a:pt x="4256" y="8700"/>
                    <a:pt x="3648" y="10372"/>
                  </a:cubicBezTo>
                  <a:cubicBezTo>
                    <a:pt x="3070" y="12013"/>
                    <a:pt x="2614" y="13685"/>
                    <a:pt x="2432" y="15387"/>
                  </a:cubicBezTo>
                  <a:cubicBezTo>
                    <a:pt x="2249" y="17181"/>
                    <a:pt x="2310" y="19004"/>
                    <a:pt x="2341" y="20798"/>
                  </a:cubicBezTo>
                  <a:cubicBezTo>
                    <a:pt x="2462" y="24445"/>
                    <a:pt x="2128" y="28032"/>
                    <a:pt x="1490" y="31619"/>
                  </a:cubicBezTo>
                  <a:cubicBezTo>
                    <a:pt x="882" y="34962"/>
                    <a:pt x="0" y="38518"/>
                    <a:pt x="1064" y="41862"/>
                  </a:cubicBezTo>
                  <a:cubicBezTo>
                    <a:pt x="1689" y="43854"/>
                    <a:pt x="2979" y="45658"/>
                    <a:pt x="3757" y="47605"/>
                  </a:cubicBezTo>
                  <a:lnTo>
                    <a:pt x="3757" y="47605"/>
                  </a:lnTo>
                  <a:cubicBezTo>
                    <a:pt x="3764" y="47644"/>
                    <a:pt x="3778" y="47678"/>
                    <a:pt x="3798" y="47709"/>
                  </a:cubicBezTo>
                  <a:lnTo>
                    <a:pt x="3798" y="47709"/>
                  </a:lnTo>
                  <a:cubicBezTo>
                    <a:pt x="4207" y="48760"/>
                    <a:pt x="4461" y="49853"/>
                    <a:pt x="4377" y="51041"/>
                  </a:cubicBezTo>
                  <a:cubicBezTo>
                    <a:pt x="4316" y="51437"/>
                    <a:pt x="4225" y="51862"/>
                    <a:pt x="4104" y="52257"/>
                  </a:cubicBezTo>
                  <a:cubicBezTo>
                    <a:pt x="4084" y="52478"/>
                    <a:pt x="4156" y="52579"/>
                    <a:pt x="4234" y="52579"/>
                  </a:cubicBezTo>
                  <a:cubicBezTo>
                    <a:pt x="4274" y="52579"/>
                    <a:pt x="4316" y="52552"/>
                    <a:pt x="4347" y="52500"/>
                  </a:cubicBezTo>
                  <a:cubicBezTo>
                    <a:pt x="4984" y="50907"/>
                    <a:pt x="4765" y="49336"/>
                    <a:pt x="4227" y="47811"/>
                  </a:cubicBezTo>
                  <a:lnTo>
                    <a:pt x="4227" y="47811"/>
                  </a:lnTo>
                  <a:cubicBezTo>
                    <a:pt x="4294" y="47773"/>
                    <a:pt x="4349" y="47706"/>
                    <a:pt x="4377" y="47607"/>
                  </a:cubicBezTo>
                  <a:cubicBezTo>
                    <a:pt x="4863" y="46057"/>
                    <a:pt x="5654" y="44567"/>
                    <a:pt x="6444" y="43139"/>
                  </a:cubicBezTo>
                  <a:cubicBezTo>
                    <a:pt x="7265" y="41710"/>
                    <a:pt x="8055" y="40281"/>
                    <a:pt x="8785" y="38822"/>
                  </a:cubicBezTo>
                  <a:cubicBezTo>
                    <a:pt x="10152" y="35996"/>
                    <a:pt x="11155" y="32986"/>
                    <a:pt x="11763" y="29916"/>
                  </a:cubicBezTo>
                  <a:cubicBezTo>
                    <a:pt x="12432" y="26816"/>
                    <a:pt x="12675" y="23685"/>
                    <a:pt x="12584" y="20524"/>
                  </a:cubicBezTo>
                  <a:cubicBezTo>
                    <a:pt x="12462" y="17363"/>
                    <a:pt x="11976" y="14202"/>
                    <a:pt x="11125" y="11162"/>
                  </a:cubicBezTo>
                  <a:cubicBezTo>
                    <a:pt x="10274" y="7971"/>
                    <a:pt x="8754" y="4931"/>
                    <a:pt x="8389" y="1588"/>
                  </a:cubicBezTo>
                  <a:cubicBezTo>
                    <a:pt x="8359" y="1162"/>
                    <a:pt x="8329" y="767"/>
                    <a:pt x="8329" y="372"/>
                  </a:cubicBezTo>
                  <a:cubicBezTo>
                    <a:pt x="8329" y="123"/>
                    <a:pt x="8156" y="1"/>
                    <a:pt x="79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5386375" y="3930600"/>
              <a:ext cx="435825" cy="1269850"/>
            </a:xfrm>
            <a:custGeom>
              <a:avLst/>
              <a:gdLst/>
              <a:ahLst/>
              <a:cxnLst/>
              <a:rect l="l" t="t" r="r" b="b"/>
              <a:pathLst>
                <a:path w="17433" h="50794" extrusionOk="0">
                  <a:moveTo>
                    <a:pt x="14620" y="6138"/>
                  </a:moveTo>
                  <a:cubicBezTo>
                    <a:pt x="14475" y="7312"/>
                    <a:pt x="14428" y="8500"/>
                    <a:pt x="14439" y="9660"/>
                  </a:cubicBezTo>
                  <a:cubicBezTo>
                    <a:pt x="14439" y="13399"/>
                    <a:pt x="14986" y="17168"/>
                    <a:pt x="14317" y="20845"/>
                  </a:cubicBezTo>
                  <a:cubicBezTo>
                    <a:pt x="13801" y="23885"/>
                    <a:pt x="12554" y="26681"/>
                    <a:pt x="10943" y="29265"/>
                  </a:cubicBezTo>
                  <a:cubicBezTo>
                    <a:pt x="9302" y="31940"/>
                    <a:pt x="7387" y="34402"/>
                    <a:pt x="5442" y="36864"/>
                  </a:cubicBezTo>
                  <a:cubicBezTo>
                    <a:pt x="4439" y="38141"/>
                    <a:pt x="3496" y="39326"/>
                    <a:pt x="2554" y="40603"/>
                  </a:cubicBezTo>
                  <a:cubicBezTo>
                    <a:pt x="2341" y="40894"/>
                    <a:pt x="2112" y="41195"/>
                    <a:pt x="1888" y="41505"/>
                  </a:cubicBezTo>
                  <a:lnTo>
                    <a:pt x="1888" y="41505"/>
                  </a:lnTo>
                  <a:cubicBezTo>
                    <a:pt x="2179" y="40211"/>
                    <a:pt x="2594" y="38942"/>
                    <a:pt x="3071" y="37715"/>
                  </a:cubicBezTo>
                  <a:cubicBezTo>
                    <a:pt x="4195" y="35010"/>
                    <a:pt x="5594" y="32487"/>
                    <a:pt x="6931" y="29903"/>
                  </a:cubicBezTo>
                  <a:cubicBezTo>
                    <a:pt x="8299" y="27320"/>
                    <a:pt x="9515" y="24706"/>
                    <a:pt x="10366" y="21909"/>
                  </a:cubicBezTo>
                  <a:cubicBezTo>
                    <a:pt x="11247" y="18961"/>
                    <a:pt x="11855" y="15982"/>
                    <a:pt x="12554" y="13034"/>
                  </a:cubicBezTo>
                  <a:cubicBezTo>
                    <a:pt x="13088" y="10704"/>
                    <a:pt x="13700" y="8375"/>
                    <a:pt x="14620" y="6138"/>
                  </a:cubicBezTo>
                  <a:close/>
                  <a:moveTo>
                    <a:pt x="15193" y="3314"/>
                  </a:moveTo>
                  <a:cubicBezTo>
                    <a:pt x="15151" y="3453"/>
                    <a:pt x="15112" y="3594"/>
                    <a:pt x="15075" y="3735"/>
                  </a:cubicBezTo>
                  <a:lnTo>
                    <a:pt x="15075" y="3735"/>
                  </a:lnTo>
                  <a:cubicBezTo>
                    <a:pt x="13792" y="6249"/>
                    <a:pt x="12958" y="8958"/>
                    <a:pt x="12281" y="11666"/>
                  </a:cubicBezTo>
                  <a:cubicBezTo>
                    <a:pt x="11551" y="14675"/>
                    <a:pt x="10974" y="17684"/>
                    <a:pt x="10183" y="20633"/>
                  </a:cubicBezTo>
                  <a:cubicBezTo>
                    <a:pt x="9758" y="22092"/>
                    <a:pt x="9302" y="23520"/>
                    <a:pt x="8755" y="24949"/>
                  </a:cubicBezTo>
                  <a:cubicBezTo>
                    <a:pt x="8177" y="26256"/>
                    <a:pt x="7569" y="27593"/>
                    <a:pt x="6870" y="28900"/>
                  </a:cubicBezTo>
                  <a:cubicBezTo>
                    <a:pt x="5563" y="31484"/>
                    <a:pt x="4104" y="34007"/>
                    <a:pt x="2919" y="36682"/>
                  </a:cubicBezTo>
                  <a:cubicBezTo>
                    <a:pt x="2048" y="38683"/>
                    <a:pt x="1341" y="40775"/>
                    <a:pt x="996" y="42944"/>
                  </a:cubicBezTo>
                  <a:lnTo>
                    <a:pt x="996" y="42944"/>
                  </a:lnTo>
                  <a:cubicBezTo>
                    <a:pt x="949" y="43041"/>
                    <a:pt x="905" y="43139"/>
                    <a:pt x="863" y="43238"/>
                  </a:cubicBezTo>
                  <a:lnTo>
                    <a:pt x="863" y="43238"/>
                  </a:lnTo>
                  <a:cubicBezTo>
                    <a:pt x="902" y="42598"/>
                    <a:pt x="972" y="41961"/>
                    <a:pt x="1065" y="41332"/>
                  </a:cubicBezTo>
                  <a:cubicBezTo>
                    <a:pt x="1308" y="39721"/>
                    <a:pt x="1673" y="38141"/>
                    <a:pt x="2068" y="36560"/>
                  </a:cubicBezTo>
                  <a:lnTo>
                    <a:pt x="3436" y="30998"/>
                  </a:lnTo>
                  <a:cubicBezTo>
                    <a:pt x="4347" y="27380"/>
                    <a:pt x="5138" y="23703"/>
                    <a:pt x="6232" y="20116"/>
                  </a:cubicBezTo>
                  <a:cubicBezTo>
                    <a:pt x="6779" y="18383"/>
                    <a:pt x="7387" y="16651"/>
                    <a:pt x="8147" y="14979"/>
                  </a:cubicBezTo>
                  <a:cubicBezTo>
                    <a:pt x="8846" y="13399"/>
                    <a:pt x="9667" y="11848"/>
                    <a:pt x="10518" y="10359"/>
                  </a:cubicBezTo>
                  <a:cubicBezTo>
                    <a:pt x="11948" y="7934"/>
                    <a:pt x="13553" y="5607"/>
                    <a:pt x="15193" y="3314"/>
                  </a:cubicBezTo>
                  <a:close/>
                  <a:moveTo>
                    <a:pt x="16924" y="0"/>
                  </a:moveTo>
                  <a:cubicBezTo>
                    <a:pt x="16813" y="0"/>
                    <a:pt x="16699" y="46"/>
                    <a:pt x="16614" y="153"/>
                  </a:cubicBezTo>
                  <a:lnTo>
                    <a:pt x="16614" y="153"/>
                  </a:lnTo>
                  <a:cubicBezTo>
                    <a:pt x="16609" y="150"/>
                    <a:pt x="16603" y="148"/>
                    <a:pt x="16597" y="146"/>
                  </a:cubicBezTo>
                  <a:cubicBezTo>
                    <a:pt x="16558" y="208"/>
                    <a:pt x="16519" y="270"/>
                    <a:pt x="16482" y="333"/>
                  </a:cubicBezTo>
                  <a:lnTo>
                    <a:pt x="16482" y="333"/>
                  </a:lnTo>
                  <a:cubicBezTo>
                    <a:pt x="14395" y="3168"/>
                    <a:pt x="12368" y="6007"/>
                    <a:pt x="10518" y="9022"/>
                  </a:cubicBezTo>
                  <a:cubicBezTo>
                    <a:pt x="8633" y="12091"/>
                    <a:pt x="7083" y="15374"/>
                    <a:pt x="5928" y="18809"/>
                  </a:cubicBezTo>
                  <a:cubicBezTo>
                    <a:pt x="4743" y="22396"/>
                    <a:pt x="3922" y="26073"/>
                    <a:pt x="3040" y="29751"/>
                  </a:cubicBezTo>
                  <a:cubicBezTo>
                    <a:pt x="2585" y="31666"/>
                    <a:pt x="2129" y="33551"/>
                    <a:pt x="1673" y="35435"/>
                  </a:cubicBezTo>
                  <a:cubicBezTo>
                    <a:pt x="1308" y="37046"/>
                    <a:pt x="882" y="38718"/>
                    <a:pt x="609" y="40390"/>
                  </a:cubicBezTo>
                  <a:cubicBezTo>
                    <a:pt x="122" y="43521"/>
                    <a:pt x="1" y="46834"/>
                    <a:pt x="1460" y="49721"/>
                  </a:cubicBezTo>
                  <a:lnTo>
                    <a:pt x="2007" y="50724"/>
                  </a:lnTo>
                  <a:cubicBezTo>
                    <a:pt x="2047" y="50773"/>
                    <a:pt x="2103" y="50793"/>
                    <a:pt x="2160" y="50793"/>
                  </a:cubicBezTo>
                  <a:cubicBezTo>
                    <a:pt x="2317" y="50793"/>
                    <a:pt x="2483" y="50637"/>
                    <a:pt x="2372" y="50481"/>
                  </a:cubicBezTo>
                  <a:cubicBezTo>
                    <a:pt x="1548" y="49133"/>
                    <a:pt x="1108" y="47645"/>
                    <a:pt x="928" y="46112"/>
                  </a:cubicBezTo>
                  <a:lnTo>
                    <a:pt x="928" y="46112"/>
                  </a:lnTo>
                  <a:cubicBezTo>
                    <a:pt x="983" y="46158"/>
                    <a:pt x="1049" y="46179"/>
                    <a:pt x="1117" y="46179"/>
                  </a:cubicBezTo>
                  <a:cubicBezTo>
                    <a:pt x="1286" y="46179"/>
                    <a:pt x="1460" y="46049"/>
                    <a:pt x="1460" y="45861"/>
                  </a:cubicBezTo>
                  <a:cubicBezTo>
                    <a:pt x="1426" y="45080"/>
                    <a:pt x="1458" y="44301"/>
                    <a:pt x="1545" y="43528"/>
                  </a:cubicBezTo>
                  <a:lnTo>
                    <a:pt x="1545" y="43528"/>
                  </a:lnTo>
                  <a:cubicBezTo>
                    <a:pt x="1882" y="42782"/>
                    <a:pt x="2413" y="42082"/>
                    <a:pt x="2828" y="41514"/>
                  </a:cubicBezTo>
                  <a:cubicBezTo>
                    <a:pt x="3740" y="40238"/>
                    <a:pt x="4682" y="39022"/>
                    <a:pt x="5624" y="37806"/>
                  </a:cubicBezTo>
                  <a:cubicBezTo>
                    <a:pt x="7569" y="35375"/>
                    <a:pt x="9515" y="32943"/>
                    <a:pt x="11187" y="30329"/>
                  </a:cubicBezTo>
                  <a:cubicBezTo>
                    <a:pt x="12797" y="27776"/>
                    <a:pt x="14135" y="25010"/>
                    <a:pt x="14834" y="22092"/>
                  </a:cubicBezTo>
                  <a:cubicBezTo>
                    <a:pt x="15655" y="18505"/>
                    <a:pt x="15320" y="14827"/>
                    <a:pt x="15199" y="11210"/>
                  </a:cubicBezTo>
                  <a:cubicBezTo>
                    <a:pt x="15102" y="8641"/>
                    <a:pt x="15159" y="5955"/>
                    <a:pt x="15927" y="3462"/>
                  </a:cubicBezTo>
                  <a:lnTo>
                    <a:pt x="15927" y="3462"/>
                  </a:lnTo>
                  <a:cubicBezTo>
                    <a:pt x="15927" y="3461"/>
                    <a:pt x="15928" y="3460"/>
                    <a:pt x="15928" y="3459"/>
                  </a:cubicBezTo>
                  <a:cubicBezTo>
                    <a:pt x="15950" y="3418"/>
                    <a:pt x="15962" y="3378"/>
                    <a:pt x="15966" y="3338"/>
                  </a:cubicBezTo>
                  <a:lnTo>
                    <a:pt x="15966" y="3338"/>
                  </a:lnTo>
                  <a:cubicBezTo>
                    <a:pt x="16153" y="2748"/>
                    <a:pt x="16382" y="2169"/>
                    <a:pt x="16658" y="1605"/>
                  </a:cubicBezTo>
                  <a:cubicBezTo>
                    <a:pt x="16840" y="1240"/>
                    <a:pt x="17022" y="876"/>
                    <a:pt x="17266" y="541"/>
                  </a:cubicBezTo>
                  <a:cubicBezTo>
                    <a:pt x="17432" y="249"/>
                    <a:pt x="17184" y="0"/>
                    <a:pt x="16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4311125" y="4784975"/>
              <a:ext cx="1143275" cy="454250"/>
            </a:xfrm>
            <a:custGeom>
              <a:avLst/>
              <a:gdLst/>
              <a:ahLst/>
              <a:cxnLst/>
              <a:rect l="l" t="t" r="r" b="b"/>
              <a:pathLst>
                <a:path w="45731" h="18170" extrusionOk="0">
                  <a:moveTo>
                    <a:pt x="4945" y="622"/>
                  </a:moveTo>
                  <a:cubicBezTo>
                    <a:pt x="6749" y="622"/>
                    <a:pt x="8556" y="779"/>
                    <a:pt x="10336" y="1048"/>
                  </a:cubicBezTo>
                  <a:cubicBezTo>
                    <a:pt x="13618" y="1564"/>
                    <a:pt x="16840" y="2415"/>
                    <a:pt x="19971" y="3388"/>
                  </a:cubicBezTo>
                  <a:cubicBezTo>
                    <a:pt x="23223" y="4361"/>
                    <a:pt x="26354" y="5455"/>
                    <a:pt x="29546" y="6580"/>
                  </a:cubicBezTo>
                  <a:cubicBezTo>
                    <a:pt x="31187" y="7096"/>
                    <a:pt x="32798" y="7674"/>
                    <a:pt x="34409" y="8190"/>
                  </a:cubicBezTo>
                  <a:cubicBezTo>
                    <a:pt x="35868" y="8707"/>
                    <a:pt x="37297" y="9194"/>
                    <a:pt x="38634" y="10014"/>
                  </a:cubicBezTo>
                  <a:cubicBezTo>
                    <a:pt x="40413" y="11118"/>
                    <a:pt x="41775" y="12755"/>
                    <a:pt x="42917" y="14505"/>
                  </a:cubicBezTo>
                  <a:lnTo>
                    <a:pt x="42917" y="14505"/>
                  </a:lnTo>
                  <a:cubicBezTo>
                    <a:pt x="41931" y="13685"/>
                    <a:pt x="40824" y="13002"/>
                    <a:pt x="39667" y="12446"/>
                  </a:cubicBezTo>
                  <a:cubicBezTo>
                    <a:pt x="36841" y="11139"/>
                    <a:pt x="33801" y="10531"/>
                    <a:pt x="30761" y="9923"/>
                  </a:cubicBezTo>
                  <a:cubicBezTo>
                    <a:pt x="27661" y="9315"/>
                    <a:pt x="24561" y="8555"/>
                    <a:pt x="21521" y="7522"/>
                  </a:cubicBezTo>
                  <a:cubicBezTo>
                    <a:pt x="20032" y="7035"/>
                    <a:pt x="18542" y="6458"/>
                    <a:pt x="17053" y="5850"/>
                  </a:cubicBezTo>
                  <a:cubicBezTo>
                    <a:pt x="15594" y="5242"/>
                    <a:pt x="14165" y="4573"/>
                    <a:pt x="12737" y="3844"/>
                  </a:cubicBezTo>
                  <a:cubicBezTo>
                    <a:pt x="11339" y="3145"/>
                    <a:pt x="9910" y="2507"/>
                    <a:pt x="8390" y="2111"/>
                  </a:cubicBezTo>
                  <a:cubicBezTo>
                    <a:pt x="6962" y="1747"/>
                    <a:pt x="5442" y="1625"/>
                    <a:pt x="3983" y="1169"/>
                  </a:cubicBezTo>
                  <a:cubicBezTo>
                    <a:pt x="3648" y="1048"/>
                    <a:pt x="3314" y="926"/>
                    <a:pt x="2980" y="744"/>
                  </a:cubicBezTo>
                  <a:cubicBezTo>
                    <a:pt x="2926" y="720"/>
                    <a:pt x="2872" y="710"/>
                    <a:pt x="2820" y="710"/>
                  </a:cubicBezTo>
                  <a:cubicBezTo>
                    <a:pt x="2668" y="710"/>
                    <a:pt x="2535" y="801"/>
                    <a:pt x="2462" y="921"/>
                  </a:cubicBezTo>
                  <a:lnTo>
                    <a:pt x="2462" y="921"/>
                  </a:lnTo>
                  <a:cubicBezTo>
                    <a:pt x="2335" y="866"/>
                    <a:pt x="2209" y="813"/>
                    <a:pt x="2081" y="761"/>
                  </a:cubicBezTo>
                  <a:lnTo>
                    <a:pt x="2081" y="761"/>
                  </a:lnTo>
                  <a:cubicBezTo>
                    <a:pt x="3032" y="666"/>
                    <a:pt x="3988" y="622"/>
                    <a:pt x="4945" y="622"/>
                  </a:cubicBezTo>
                  <a:close/>
                  <a:moveTo>
                    <a:pt x="4784" y="2130"/>
                  </a:moveTo>
                  <a:cubicBezTo>
                    <a:pt x="5480" y="2288"/>
                    <a:pt x="6182" y="2405"/>
                    <a:pt x="6870" y="2537"/>
                  </a:cubicBezTo>
                  <a:cubicBezTo>
                    <a:pt x="7630" y="2689"/>
                    <a:pt x="8360" y="2810"/>
                    <a:pt x="9120" y="3023"/>
                  </a:cubicBezTo>
                  <a:cubicBezTo>
                    <a:pt x="9849" y="3266"/>
                    <a:pt x="10579" y="3540"/>
                    <a:pt x="11278" y="3874"/>
                  </a:cubicBezTo>
                  <a:cubicBezTo>
                    <a:pt x="12737" y="4513"/>
                    <a:pt x="14105" y="5242"/>
                    <a:pt x="15533" y="5850"/>
                  </a:cubicBezTo>
                  <a:cubicBezTo>
                    <a:pt x="16992" y="6488"/>
                    <a:pt x="18482" y="7096"/>
                    <a:pt x="19941" y="7643"/>
                  </a:cubicBezTo>
                  <a:cubicBezTo>
                    <a:pt x="22919" y="8707"/>
                    <a:pt x="25959" y="9619"/>
                    <a:pt x="29029" y="10257"/>
                  </a:cubicBezTo>
                  <a:cubicBezTo>
                    <a:pt x="32099" y="10896"/>
                    <a:pt x="35260" y="11352"/>
                    <a:pt x="38178" y="12507"/>
                  </a:cubicBezTo>
                  <a:cubicBezTo>
                    <a:pt x="40181" y="13283"/>
                    <a:pt x="42101" y="14430"/>
                    <a:pt x="43548" y="16033"/>
                  </a:cubicBezTo>
                  <a:lnTo>
                    <a:pt x="43548" y="16033"/>
                  </a:lnTo>
                  <a:cubicBezTo>
                    <a:pt x="41525" y="14797"/>
                    <a:pt x="39152" y="14122"/>
                    <a:pt x="36780" y="13783"/>
                  </a:cubicBezTo>
                  <a:cubicBezTo>
                    <a:pt x="33284" y="13297"/>
                    <a:pt x="29789" y="13449"/>
                    <a:pt x="26293" y="13297"/>
                  </a:cubicBezTo>
                  <a:cubicBezTo>
                    <a:pt x="24439" y="13206"/>
                    <a:pt x="22615" y="13023"/>
                    <a:pt x="20822" y="12537"/>
                  </a:cubicBezTo>
                  <a:cubicBezTo>
                    <a:pt x="19272" y="12112"/>
                    <a:pt x="17782" y="11504"/>
                    <a:pt x="16384" y="10713"/>
                  </a:cubicBezTo>
                  <a:cubicBezTo>
                    <a:pt x="13801" y="9194"/>
                    <a:pt x="11521" y="7218"/>
                    <a:pt x="9180" y="5303"/>
                  </a:cubicBezTo>
                  <a:cubicBezTo>
                    <a:pt x="7778" y="4177"/>
                    <a:pt x="6331" y="3063"/>
                    <a:pt x="4784" y="2130"/>
                  </a:cubicBezTo>
                  <a:close/>
                  <a:moveTo>
                    <a:pt x="4760" y="1"/>
                  </a:moveTo>
                  <a:cubicBezTo>
                    <a:pt x="3722" y="1"/>
                    <a:pt x="2682" y="53"/>
                    <a:pt x="1642" y="166"/>
                  </a:cubicBezTo>
                  <a:cubicBezTo>
                    <a:pt x="1298" y="191"/>
                    <a:pt x="953" y="235"/>
                    <a:pt x="609" y="267"/>
                  </a:cubicBezTo>
                  <a:lnTo>
                    <a:pt x="609" y="267"/>
                  </a:lnTo>
                  <a:cubicBezTo>
                    <a:pt x="599" y="264"/>
                    <a:pt x="589" y="261"/>
                    <a:pt x="578" y="257"/>
                  </a:cubicBezTo>
                  <a:lnTo>
                    <a:pt x="578" y="270"/>
                  </a:lnTo>
                  <a:lnTo>
                    <a:pt x="578" y="270"/>
                  </a:lnTo>
                  <a:cubicBezTo>
                    <a:pt x="508" y="277"/>
                    <a:pt x="437" y="283"/>
                    <a:pt x="366" y="288"/>
                  </a:cubicBezTo>
                  <a:cubicBezTo>
                    <a:pt x="1" y="348"/>
                    <a:pt x="62" y="926"/>
                    <a:pt x="366" y="987"/>
                  </a:cubicBezTo>
                  <a:cubicBezTo>
                    <a:pt x="3223" y="1807"/>
                    <a:pt x="5685" y="3510"/>
                    <a:pt x="7965" y="5303"/>
                  </a:cubicBezTo>
                  <a:cubicBezTo>
                    <a:pt x="10336" y="7187"/>
                    <a:pt x="12585" y="9194"/>
                    <a:pt x="15138" y="10835"/>
                  </a:cubicBezTo>
                  <a:cubicBezTo>
                    <a:pt x="16384" y="11625"/>
                    <a:pt x="17752" y="12355"/>
                    <a:pt x="19150" y="12841"/>
                  </a:cubicBezTo>
                  <a:cubicBezTo>
                    <a:pt x="20913" y="13449"/>
                    <a:pt x="22737" y="13753"/>
                    <a:pt x="24561" y="13935"/>
                  </a:cubicBezTo>
                  <a:cubicBezTo>
                    <a:pt x="28117" y="14270"/>
                    <a:pt x="31673" y="14026"/>
                    <a:pt x="35230" y="14361"/>
                  </a:cubicBezTo>
                  <a:cubicBezTo>
                    <a:pt x="38330" y="14665"/>
                    <a:pt x="41522" y="15425"/>
                    <a:pt x="44075" y="17309"/>
                  </a:cubicBezTo>
                  <a:cubicBezTo>
                    <a:pt x="44379" y="17552"/>
                    <a:pt x="44683" y="17826"/>
                    <a:pt x="44987" y="18069"/>
                  </a:cubicBezTo>
                  <a:cubicBezTo>
                    <a:pt x="45064" y="18139"/>
                    <a:pt x="45154" y="18169"/>
                    <a:pt x="45242" y="18169"/>
                  </a:cubicBezTo>
                  <a:cubicBezTo>
                    <a:pt x="45496" y="18169"/>
                    <a:pt x="45730" y="17915"/>
                    <a:pt x="45595" y="17644"/>
                  </a:cubicBezTo>
                  <a:cubicBezTo>
                    <a:pt x="45143" y="16853"/>
                    <a:pt x="44594" y="16135"/>
                    <a:pt x="43972" y="15486"/>
                  </a:cubicBezTo>
                  <a:lnTo>
                    <a:pt x="43972" y="15486"/>
                  </a:lnTo>
                  <a:cubicBezTo>
                    <a:pt x="42908" y="13540"/>
                    <a:pt x="41681" y="11652"/>
                    <a:pt x="39971" y="10227"/>
                  </a:cubicBezTo>
                  <a:cubicBezTo>
                    <a:pt x="38786" y="9224"/>
                    <a:pt x="37357" y="8586"/>
                    <a:pt x="35898" y="8099"/>
                  </a:cubicBezTo>
                  <a:cubicBezTo>
                    <a:pt x="34348" y="7522"/>
                    <a:pt x="32768" y="7035"/>
                    <a:pt x="31157" y="6458"/>
                  </a:cubicBezTo>
                  <a:cubicBezTo>
                    <a:pt x="27874" y="5364"/>
                    <a:pt x="24652" y="4269"/>
                    <a:pt x="21400" y="3206"/>
                  </a:cubicBezTo>
                  <a:cubicBezTo>
                    <a:pt x="18178" y="2172"/>
                    <a:pt x="14925" y="1230"/>
                    <a:pt x="11582" y="652"/>
                  </a:cubicBezTo>
                  <a:cubicBezTo>
                    <a:pt x="9341" y="255"/>
                    <a:pt x="7057" y="1"/>
                    <a:pt x="4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13"/>
          <p:cNvSpPr txBox="1">
            <a:spLocks noGrp="1"/>
          </p:cNvSpPr>
          <p:nvPr>
            <p:ph type="subTitle" idx="1"/>
          </p:nvPr>
        </p:nvSpPr>
        <p:spPr>
          <a:xfrm>
            <a:off x="914501" y="3163824"/>
            <a:ext cx="1627500" cy="6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079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5" name="Google Shape;635;p13"/>
          <p:cNvSpPr txBox="1">
            <a:spLocks noGrp="1"/>
          </p:cNvSpPr>
          <p:nvPr>
            <p:ph type="subTitle" idx="2"/>
          </p:nvPr>
        </p:nvSpPr>
        <p:spPr>
          <a:xfrm>
            <a:off x="914500" y="2498800"/>
            <a:ext cx="16275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Syncopate"/>
              <a:buNone/>
              <a:defRPr sz="21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>
            <a:endParaRPr/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hasCustomPrompt="1"/>
          </p:nvPr>
        </p:nvSpPr>
        <p:spPr>
          <a:xfrm>
            <a:off x="1398850" y="1587175"/>
            <a:ext cx="656400" cy="52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7" name="Google Shape;637;p13"/>
          <p:cNvSpPr txBox="1">
            <a:spLocks noGrp="1"/>
          </p:cNvSpPr>
          <p:nvPr>
            <p:ph type="subTitle" idx="3"/>
          </p:nvPr>
        </p:nvSpPr>
        <p:spPr>
          <a:xfrm>
            <a:off x="2808786" y="3163824"/>
            <a:ext cx="1627500" cy="6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079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8" name="Google Shape;638;p13"/>
          <p:cNvSpPr txBox="1">
            <a:spLocks noGrp="1"/>
          </p:cNvSpPr>
          <p:nvPr>
            <p:ph type="subTitle" idx="4"/>
          </p:nvPr>
        </p:nvSpPr>
        <p:spPr>
          <a:xfrm>
            <a:off x="2808788" y="2498800"/>
            <a:ext cx="16275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Syncopate"/>
              <a:buNone/>
              <a:defRPr sz="21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title" idx="5" hasCustomPrompt="1"/>
          </p:nvPr>
        </p:nvSpPr>
        <p:spPr>
          <a:xfrm>
            <a:off x="3297236" y="1612900"/>
            <a:ext cx="655200" cy="5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6"/>
          </p:nvPr>
        </p:nvSpPr>
        <p:spPr>
          <a:xfrm>
            <a:off x="4707643" y="3163824"/>
            <a:ext cx="1627500" cy="6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079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7"/>
          </p:nvPr>
        </p:nvSpPr>
        <p:spPr>
          <a:xfrm>
            <a:off x="4707647" y="2498800"/>
            <a:ext cx="16275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Syncopate"/>
              <a:buNone/>
              <a:defRPr sz="21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8" hasCustomPrompt="1"/>
          </p:nvPr>
        </p:nvSpPr>
        <p:spPr>
          <a:xfrm>
            <a:off x="5191643" y="1611100"/>
            <a:ext cx="655200" cy="52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3" name="Google Shape;643;p13"/>
          <p:cNvSpPr txBox="1">
            <a:spLocks noGrp="1"/>
          </p:cNvSpPr>
          <p:nvPr>
            <p:ph type="subTitle" idx="9"/>
          </p:nvPr>
        </p:nvSpPr>
        <p:spPr>
          <a:xfrm>
            <a:off x="6602217" y="3163824"/>
            <a:ext cx="16275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079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13"/>
          </p:nvPr>
        </p:nvSpPr>
        <p:spPr>
          <a:xfrm>
            <a:off x="6602223" y="2498800"/>
            <a:ext cx="16275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Syncopate"/>
              <a:buNone/>
              <a:defRPr sz="21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b="1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14" hasCustomPrompt="1"/>
          </p:nvPr>
        </p:nvSpPr>
        <p:spPr>
          <a:xfrm>
            <a:off x="7090367" y="1611100"/>
            <a:ext cx="655200" cy="52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5901"/>
              </a:buClr>
              <a:buSzPts val="12000"/>
              <a:buNone/>
              <a:defRPr sz="12000">
                <a:solidFill>
                  <a:srgbClr val="FF590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30"/>
          <p:cNvSpPr/>
          <p:nvPr/>
        </p:nvSpPr>
        <p:spPr>
          <a:xfrm rot="5400000" flipH="1">
            <a:off x="5139990" y="2661303"/>
            <a:ext cx="6275635" cy="2489189"/>
          </a:xfrm>
          <a:custGeom>
            <a:avLst/>
            <a:gdLst/>
            <a:ahLst/>
            <a:cxnLst/>
            <a:rect l="l" t="t" r="r" b="b"/>
            <a:pathLst>
              <a:path w="33112" h="13134" extrusionOk="0">
                <a:moveTo>
                  <a:pt x="9418" y="1"/>
                </a:moveTo>
                <a:lnTo>
                  <a:pt x="9418" y="13"/>
                </a:lnTo>
                <a:lnTo>
                  <a:pt x="1" y="13"/>
                </a:lnTo>
                <a:lnTo>
                  <a:pt x="1" y="12597"/>
                </a:lnTo>
                <a:cubicBezTo>
                  <a:pt x="1" y="12597"/>
                  <a:pt x="2156" y="11371"/>
                  <a:pt x="1537" y="8811"/>
                </a:cubicBezTo>
                <a:cubicBezTo>
                  <a:pt x="905" y="6251"/>
                  <a:pt x="1644" y="5787"/>
                  <a:pt x="3215" y="4882"/>
                </a:cubicBezTo>
                <a:cubicBezTo>
                  <a:pt x="4799" y="3977"/>
                  <a:pt x="4346" y="2144"/>
                  <a:pt x="6204" y="1298"/>
                </a:cubicBezTo>
                <a:cubicBezTo>
                  <a:pt x="6402" y="1209"/>
                  <a:pt x="6593" y="1169"/>
                  <a:pt x="6779" y="1169"/>
                </a:cubicBezTo>
                <a:cubicBezTo>
                  <a:pt x="8343" y="1169"/>
                  <a:pt x="9418" y="4025"/>
                  <a:pt x="9418" y="4025"/>
                </a:cubicBezTo>
                <a:cubicBezTo>
                  <a:pt x="10038" y="4894"/>
                  <a:pt x="10823" y="5644"/>
                  <a:pt x="11740" y="6132"/>
                </a:cubicBezTo>
                <a:cubicBezTo>
                  <a:pt x="12240" y="6406"/>
                  <a:pt x="12752" y="6585"/>
                  <a:pt x="13312" y="6680"/>
                </a:cubicBezTo>
                <a:cubicBezTo>
                  <a:pt x="13955" y="6799"/>
                  <a:pt x="14621" y="6811"/>
                  <a:pt x="15276" y="6835"/>
                </a:cubicBezTo>
                <a:cubicBezTo>
                  <a:pt x="15919" y="6835"/>
                  <a:pt x="16598" y="6835"/>
                  <a:pt x="17253" y="6918"/>
                </a:cubicBezTo>
                <a:cubicBezTo>
                  <a:pt x="17812" y="6990"/>
                  <a:pt x="18372" y="7144"/>
                  <a:pt x="18908" y="7335"/>
                </a:cubicBezTo>
                <a:cubicBezTo>
                  <a:pt x="19979" y="7704"/>
                  <a:pt x="20968" y="8287"/>
                  <a:pt x="21908" y="8978"/>
                </a:cubicBezTo>
                <a:cubicBezTo>
                  <a:pt x="22861" y="9669"/>
                  <a:pt x="23754" y="10478"/>
                  <a:pt x="24587" y="11324"/>
                </a:cubicBezTo>
                <a:cubicBezTo>
                  <a:pt x="25341" y="12089"/>
                  <a:pt x="26211" y="13134"/>
                  <a:pt x="27347" y="13134"/>
                </a:cubicBezTo>
                <a:cubicBezTo>
                  <a:pt x="27359" y="13134"/>
                  <a:pt x="27372" y="13134"/>
                  <a:pt x="27385" y="13133"/>
                </a:cubicBezTo>
                <a:cubicBezTo>
                  <a:pt x="28445" y="13098"/>
                  <a:pt x="29099" y="12133"/>
                  <a:pt x="29397" y="11145"/>
                </a:cubicBezTo>
                <a:cubicBezTo>
                  <a:pt x="29576" y="10562"/>
                  <a:pt x="29635" y="9954"/>
                  <a:pt x="29695" y="9347"/>
                </a:cubicBezTo>
                <a:cubicBezTo>
                  <a:pt x="29754" y="8633"/>
                  <a:pt x="29766" y="7918"/>
                  <a:pt x="29778" y="7216"/>
                </a:cubicBezTo>
                <a:cubicBezTo>
                  <a:pt x="29814" y="5942"/>
                  <a:pt x="29861" y="4644"/>
                  <a:pt x="30219" y="3406"/>
                </a:cubicBezTo>
                <a:cubicBezTo>
                  <a:pt x="30516" y="2382"/>
                  <a:pt x="31016" y="1382"/>
                  <a:pt x="31838" y="727"/>
                </a:cubicBezTo>
                <a:cubicBezTo>
                  <a:pt x="32219" y="417"/>
                  <a:pt x="32671" y="203"/>
                  <a:pt x="331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7" name="Google Shape;1607;p30"/>
          <p:cNvGrpSpPr/>
          <p:nvPr/>
        </p:nvGrpSpPr>
        <p:grpSpPr>
          <a:xfrm rot="5400000" flipH="1">
            <a:off x="7359694" y="1548279"/>
            <a:ext cx="493507" cy="767305"/>
            <a:chOff x="2080816" y="437481"/>
            <a:chExt cx="333180" cy="518029"/>
          </a:xfrm>
        </p:grpSpPr>
        <p:sp>
          <p:nvSpPr>
            <p:cNvPr id="1608" name="Google Shape;1608;p30"/>
            <p:cNvSpPr/>
            <p:nvPr/>
          </p:nvSpPr>
          <p:spPr>
            <a:xfrm>
              <a:off x="2080816" y="728825"/>
              <a:ext cx="45387" cy="58488"/>
            </a:xfrm>
            <a:custGeom>
              <a:avLst/>
              <a:gdLst/>
              <a:ahLst/>
              <a:cxnLst/>
              <a:rect l="l" t="t" r="r" b="b"/>
              <a:pathLst>
                <a:path w="537" h="692" extrusionOk="0">
                  <a:moveTo>
                    <a:pt x="196" y="0"/>
                  </a:moveTo>
                  <a:cubicBezTo>
                    <a:pt x="164" y="0"/>
                    <a:pt x="133" y="8"/>
                    <a:pt x="108" y="24"/>
                  </a:cubicBezTo>
                  <a:cubicBezTo>
                    <a:pt x="13" y="72"/>
                    <a:pt x="1" y="179"/>
                    <a:pt x="49" y="263"/>
                  </a:cubicBezTo>
                  <a:cubicBezTo>
                    <a:pt x="96" y="382"/>
                    <a:pt x="156" y="489"/>
                    <a:pt x="191" y="608"/>
                  </a:cubicBezTo>
                  <a:cubicBezTo>
                    <a:pt x="215" y="663"/>
                    <a:pt x="279" y="692"/>
                    <a:pt x="341" y="692"/>
                  </a:cubicBezTo>
                  <a:cubicBezTo>
                    <a:pt x="373" y="692"/>
                    <a:pt x="405" y="684"/>
                    <a:pt x="430" y="667"/>
                  </a:cubicBezTo>
                  <a:cubicBezTo>
                    <a:pt x="525" y="620"/>
                    <a:pt x="537" y="513"/>
                    <a:pt x="489" y="429"/>
                  </a:cubicBezTo>
                  <a:cubicBezTo>
                    <a:pt x="453" y="310"/>
                    <a:pt x="394" y="203"/>
                    <a:pt x="346" y="84"/>
                  </a:cubicBezTo>
                  <a:cubicBezTo>
                    <a:pt x="323" y="29"/>
                    <a:pt x="258" y="0"/>
                    <a:pt x="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2132204" y="695017"/>
              <a:ext cx="48345" cy="64404"/>
            </a:xfrm>
            <a:custGeom>
              <a:avLst/>
              <a:gdLst/>
              <a:ahLst/>
              <a:cxnLst/>
              <a:rect l="l" t="t" r="r" b="b"/>
              <a:pathLst>
                <a:path w="572" h="762" extrusionOk="0">
                  <a:moveTo>
                    <a:pt x="181" y="1"/>
                  </a:moveTo>
                  <a:cubicBezTo>
                    <a:pt x="150" y="1"/>
                    <a:pt x="120" y="7"/>
                    <a:pt x="95" y="20"/>
                  </a:cubicBezTo>
                  <a:cubicBezTo>
                    <a:pt x="24" y="67"/>
                    <a:pt x="0" y="174"/>
                    <a:pt x="36" y="258"/>
                  </a:cubicBezTo>
                  <a:cubicBezTo>
                    <a:pt x="95" y="401"/>
                    <a:pt x="167" y="543"/>
                    <a:pt x="226" y="674"/>
                  </a:cubicBezTo>
                  <a:cubicBezTo>
                    <a:pt x="256" y="734"/>
                    <a:pt x="314" y="761"/>
                    <a:pt x="371" y="761"/>
                  </a:cubicBezTo>
                  <a:cubicBezTo>
                    <a:pt x="405" y="761"/>
                    <a:pt x="438" y="752"/>
                    <a:pt x="464" y="734"/>
                  </a:cubicBezTo>
                  <a:cubicBezTo>
                    <a:pt x="560" y="698"/>
                    <a:pt x="572" y="591"/>
                    <a:pt x="524" y="496"/>
                  </a:cubicBezTo>
                  <a:cubicBezTo>
                    <a:pt x="464" y="365"/>
                    <a:pt x="393" y="222"/>
                    <a:pt x="334" y="79"/>
                  </a:cubicBezTo>
                  <a:cubicBezTo>
                    <a:pt x="302" y="25"/>
                    <a:pt x="24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2190523" y="634838"/>
              <a:ext cx="47416" cy="66771"/>
            </a:xfrm>
            <a:custGeom>
              <a:avLst/>
              <a:gdLst/>
              <a:ahLst/>
              <a:cxnLst/>
              <a:rect l="l" t="t" r="r" b="b"/>
              <a:pathLst>
                <a:path w="561" h="790" extrusionOk="0">
                  <a:moveTo>
                    <a:pt x="206" y="0"/>
                  </a:moveTo>
                  <a:cubicBezTo>
                    <a:pt x="193" y="0"/>
                    <a:pt x="180" y="2"/>
                    <a:pt x="167" y="5"/>
                  </a:cubicBezTo>
                  <a:cubicBezTo>
                    <a:pt x="72" y="41"/>
                    <a:pt x="1" y="136"/>
                    <a:pt x="48" y="220"/>
                  </a:cubicBezTo>
                  <a:cubicBezTo>
                    <a:pt x="108" y="363"/>
                    <a:pt x="144" y="517"/>
                    <a:pt x="203" y="660"/>
                  </a:cubicBezTo>
                  <a:cubicBezTo>
                    <a:pt x="232" y="736"/>
                    <a:pt x="291" y="790"/>
                    <a:pt x="362" y="790"/>
                  </a:cubicBezTo>
                  <a:cubicBezTo>
                    <a:pt x="380" y="790"/>
                    <a:pt x="398" y="786"/>
                    <a:pt x="417" y="779"/>
                  </a:cubicBezTo>
                  <a:cubicBezTo>
                    <a:pt x="501" y="755"/>
                    <a:pt x="560" y="660"/>
                    <a:pt x="536" y="577"/>
                  </a:cubicBezTo>
                  <a:cubicBezTo>
                    <a:pt x="477" y="422"/>
                    <a:pt x="429" y="279"/>
                    <a:pt x="370" y="124"/>
                  </a:cubicBezTo>
                  <a:cubicBezTo>
                    <a:pt x="350" y="54"/>
                    <a:pt x="278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2231770" y="577617"/>
              <a:ext cx="51473" cy="43866"/>
            </a:xfrm>
            <a:custGeom>
              <a:avLst/>
              <a:gdLst/>
              <a:ahLst/>
              <a:cxnLst/>
              <a:rect l="l" t="t" r="r" b="b"/>
              <a:pathLst>
                <a:path w="609" h="519" extrusionOk="0">
                  <a:moveTo>
                    <a:pt x="208" y="1"/>
                  </a:moveTo>
                  <a:cubicBezTo>
                    <a:pt x="147" y="1"/>
                    <a:pt x="81" y="38"/>
                    <a:pt x="48" y="87"/>
                  </a:cubicBezTo>
                  <a:cubicBezTo>
                    <a:pt x="1" y="182"/>
                    <a:pt x="37" y="266"/>
                    <a:pt x="108" y="325"/>
                  </a:cubicBezTo>
                  <a:cubicBezTo>
                    <a:pt x="179" y="385"/>
                    <a:pt x="251" y="444"/>
                    <a:pt x="334" y="492"/>
                  </a:cubicBezTo>
                  <a:cubicBezTo>
                    <a:pt x="357" y="511"/>
                    <a:pt x="384" y="519"/>
                    <a:pt x="413" y="519"/>
                  </a:cubicBezTo>
                  <a:cubicBezTo>
                    <a:pt x="474" y="519"/>
                    <a:pt x="540" y="481"/>
                    <a:pt x="572" y="432"/>
                  </a:cubicBezTo>
                  <a:cubicBezTo>
                    <a:pt x="608" y="337"/>
                    <a:pt x="584" y="254"/>
                    <a:pt x="513" y="194"/>
                  </a:cubicBezTo>
                  <a:cubicBezTo>
                    <a:pt x="429" y="135"/>
                    <a:pt x="358" y="75"/>
                    <a:pt x="287" y="27"/>
                  </a:cubicBezTo>
                  <a:cubicBezTo>
                    <a:pt x="264" y="9"/>
                    <a:pt x="237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2261014" y="520565"/>
              <a:ext cx="64489" cy="29244"/>
            </a:xfrm>
            <a:custGeom>
              <a:avLst/>
              <a:gdLst/>
              <a:ahLst/>
              <a:cxnLst/>
              <a:rect l="l" t="t" r="r" b="b"/>
              <a:pathLst>
                <a:path w="763" h="346" extrusionOk="0">
                  <a:moveTo>
                    <a:pt x="226" y="0"/>
                  </a:moveTo>
                  <a:cubicBezTo>
                    <a:pt x="0" y="0"/>
                    <a:pt x="0" y="345"/>
                    <a:pt x="226" y="345"/>
                  </a:cubicBezTo>
                  <a:lnTo>
                    <a:pt x="536" y="345"/>
                  </a:lnTo>
                  <a:cubicBezTo>
                    <a:pt x="762" y="345"/>
                    <a:pt x="762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2297189" y="437481"/>
              <a:ext cx="54431" cy="33301"/>
            </a:xfrm>
            <a:custGeom>
              <a:avLst/>
              <a:gdLst/>
              <a:ahLst/>
              <a:cxnLst/>
              <a:rect l="l" t="t" r="r" b="b"/>
              <a:pathLst>
                <a:path w="644" h="394" extrusionOk="0">
                  <a:moveTo>
                    <a:pt x="465" y="1"/>
                  </a:moveTo>
                  <a:cubicBezTo>
                    <a:pt x="450" y="1"/>
                    <a:pt x="434" y="3"/>
                    <a:pt x="417" y="7"/>
                  </a:cubicBezTo>
                  <a:cubicBezTo>
                    <a:pt x="334" y="19"/>
                    <a:pt x="227" y="42"/>
                    <a:pt x="132" y="66"/>
                  </a:cubicBezTo>
                  <a:cubicBezTo>
                    <a:pt x="48" y="78"/>
                    <a:pt x="1" y="185"/>
                    <a:pt x="13" y="269"/>
                  </a:cubicBezTo>
                  <a:cubicBezTo>
                    <a:pt x="42" y="348"/>
                    <a:pt x="105" y="394"/>
                    <a:pt x="179" y="394"/>
                  </a:cubicBezTo>
                  <a:cubicBezTo>
                    <a:pt x="195" y="394"/>
                    <a:pt x="211" y="392"/>
                    <a:pt x="227" y="388"/>
                  </a:cubicBezTo>
                  <a:cubicBezTo>
                    <a:pt x="310" y="376"/>
                    <a:pt x="417" y="340"/>
                    <a:pt x="513" y="328"/>
                  </a:cubicBezTo>
                  <a:cubicBezTo>
                    <a:pt x="596" y="316"/>
                    <a:pt x="644" y="209"/>
                    <a:pt x="632" y="126"/>
                  </a:cubicBezTo>
                  <a:cubicBezTo>
                    <a:pt x="602" y="47"/>
                    <a:pt x="54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2137191" y="807599"/>
              <a:ext cx="58488" cy="51895"/>
            </a:xfrm>
            <a:custGeom>
              <a:avLst/>
              <a:gdLst/>
              <a:ahLst/>
              <a:cxnLst/>
              <a:rect l="l" t="t" r="r" b="b"/>
              <a:pathLst>
                <a:path w="692" h="614" extrusionOk="0">
                  <a:moveTo>
                    <a:pt x="175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67" y="378"/>
                    <a:pt x="275" y="474"/>
                    <a:pt x="382" y="569"/>
                  </a:cubicBezTo>
                  <a:cubicBezTo>
                    <a:pt x="417" y="599"/>
                    <a:pt x="462" y="613"/>
                    <a:pt x="505" y="613"/>
                  </a:cubicBezTo>
                  <a:cubicBezTo>
                    <a:pt x="548" y="613"/>
                    <a:pt x="590" y="599"/>
                    <a:pt x="620" y="569"/>
                  </a:cubicBezTo>
                  <a:cubicBezTo>
                    <a:pt x="679" y="509"/>
                    <a:pt x="691" y="390"/>
                    <a:pt x="620" y="331"/>
                  </a:cubicBezTo>
                  <a:cubicBezTo>
                    <a:pt x="513" y="235"/>
                    <a:pt x="405" y="140"/>
                    <a:pt x="298" y="45"/>
                  </a:cubicBezTo>
                  <a:cubicBezTo>
                    <a:pt x="263" y="15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2204638" y="771931"/>
              <a:ext cx="41330" cy="42683"/>
            </a:xfrm>
            <a:custGeom>
              <a:avLst/>
              <a:gdLst/>
              <a:ahLst/>
              <a:cxnLst/>
              <a:rect l="l" t="t" r="r" b="b"/>
              <a:pathLst>
                <a:path w="489" h="505" extrusionOk="0">
                  <a:moveTo>
                    <a:pt x="185" y="1"/>
                  </a:moveTo>
                  <a:cubicBezTo>
                    <a:pt x="138" y="1"/>
                    <a:pt x="91" y="19"/>
                    <a:pt x="60" y="50"/>
                  </a:cubicBezTo>
                  <a:cubicBezTo>
                    <a:pt x="0" y="110"/>
                    <a:pt x="0" y="217"/>
                    <a:pt x="60" y="288"/>
                  </a:cubicBezTo>
                  <a:cubicBezTo>
                    <a:pt x="96" y="348"/>
                    <a:pt x="143" y="407"/>
                    <a:pt x="191" y="455"/>
                  </a:cubicBezTo>
                  <a:cubicBezTo>
                    <a:pt x="219" y="489"/>
                    <a:pt x="261" y="504"/>
                    <a:pt x="304" y="504"/>
                  </a:cubicBezTo>
                  <a:cubicBezTo>
                    <a:pt x="351" y="504"/>
                    <a:pt x="398" y="486"/>
                    <a:pt x="429" y="455"/>
                  </a:cubicBezTo>
                  <a:cubicBezTo>
                    <a:pt x="489" y="384"/>
                    <a:pt x="489" y="288"/>
                    <a:pt x="429" y="217"/>
                  </a:cubicBezTo>
                  <a:cubicBezTo>
                    <a:pt x="381" y="157"/>
                    <a:pt x="334" y="98"/>
                    <a:pt x="298" y="50"/>
                  </a:cubicBezTo>
                  <a:cubicBezTo>
                    <a:pt x="270" y="16"/>
                    <a:pt x="228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2257971" y="716739"/>
              <a:ext cx="52402" cy="47669"/>
            </a:xfrm>
            <a:custGeom>
              <a:avLst/>
              <a:gdLst/>
              <a:ahLst/>
              <a:cxnLst/>
              <a:rect l="l" t="t" r="r" b="b"/>
              <a:pathLst>
                <a:path w="620" h="564" extrusionOk="0">
                  <a:moveTo>
                    <a:pt x="181" y="0"/>
                  </a:moveTo>
                  <a:cubicBezTo>
                    <a:pt x="150" y="0"/>
                    <a:pt x="120" y="8"/>
                    <a:pt x="96" y="25"/>
                  </a:cubicBezTo>
                  <a:cubicBezTo>
                    <a:pt x="36" y="84"/>
                    <a:pt x="0" y="167"/>
                    <a:pt x="48" y="263"/>
                  </a:cubicBezTo>
                  <a:cubicBezTo>
                    <a:pt x="108" y="382"/>
                    <a:pt x="215" y="477"/>
                    <a:pt x="334" y="536"/>
                  </a:cubicBezTo>
                  <a:cubicBezTo>
                    <a:pt x="360" y="554"/>
                    <a:pt x="394" y="564"/>
                    <a:pt x="427" y="564"/>
                  </a:cubicBezTo>
                  <a:cubicBezTo>
                    <a:pt x="484" y="564"/>
                    <a:pt x="542" y="537"/>
                    <a:pt x="572" y="477"/>
                  </a:cubicBezTo>
                  <a:cubicBezTo>
                    <a:pt x="620" y="406"/>
                    <a:pt x="596" y="286"/>
                    <a:pt x="512" y="239"/>
                  </a:cubicBezTo>
                  <a:cubicBezTo>
                    <a:pt x="500" y="227"/>
                    <a:pt x="465" y="215"/>
                    <a:pt x="453" y="215"/>
                  </a:cubicBezTo>
                  <a:lnTo>
                    <a:pt x="441" y="203"/>
                  </a:lnTo>
                  <a:lnTo>
                    <a:pt x="405" y="167"/>
                  </a:lnTo>
                  <a:lnTo>
                    <a:pt x="381" y="144"/>
                  </a:lnTo>
                  <a:cubicBezTo>
                    <a:pt x="375" y="133"/>
                    <a:pt x="372" y="130"/>
                    <a:pt x="371" y="130"/>
                  </a:cubicBezTo>
                  <a:lnTo>
                    <a:pt x="371" y="130"/>
                  </a:lnTo>
                  <a:cubicBezTo>
                    <a:pt x="371" y="130"/>
                    <a:pt x="371" y="131"/>
                    <a:pt x="372" y="133"/>
                  </a:cubicBezTo>
                  <a:lnTo>
                    <a:pt x="372" y="133"/>
                  </a:lnTo>
                  <a:cubicBezTo>
                    <a:pt x="354" y="113"/>
                    <a:pt x="344" y="94"/>
                    <a:pt x="334" y="84"/>
                  </a:cubicBezTo>
                  <a:cubicBezTo>
                    <a:pt x="303" y="29"/>
                    <a:pt x="240" y="0"/>
                    <a:pt x="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2298203" y="628668"/>
              <a:ext cx="45387" cy="39978"/>
            </a:xfrm>
            <a:custGeom>
              <a:avLst/>
              <a:gdLst/>
              <a:ahLst/>
              <a:cxnLst/>
              <a:rect l="l" t="t" r="r" b="b"/>
              <a:pathLst>
                <a:path w="537" h="473" extrusionOk="0">
                  <a:moveTo>
                    <a:pt x="192" y="1"/>
                  </a:moveTo>
                  <a:cubicBezTo>
                    <a:pt x="151" y="1"/>
                    <a:pt x="111" y="16"/>
                    <a:pt x="84" y="55"/>
                  </a:cubicBezTo>
                  <a:cubicBezTo>
                    <a:pt x="24" y="114"/>
                    <a:pt x="1" y="233"/>
                    <a:pt x="84" y="293"/>
                  </a:cubicBezTo>
                  <a:cubicBezTo>
                    <a:pt x="120" y="328"/>
                    <a:pt x="167" y="376"/>
                    <a:pt x="227" y="424"/>
                  </a:cubicBezTo>
                  <a:cubicBezTo>
                    <a:pt x="258" y="455"/>
                    <a:pt x="305" y="473"/>
                    <a:pt x="352" y="473"/>
                  </a:cubicBezTo>
                  <a:cubicBezTo>
                    <a:pt x="395" y="473"/>
                    <a:pt x="437" y="458"/>
                    <a:pt x="465" y="424"/>
                  </a:cubicBezTo>
                  <a:cubicBezTo>
                    <a:pt x="525" y="352"/>
                    <a:pt x="536" y="245"/>
                    <a:pt x="465" y="185"/>
                  </a:cubicBezTo>
                  <a:cubicBezTo>
                    <a:pt x="417" y="138"/>
                    <a:pt x="382" y="90"/>
                    <a:pt x="322" y="55"/>
                  </a:cubicBezTo>
                  <a:cubicBezTo>
                    <a:pt x="290" y="22"/>
                    <a:pt x="240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2337505" y="561305"/>
              <a:ext cx="51388" cy="37273"/>
            </a:xfrm>
            <a:custGeom>
              <a:avLst/>
              <a:gdLst/>
              <a:ahLst/>
              <a:cxnLst/>
              <a:rect l="l" t="t" r="r" b="b"/>
              <a:pathLst>
                <a:path w="608" h="441" extrusionOk="0">
                  <a:moveTo>
                    <a:pt x="184" y="1"/>
                  </a:moveTo>
                  <a:cubicBezTo>
                    <a:pt x="104" y="1"/>
                    <a:pt x="32" y="56"/>
                    <a:pt x="12" y="137"/>
                  </a:cubicBezTo>
                  <a:cubicBezTo>
                    <a:pt x="0" y="220"/>
                    <a:pt x="48" y="316"/>
                    <a:pt x="131" y="340"/>
                  </a:cubicBezTo>
                  <a:cubicBezTo>
                    <a:pt x="226" y="363"/>
                    <a:pt x="298" y="399"/>
                    <a:pt x="393" y="435"/>
                  </a:cubicBezTo>
                  <a:cubicBezTo>
                    <a:pt x="405" y="438"/>
                    <a:pt x="418" y="440"/>
                    <a:pt x="431" y="440"/>
                  </a:cubicBezTo>
                  <a:cubicBezTo>
                    <a:pt x="506" y="440"/>
                    <a:pt x="585" y="385"/>
                    <a:pt x="595" y="304"/>
                  </a:cubicBezTo>
                  <a:cubicBezTo>
                    <a:pt x="607" y="220"/>
                    <a:pt x="572" y="137"/>
                    <a:pt x="476" y="101"/>
                  </a:cubicBezTo>
                  <a:cubicBezTo>
                    <a:pt x="381" y="66"/>
                    <a:pt x="310" y="42"/>
                    <a:pt x="226" y="6"/>
                  </a:cubicBezTo>
                  <a:cubicBezTo>
                    <a:pt x="212" y="3"/>
                    <a:pt x="198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2357621" y="498421"/>
              <a:ext cx="44288" cy="37273"/>
            </a:xfrm>
            <a:custGeom>
              <a:avLst/>
              <a:gdLst/>
              <a:ahLst/>
              <a:cxnLst/>
              <a:rect l="l" t="t" r="r" b="b"/>
              <a:pathLst>
                <a:path w="524" h="441" extrusionOk="0">
                  <a:moveTo>
                    <a:pt x="191" y="0"/>
                  </a:moveTo>
                  <a:cubicBezTo>
                    <a:pt x="155" y="0"/>
                    <a:pt x="107" y="12"/>
                    <a:pt x="72" y="48"/>
                  </a:cubicBezTo>
                  <a:cubicBezTo>
                    <a:pt x="36" y="107"/>
                    <a:pt x="0" y="226"/>
                    <a:pt x="72" y="286"/>
                  </a:cubicBezTo>
                  <a:cubicBezTo>
                    <a:pt x="119" y="322"/>
                    <a:pt x="167" y="357"/>
                    <a:pt x="214" y="405"/>
                  </a:cubicBezTo>
                  <a:cubicBezTo>
                    <a:pt x="238" y="429"/>
                    <a:pt x="286" y="441"/>
                    <a:pt x="334" y="441"/>
                  </a:cubicBezTo>
                  <a:cubicBezTo>
                    <a:pt x="369" y="441"/>
                    <a:pt x="417" y="429"/>
                    <a:pt x="453" y="405"/>
                  </a:cubicBezTo>
                  <a:cubicBezTo>
                    <a:pt x="512" y="345"/>
                    <a:pt x="524" y="226"/>
                    <a:pt x="453" y="167"/>
                  </a:cubicBezTo>
                  <a:cubicBezTo>
                    <a:pt x="405" y="119"/>
                    <a:pt x="357" y="83"/>
                    <a:pt x="310" y="48"/>
                  </a:cubicBezTo>
                  <a:cubicBezTo>
                    <a:pt x="286" y="12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2186551" y="910461"/>
              <a:ext cx="48345" cy="45049"/>
            </a:xfrm>
            <a:custGeom>
              <a:avLst/>
              <a:gdLst/>
              <a:ahLst/>
              <a:cxnLst/>
              <a:rect l="l" t="t" r="r" b="b"/>
              <a:pathLst>
                <a:path w="572" h="533" extrusionOk="0">
                  <a:moveTo>
                    <a:pt x="180" y="0"/>
                  </a:moveTo>
                  <a:cubicBezTo>
                    <a:pt x="139" y="0"/>
                    <a:pt x="99" y="16"/>
                    <a:pt x="72" y="54"/>
                  </a:cubicBezTo>
                  <a:cubicBezTo>
                    <a:pt x="12" y="114"/>
                    <a:pt x="0" y="209"/>
                    <a:pt x="72" y="292"/>
                  </a:cubicBezTo>
                  <a:lnTo>
                    <a:pt x="274" y="483"/>
                  </a:lnTo>
                  <a:cubicBezTo>
                    <a:pt x="305" y="514"/>
                    <a:pt x="352" y="532"/>
                    <a:pt x="399" y="532"/>
                  </a:cubicBezTo>
                  <a:cubicBezTo>
                    <a:pt x="442" y="532"/>
                    <a:pt x="484" y="517"/>
                    <a:pt x="512" y="483"/>
                  </a:cubicBezTo>
                  <a:cubicBezTo>
                    <a:pt x="572" y="411"/>
                    <a:pt x="572" y="304"/>
                    <a:pt x="512" y="245"/>
                  </a:cubicBezTo>
                  <a:lnTo>
                    <a:pt x="310" y="54"/>
                  </a:lnTo>
                  <a:cubicBezTo>
                    <a:pt x="277" y="22"/>
                    <a:pt x="228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2251885" y="850451"/>
              <a:ext cx="35329" cy="51726"/>
            </a:xfrm>
            <a:custGeom>
              <a:avLst/>
              <a:gdLst/>
              <a:ahLst/>
              <a:cxnLst/>
              <a:rect l="l" t="t" r="r" b="b"/>
              <a:pathLst>
                <a:path w="418" h="612" extrusionOk="0">
                  <a:moveTo>
                    <a:pt x="167" y="0"/>
                  </a:moveTo>
                  <a:cubicBezTo>
                    <a:pt x="155" y="0"/>
                    <a:pt x="144" y="1"/>
                    <a:pt x="132" y="2"/>
                  </a:cubicBezTo>
                  <a:cubicBezTo>
                    <a:pt x="49" y="26"/>
                    <a:pt x="1" y="121"/>
                    <a:pt x="13" y="205"/>
                  </a:cubicBezTo>
                  <a:cubicBezTo>
                    <a:pt x="37" y="300"/>
                    <a:pt x="61" y="407"/>
                    <a:pt x="72" y="490"/>
                  </a:cubicBezTo>
                  <a:cubicBezTo>
                    <a:pt x="93" y="574"/>
                    <a:pt x="169" y="612"/>
                    <a:pt x="252" y="612"/>
                  </a:cubicBezTo>
                  <a:cubicBezTo>
                    <a:pt x="263" y="612"/>
                    <a:pt x="275" y="611"/>
                    <a:pt x="287" y="609"/>
                  </a:cubicBezTo>
                  <a:cubicBezTo>
                    <a:pt x="370" y="586"/>
                    <a:pt x="418" y="490"/>
                    <a:pt x="406" y="407"/>
                  </a:cubicBezTo>
                  <a:cubicBezTo>
                    <a:pt x="382" y="312"/>
                    <a:pt x="358" y="205"/>
                    <a:pt x="346" y="121"/>
                  </a:cubicBezTo>
                  <a:cubicBezTo>
                    <a:pt x="325" y="38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2289075" y="803035"/>
              <a:ext cx="53670" cy="57220"/>
            </a:xfrm>
            <a:custGeom>
              <a:avLst/>
              <a:gdLst/>
              <a:ahLst/>
              <a:cxnLst/>
              <a:rect l="l" t="t" r="r" b="b"/>
              <a:pathLst>
                <a:path w="635" h="677" extrusionOk="0">
                  <a:moveTo>
                    <a:pt x="223" y="0"/>
                  </a:moveTo>
                  <a:cubicBezTo>
                    <a:pt x="109" y="0"/>
                    <a:pt x="0" y="116"/>
                    <a:pt x="73" y="254"/>
                  </a:cubicBezTo>
                  <a:cubicBezTo>
                    <a:pt x="132" y="373"/>
                    <a:pt x="204" y="468"/>
                    <a:pt x="263" y="587"/>
                  </a:cubicBezTo>
                  <a:cubicBezTo>
                    <a:pt x="297" y="651"/>
                    <a:pt x="350" y="677"/>
                    <a:pt x="403" y="677"/>
                  </a:cubicBezTo>
                  <a:cubicBezTo>
                    <a:pt x="518" y="677"/>
                    <a:pt x="634" y="555"/>
                    <a:pt x="561" y="432"/>
                  </a:cubicBezTo>
                  <a:cubicBezTo>
                    <a:pt x="502" y="313"/>
                    <a:pt x="430" y="206"/>
                    <a:pt x="371" y="87"/>
                  </a:cubicBezTo>
                  <a:cubicBezTo>
                    <a:pt x="332" y="26"/>
                    <a:pt x="277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2341477" y="726374"/>
              <a:ext cx="43359" cy="60770"/>
            </a:xfrm>
            <a:custGeom>
              <a:avLst/>
              <a:gdLst/>
              <a:ahLst/>
              <a:cxnLst/>
              <a:rect l="l" t="t" r="r" b="b"/>
              <a:pathLst>
                <a:path w="513" h="719" extrusionOk="0">
                  <a:moveTo>
                    <a:pt x="186" y="0"/>
                  </a:moveTo>
                  <a:cubicBezTo>
                    <a:pt x="172" y="0"/>
                    <a:pt x="158" y="2"/>
                    <a:pt x="144" y="6"/>
                  </a:cubicBezTo>
                  <a:cubicBezTo>
                    <a:pt x="60" y="30"/>
                    <a:pt x="1" y="125"/>
                    <a:pt x="24" y="220"/>
                  </a:cubicBezTo>
                  <a:cubicBezTo>
                    <a:pt x="72" y="339"/>
                    <a:pt x="120" y="458"/>
                    <a:pt x="155" y="589"/>
                  </a:cubicBezTo>
                  <a:cubicBezTo>
                    <a:pt x="184" y="665"/>
                    <a:pt x="251" y="719"/>
                    <a:pt x="319" y="719"/>
                  </a:cubicBezTo>
                  <a:cubicBezTo>
                    <a:pt x="336" y="719"/>
                    <a:pt x="353" y="715"/>
                    <a:pt x="370" y="708"/>
                  </a:cubicBezTo>
                  <a:cubicBezTo>
                    <a:pt x="441" y="684"/>
                    <a:pt x="513" y="589"/>
                    <a:pt x="489" y="506"/>
                  </a:cubicBezTo>
                  <a:cubicBezTo>
                    <a:pt x="441" y="387"/>
                    <a:pt x="394" y="268"/>
                    <a:pt x="358" y="125"/>
                  </a:cubicBezTo>
                  <a:cubicBezTo>
                    <a:pt x="327" y="54"/>
                    <a:pt x="26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2370637" y="663152"/>
              <a:ext cx="43359" cy="43866"/>
            </a:xfrm>
            <a:custGeom>
              <a:avLst/>
              <a:gdLst/>
              <a:ahLst/>
              <a:cxnLst/>
              <a:rect l="l" t="t" r="r" b="b"/>
              <a:pathLst>
                <a:path w="513" h="519" extrusionOk="0">
                  <a:moveTo>
                    <a:pt x="188" y="1"/>
                  </a:moveTo>
                  <a:cubicBezTo>
                    <a:pt x="158" y="1"/>
                    <a:pt x="126" y="9"/>
                    <a:pt x="96" y="28"/>
                  </a:cubicBezTo>
                  <a:cubicBezTo>
                    <a:pt x="25" y="75"/>
                    <a:pt x="1" y="194"/>
                    <a:pt x="37" y="266"/>
                  </a:cubicBezTo>
                  <a:cubicBezTo>
                    <a:pt x="84" y="325"/>
                    <a:pt x="120" y="385"/>
                    <a:pt x="156" y="432"/>
                  </a:cubicBezTo>
                  <a:cubicBezTo>
                    <a:pt x="188" y="481"/>
                    <a:pt x="249" y="519"/>
                    <a:pt x="310" y="519"/>
                  </a:cubicBezTo>
                  <a:cubicBezTo>
                    <a:pt x="339" y="519"/>
                    <a:pt x="367" y="511"/>
                    <a:pt x="394" y="492"/>
                  </a:cubicBezTo>
                  <a:cubicBezTo>
                    <a:pt x="477" y="444"/>
                    <a:pt x="513" y="337"/>
                    <a:pt x="453" y="254"/>
                  </a:cubicBezTo>
                  <a:cubicBezTo>
                    <a:pt x="418" y="194"/>
                    <a:pt x="382" y="135"/>
                    <a:pt x="334" y="87"/>
                  </a:cubicBezTo>
                  <a:cubicBezTo>
                    <a:pt x="310" y="38"/>
                    <a:pt x="252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5" name="Google Shape;1625;p30"/>
          <p:cNvSpPr/>
          <p:nvPr/>
        </p:nvSpPr>
        <p:spPr>
          <a:xfrm rot="-5400000" flipH="1">
            <a:off x="-1834143" y="1741459"/>
            <a:ext cx="5868109" cy="2327575"/>
          </a:xfrm>
          <a:custGeom>
            <a:avLst/>
            <a:gdLst/>
            <a:ahLst/>
            <a:cxnLst/>
            <a:rect l="l" t="t" r="r" b="b"/>
            <a:pathLst>
              <a:path w="33112" h="13134" extrusionOk="0">
                <a:moveTo>
                  <a:pt x="9418" y="1"/>
                </a:moveTo>
                <a:lnTo>
                  <a:pt x="9418" y="13"/>
                </a:lnTo>
                <a:lnTo>
                  <a:pt x="1" y="13"/>
                </a:lnTo>
                <a:lnTo>
                  <a:pt x="1" y="12597"/>
                </a:lnTo>
                <a:cubicBezTo>
                  <a:pt x="1" y="12597"/>
                  <a:pt x="2156" y="11371"/>
                  <a:pt x="1537" y="8811"/>
                </a:cubicBezTo>
                <a:cubicBezTo>
                  <a:pt x="905" y="6251"/>
                  <a:pt x="1644" y="5787"/>
                  <a:pt x="3215" y="4882"/>
                </a:cubicBezTo>
                <a:cubicBezTo>
                  <a:pt x="4799" y="3977"/>
                  <a:pt x="4346" y="2144"/>
                  <a:pt x="6204" y="1298"/>
                </a:cubicBezTo>
                <a:cubicBezTo>
                  <a:pt x="6402" y="1209"/>
                  <a:pt x="6593" y="1169"/>
                  <a:pt x="6779" y="1169"/>
                </a:cubicBezTo>
                <a:cubicBezTo>
                  <a:pt x="8343" y="1169"/>
                  <a:pt x="9418" y="4025"/>
                  <a:pt x="9418" y="4025"/>
                </a:cubicBezTo>
                <a:cubicBezTo>
                  <a:pt x="10038" y="4894"/>
                  <a:pt x="10823" y="5644"/>
                  <a:pt x="11740" y="6132"/>
                </a:cubicBezTo>
                <a:cubicBezTo>
                  <a:pt x="12240" y="6406"/>
                  <a:pt x="12752" y="6585"/>
                  <a:pt x="13312" y="6680"/>
                </a:cubicBezTo>
                <a:cubicBezTo>
                  <a:pt x="13955" y="6799"/>
                  <a:pt x="14621" y="6811"/>
                  <a:pt x="15276" y="6835"/>
                </a:cubicBezTo>
                <a:cubicBezTo>
                  <a:pt x="15919" y="6835"/>
                  <a:pt x="16598" y="6835"/>
                  <a:pt x="17253" y="6918"/>
                </a:cubicBezTo>
                <a:cubicBezTo>
                  <a:pt x="17812" y="6990"/>
                  <a:pt x="18372" y="7144"/>
                  <a:pt x="18908" y="7335"/>
                </a:cubicBezTo>
                <a:cubicBezTo>
                  <a:pt x="19979" y="7704"/>
                  <a:pt x="20968" y="8287"/>
                  <a:pt x="21908" y="8978"/>
                </a:cubicBezTo>
                <a:cubicBezTo>
                  <a:pt x="22861" y="9669"/>
                  <a:pt x="23754" y="10478"/>
                  <a:pt x="24587" y="11324"/>
                </a:cubicBezTo>
                <a:cubicBezTo>
                  <a:pt x="25341" y="12089"/>
                  <a:pt x="26211" y="13134"/>
                  <a:pt x="27347" y="13134"/>
                </a:cubicBezTo>
                <a:cubicBezTo>
                  <a:pt x="27359" y="13134"/>
                  <a:pt x="27372" y="13134"/>
                  <a:pt x="27385" y="13133"/>
                </a:cubicBezTo>
                <a:cubicBezTo>
                  <a:pt x="28445" y="13098"/>
                  <a:pt x="29099" y="12133"/>
                  <a:pt x="29397" y="11145"/>
                </a:cubicBezTo>
                <a:cubicBezTo>
                  <a:pt x="29576" y="10562"/>
                  <a:pt x="29635" y="9954"/>
                  <a:pt x="29695" y="9347"/>
                </a:cubicBezTo>
                <a:cubicBezTo>
                  <a:pt x="29754" y="8633"/>
                  <a:pt x="29766" y="7918"/>
                  <a:pt x="29778" y="7216"/>
                </a:cubicBezTo>
                <a:cubicBezTo>
                  <a:pt x="29814" y="5942"/>
                  <a:pt x="29861" y="4644"/>
                  <a:pt x="30219" y="3406"/>
                </a:cubicBezTo>
                <a:cubicBezTo>
                  <a:pt x="30516" y="2382"/>
                  <a:pt x="31016" y="1382"/>
                  <a:pt x="31838" y="727"/>
                </a:cubicBezTo>
                <a:cubicBezTo>
                  <a:pt x="32219" y="417"/>
                  <a:pt x="32671" y="203"/>
                  <a:pt x="33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30"/>
          <p:cNvSpPr/>
          <p:nvPr/>
        </p:nvSpPr>
        <p:spPr>
          <a:xfrm rot="-5400000">
            <a:off x="246232" y="906488"/>
            <a:ext cx="628701" cy="520868"/>
          </a:xfrm>
          <a:custGeom>
            <a:avLst/>
            <a:gdLst/>
            <a:ahLst/>
            <a:cxnLst/>
            <a:rect l="l" t="t" r="r" b="b"/>
            <a:pathLst>
              <a:path w="4466" h="3700" extrusionOk="0">
                <a:moveTo>
                  <a:pt x="2099" y="0"/>
                </a:moveTo>
                <a:cubicBezTo>
                  <a:pt x="1943" y="0"/>
                  <a:pt x="1787" y="15"/>
                  <a:pt x="1634" y="45"/>
                </a:cubicBezTo>
                <a:lnTo>
                  <a:pt x="1634" y="45"/>
                </a:lnTo>
                <a:lnTo>
                  <a:pt x="1750" y="13"/>
                </a:lnTo>
                <a:lnTo>
                  <a:pt x="1750" y="13"/>
                </a:lnTo>
                <a:cubicBezTo>
                  <a:pt x="1060" y="121"/>
                  <a:pt x="393" y="537"/>
                  <a:pt x="167" y="1192"/>
                </a:cubicBezTo>
                <a:cubicBezTo>
                  <a:pt x="0" y="1633"/>
                  <a:pt x="60" y="2145"/>
                  <a:pt x="286" y="2561"/>
                </a:cubicBezTo>
                <a:cubicBezTo>
                  <a:pt x="512" y="2978"/>
                  <a:pt x="881" y="3311"/>
                  <a:pt x="1310" y="3502"/>
                </a:cubicBezTo>
                <a:cubicBezTo>
                  <a:pt x="1613" y="3632"/>
                  <a:pt x="1943" y="3700"/>
                  <a:pt x="2271" y="3700"/>
                </a:cubicBezTo>
                <a:cubicBezTo>
                  <a:pt x="2754" y="3700"/>
                  <a:pt x="3232" y="3552"/>
                  <a:pt x="3608" y="3240"/>
                </a:cubicBezTo>
                <a:cubicBezTo>
                  <a:pt x="4227" y="2728"/>
                  <a:pt x="4465" y="1752"/>
                  <a:pt x="4060" y="1061"/>
                </a:cubicBezTo>
                <a:cubicBezTo>
                  <a:pt x="3953" y="835"/>
                  <a:pt x="3763" y="644"/>
                  <a:pt x="3560" y="490"/>
                </a:cubicBezTo>
                <a:cubicBezTo>
                  <a:pt x="3143" y="167"/>
                  <a:pt x="2621" y="0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30"/>
          <p:cNvSpPr/>
          <p:nvPr/>
        </p:nvSpPr>
        <p:spPr>
          <a:xfrm rot="-8803856">
            <a:off x="7262433" y="2945749"/>
            <a:ext cx="1839827" cy="2602143"/>
          </a:xfrm>
          <a:custGeom>
            <a:avLst/>
            <a:gdLst/>
            <a:ahLst/>
            <a:cxnLst/>
            <a:rect l="l" t="t" r="r" b="b"/>
            <a:pathLst>
              <a:path w="7740" h="10947" extrusionOk="0">
                <a:moveTo>
                  <a:pt x="592" y="1"/>
                </a:moveTo>
                <a:cubicBezTo>
                  <a:pt x="563" y="1"/>
                  <a:pt x="525" y="33"/>
                  <a:pt x="525" y="88"/>
                </a:cubicBezTo>
                <a:cubicBezTo>
                  <a:pt x="584" y="897"/>
                  <a:pt x="822" y="1719"/>
                  <a:pt x="1120" y="2493"/>
                </a:cubicBezTo>
                <a:cubicBezTo>
                  <a:pt x="1096" y="2529"/>
                  <a:pt x="1060" y="2552"/>
                  <a:pt x="1013" y="2612"/>
                </a:cubicBezTo>
                <a:cubicBezTo>
                  <a:pt x="929" y="2719"/>
                  <a:pt x="810" y="2874"/>
                  <a:pt x="703" y="3041"/>
                </a:cubicBezTo>
                <a:cubicBezTo>
                  <a:pt x="584" y="3231"/>
                  <a:pt x="477" y="3445"/>
                  <a:pt x="382" y="3683"/>
                </a:cubicBezTo>
                <a:cubicBezTo>
                  <a:pt x="275" y="3922"/>
                  <a:pt x="203" y="4172"/>
                  <a:pt x="144" y="4445"/>
                </a:cubicBezTo>
                <a:cubicBezTo>
                  <a:pt x="84" y="4707"/>
                  <a:pt x="36" y="4981"/>
                  <a:pt x="25" y="5231"/>
                </a:cubicBezTo>
                <a:cubicBezTo>
                  <a:pt x="1" y="5362"/>
                  <a:pt x="1" y="5481"/>
                  <a:pt x="1" y="5600"/>
                </a:cubicBezTo>
                <a:cubicBezTo>
                  <a:pt x="1" y="5719"/>
                  <a:pt x="25" y="5838"/>
                  <a:pt x="25" y="5946"/>
                </a:cubicBezTo>
                <a:cubicBezTo>
                  <a:pt x="36" y="6053"/>
                  <a:pt x="48" y="6160"/>
                  <a:pt x="60" y="6243"/>
                </a:cubicBezTo>
                <a:cubicBezTo>
                  <a:pt x="84" y="6339"/>
                  <a:pt x="96" y="6410"/>
                  <a:pt x="108" y="6469"/>
                </a:cubicBezTo>
                <a:cubicBezTo>
                  <a:pt x="144" y="6600"/>
                  <a:pt x="167" y="6672"/>
                  <a:pt x="167" y="6672"/>
                </a:cubicBezTo>
                <a:lnTo>
                  <a:pt x="322" y="6529"/>
                </a:lnTo>
                <a:cubicBezTo>
                  <a:pt x="358" y="6481"/>
                  <a:pt x="406" y="6410"/>
                  <a:pt x="465" y="6350"/>
                </a:cubicBezTo>
                <a:cubicBezTo>
                  <a:pt x="525" y="6279"/>
                  <a:pt x="572" y="6196"/>
                  <a:pt x="632" y="6112"/>
                </a:cubicBezTo>
                <a:cubicBezTo>
                  <a:pt x="691" y="6017"/>
                  <a:pt x="751" y="5922"/>
                  <a:pt x="798" y="5815"/>
                </a:cubicBezTo>
                <a:cubicBezTo>
                  <a:pt x="858" y="5707"/>
                  <a:pt x="894" y="5588"/>
                  <a:pt x="953" y="5469"/>
                </a:cubicBezTo>
                <a:cubicBezTo>
                  <a:pt x="1060" y="5231"/>
                  <a:pt x="1132" y="4981"/>
                  <a:pt x="1191" y="4707"/>
                </a:cubicBezTo>
                <a:cubicBezTo>
                  <a:pt x="1251" y="4445"/>
                  <a:pt x="1299" y="4172"/>
                  <a:pt x="1310" y="3922"/>
                </a:cubicBezTo>
                <a:cubicBezTo>
                  <a:pt x="1334" y="3672"/>
                  <a:pt x="1334" y="3421"/>
                  <a:pt x="1310" y="3207"/>
                </a:cubicBezTo>
                <a:cubicBezTo>
                  <a:pt x="1299" y="3100"/>
                  <a:pt x="1287" y="3005"/>
                  <a:pt x="1275" y="2921"/>
                </a:cubicBezTo>
                <a:lnTo>
                  <a:pt x="1275" y="2921"/>
                </a:lnTo>
                <a:cubicBezTo>
                  <a:pt x="1299" y="2981"/>
                  <a:pt x="1310" y="3041"/>
                  <a:pt x="1346" y="3100"/>
                </a:cubicBezTo>
                <a:cubicBezTo>
                  <a:pt x="1584" y="3672"/>
                  <a:pt x="1846" y="4207"/>
                  <a:pt x="2144" y="4743"/>
                </a:cubicBezTo>
                <a:cubicBezTo>
                  <a:pt x="2132" y="4755"/>
                  <a:pt x="2108" y="4791"/>
                  <a:pt x="2084" y="4815"/>
                </a:cubicBezTo>
                <a:cubicBezTo>
                  <a:pt x="2001" y="4922"/>
                  <a:pt x="1882" y="5065"/>
                  <a:pt x="1775" y="5243"/>
                </a:cubicBezTo>
                <a:cubicBezTo>
                  <a:pt x="1656" y="5422"/>
                  <a:pt x="1549" y="5648"/>
                  <a:pt x="1453" y="5886"/>
                </a:cubicBezTo>
                <a:cubicBezTo>
                  <a:pt x="1346" y="6124"/>
                  <a:pt x="1275" y="6374"/>
                  <a:pt x="1215" y="6648"/>
                </a:cubicBezTo>
                <a:cubicBezTo>
                  <a:pt x="1156" y="6910"/>
                  <a:pt x="1108" y="7184"/>
                  <a:pt x="1096" y="7434"/>
                </a:cubicBezTo>
                <a:cubicBezTo>
                  <a:pt x="1072" y="7565"/>
                  <a:pt x="1072" y="7684"/>
                  <a:pt x="1072" y="7803"/>
                </a:cubicBezTo>
                <a:cubicBezTo>
                  <a:pt x="1072" y="7922"/>
                  <a:pt x="1096" y="8041"/>
                  <a:pt x="1096" y="8148"/>
                </a:cubicBezTo>
                <a:cubicBezTo>
                  <a:pt x="1108" y="8255"/>
                  <a:pt x="1120" y="8363"/>
                  <a:pt x="1132" y="8446"/>
                </a:cubicBezTo>
                <a:cubicBezTo>
                  <a:pt x="1156" y="8541"/>
                  <a:pt x="1168" y="8613"/>
                  <a:pt x="1179" y="8684"/>
                </a:cubicBezTo>
                <a:cubicBezTo>
                  <a:pt x="1215" y="8815"/>
                  <a:pt x="1239" y="8898"/>
                  <a:pt x="1239" y="8898"/>
                </a:cubicBezTo>
                <a:lnTo>
                  <a:pt x="1394" y="8744"/>
                </a:lnTo>
                <a:cubicBezTo>
                  <a:pt x="1430" y="8696"/>
                  <a:pt x="1477" y="8625"/>
                  <a:pt x="1537" y="8565"/>
                </a:cubicBezTo>
                <a:cubicBezTo>
                  <a:pt x="1596" y="8494"/>
                  <a:pt x="1644" y="8422"/>
                  <a:pt x="1703" y="8327"/>
                </a:cubicBezTo>
                <a:cubicBezTo>
                  <a:pt x="1763" y="8244"/>
                  <a:pt x="1822" y="8136"/>
                  <a:pt x="1870" y="8029"/>
                </a:cubicBezTo>
                <a:cubicBezTo>
                  <a:pt x="1930" y="7922"/>
                  <a:pt x="1965" y="7803"/>
                  <a:pt x="2025" y="7684"/>
                </a:cubicBezTo>
                <a:cubicBezTo>
                  <a:pt x="2132" y="7446"/>
                  <a:pt x="2203" y="7196"/>
                  <a:pt x="2263" y="6934"/>
                </a:cubicBezTo>
                <a:cubicBezTo>
                  <a:pt x="2322" y="6660"/>
                  <a:pt x="2370" y="6398"/>
                  <a:pt x="2382" y="6136"/>
                </a:cubicBezTo>
                <a:cubicBezTo>
                  <a:pt x="2406" y="5886"/>
                  <a:pt x="2406" y="5636"/>
                  <a:pt x="2382" y="5422"/>
                </a:cubicBezTo>
                <a:cubicBezTo>
                  <a:pt x="2370" y="5303"/>
                  <a:pt x="2358" y="5219"/>
                  <a:pt x="2346" y="5112"/>
                </a:cubicBezTo>
                <a:lnTo>
                  <a:pt x="2346" y="5112"/>
                </a:lnTo>
                <a:cubicBezTo>
                  <a:pt x="2644" y="5624"/>
                  <a:pt x="2965" y="6112"/>
                  <a:pt x="3311" y="6589"/>
                </a:cubicBezTo>
                <a:lnTo>
                  <a:pt x="3263" y="6672"/>
                </a:lnTo>
                <a:cubicBezTo>
                  <a:pt x="3204" y="6791"/>
                  <a:pt x="3144" y="6970"/>
                  <a:pt x="3096" y="7184"/>
                </a:cubicBezTo>
                <a:cubicBezTo>
                  <a:pt x="3037" y="7386"/>
                  <a:pt x="3001" y="7624"/>
                  <a:pt x="2977" y="7886"/>
                </a:cubicBezTo>
                <a:cubicBezTo>
                  <a:pt x="2954" y="8136"/>
                  <a:pt x="2954" y="8398"/>
                  <a:pt x="2977" y="8684"/>
                </a:cubicBezTo>
                <a:cubicBezTo>
                  <a:pt x="3001" y="8958"/>
                  <a:pt x="3037" y="9220"/>
                  <a:pt x="3096" y="9470"/>
                </a:cubicBezTo>
                <a:cubicBezTo>
                  <a:pt x="3132" y="9589"/>
                  <a:pt x="3156" y="9708"/>
                  <a:pt x="3204" y="9827"/>
                </a:cubicBezTo>
                <a:cubicBezTo>
                  <a:pt x="3239" y="9946"/>
                  <a:pt x="3275" y="10053"/>
                  <a:pt x="3323" y="10149"/>
                </a:cubicBezTo>
                <a:cubicBezTo>
                  <a:pt x="3370" y="10244"/>
                  <a:pt x="3418" y="10339"/>
                  <a:pt x="3442" y="10410"/>
                </a:cubicBezTo>
                <a:cubicBezTo>
                  <a:pt x="3489" y="10482"/>
                  <a:pt x="3513" y="10565"/>
                  <a:pt x="3561" y="10625"/>
                </a:cubicBezTo>
                <a:cubicBezTo>
                  <a:pt x="3632" y="10744"/>
                  <a:pt x="3680" y="10803"/>
                  <a:pt x="3680" y="10803"/>
                </a:cubicBezTo>
                <a:cubicBezTo>
                  <a:pt x="3680" y="10803"/>
                  <a:pt x="3727" y="10720"/>
                  <a:pt x="3775" y="10601"/>
                </a:cubicBezTo>
                <a:cubicBezTo>
                  <a:pt x="3799" y="10541"/>
                  <a:pt x="3835" y="10470"/>
                  <a:pt x="3858" y="10387"/>
                </a:cubicBezTo>
                <a:cubicBezTo>
                  <a:pt x="3894" y="10291"/>
                  <a:pt x="3918" y="10208"/>
                  <a:pt x="3954" y="10101"/>
                </a:cubicBezTo>
                <a:cubicBezTo>
                  <a:pt x="3977" y="9994"/>
                  <a:pt x="3989" y="9875"/>
                  <a:pt x="4025" y="9768"/>
                </a:cubicBezTo>
                <a:cubicBezTo>
                  <a:pt x="4037" y="9648"/>
                  <a:pt x="4049" y="9529"/>
                  <a:pt x="4073" y="9398"/>
                </a:cubicBezTo>
                <a:cubicBezTo>
                  <a:pt x="4085" y="9148"/>
                  <a:pt x="4085" y="8875"/>
                  <a:pt x="4073" y="8601"/>
                </a:cubicBezTo>
                <a:cubicBezTo>
                  <a:pt x="4049" y="8327"/>
                  <a:pt x="4013" y="8065"/>
                  <a:pt x="3954" y="7803"/>
                </a:cubicBezTo>
                <a:cubicBezTo>
                  <a:pt x="3894" y="7565"/>
                  <a:pt x="3811" y="7327"/>
                  <a:pt x="3727" y="7136"/>
                </a:cubicBezTo>
                <a:lnTo>
                  <a:pt x="3727" y="7136"/>
                </a:lnTo>
                <a:cubicBezTo>
                  <a:pt x="4037" y="7529"/>
                  <a:pt x="4347" y="7910"/>
                  <a:pt x="4680" y="8279"/>
                </a:cubicBezTo>
                <a:cubicBezTo>
                  <a:pt x="4728" y="8398"/>
                  <a:pt x="4787" y="8541"/>
                  <a:pt x="4870" y="8696"/>
                </a:cubicBezTo>
                <a:cubicBezTo>
                  <a:pt x="4978" y="8898"/>
                  <a:pt x="5109" y="9101"/>
                  <a:pt x="5263" y="9291"/>
                </a:cubicBezTo>
                <a:cubicBezTo>
                  <a:pt x="5418" y="9506"/>
                  <a:pt x="5597" y="9696"/>
                  <a:pt x="5799" y="9887"/>
                </a:cubicBezTo>
                <a:cubicBezTo>
                  <a:pt x="5990" y="10065"/>
                  <a:pt x="6192" y="10244"/>
                  <a:pt x="6418" y="10387"/>
                </a:cubicBezTo>
                <a:cubicBezTo>
                  <a:pt x="6525" y="10458"/>
                  <a:pt x="6633" y="10518"/>
                  <a:pt x="6728" y="10577"/>
                </a:cubicBezTo>
                <a:cubicBezTo>
                  <a:pt x="6835" y="10637"/>
                  <a:pt x="6942" y="10684"/>
                  <a:pt x="7049" y="10720"/>
                </a:cubicBezTo>
                <a:cubicBezTo>
                  <a:pt x="7145" y="10768"/>
                  <a:pt x="7240" y="10803"/>
                  <a:pt x="7311" y="10827"/>
                </a:cubicBezTo>
                <a:cubicBezTo>
                  <a:pt x="7406" y="10863"/>
                  <a:pt x="7478" y="10887"/>
                  <a:pt x="7537" y="10899"/>
                </a:cubicBezTo>
                <a:cubicBezTo>
                  <a:pt x="7668" y="10934"/>
                  <a:pt x="7740" y="10946"/>
                  <a:pt x="7740" y="10946"/>
                </a:cubicBezTo>
                <a:cubicBezTo>
                  <a:pt x="7740" y="10946"/>
                  <a:pt x="7728" y="10875"/>
                  <a:pt x="7680" y="10744"/>
                </a:cubicBezTo>
                <a:cubicBezTo>
                  <a:pt x="7668" y="10684"/>
                  <a:pt x="7645" y="10601"/>
                  <a:pt x="7597" y="10518"/>
                </a:cubicBezTo>
                <a:cubicBezTo>
                  <a:pt x="7561" y="10422"/>
                  <a:pt x="7526" y="10339"/>
                  <a:pt x="7466" y="10244"/>
                </a:cubicBezTo>
                <a:cubicBezTo>
                  <a:pt x="7418" y="10160"/>
                  <a:pt x="7359" y="10053"/>
                  <a:pt x="7287" y="9946"/>
                </a:cubicBezTo>
                <a:cubicBezTo>
                  <a:pt x="7228" y="9851"/>
                  <a:pt x="7145" y="9744"/>
                  <a:pt x="7061" y="9648"/>
                </a:cubicBezTo>
                <a:cubicBezTo>
                  <a:pt x="6894" y="9446"/>
                  <a:pt x="6716" y="9256"/>
                  <a:pt x="6525" y="9077"/>
                </a:cubicBezTo>
                <a:cubicBezTo>
                  <a:pt x="6335" y="8898"/>
                  <a:pt x="6109" y="8720"/>
                  <a:pt x="5894" y="8577"/>
                </a:cubicBezTo>
                <a:cubicBezTo>
                  <a:pt x="5692" y="8434"/>
                  <a:pt x="5466" y="8327"/>
                  <a:pt x="5275" y="8244"/>
                </a:cubicBezTo>
                <a:cubicBezTo>
                  <a:pt x="5085" y="8148"/>
                  <a:pt x="4906" y="8089"/>
                  <a:pt x="4763" y="8065"/>
                </a:cubicBezTo>
                <a:cubicBezTo>
                  <a:pt x="4728" y="8041"/>
                  <a:pt x="4692" y="8041"/>
                  <a:pt x="4644" y="8029"/>
                </a:cubicBezTo>
                <a:cubicBezTo>
                  <a:pt x="4108" y="7434"/>
                  <a:pt x="3620" y="6815"/>
                  <a:pt x="3180" y="6160"/>
                </a:cubicBezTo>
                <a:lnTo>
                  <a:pt x="3180" y="6160"/>
                </a:lnTo>
                <a:cubicBezTo>
                  <a:pt x="3275" y="6231"/>
                  <a:pt x="3418" y="6303"/>
                  <a:pt x="3573" y="6374"/>
                </a:cubicBezTo>
                <a:cubicBezTo>
                  <a:pt x="3775" y="6469"/>
                  <a:pt x="3989" y="6553"/>
                  <a:pt x="4251" y="6636"/>
                </a:cubicBezTo>
                <a:cubicBezTo>
                  <a:pt x="4501" y="6708"/>
                  <a:pt x="4763" y="6755"/>
                  <a:pt x="5037" y="6779"/>
                </a:cubicBezTo>
                <a:cubicBezTo>
                  <a:pt x="5234" y="6806"/>
                  <a:pt x="5437" y="6819"/>
                  <a:pt x="5637" y="6819"/>
                </a:cubicBezTo>
                <a:cubicBezTo>
                  <a:pt x="5703" y="6819"/>
                  <a:pt x="5769" y="6818"/>
                  <a:pt x="5835" y="6815"/>
                </a:cubicBezTo>
                <a:cubicBezTo>
                  <a:pt x="5978" y="6815"/>
                  <a:pt x="6097" y="6791"/>
                  <a:pt x="6216" y="6779"/>
                </a:cubicBezTo>
                <a:cubicBezTo>
                  <a:pt x="6335" y="6767"/>
                  <a:pt x="6454" y="6755"/>
                  <a:pt x="6549" y="6720"/>
                </a:cubicBezTo>
                <a:cubicBezTo>
                  <a:pt x="6656" y="6696"/>
                  <a:pt x="6764" y="6672"/>
                  <a:pt x="6835" y="6648"/>
                </a:cubicBezTo>
                <a:cubicBezTo>
                  <a:pt x="6930" y="6612"/>
                  <a:pt x="7002" y="6589"/>
                  <a:pt x="7061" y="6577"/>
                </a:cubicBezTo>
                <a:cubicBezTo>
                  <a:pt x="7180" y="6529"/>
                  <a:pt x="7252" y="6481"/>
                  <a:pt x="7252" y="6481"/>
                </a:cubicBezTo>
                <a:cubicBezTo>
                  <a:pt x="7252" y="6481"/>
                  <a:pt x="7192" y="6422"/>
                  <a:pt x="7073" y="6350"/>
                </a:cubicBezTo>
                <a:cubicBezTo>
                  <a:pt x="7014" y="6303"/>
                  <a:pt x="6954" y="6279"/>
                  <a:pt x="6883" y="6231"/>
                </a:cubicBezTo>
                <a:cubicBezTo>
                  <a:pt x="6811" y="6184"/>
                  <a:pt x="6716" y="6136"/>
                  <a:pt x="6609" y="6100"/>
                </a:cubicBezTo>
                <a:lnTo>
                  <a:pt x="6299" y="5958"/>
                </a:lnTo>
                <a:cubicBezTo>
                  <a:pt x="6180" y="5922"/>
                  <a:pt x="6061" y="5886"/>
                  <a:pt x="5942" y="5850"/>
                </a:cubicBezTo>
                <a:cubicBezTo>
                  <a:pt x="5692" y="5767"/>
                  <a:pt x="5418" y="5731"/>
                  <a:pt x="5156" y="5696"/>
                </a:cubicBezTo>
                <a:cubicBezTo>
                  <a:pt x="4951" y="5669"/>
                  <a:pt x="4752" y="5655"/>
                  <a:pt x="4550" y="5655"/>
                </a:cubicBezTo>
                <a:cubicBezTo>
                  <a:pt x="4483" y="5655"/>
                  <a:pt x="4415" y="5657"/>
                  <a:pt x="4347" y="5660"/>
                </a:cubicBezTo>
                <a:cubicBezTo>
                  <a:pt x="4097" y="5684"/>
                  <a:pt x="3846" y="5707"/>
                  <a:pt x="3632" y="5755"/>
                </a:cubicBezTo>
                <a:cubicBezTo>
                  <a:pt x="3430" y="5803"/>
                  <a:pt x="3251" y="5862"/>
                  <a:pt x="3132" y="5910"/>
                </a:cubicBezTo>
                <a:cubicBezTo>
                  <a:pt x="3084" y="5922"/>
                  <a:pt x="3037" y="5934"/>
                  <a:pt x="3013" y="5946"/>
                </a:cubicBezTo>
                <a:cubicBezTo>
                  <a:pt x="2561" y="5291"/>
                  <a:pt x="2168" y="4588"/>
                  <a:pt x="1822" y="3874"/>
                </a:cubicBezTo>
                <a:lnTo>
                  <a:pt x="1822" y="3874"/>
                </a:lnTo>
                <a:cubicBezTo>
                  <a:pt x="1834" y="3898"/>
                  <a:pt x="1870" y="3910"/>
                  <a:pt x="1894" y="3922"/>
                </a:cubicBezTo>
                <a:cubicBezTo>
                  <a:pt x="2001" y="3993"/>
                  <a:pt x="2168" y="4088"/>
                  <a:pt x="2358" y="4195"/>
                </a:cubicBezTo>
                <a:cubicBezTo>
                  <a:pt x="2549" y="4279"/>
                  <a:pt x="2775" y="4374"/>
                  <a:pt x="3025" y="4445"/>
                </a:cubicBezTo>
                <a:cubicBezTo>
                  <a:pt x="3275" y="4517"/>
                  <a:pt x="3549" y="4564"/>
                  <a:pt x="3811" y="4588"/>
                </a:cubicBezTo>
                <a:cubicBezTo>
                  <a:pt x="4016" y="4615"/>
                  <a:pt x="4215" y="4628"/>
                  <a:pt x="4417" y="4628"/>
                </a:cubicBezTo>
                <a:cubicBezTo>
                  <a:pt x="4484" y="4628"/>
                  <a:pt x="4552" y="4627"/>
                  <a:pt x="4620" y="4624"/>
                </a:cubicBezTo>
                <a:cubicBezTo>
                  <a:pt x="4751" y="4624"/>
                  <a:pt x="4870" y="4612"/>
                  <a:pt x="4989" y="4588"/>
                </a:cubicBezTo>
                <a:cubicBezTo>
                  <a:pt x="5109" y="4576"/>
                  <a:pt x="5228" y="4564"/>
                  <a:pt x="5335" y="4529"/>
                </a:cubicBezTo>
                <a:cubicBezTo>
                  <a:pt x="5442" y="4505"/>
                  <a:pt x="5537" y="4493"/>
                  <a:pt x="5621" y="4457"/>
                </a:cubicBezTo>
                <a:cubicBezTo>
                  <a:pt x="5704" y="4434"/>
                  <a:pt x="5775" y="4422"/>
                  <a:pt x="5835" y="4386"/>
                </a:cubicBezTo>
                <a:cubicBezTo>
                  <a:pt x="5954" y="4338"/>
                  <a:pt x="6037" y="4291"/>
                  <a:pt x="6037" y="4291"/>
                </a:cubicBezTo>
                <a:cubicBezTo>
                  <a:pt x="6037" y="4291"/>
                  <a:pt x="5978" y="4231"/>
                  <a:pt x="5859" y="4160"/>
                </a:cubicBezTo>
                <a:cubicBezTo>
                  <a:pt x="5799" y="4124"/>
                  <a:pt x="5740" y="4088"/>
                  <a:pt x="5656" y="4041"/>
                </a:cubicBezTo>
                <a:cubicBezTo>
                  <a:pt x="5585" y="4005"/>
                  <a:pt x="5501" y="3957"/>
                  <a:pt x="5394" y="3910"/>
                </a:cubicBezTo>
                <a:lnTo>
                  <a:pt x="5085" y="3779"/>
                </a:lnTo>
                <a:cubicBezTo>
                  <a:pt x="4966" y="3731"/>
                  <a:pt x="4847" y="3707"/>
                  <a:pt x="4728" y="3660"/>
                </a:cubicBezTo>
                <a:cubicBezTo>
                  <a:pt x="4466" y="3588"/>
                  <a:pt x="4216" y="3541"/>
                  <a:pt x="3930" y="3505"/>
                </a:cubicBezTo>
                <a:cubicBezTo>
                  <a:pt x="3738" y="3487"/>
                  <a:pt x="3540" y="3476"/>
                  <a:pt x="3345" y="3476"/>
                </a:cubicBezTo>
                <a:cubicBezTo>
                  <a:pt x="3273" y="3476"/>
                  <a:pt x="3202" y="3478"/>
                  <a:pt x="3132" y="3481"/>
                </a:cubicBezTo>
                <a:cubicBezTo>
                  <a:pt x="2882" y="3493"/>
                  <a:pt x="2620" y="3529"/>
                  <a:pt x="2418" y="3564"/>
                </a:cubicBezTo>
                <a:cubicBezTo>
                  <a:pt x="2203" y="3612"/>
                  <a:pt x="2025" y="3672"/>
                  <a:pt x="1906" y="3719"/>
                </a:cubicBezTo>
                <a:cubicBezTo>
                  <a:pt x="1846" y="3743"/>
                  <a:pt x="1811" y="3767"/>
                  <a:pt x="1763" y="3779"/>
                </a:cubicBezTo>
                <a:cubicBezTo>
                  <a:pt x="1632" y="3505"/>
                  <a:pt x="1513" y="3231"/>
                  <a:pt x="1394" y="2945"/>
                </a:cubicBezTo>
                <a:cubicBezTo>
                  <a:pt x="1251" y="2600"/>
                  <a:pt x="1108" y="2231"/>
                  <a:pt x="989" y="1874"/>
                </a:cubicBezTo>
                <a:lnTo>
                  <a:pt x="989" y="1874"/>
                </a:lnTo>
                <a:cubicBezTo>
                  <a:pt x="1013" y="1886"/>
                  <a:pt x="1049" y="1909"/>
                  <a:pt x="1072" y="1933"/>
                </a:cubicBezTo>
                <a:cubicBezTo>
                  <a:pt x="1179" y="2005"/>
                  <a:pt x="1346" y="2112"/>
                  <a:pt x="1537" y="2195"/>
                </a:cubicBezTo>
                <a:cubicBezTo>
                  <a:pt x="1727" y="2290"/>
                  <a:pt x="1953" y="2374"/>
                  <a:pt x="2203" y="2445"/>
                </a:cubicBezTo>
                <a:cubicBezTo>
                  <a:pt x="2465" y="2529"/>
                  <a:pt x="2727" y="2564"/>
                  <a:pt x="3001" y="2600"/>
                </a:cubicBezTo>
                <a:cubicBezTo>
                  <a:pt x="3198" y="2627"/>
                  <a:pt x="3401" y="2640"/>
                  <a:pt x="3596" y="2640"/>
                </a:cubicBezTo>
                <a:cubicBezTo>
                  <a:pt x="3660" y="2640"/>
                  <a:pt x="3724" y="2639"/>
                  <a:pt x="3787" y="2636"/>
                </a:cubicBezTo>
                <a:cubicBezTo>
                  <a:pt x="3918" y="2636"/>
                  <a:pt x="4037" y="2612"/>
                  <a:pt x="4156" y="2600"/>
                </a:cubicBezTo>
                <a:cubicBezTo>
                  <a:pt x="4275" y="2588"/>
                  <a:pt x="4394" y="2564"/>
                  <a:pt x="4501" y="2540"/>
                </a:cubicBezTo>
                <a:cubicBezTo>
                  <a:pt x="4608" y="2505"/>
                  <a:pt x="4704" y="2493"/>
                  <a:pt x="4787" y="2469"/>
                </a:cubicBezTo>
                <a:cubicBezTo>
                  <a:pt x="4870" y="2433"/>
                  <a:pt x="4942" y="2409"/>
                  <a:pt x="5001" y="2386"/>
                </a:cubicBezTo>
                <a:cubicBezTo>
                  <a:pt x="5120" y="2350"/>
                  <a:pt x="5204" y="2302"/>
                  <a:pt x="5204" y="2302"/>
                </a:cubicBezTo>
                <a:cubicBezTo>
                  <a:pt x="5204" y="2302"/>
                  <a:pt x="5144" y="2243"/>
                  <a:pt x="5025" y="2171"/>
                </a:cubicBezTo>
                <a:cubicBezTo>
                  <a:pt x="4966" y="2124"/>
                  <a:pt x="4906" y="2088"/>
                  <a:pt x="4823" y="2052"/>
                </a:cubicBezTo>
                <a:cubicBezTo>
                  <a:pt x="4751" y="2005"/>
                  <a:pt x="4668" y="1957"/>
                  <a:pt x="4561" y="1921"/>
                </a:cubicBezTo>
                <a:lnTo>
                  <a:pt x="4251" y="1778"/>
                </a:lnTo>
                <a:cubicBezTo>
                  <a:pt x="4132" y="1743"/>
                  <a:pt x="4013" y="1707"/>
                  <a:pt x="3894" y="1659"/>
                </a:cubicBezTo>
                <a:cubicBezTo>
                  <a:pt x="3632" y="1588"/>
                  <a:pt x="3370" y="1540"/>
                  <a:pt x="3096" y="1517"/>
                </a:cubicBezTo>
                <a:cubicBezTo>
                  <a:pt x="2900" y="1490"/>
                  <a:pt x="2697" y="1476"/>
                  <a:pt x="2497" y="1476"/>
                </a:cubicBezTo>
                <a:cubicBezTo>
                  <a:pt x="2430" y="1476"/>
                  <a:pt x="2364" y="1478"/>
                  <a:pt x="2299" y="1481"/>
                </a:cubicBezTo>
                <a:cubicBezTo>
                  <a:pt x="2049" y="1505"/>
                  <a:pt x="1811" y="1528"/>
                  <a:pt x="1584" y="1576"/>
                </a:cubicBezTo>
                <a:cubicBezTo>
                  <a:pt x="1370" y="1624"/>
                  <a:pt x="1191" y="1683"/>
                  <a:pt x="1072" y="1719"/>
                </a:cubicBezTo>
                <a:cubicBezTo>
                  <a:pt x="1013" y="1755"/>
                  <a:pt x="953" y="1767"/>
                  <a:pt x="929" y="1778"/>
                </a:cubicBezTo>
                <a:cubicBezTo>
                  <a:pt x="763" y="1243"/>
                  <a:pt x="632" y="695"/>
                  <a:pt x="584" y="147"/>
                </a:cubicBezTo>
                <a:cubicBezTo>
                  <a:pt x="648" y="45"/>
                  <a:pt x="626" y="1"/>
                  <a:pt x="5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30"/>
          <p:cNvSpPr/>
          <p:nvPr/>
        </p:nvSpPr>
        <p:spPr>
          <a:xfrm rot="-9247683">
            <a:off x="-383724" y="3814668"/>
            <a:ext cx="1888634" cy="1912034"/>
          </a:xfrm>
          <a:custGeom>
            <a:avLst/>
            <a:gdLst/>
            <a:ahLst/>
            <a:cxnLst/>
            <a:rect l="l" t="t" r="r" b="b"/>
            <a:pathLst>
              <a:path w="11764" h="11910" extrusionOk="0">
                <a:moveTo>
                  <a:pt x="9442" y="0"/>
                </a:moveTo>
                <a:cubicBezTo>
                  <a:pt x="9400" y="0"/>
                  <a:pt x="9361" y="22"/>
                  <a:pt x="9347" y="74"/>
                </a:cubicBezTo>
                <a:cubicBezTo>
                  <a:pt x="9252" y="693"/>
                  <a:pt x="9049" y="1288"/>
                  <a:pt x="8835" y="1860"/>
                </a:cubicBezTo>
                <a:cubicBezTo>
                  <a:pt x="8701" y="1792"/>
                  <a:pt x="8423" y="1756"/>
                  <a:pt x="8078" y="1756"/>
                </a:cubicBezTo>
                <a:cubicBezTo>
                  <a:pt x="6915" y="1756"/>
                  <a:pt x="4990" y="2161"/>
                  <a:pt x="5275" y="3098"/>
                </a:cubicBezTo>
                <a:cubicBezTo>
                  <a:pt x="5366" y="3414"/>
                  <a:pt x="5627" y="3539"/>
                  <a:pt x="5970" y="3539"/>
                </a:cubicBezTo>
                <a:cubicBezTo>
                  <a:pt x="6787" y="3539"/>
                  <a:pt x="8070" y="2831"/>
                  <a:pt x="8632" y="2336"/>
                </a:cubicBezTo>
                <a:lnTo>
                  <a:pt x="8632" y="2336"/>
                </a:lnTo>
                <a:cubicBezTo>
                  <a:pt x="8490" y="2669"/>
                  <a:pt x="8335" y="2979"/>
                  <a:pt x="8192" y="3276"/>
                </a:cubicBezTo>
                <a:cubicBezTo>
                  <a:pt x="8013" y="3622"/>
                  <a:pt x="7835" y="3943"/>
                  <a:pt x="7644" y="4277"/>
                </a:cubicBezTo>
                <a:cubicBezTo>
                  <a:pt x="7474" y="4050"/>
                  <a:pt x="6400" y="3786"/>
                  <a:pt x="5436" y="3786"/>
                </a:cubicBezTo>
                <a:cubicBezTo>
                  <a:pt x="4580" y="3786"/>
                  <a:pt x="3813" y="3994"/>
                  <a:pt x="3846" y="4622"/>
                </a:cubicBezTo>
                <a:cubicBezTo>
                  <a:pt x="3874" y="5092"/>
                  <a:pt x="4320" y="5260"/>
                  <a:pt x="4897" y="5260"/>
                </a:cubicBezTo>
                <a:cubicBezTo>
                  <a:pt x="5798" y="5260"/>
                  <a:pt x="7020" y="4851"/>
                  <a:pt x="7478" y="4539"/>
                </a:cubicBezTo>
                <a:lnTo>
                  <a:pt x="7478" y="4539"/>
                </a:lnTo>
                <a:cubicBezTo>
                  <a:pt x="7108" y="5134"/>
                  <a:pt x="6704" y="5717"/>
                  <a:pt x="6275" y="6265"/>
                </a:cubicBezTo>
                <a:cubicBezTo>
                  <a:pt x="6007" y="6004"/>
                  <a:pt x="4800" y="5660"/>
                  <a:pt x="3822" y="5660"/>
                </a:cubicBezTo>
                <a:cubicBezTo>
                  <a:pt x="3105" y="5660"/>
                  <a:pt x="2511" y="5845"/>
                  <a:pt x="2501" y="6384"/>
                </a:cubicBezTo>
                <a:cubicBezTo>
                  <a:pt x="2501" y="6914"/>
                  <a:pt x="3067" y="7097"/>
                  <a:pt x="3765" y="7097"/>
                </a:cubicBezTo>
                <a:cubicBezTo>
                  <a:pt x="4540" y="7097"/>
                  <a:pt x="5476" y="6872"/>
                  <a:pt x="5977" y="6646"/>
                </a:cubicBezTo>
                <a:lnTo>
                  <a:pt x="5977" y="6646"/>
                </a:lnTo>
                <a:cubicBezTo>
                  <a:pt x="5584" y="7122"/>
                  <a:pt x="5168" y="7563"/>
                  <a:pt x="4739" y="7991"/>
                </a:cubicBezTo>
                <a:cubicBezTo>
                  <a:pt x="4516" y="7665"/>
                  <a:pt x="2987" y="7029"/>
                  <a:pt x="1947" y="7029"/>
                </a:cubicBezTo>
                <a:cubicBezTo>
                  <a:pt x="1431" y="7029"/>
                  <a:pt x="1036" y="7185"/>
                  <a:pt x="977" y="7610"/>
                </a:cubicBezTo>
                <a:cubicBezTo>
                  <a:pt x="876" y="8291"/>
                  <a:pt x="1807" y="8515"/>
                  <a:pt x="2772" y="8515"/>
                </a:cubicBezTo>
                <a:cubicBezTo>
                  <a:pt x="3410" y="8515"/>
                  <a:pt x="4062" y="8417"/>
                  <a:pt x="4441" y="8289"/>
                </a:cubicBezTo>
                <a:lnTo>
                  <a:pt x="4441" y="8289"/>
                </a:lnTo>
                <a:cubicBezTo>
                  <a:pt x="4156" y="8563"/>
                  <a:pt x="3870" y="8825"/>
                  <a:pt x="3572" y="9087"/>
                </a:cubicBezTo>
                <a:cubicBezTo>
                  <a:pt x="2822" y="9111"/>
                  <a:pt x="0" y="10539"/>
                  <a:pt x="762" y="11528"/>
                </a:cubicBezTo>
                <a:cubicBezTo>
                  <a:pt x="887" y="11687"/>
                  <a:pt x="1045" y="11756"/>
                  <a:pt x="1222" y="11756"/>
                </a:cubicBezTo>
                <a:cubicBezTo>
                  <a:pt x="2193" y="11756"/>
                  <a:pt x="3755" y="9689"/>
                  <a:pt x="3775" y="9206"/>
                </a:cubicBezTo>
                <a:cubicBezTo>
                  <a:pt x="4037" y="8980"/>
                  <a:pt x="4287" y="8741"/>
                  <a:pt x="4549" y="8503"/>
                </a:cubicBezTo>
                <a:lnTo>
                  <a:pt x="4549" y="8503"/>
                </a:lnTo>
                <a:cubicBezTo>
                  <a:pt x="4096" y="9480"/>
                  <a:pt x="3668" y="11861"/>
                  <a:pt x="4751" y="11909"/>
                </a:cubicBezTo>
                <a:cubicBezTo>
                  <a:pt x="4762" y="11909"/>
                  <a:pt x="4773" y="11909"/>
                  <a:pt x="4784" y="11909"/>
                </a:cubicBezTo>
                <a:cubicBezTo>
                  <a:pt x="6049" y="11909"/>
                  <a:pt x="5355" y="8500"/>
                  <a:pt x="4930" y="8110"/>
                </a:cubicBezTo>
                <a:cubicBezTo>
                  <a:pt x="5358" y="7682"/>
                  <a:pt x="5775" y="7217"/>
                  <a:pt x="6180" y="6741"/>
                </a:cubicBezTo>
                <a:lnTo>
                  <a:pt x="6180" y="6741"/>
                </a:lnTo>
                <a:cubicBezTo>
                  <a:pt x="5864" y="7713"/>
                  <a:pt x="5709" y="10160"/>
                  <a:pt x="6769" y="10160"/>
                </a:cubicBezTo>
                <a:cubicBezTo>
                  <a:pt x="6787" y="10160"/>
                  <a:pt x="6804" y="10160"/>
                  <a:pt x="6823" y="10158"/>
                </a:cubicBezTo>
                <a:cubicBezTo>
                  <a:pt x="8156" y="10039"/>
                  <a:pt x="6966" y="6610"/>
                  <a:pt x="6489" y="6360"/>
                </a:cubicBezTo>
                <a:cubicBezTo>
                  <a:pt x="6847" y="5896"/>
                  <a:pt x="7192" y="5432"/>
                  <a:pt x="7501" y="4943"/>
                </a:cubicBezTo>
                <a:lnTo>
                  <a:pt x="7501" y="4943"/>
                </a:lnTo>
                <a:cubicBezTo>
                  <a:pt x="7317" y="6024"/>
                  <a:pt x="7400" y="8083"/>
                  <a:pt x="8328" y="8083"/>
                </a:cubicBezTo>
                <a:cubicBezTo>
                  <a:pt x="8361" y="8083"/>
                  <a:pt x="8395" y="8080"/>
                  <a:pt x="8430" y="8075"/>
                </a:cubicBezTo>
                <a:cubicBezTo>
                  <a:pt x="9704" y="7860"/>
                  <a:pt x="8394" y="4717"/>
                  <a:pt x="7882" y="4336"/>
                </a:cubicBezTo>
                <a:cubicBezTo>
                  <a:pt x="8061" y="4027"/>
                  <a:pt x="8240" y="3693"/>
                  <a:pt x="8394" y="3372"/>
                </a:cubicBezTo>
                <a:cubicBezTo>
                  <a:pt x="8561" y="3026"/>
                  <a:pt x="8740" y="2669"/>
                  <a:pt x="8894" y="2312"/>
                </a:cubicBezTo>
                <a:lnTo>
                  <a:pt x="8894" y="2312"/>
                </a:lnTo>
                <a:cubicBezTo>
                  <a:pt x="8861" y="3257"/>
                  <a:pt x="9386" y="5468"/>
                  <a:pt x="10281" y="5468"/>
                </a:cubicBezTo>
                <a:cubicBezTo>
                  <a:pt x="10356" y="5468"/>
                  <a:pt x="10433" y="5453"/>
                  <a:pt x="10514" y="5420"/>
                </a:cubicBezTo>
                <a:cubicBezTo>
                  <a:pt x="11764" y="4920"/>
                  <a:pt x="9597" y="1967"/>
                  <a:pt x="9073" y="1895"/>
                </a:cubicBezTo>
                <a:cubicBezTo>
                  <a:pt x="9311" y="1312"/>
                  <a:pt x="9490" y="729"/>
                  <a:pt x="9561" y="133"/>
                </a:cubicBezTo>
                <a:cubicBezTo>
                  <a:pt x="9576" y="54"/>
                  <a:pt x="9506" y="0"/>
                  <a:pt x="94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9" name="Google Shape;1629;p30"/>
          <p:cNvGrpSpPr/>
          <p:nvPr/>
        </p:nvGrpSpPr>
        <p:grpSpPr>
          <a:xfrm rot="5400000" flipH="1">
            <a:off x="136894" y="137679"/>
            <a:ext cx="493507" cy="767305"/>
            <a:chOff x="2080816" y="437481"/>
            <a:chExt cx="333180" cy="518029"/>
          </a:xfrm>
        </p:grpSpPr>
        <p:sp>
          <p:nvSpPr>
            <p:cNvPr id="1630" name="Google Shape;1630;p30"/>
            <p:cNvSpPr/>
            <p:nvPr/>
          </p:nvSpPr>
          <p:spPr>
            <a:xfrm>
              <a:off x="2080816" y="728825"/>
              <a:ext cx="45387" cy="58488"/>
            </a:xfrm>
            <a:custGeom>
              <a:avLst/>
              <a:gdLst/>
              <a:ahLst/>
              <a:cxnLst/>
              <a:rect l="l" t="t" r="r" b="b"/>
              <a:pathLst>
                <a:path w="537" h="692" extrusionOk="0">
                  <a:moveTo>
                    <a:pt x="196" y="0"/>
                  </a:moveTo>
                  <a:cubicBezTo>
                    <a:pt x="164" y="0"/>
                    <a:pt x="133" y="8"/>
                    <a:pt x="108" y="24"/>
                  </a:cubicBezTo>
                  <a:cubicBezTo>
                    <a:pt x="13" y="72"/>
                    <a:pt x="1" y="179"/>
                    <a:pt x="49" y="263"/>
                  </a:cubicBezTo>
                  <a:cubicBezTo>
                    <a:pt x="96" y="382"/>
                    <a:pt x="156" y="489"/>
                    <a:pt x="191" y="608"/>
                  </a:cubicBezTo>
                  <a:cubicBezTo>
                    <a:pt x="215" y="663"/>
                    <a:pt x="279" y="692"/>
                    <a:pt x="341" y="692"/>
                  </a:cubicBezTo>
                  <a:cubicBezTo>
                    <a:pt x="373" y="692"/>
                    <a:pt x="405" y="684"/>
                    <a:pt x="430" y="667"/>
                  </a:cubicBezTo>
                  <a:cubicBezTo>
                    <a:pt x="525" y="620"/>
                    <a:pt x="537" y="513"/>
                    <a:pt x="489" y="429"/>
                  </a:cubicBezTo>
                  <a:cubicBezTo>
                    <a:pt x="453" y="310"/>
                    <a:pt x="394" y="203"/>
                    <a:pt x="346" y="84"/>
                  </a:cubicBezTo>
                  <a:cubicBezTo>
                    <a:pt x="323" y="29"/>
                    <a:pt x="258" y="0"/>
                    <a:pt x="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2132204" y="695017"/>
              <a:ext cx="48345" cy="64404"/>
            </a:xfrm>
            <a:custGeom>
              <a:avLst/>
              <a:gdLst/>
              <a:ahLst/>
              <a:cxnLst/>
              <a:rect l="l" t="t" r="r" b="b"/>
              <a:pathLst>
                <a:path w="572" h="762" extrusionOk="0">
                  <a:moveTo>
                    <a:pt x="181" y="1"/>
                  </a:moveTo>
                  <a:cubicBezTo>
                    <a:pt x="150" y="1"/>
                    <a:pt x="120" y="7"/>
                    <a:pt x="95" y="20"/>
                  </a:cubicBezTo>
                  <a:cubicBezTo>
                    <a:pt x="24" y="67"/>
                    <a:pt x="0" y="174"/>
                    <a:pt x="36" y="258"/>
                  </a:cubicBezTo>
                  <a:cubicBezTo>
                    <a:pt x="95" y="401"/>
                    <a:pt x="167" y="543"/>
                    <a:pt x="226" y="674"/>
                  </a:cubicBezTo>
                  <a:cubicBezTo>
                    <a:pt x="256" y="734"/>
                    <a:pt x="314" y="761"/>
                    <a:pt x="371" y="761"/>
                  </a:cubicBezTo>
                  <a:cubicBezTo>
                    <a:pt x="405" y="761"/>
                    <a:pt x="438" y="752"/>
                    <a:pt x="464" y="734"/>
                  </a:cubicBezTo>
                  <a:cubicBezTo>
                    <a:pt x="560" y="698"/>
                    <a:pt x="572" y="591"/>
                    <a:pt x="524" y="496"/>
                  </a:cubicBezTo>
                  <a:cubicBezTo>
                    <a:pt x="464" y="365"/>
                    <a:pt x="393" y="222"/>
                    <a:pt x="334" y="79"/>
                  </a:cubicBezTo>
                  <a:cubicBezTo>
                    <a:pt x="302" y="25"/>
                    <a:pt x="24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2190523" y="634838"/>
              <a:ext cx="47416" cy="66771"/>
            </a:xfrm>
            <a:custGeom>
              <a:avLst/>
              <a:gdLst/>
              <a:ahLst/>
              <a:cxnLst/>
              <a:rect l="l" t="t" r="r" b="b"/>
              <a:pathLst>
                <a:path w="561" h="790" extrusionOk="0">
                  <a:moveTo>
                    <a:pt x="206" y="0"/>
                  </a:moveTo>
                  <a:cubicBezTo>
                    <a:pt x="193" y="0"/>
                    <a:pt x="180" y="2"/>
                    <a:pt x="167" y="5"/>
                  </a:cubicBezTo>
                  <a:cubicBezTo>
                    <a:pt x="72" y="41"/>
                    <a:pt x="1" y="136"/>
                    <a:pt x="48" y="220"/>
                  </a:cubicBezTo>
                  <a:cubicBezTo>
                    <a:pt x="108" y="363"/>
                    <a:pt x="144" y="517"/>
                    <a:pt x="203" y="660"/>
                  </a:cubicBezTo>
                  <a:cubicBezTo>
                    <a:pt x="232" y="736"/>
                    <a:pt x="291" y="790"/>
                    <a:pt x="362" y="790"/>
                  </a:cubicBezTo>
                  <a:cubicBezTo>
                    <a:pt x="380" y="790"/>
                    <a:pt x="398" y="786"/>
                    <a:pt x="417" y="779"/>
                  </a:cubicBezTo>
                  <a:cubicBezTo>
                    <a:pt x="501" y="755"/>
                    <a:pt x="560" y="660"/>
                    <a:pt x="536" y="577"/>
                  </a:cubicBezTo>
                  <a:cubicBezTo>
                    <a:pt x="477" y="422"/>
                    <a:pt x="429" y="279"/>
                    <a:pt x="370" y="124"/>
                  </a:cubicBezTo>
                  <a:cubicBezTo>
                    <a:pt x="350" y="54"/>
                    <a:pt x="278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0"/>
            <p:cNvSpPr/>
            <p:nvPr/>
          </p:nvSpPr>
          <p:spPr>
            <a:xfrm>
              <a:off x="2231770" y="577617"/>
              <a:ext cx="51473" cy="43866"/>
            </a:xfrm>
            <a:custGeom>
              <a:avLst/>
              <a:gdLst/>
              <a:ahLst/>
              <a:cxnLst/>
              <a:rect l="l" t="t" r="r" b="b"/>
              <a:pathLst>
                <a:path w="609" h="519" extrusionOk="0">
                  <a:moveTo>
                    <a:pt x="208" y="1"/>
                  </a:moveTo>
                  <a:cubicBezTo>
                    <a:pt x="147" y="1"/>
                    <a:pt x="81" y="38"/>
                    <a:pt x="48" y="87"/>
                  </a:cubicBezTo>
                  <a:cubicBezTo>
                    <a:pt x="1" y="182"/>
                    <a:pt x="37" y="266"/>
                    <a:pt x="108" y="325"/>
                  </a:cubicBezTo>
                  <a:cubicBezTo>
                    <a:pt x="179" y="385"/>
                    <a:pt x="251" y="444"/>
                    <a:pt x="334" y="492"/>
                  </a:cubicBezTo>
                  <a:cubicBezTo>
                    <a:pt x="357" y="511"/>
                    <a:pt x="384" y="519"/>
                    <a:pt x="413" y="519"/>
                  </a:cubicBezTo>
                  <a:cubicBezTo>
                    <a:pt x="474" y="519"/>
                    <a:pt x="540" y="481"/>
                    <a:pt x="572" y="432"/>
                  </a:cubicBezTo>
                  <a:cubicBezTo>
                    <a:pt x="608" y="337"/>
                    <a:pt x="584" y="254"/>
                    <a:pt x="513" y="194"/>
                  </a:cubicBezTo>
                  <a:cubicBezTo>
                    <a:pt x="429" y="135"/>
                    <a:pt x="358" y="75"/>
                    <a:pt x="287" y="27"/>
                  </a:cubicBezTo>
                  <a:cubicBezTo>
                    <a:pt x="264" y="9"/>
                    <a:pt x="237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0"/>
            <p:cNvSpPr/>
            <p:nvPr/>
          </p:nvSpPr>
          <p:spPr>
            <a:xfrm>
              <a:off x="2261014" y="520565"/>
              <a:ext cx="64489" cy="29244"/>
            </a:xfrm>
            <a:custGeom>
              <a:avLst/>
              <a:gdLst/>
              <a:ahLst/>
              <a:cxnLst/>
              <a:rect l="l" t="t" r="r" b="b"/>
              <a:pathLst>
                <a:path w="763" h="346" extrusionOk="0">
                  <a:moveTo>
                    <a:pt x="226" y="0"/>
                  </a:moveTo>
                  <a:cubicBezTo>
                    <a:pt x="0" y="0"/>
                    <a:pt x="0" y="345"/>
                    <a:pt x="226" y="345"/>
                  </a:cubicBezTo>
                  <a:lnTo>
                    <a:pt x="536" y="345"/>
                  </a:lnTo>
                  <a:cubicBezTo>
                    <a:pt x="762" y="345"/>
                    <a:pt x="762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0"/>
            <p:cNvSpPr/>
            <p:nvPr/>
          </p:nvSpPr>
          <p:spPr>
            <a:xfrm>
              <a:off x="2297189" y="437481"/>
              <a:ext cx="54431" cy="33301"/>
            </a:xfrm>
            <a:custGeom>
              <a:avLst/>
              <a:gdLst/>
              <a:ahLst/>
              <a:cxnLst/>
              <a:rect l="l" t="t" r="r" b="b"/>
              <a:pathLst>
                <a:path w="644" h="394" extrusionOk="0">
                  <a:moveTo>
                    <a:pt x="465" y="1"/>
                  </a:moveTo>
                  <a:cubicBezTo>
                    <a:pt x="450" y="1"/>
                    <a:pt x="434" y="3"/>
                    <a:pt x="417" y="7"/>
                  </a:cubicBezTo>
                  <a:cubicBezTo>
                    <a:pt x="334" y="19"/>
                    <a:pt x="227" y="42"/>
                    <a:pt x="132" y="66"/>
                  </a:cubicBezTo>
                  <a:cubicBezTo>
                    <a:pt x="48" y="78"/>
                    <a:pt x="1" y="185"/>
                    <a:pt x="13" y="269"/>
                  </a:cubicBezTo>
                  <a:cubicBezTo>
                    <a:pt x="42" y="348"/>
                    <a:pt x="105" y="394"/>
                    <a:pt x="179" y="394"/>
                  </a:cubicBezTo>
                  <a:cubicBezTo>
                    <a:pt x="195" y="394"/>
                    <a:pt x="211" y="392"/>
                    <a:pt x="227" y="388"/>
                  </a:cubicBezTo>
                  <a:cubicBezTo>
                    <a:pt x="310" y="376"/>
                    <a:pt x="417" y="340"/>
                    <a:pt x="513" y="328"/>
                  </a:cubicBezTo>
                  <a:cubicBezTo>
                    <a:pt x="596" y="316"/>
                    <a:pt x="644" y="209"/>
                    <a:pt x="632" y="126"/>
                  </a:cubicBezTo>
                  <a:cubicBezTo>
                    <a:pt x="602" y="47"/>
                    <a:pt x="54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0"/>
            <p:cNvSpPr/>
            <p:nvPr/>
          </p:nvSpPr>
          <p:spPr>
            <a:xfrm>
              <a:off x="2137191" y="807599"/>
              <a:ext cx="58488" cy="51895"/>
            </a:xfrm>
            <a:custGeom>
              <a:avLst/>
              <a:gdLst/>
              <a:ahLst/>
              <a:cxnLst/>
              <a:rect l="l" t="t" r="r" b="b"/>
              <a:pathLst>
                <a:path w="692" h="614" extrusionOk="0">
                  <a:moveTo>
                    <a:pt x="175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67" y="378"/>
                    <a:pt x="275" y="474"/>
                    <a:pt x="382" y="569"/>
                  </a:cubicBezTo>
                  <a:cubicBezTo>
                    <a:pt x="417" y="599"/>
                    <a:pt x="462" y="613"/>
                    <a:pt x="505" y="613"/>
                  </a:cubicBezTo>
                  <a:cubicBezTo>
                    <a:pt x="548" y="613"/>
                    <a:pt x="590" y="599"/>
                    <a:pt x="620" y="569"/>
                  </a:cubicBezTo>
                  <a:cubicBezTo>
                    <a:pt x="679" y="509"/>
                    <a:pt x="691" y="390"/>
                    <a:pt x="620" y="331"/>
                  </a:cubicBezTo>
                  <a:cubicBezTo>
                    <a:pt x="513" y="235"/>
                    <a:pt x="405" y="140"/>
                    <a:pt x="298" y="45"/>
                  </a:cubicBezTo>
                  <a:cubicBezTo>
                    <a:pt x="263" y="15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0"/>
            <p:cNvSpPr/>
            <p:nvPr/>
          </p:nvSpPr>
          <p:spPr>
            <a:xfrm>
              <a:off x="2204638" y="771931"/>
              <a:ext cx="41330" cy="42683"/>
            </a:xfrm>
            <a:custGeom>
              <a:avLst/>
              <a:gdLst/>
              <a:ahLst/>
              <a:cxnLst/>
              <a:rect l="l" t="t" r="r" b="b"/>
              <a:pathLst>
                <a:path w="489" h="505" extrusionOk="0">
                  <a:moveTo>
                    <a:pt x="185" y="1"/>
                  </a:moveTo>
                  <a:cubicBezTo>
                    <a:pt x="138" y="1"/>
                    <a:pt x="91" y="19"/>
                    <a:pt x="60" y="50"/>
                  </a:cubicBezTo>
                  <a:cubicBezTo>
                    <a:pt x="0" y="110"/>
                    <a:pt x="0" y="217"/>
                    <a:pt x="60" y="288"/>
                  </a:cubicBezTo>
                  <a:cubicBezTo>
                    <a:pt x="96" y="348"/>
                    <a:pt x="143" y="407"/>
                    <a:pt x="191" y="455"/>
                  </a:cubicBezTo>
                  <a:cubicBezTo>
                    <a:pt x="219" y="489"/>
                    <a:pt x="261" y="504"/>
                    <a:pt x="304" y="504"/>
                  </a:cubicBezTo>
                  <a:cubicBezTo>
                    <a:pt x="351" y="504"/>
                    <a:pt x="398" y="486"/>
                    <a:pt x="429" y="455"/>
                  </a:cubicBezTo>
                  <a:cubicBezTo>
                    <a:pt x="489" y="384"/>
                    <a:pt x="489" y="288"/>
                    <a:pt x="429" y="217"/>
                  </a:cubicBezTo>
                  <a:cubicBezTo>
                    <a:pt x="381" y="157"/>
                    <a:pt x="334" y="98"/>
                    <a:pt x="298" y="50"/>
                  </a:cubicBezTo>
                  <a:cubicBezTo>
                    <a:pt x="270" y="16"/>
                    <a:pt x="228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0"/>
            <p:cNvSpPr/>
            <p:nvPr/>
          </p:nvSpPr>
          <p:spPr>
            <a:xfrm>
              <a:off x="2257971" y="716739"/>
              <a:ext cx="52402" cy="47669"/>
            </a:xfrm>
            <a:custGeom>
              <a:avLst/>
              <a:gdLst/>
              <a:ahLst/>
              <a:cxnLst/>
              <a:rect l="l" t="t" r="r" b="b"/>
              <a:pathLst>
                <a:path w="620" h="564" extrusionOk="0">
                  <a:moveTo>
                    <a:pt x="181" y="0"/>
                  </a:moveTo>
                  <a:cubicBezTo>
                    <a:pt x="150" y="0"/>
                    <a:pt x="120" y="8"/>
                    <a:pt x="96" y="25"/>
                  </a:cubicBezTo>
                  <a:cubicBezTo>
                    <a:pt x="36" y="84"/>
                    <a:pt x="0" y="167"/>
                    <a:pt x="48" y="263"/>
                  </a:cubicBezTo>
                  <a:cubicBezTo>
                    <a:pt x="108" y="382"/>
                    <a:pt x="215" y="477"/>
                    <a:pt x="334" y="536"/>
                  </a:cubicBezTo>
                  <a:cubicBezTo>
                    <a:pt x="360" y="554"/>
                    <a:pt x="394" y="564"/>
                    <a:pt x="427" y="564"/>
                  </a:cubicBezTo>
                  <a:cubicBezTo>
                    <a:pt x="484" y="564"/>
                    <a:pt x="542" y="537"/>
                    <a:pt x="572" y="477"/>
                  </a:cubicBezTo>
                  <a:cubicBezTo>
                    <a:pt x="620" y="406"/>
                    <a:pt x="596" y="286"/>
                    <a:pt x="512" y="239"/>
                  </a:cubicBezTo>
                  <a:cubicBezTo>
                    <a:pt x="500" y="227"/>
                    <a:pt x="465" y="215"/>
                    <a:pt x="453" y="215"/>
                  </a:cubicBezTo>
                  <a:lnTo>
                    <a:pt x="441" y="203"/>
                  </a:lnTo>
                  <a:lnTo>
                    <a:pt x="405" y="167"/>
                  </a:lnTo>
                  <a:lnTo>
                    <a:pt x="381" y="144"/>
                  </a:lnTo>
                  <a:cubicBezTo>
                    <a:pt x="375" y="133"/>
                    <a:pt x="372" y="130"/>
                    <a:pt x="371" y="130"/>
                  </a:cubicBezTo>
                  <a:lnTo>
                    <a:pt x="371" y="130"/>
                  </a:lnTo>
                  <a:cubicBezTo>
                    <a:pt x="371" y="130"/>
                    <a:pt x="371" y="131"/>
                    <a:pt x="372" y="133"/>
                  </a:cubicBezTo>
                  <a:lnTo>
                    <a:pt x="372" y="133"/>
                  </a:lnTo>
                  <a:cubicBezTo>
                    <a:pt x="354" y="113"/>
                    <a:pt x="344" y="94"/>
                    <a:pt x="334" y="84"/>
                  </a:cubicBezTo>
                  <a:cubicBezTo>
                    <a:pt x="303" y="29"/>
                    <a:pt x="240" y="0"/>
                    <a:pt x="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0"/>
            <p:cNvSpPr/>
            <p:nvPr/>
          </p:nvSpPr>
          <p:spPr>
            <a:xfrm>
              <a:off x="2298203" y="628668"/>
              <a:ext cx="45387" cy="39978"/>
            </a:xfrm>
            <a:custGeom>
              <a:avLst/>
              <a:gdLst/>
              <a:ahLst/>
              <a:cxnLst/>
              <a:rect l="l" t="t" r="r" b="b"/>
              <a:pathLst>
                <a:path w="537" h="473" extrusionOk="0">
                  <a:moveTo>
                    <a:pt x="192" y="1"/>
                  </a:moveTo>
                  <a:cubicBezTo>
                    <a:pt x="151" y="1"/>
                    <a:pt x="111" y="16"/>
                    <a:pt x="84" y="55"/>
                  </a:cubicBezTo>
                  <a:cubicBezTo>
                    <a:pt x="24" y="114"/>
                    <a:pt x="1" y="233"/>
                    <a:pt x="84" y="293"/>
                  </a:cubicBezTo>
                  <a:cubicBezTo>
                    <a:pt x="120" y="328"/>
                    <a:pt x="167" y="376"/>
                    <a:pt x="227" y="424"/>
                  </a:cubicBezTo>
                  <a:cubicBezTo>
                    <a:pt x="258" y="455"/>
                    <a:pt x="305" y="473"/>
                    <a:pt x="352" y="473"/>
                  </a:cubicBezTo>
                  <a:cubicBezTo>
                    <a:pt x="395" y="473"/>
                    <a:pt x="437" y="458"/>
                    <a:pt x="465" y="424"/>
                  </a:cubicBezTo>
                  <a:cubicBezTo>
                    <a:pt x="525" y="352"/>
                    <a:pt x="536" y="245"/>
                    <a:pt x="465" y="185"/>
                  </a:cubicBezTo>
                  <a:cubicBezTo>
                    <a:pt x="417" y="138"/>
                    <a:pt x="382" y="90"/>
                    <a:pt x="322" y="55"/>
                  </a:cubicBezTo>
                  <a:cubicBezTo>
                    <a:pt x="290" y="22"/>
                    <a:pt x="240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0"/>
            <p:cNvSpPr/>
            <p:nvPr/>
          </p:nvSpPr>
          <p:spPr>
            <a:xfrm>
              <a:off x="2337505" y="561305"/>
              <a:ext cx="51388" cy="37273"/>
            </a:xfrm>
            <a:custGeom>
              <a:avLst/>
              <a:gdLst/>
              <a:ahLst/>
              <a:cxnLst/>
              <a:rect l="l" t="t" r="r" b="b"/>
              <a:pathLst>
                <a:path w="608" h="441" extrusionOk="0">
                  <a:moveTo>
                    <a:pt x="184" y="1"/>
                  </a:moveTo>
                  <a:cubicBezTo>
                    <a:pt x="104" y="1"/>
                    <a:pt x="32" y="56"/>
                    <a:pt x="12" y="137"/>
                  </a:cubicBezTo>
                  <a:cubicBezTo>
                    <a:pt x="0" y="220"/>
                    <a:pt x="48" y="316"/>
                    <a:pt x="131" y="340"/>
                  </a:cubicBezTo>
                  <a:cubicBezTo>
                    <a:pt x="226" y="363"/>
                    <a:pt x="298" y="399"/>
                    <a:pt x="393" y="435"/>
                  </a:cubicBezTo>
                  <a:cubicBezTo>
                    <a:pt x="405" y="438"/>
                    <a:pt x="418" y="440"/>
                    <a:pt x="431" y="440"/>
                  </a:cubicBezTo>
                  <a:cubicBezTo>
                    <a:pt x="506" y="440"/>
                    <a:pt x="585" y="385"/>
                    <a:pt x="595" y="304"/>
                  </a:cubicBezTo>
                  <a:cubicBezTo>
                    <a:pt x="607" y="220"/>
                    <a:pt x="572" y="137"/>
                    <a:pt x="476" y="101"/>
                  </a:cubicBezTo>
                  <a:cubicBezTo>
                    <a:pt x="381" y="66"/>
                    <a:pt x="310" y="42"/>
                    <a:pt x="226" y="6"/>
                  </a:cubicBezTo>
                  <a:cubicBezTo>
                    <a:pt x="212" y="3"/>
                    <a:pt x="198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0"/>
            <p:cNvSpPr/>
            <p:nvPr/>
          </p:nvSpPr>
          <p:spPr>
            <a:xfrm>
              <a:off x="2357621" y="498421"/>
              <a:ext cx="44288" cy="37273"/>
            </a:xfrm>
            <a:custGeom>
              <a:avLst/>
              <a:gdLst/>
              <a:ahLst/>
              <a:cxnLst/>
              <a:rect l="l" t="t" r="r" b="b"/>
              <a:pathLst>
                <a:path w="524" h="441" extrusionOk="0">
                  <a:moveTo>
                    <a:pt x="191" y="0"/>
                  </a:moveTo>
                  <a:cubicBezTo>
                    <a:pt x="155" y="0"/>
                    <a:pt x="107" y="12"/>
                    <a:pt x="72" y="48"/>
                  </a:cubicBezTo>
                  <a:cubicBezTo>
                    <a:pt x="36" y="107"/>
                    <a:pt x="0" y="226"/>
                    <a:pt x="72" y="286"/>
                  </a:cubicBezTo>
                  <a:cubicBezTo>
                    <a:pt x="119" y="322"/>
                    <a:pt x="167" y="357"/>
                    <a:pt x="214" y="405"/>
                  </a:cubicBezTo>
                  <a:cubicBezTo>
                    <a:pt x="238" y="429"/>
                    <a:pt x="286" y="441"/>
                    <a:pt x="334" y="441"/>
                  </a:cubicBezTo>
                  <a:cubicBezTo>
                    <a:pt x="369" y="441"/>
                    <a:pt x="417" y="429"/>
                    <a:pt x="453" y="405"/>
                  </a:cubicBezTo>
                  <a:cubicBezTo>
                    <a:pt x="512" y="345"/>
                    <a:pt x="524" y="226"/>
                    <a:pt x="453" y="167"/>
                  </a:cubicBezTo>
                  <a:cubicBezTo>
                    <a:pt x="405" y="119"/>
                    <a:pt x="357" y="83"/>
                    <a:pt x="310" y="48"/>
                  </a:cubicBezTo>
                  <a:cubicBezTo>
                    <a:pt x="286" y="12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0"/>
            <p:cNvSpPr/>
            <p:nvPr/>
          </p:nvSpPr>
          <p:spPr>
            <a:xfrm>
              <a:off x="2186551" y="910461"/>
              <a:ext cx="48345" cy="45049"/>
            </a:xfrm>
            <a:custGeom>
              <a:avLst/>
              <a:gdLst/>
              <a:ahLst/>
              <a:cxnLst/>
              <a:rect l="l" t="t" r="r" b="b"/>
              <a:pathLst>
                <a:path w="572" h="533" extrusionOk="0">
                  <a:moveTo>
                    <a:pt x="180" y="0"/>
                  </a:moveTo>
                  <a:cubicBezTo>
                    <a:pt x="139" y="0"/>
                    <a:pt x="99" y="16"/>
                    <a:pt x="72" y="54"/>
                  </a:cubicBezTo>
                  <a:cubicBezTo>
                    <a:pt x="12" y="114"/>
                    <a:pt x="0" y="209"/>
                    <a:pt x="72" y="292"/>
                  </a:cubicBezTo>
                  <a:lnTo>
                    <a:pt x="274" y="483"/>
                  </a:lnTo>
                  <a:cubicBezTo>
                    <a:pt x="305" y="514"/>
                    <a:pt x="352" y="532"/>
                    <a:pt x="399" y="532"/>
                  </a:cubicBezTo>
                  <a:cubicBezTo>
                    <a:pt x="442" y="532"/>
                    <a:pt x="484" y="517"/>
                    <a:pt x="512" y="483"/>
                  </a:cubicBezTo>
                  <a:cubicBezTo>
                    <a:pt x="572" y="411"/>
                    <a:pt x="572" y="304"/>
                    <a:pt x="512" y="245"/>
                  </a:cubicBezTo>
                  <a:lnTo>
                    <a:pt x="310" y="54"/>
                  </a:lnTo>
                  <a:cubicBezTo>
                    <a:pt x="277" y="22"/>
                    <a:pt x="228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0"/>
            <p:cNvSpPr/>
            <p:nvPr/>
          </p:nvSpPr>
          <p:spPr>
            <a:xfrm>
              <a:off x="2251885" y="850451"/>
              <a:ext cx="35329" cy="51726"/>
            </a:xfrm>
            <a:custGeom>
              <a:avLst/>
              <a:gdLst/>
              <a:ahLst/>
              <a:cxnLst/>
              <a:rect l="l" t="t" r="r" b="b"/>
              <a:pathLst>
                <a:path w="418" h="612" extrusionOk="0">
                  <a:moveTo>
                    <a:pt x="167" y="0"/>
                  </a:moveTo>
                  <a:cubicBezTo>
                    <a:pt x="155" y="0"/>
                    <a:pt x="144" y="1"/>
                    <a:pt x="132" y="2"/>
                  </a:cubicBezTo>
                  <a:cubicBezTo>
                    <a:pt x="49" y="26"/>
                    <a:pt x="1" y="121"/>
                    <a:pt x="13" y="205"/>
                  </a:cubicBezTo>
                  <a:cubicBezTo>
                    <a:pt x="37" y="300"/>
                    <a:pt x="61" y="407"/>
                    <a:pt x="72" y="490"/>
                  </a:cubicBezTo>
                  <a:cubicBezTo>
                    <a:pt x="93" y="574"/>
                    <a:pt x="169" y="612"/>
                    <a:pt x="252" y="612"/>
                  </a:cubicBezTo>
                  <a:cubicBezTo>
                    <a:pt x="263" y="612"/>
                    <a:pt x="275" y="611"/>
                    <a:pt x="287" y="609"/>
                  </a:cubicBezTo>
                  <a:cubicBezTo>
                    <a:pt x="370" y="586"/>
                    <a:pt x="418" y="490"/>
                    <a:pt x="406" y="407"/>
                  </a:cubicBezTo>
                  <a:cubicBezTo>
                    <a:pt x="382" y="312"/>
                    <a:pt x="358" y="205"/>
                    <a:pt x="346" y="121"/>
                  </a:cubicBezTo>
                  <a:cubicBezTo>
                    <a:pt x="325" y="38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0"/>
            <p:cNvSpPr/>
            <p:nvPr/>
          </p:nvSpPr>
          <p:spPr>
            <a:xfrm>
              <a:off x="2289075" y="803035"/>
              <a:ext cx="53670" cy="57220"/>
            </a:xfrm>
            <a:custGeom>
              <a:avLst/>
              <a:gdLst/>
              <a:ahLst/>
              <a:cxnLst/>
              <a:rect l="l" t="t" r="r" b="b"/>
              <a:pathLst>
                <a:path w="635" h="677" extrusionOk="0">
                  <a:moveTo>
                    <a:pt x="223" y="0"/>
                  </a:moveTo>
                  <a:cubicBezTo>
                    <a:pt x="109" y="0"/>
                    <a:pt x="0" y="116"/>
                    <a:pt x="73" y="254"/>
                  </a:cubicBezTo>
                  <a:cubicBezTo>
                    <a:pt x="132" y="373"/>
                    <a:pt x="204" y="468"/>
                    <a:pt x="263" y="587"/>
                  </a:cubicBezTo>
                  <a:cubicBezTo>
                    <a:pt x="297" y="651"/>
                    <a:pt x="350" y="677"/>
                    <a:pt x="403" y="677"/>
                  </a:cubicBezTo>
                  <a:cubicBezTo>
                    <a:pt x="518" y="677"/>
                    <a:pt x="634" y="555"/>
                    <a:pt x="561" y="432"/>
                  </a:cubicBezTo>
                  <a:cubicBezTo>
                    <a:pt x="502" y="313"/>
                    <a:pt x="430" y="206"/>
                    <a:pt x="371" y="87"/>
                  </a:cubicBezTo>
                  <a:cubicBezTo>
                    <a:pt x="332" y="26"/>
                    <a:pt x="277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0"/>
            <p:cNvSpPr/>
            <p:nvPr/>
          </p:nvSpPr>
          <p:spPr>
            <a:xfrm>
              <a:off x="2341477" y="726374"/>
              <a:ext cx="43359" cy="60770"/>
            </a:xfrm>
            <a:custGeom>
              <a:avLst/>
              <a:gdLst/>
              <a:ahLst/>
              <a:cxnLst/>
              <a:rect l="l" t="t" r="r" b="b"/>
              <a:pathLst>
                <a:path w="513" h="719" extrusionOk="0">
                  <a:moveTo>
                    <a:pt x="186" y="0"/>
                  </a:moveTo>
                  <a:cubicBezTo>
                    <a:pt x="172" y="0"/>
                    <a:pt x="158" y="2"/>
                    <a:pt x="144" y="6"/>
                  </a:cubicBezTo>
                  <a:cubicBezTo>
                    <a:pt x="60" y="30"/>
                    <a:pt x="1" y="125"/>
                    <a:pt x="24" y="220"/>
                  </a:cubicBezTo>
                  <a:cubicBezTo>
                    <a:pt x="72" y="339"/>
                    <a:pt x="120" y="458"/>
                    <a:pt x="155" y="589"/>
                  </a:cubicBezTo>
                  <a:cubicBezTo>
                    <a:pt x="184" y="665"/>
                    <a:pt x="251" y="719"/>
                    <a:pt x="319" y="719"/>
                  </a:cubicBezTo>
                  <a:cubicBezTo>
                    <a:pt x="336" y="719"/>
                    <a:pt x="353" y="715"/>
                    <a:pt x="370" y="708"/>
                  </a:cubicBezTo>
                  <a:cubicBezTo>
                    <a:pt x="441" y="684"/>
                    <a:pt x="513" y="589"/>
                    <a:pt x="489" y="506"/>
                  </a:cubicBezTo>
                  <a:cubicBezTo>
                    <a:pt x="441" y="387"/>
                    <a:pt x="394" y="268"/>
                    <a:pt x="358" y="125"/>
                  </a:cubicBezTo>
                  <a:cubicBezTo>
                    <a:pt x="327" y="54"/>
                    <a:pt x="26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0"/>
            <p:cNvSpPr/>
            <p:nvPr/>
          </p:nvSpPr>
          <p:spPr>
            <a:xfrm>
              <a:off x="2370637" y="663152"/>
              <a:ext cx="43359" cy="43866"/>
            </a:xfrm>
            <a:custGeom>
              <a:avLst/>
              <a:gdLst/>
              <a:ahLst/>
              <a:cxnLst/>
              <a:rect l="l" t="t" r="r" b="b"/>
              <a:pathLst>
                <a:path w="513" h="519" extrusionOk="0">
                  <a:moveTo>
                    <a:pt x="188" y="1"/>
                  </a:moveTo>
                  <a:cubicBezTo>
                    <a:pt x="158" y="1"/>
                    <a:pt x="126" y="9"/>
                    <a:pt x="96" y="28"/>
                  </a:cubicBezTo>
                  <a:cubicBezTo>
                    <a:pt x="25" y="75"/>
                    <a:pt x="1" y="194"/>
                    <a:pt x="37" y="266"/>
                  </a:cubicBezTo>
                  <a:cubicBezTo>
                    <a:pt x="84" y="325"/>
                    <a:pt x="120" y="385"/>
                    <a:pt x="156" y="432"/>
                  </a:cubicBezTo>
                  <a:cubicBezTo>
                    <a:pt x="188" y="481"/>
                    <a:pt x="249" y="519"/>
                    <a:pt x="310" y="519"/>
                  </a:cubicBezTo>
                  <a:cubicBezTo>
                    <a:pt x="339" y="519"/>
                    <a:pt x="367" y="511"/>
                    <a:pt x="394" y="492"/>
                  </a:cubicBezTo>
                  <a:cubicBezTo>
                    <a:pt x="477" y="444"/>
                    <a:pt x="513" y="337"/>
                    <a:pt x="453" y="254"/>
                  </a:cubicBezTo>
                  <a:cubicBezTo>
                    <a:pt x="418" y="194"/>
                    <a:pt x="382" y="135"/>
                    <a:pt x="334" y="87"/>
                  </a:cubicBezTo>
                  <a:cubicBezTo>
                    <a:pt x="310" y="38"/>
                    <a:pt x="252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31"/>
          <p:cNvSpPr/>
          <p:nvPr/>
        </p:nvSpPr>
        <p:spPr>
          <a:xfrm>
            <a:off x="7201675" y="3127506"/>
            <a:ext cx="2210158" cy="2085252"/>
          </a:xfrm>
          <a:custGeom>
            <a:avLst/>
            <a:gdLst/>
            <a:ahLst/>
            <a:cxnLst/>
            <a:rect l="l" t="t" r="r" b="b"/>
            <a:pathLst>
              <a:path w="15182" h="14324" extrusionOk="0">
                <a:moveTo>
                  <a:pt x="15181" y="1"/>
                </a:moveTo>
                <a:cubicBezTo>
                  <a:pt x="13753" y="96"/>
                  <a:pt x="12336" y="358"/>
                  <a:pt x="11133" y="1155"/>
                </a:cubicBezTo>
                <a:cubicBezTo>
                  <a:pt x="9645" y="2156"/>
                  <a:pt x="9169" y="3775"/>
                  <a:pt x="8823" y="5465"/>
                </a:cubicBezTo>
                <a:cubicBezTo>
                  <a:pt x="8490" y="7132"/>
                  <a:pt x="8061" y="8990"/>
                  <a:pt x="6371" y="9776"/>
                </a:cubicBezTo>
                <a:cubicBezTo>
                  <a:pt x="4859" y="10490"/>
                  <a:pt x="3037" y="10276"/>
                  <a:pt x="1584" y="11169"/>
                </a:cubicBezTo>
                <a:cubicBezTo>
                  <a:pt x="394" y="11907"/>
                  <a:pt x="37" y="13085"/>
                  <a:pt x="1" y="14324"/>
                </a:cubicBezTo>
                <a:lnTo>
                  <a:pt x="15181" y="14324"/>
                </a:lnTo>
                <a:lnTo>
                  <a:pt x="1518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31"/>
          <p:cNvSpPr/>
          <p:nvPr/>
        </p:nvSpPr>
        <p:spPr>
          <a:xfrm flipH="1">
            <a:off x="-89900" y="-37250"/>
            <a:ext cx="3032000" cy="3044125"/>
          </a:xfrm>
          <a:custGeom>
            <a:avLst/>
            <a:gdLst/>
            <a:ahLst/>
            <a:cxnLst/>
            <a:rect l="l" t="t" r="r" b="b"/>
            <a:pathLst>
              <a:path w="121280" h="121765" extrusionOk="0">
                <a:moveTo>
                  <a:pt x="0" y="0"/>
                </a:moveTo>
                <a:cubicBezTo>
                  <a:pt x="1064" y="699"/>
                  <a:pt x="2098" y="1459"/>
                  <a:pt x="3009" y="2310"/>
                </a:cubicBezTo>
                <a:cubicBezTo>
                  <a:pt x="5775" y="4954"/>
                  <a:pt x="7690" y="8268"/>
                  <a:pt x="10031" y="11277"/>
                </a:cubicBezTo>
                <a:cubicBezTo>
                  <a:pt x="17265" y="20547"/>
                  <a:pt x="30943" y="23830"/>
                  <a:pt x="42068" y="24712"/>
                </a:cubicBezTo>
                <a:cubicBezTo>
                  <a:pt x="46810" y="25076"/>
                  <a:pt x="51643" y="25198"/>
                  <a:pt x="56172" y="26687"/>
                </a:cubicBezTo>
                <a:cubicBezTo>
                  <a:pt x="60700" y="28146"/>
                  <a:pt x="64986" y="31247"/>
                  <a:pt x="66506" y="35715"/>
                </a:cubicBezTo>
                <a:cubicBezTo>
                  <a:pt x="69272" y="43770"/>
                  <a:pt x="62615" y="53739"/>
                  <a:pt x="67418" y="60761"/>
                </a:cubicBezTo>
                <a:cubicBezTo>
                  <a:pt x="68968" y="63040"/>
                  <a:pt x="71430" y="64469"/>
                  <a:pt x="74014" y="65472"/>
                </a:cubicBezTo>
                <a:cubicBezTo>
                  <a:pt x="78482" y="67205"/>
                  <a:pt x="83345" y="67782"/>
                  <a:pt x="87844" y="69332"/>
                </a:cubicBezTo>
                <a:cubicBezTo>
                  <a:pt x="92373" y="70913"/>
                  <a:pt x="96871" y="73800"/>
                  <a:pt x="98482" y="78269"/>
                </a:cubicBezTo>
                <a:cubicBezTo>
                  <a:pt x="101674" y="87175"/>
                  <a:pt x="92616" y="97600"/>
                  <a:pt x="97175" y="105898"/>
                </a:cubicBezTo>
                <a:cubicBezTo>
                  <a:pt x="100397" y="111734"/>
                  <a:pt x="108331" y="112494"/>
                  <a:pt x="114258" y="115655"/>
                </a:cubicBezTo>
                <a:cubicBezTo>
                  <a:pt x="117024" y="117145"/>
                  <a:pt x="119425" y="119211"/>
                  <a:pt x="121279" y="121765"/>
                </a:cubicBezTo>
                <a:lnTo>
                  <a:pt x="121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31"/>
          <p:cNvGrpSpPr/>
          <p:nvPr/>
        </p:nvGrpSpPr>
        <p:grpSpPr>
          <a:xfrm flipH="1">
            <a:off x="-112825" y="-159575"/>
            <a:ext cx="1395775" cy="1889500"/>
            <a:chOff x="5764900" y="-760475"/>
            <a:chExt cx="1395775" cy="1889500"/>
          </a:xfrm>
        </p:grpSpPr>
        <p:sp>
          <p:nvSpPr>
            <p:cNvPr id="1651" name="Google Shape;1651;p31"/>
            <p:cNvSpPr/>
            <p:nvPr/>
          </p:nvSpPr>
          <p:spPr>
            <a:xfrm>
              <a:off x="6517175" y="485300"/>
              <a:ext cx="269800" cy="521775"/>
            </a:xfrm>
            <a:custGeom>
              <a:avLst/>
              <a:gdLst/>
              <a:ahLst/>
              <a:cxnLst/>
              <a:rect l="l" t="t" r="r" b="b"/>
              <a:pathLst>
                <a:path w="10792" h="20871" extrusionOk="0">
                  <a:moveTo>
                    <a:pt x="7905" y="0"/>
                  </a:moveTo>
                  <a:cubicBezTo>
                    <a:pt x="6178" y="0"/>
                    <a:pt x="4639" y="3399"/>
                    <a:pt x="3922" y="4654"/>
                  </a:cubicBezTo>
                  <a:cubicBezTo>
                    <a:pt x="1794" y="8514"/>
                    <a:pt x="1" y="12921"/>
                    <a:pt x="852" y="17238"/>
                  </a:cubicBezTo>
                  <a:cubicBezTo>
                    <a:pt x="1126" y="18757"/>
                    <a:pt x="1916" y="20368"/>
                    <a:pt x="3344" y="20763"/>
                  </a:cubicBezTo>
                  <a:cubicBezTo>
                    <a:pt x="3593" y="20837"/>
                    <a:pt x="3839" y="20871"/>
                    <a:pt x="4082" y="20871"/>
                  </a:cubicBezTo>
                  <a:cubicBezTo>
                    <a:pt x="5657" y="20871"/>
                    <a:pt x="7096" y="19445"/>
                    <a:pt x="7965" y="17997"/>
                  </a:cubicBezTo>
                  <a:cubicBezTo>
                    <a:pt x="10275" y="14137"/>
                    <a:pt x="10791" y="9456"/>
                    <a:pt x="10275" y="5049"/>
                  </a:cubicBezTo>
                  <a:cubicBezTo>
                    <a:pt x="10123" y="3651"/>
                    <a:pt x="10001" y="94"/>
                    <a:pt x="7995" y="3"/>
                  </a:cubicBezTo>
                  <a:cubicBezTo>
                    <a:pt x="7965" y="1"/>
                    <a:pt x="7935" y="0"/>
                    <a:pt x="7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1"/>
            <p:cNvSpPr/>
            <p:nvPr/>
          </p:nvSpPr>
          <p:spPr>
            <a:xfrm>
              <a:off x="6049850" y="758050"/>
              <a:ext cx="220400" cy="370975"/>
            </a:xfrm>
            <a:custGeom>
              <a:avLst/>
              <a:gdLst/>
              <a:ahLst/>
              <a:cxnLst/>
              <a:rect l="l" t="t" r="r" b="b"/>
              <a:pathLst>
                <a:path w="8816" h="14839" extrusionOk="0">
                  <a:moveTo>
                    <a:pt x="6697" y="0"/>
                  </a:moveTo>
                  <a:cubicBezTo>
                    <a:pt x="5603" y="0"/>
                    <a:pt x="4377" y="1582"/>
                    <a:pt x="3770" y="2407"/>
                  </a:cubicBezTo>
                  <a:cubicBezTo>
                    <a:pt x="2584" y="4078"/>
                    <a:pt x="1490" y="5811"/>
                    <a:pt x="852" y="7726"/>
                  </a:cubicBezTo>
                  <a:cubicBezTo>
                    <a:pt x="153" y="9641"/>
                    <a:pt x="1" y="11768"/>
                    <a:pt x="669" y="13714"/>
                  </a:cubicBezTo>
                  <a:cubicBezTo>
                    <a:pt x="760" y="14078"/>
                    <a:pt x="973" y="14413"/>
                    <a:pt x="1277" y="14656"/>
                  </a:cubicBezTo>
                  <a:cubicBezTo>
                    <a:pt x="1520" y="14808"/>
                    <a:pt x="1885" y="14838"/>
                    <a:pt x="2219" y="14838"/>
                  </a:cubicBezTo>
                  <a:cubicBezTo>
                    <a:pt x="3739" y="14808"/>
                    <a:pt x="5137" y="13805"/>
                    <a:pt x="6049" y="12559"/>
                  </a:cubicBezTo>
                  <a:cubicBezTo>
                    <a:pt x="6961" y="11312"/>
                    <a:pt x="7387" y="9793"/>
                    <a:pt x="7691" y="8273"/>
                  </a:cubicBezTo>
                  <a:cubicBezTo>
                    <a:pt x="8055" y="6358"/>
                    <a:pt x="8815" y="2771"/>
                    <a:pt x="7903" y="917"/>
                  </a:cubicBezTo>
                  <a:cubicBezTo>
                    <a:pt x="7555" y="255"/>
                    <a:pt x="7137" y="0"/>
                    <a:pt x="6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1"/>
            <p:cNvSpPr/>
            <p:nvPr/>
          </p:nvSpPr>
          <p:spPr>
            <a:xfrm>
              <a:off x="5764900" y="606325"/>
              <a:ext cx="370625" cy="263975"/>
            </a:xfrm>
            <a:custGeom>
              <a:avLst/>
              <a:gdLst/>
              <a:ahLst/>
              <a:cxnLst/>
              <a:rect l="l" t="t" r="r" b="b"/>
              <a:pathLst>
                <a:path w="14825" h="10559" extrusionOk="0">
                  <a:moveTo>
                    <a:pt x="12743" y="1"/>
                  </a:moveTo>
                  <a:cubicBezTo>
                    <a:pt x="11307" y="1"/>
                    <a:pt x="9436" y="652"/>
                    <a:pt x="8572" y="968"/>
                  </a:cubicBezTo>
                  <a:cubicBezTo>
                    <a:pt x="5897" y="1941"/>
                    <a:pt x="3465" y="3582"/>
                    <a:pt x="1672" y="5801"/>
                  </a:cubicBezTo>
                  <a:cubicBezTo>
                    <a:pt x="760" y="6895"/>
                    <a:pt x="0" y="8445"/>
                    <a:pt x="821" y="9631"/>
                  </a:cubicBezTo>
                  <a:cubicBezTo>
                    <a:pt x="1282" y="10312"/>
                    <a:pt x="2078" y="10559"/>
                    <a:pt x="2924" y="10559"/>
                  </a:cubicBezTo>
                  <a:cubicBezTo>
                    <a:pt x="3474" y="10559"/>
                    <a:pt x="4045" y="10455"/>
                    <a:pt x="4560" y="10299"/>
                  </a:cubicBezTo>
                  <a:cubicBezTo>
                    <a:pt x="8055" y="9357"/>
                    <a:pt x="11642" y="6956"/>
                    <a:pt x="13678" y="3916"/>
                  </a:cubicBezTo>
                  <a:cubicBezTo>
                    <a:pt x="14104" y="3278"/>
                    <a:pt x="14499" y="2640"/>
                    <a:pt x="14590" y="1910"/>
                  </a:cubicBezTo>
                  <a:cubicBezTo>
                    <a:pt x="14824" y="449"/>
                    <a:pt x="13934" y="1"/>
                    <a:pt x="12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1"/>
            <p:cNvSpPr/>
            <p:nvPr/>
          </p:nvSpPr>
          <p:spPr>
            <a:xfrm>
              <a:off x="5919150" y="252800"/>
              <a:ext cx="402000" cy="188175"/>
            </a:xfrm>
            <a:custGeom>
              <a:avLst/>
              <a:gdLst/>
              <a:ahLst/>
              <a:cxnLst/>
              <a:rect l="l" t="t" r="r" b="b"/>
              <a:pathLst>
                <a:path w="16080" h="7527" extrusionOk="0">
                  <a:moveTo>
                    <a:pt x="12187" y="0"/>
                  </a:moveTo>
                  <a:cubicBezTo>
                    <a:pt x="11805" y="0"/>
                    <a:pt x="11420" y="27"/>
                    <a:pt x="11034" y="63"/>
                  </a:cubicBezTo>
                  <a:cubicBezTo>
                    <a:pt x="8086" y="215"/>
                    <a:pt x="5046" y="580"/>
                    <a:pt x="2493" y="2039"/>
                  </a:cubicBezTo>
                  <a:cubicBezTo>
                    <a:pt x="1763" y="2434"/>
                    <a:pt x="1095" y="2951"/>
                    <a:pt x="639" y="3619"/>
                  </a:cubicBezTo>
                  <a:cubicBezTo>
                    <a:pt x="183" y="4318"/>
                    <a:pt x="1" y="5230"/>
                    <a:pt x="335" y="5990"/>
                  </a:cubicBezTo>
                  <a:cubicBezTo>
                    <a:pt x="639" y="6720"/>
                    <a:pt x="1338" y="7206"/>
                    <a:pt x="2098" y="7388"/>
                  </a:cubicBezTo>
                  <a:cubicBezTo>
                    <a:pt x="2528" y="7492"/>
                    <a:pt x="2967" y="7527"/>
                    <a:pt x="3406" y="7527"/>
                  </a:cubicBezTo>
                  <a:cubicBezTo>
                    <a:pt x="3742" y="7527"/>
                    <a:pt x="4078" y="7506"/>
                    <a:pt x="4408" y="7480"/>
                  </a:cubicBezTo>
                  <a:cubicBezTo>
                    <a:pt x="7143" y="7176"/>
                    <a:pt x="9849" y="6294"/>
                    <a:pt x="12250" y="4926"/>
                  </a:cubicBezTo>
                  <a:cubicBezTo>
                    <a:pt x="13162" y="4379"/>
                    <a:pt x="14986" y="3437"/>
                    <a:pt x="15533" y="2434"/>
                  </a:cubicBezTo>
                  <a:cubicBezTo>
                    <a:pt x="16080" y="1370"/>
                    <a:pt x="14986" y="580"/>
                    <a:pt x="13891" y="245"/>
                  </a:cubicBezTo>
                  <a:cubicBezTo>
                    <a:pt x="13341" y="62"/>
                    <a:pt x="12768" y="0"/>
                    <a:pt x="12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1"/>
            <p:cNvSpPr/>
            <p:nvPr/>
          </p:nvSpPr>
          <p:spPr>
            <a:xfrm>
              <a:off x="5980400" y="-760475"/>
              <a:ext cx="1180275" cy="1495300"/>
            </a:xfrm>
            <a:custGeom>
              <a:avLst/>
              <a:gdLst/>
              <a:ahLst/>
              <a:cxnLst/>
              <a:rect l="l" t="t" r="r" b="b"/>
              <a:pathLst>
                <a:path w="47211" h="59812" extrusionOk="0">
                  <a:moveTo>
                    <a:pt x="46908" y="1"/>
                  </a:moveTo>
                  <a:cubicBezTo>
                    <a:pt x="46846" y="1"/>
                    <a:pt x="46789" y="32"/>
                    <a:pt x="46761" y="107"/>
                  </a:cubicBezTo>
                  <a:cubicBezTo>
                    <a:pt x="44573" y="4636"/>
                    <a:pt x="42293" y="9074"/>
                    <a:pt x="39922" y="13451"/>
                  </a:cubicBezTo>
                  <a:cubicBezTo>
                    <a:pt x="37521" y="17828"/>
                    <a:pt x="34937" y="22114"/>
                    <a:pt x="32232" y="26278"/>
                  </a:cubicBezTo>
                  <a:cubicBezTo>
                    <a:pt x="29496" y="30442"/>
                    <a:pt x="26609" y="34515"/>
                    <a:pt x="23448" y="38345"/>
                  </a:cubicBezTo>
                  <a:cubicBezTo>
                    <a:pt x="20347" y="42144"/>
                    <a:pt x="17034" y="45761"/>
                    <a:pt x="13417" y="49105"/>
                  </a:cubicBezTo>
                  <a:cubicBezTo>
                    <a:pt x="9830" y="52448"/>
                    <a:pt x="5940" y="55518"/>
                    <a:pt x="1806" y="58223"/>
                  </a:cubicBezTo>
                  <a:cubicBezTo>
                    <a:pt x="1320" y="58558"/>
                    <a:pt x="772" y="58862"/>
                    <a:pt x="286" y="59196"/>
                  </a:cubicBezTo>
                  <a:cubicBezTo>
                    <a:pt x="0" y="59404"/>
                    <a:pt x="159" y="59812"/>
                    <a:pt x="458" y="59812"/>
                  </a:cubicBezTo>
                  <a:cubicBezTo>
                    <a:pt x="508" y="59812"/>
                    <a:pt x="563" y="59800"/>
                    <a:pt x="620" y="59774"/>
                  </a:cubicBezTo>
                  <a:cubicBezTo>
                    <a:pt x="4845" y="57190"/>
                    <a:pt x="8797" y="54181"/>
                    <a:pt x="12475" y="50898"/>
                  </a:cubicBezTo>
                  <a:cubicBezTo>
                    <a:pt x="16153" y="47615"/>
                    <a:pt x="19587" y="43998"/>
                    <a:pt x="22779" y="40260"/>
                  </a:cubicBezTo>
                  <a:cubicBezTo>
                    <a:pt x="26001" y="36430"/>
                    <a:pt x="28949" y="32448"/>
                    <a:pt x="31715" y="28314"/>
                  </a:cubicBezTo>
                  <a:cubicBezTo>
                    <a:pt x="34512" y="24120"/>
                    <a:pt x="37065" y="19803"/>
                    <a:pt x="39497" y="15396"/>
                  </a:cubicBezTo>
                  <a:cubicBezTo>
                    <a:pt x="41928" y="10989"/>
                    <a:pt x="44147" y="6490"/>
                    <a:pt x="46336" y="1992"/>
                  </a:cubicBezTo>
                  <a:cubicBezTo>
                    <a:pt x="46609" y="1445"/>
                    <a:pt x="46852" y="867"/>
                    <a:pt x="47126" y="350"/>
                  </a:cubicBezTo>
                  <a:cubicBezTo>
                    <a:pt x="47210" y="161"/>
                    <a:pt x="47047" y="1"/>
                    <a:pt x="46908" y="1"/>
                  </a:cubicBezTo>
                  <a:close/>
                </a:path>
              </a:pathLst>
            </a:custGeom>
            <a:solidFill>
              <a:srgbClr val="1A5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6653500" y="-179150"/>
              <a:ext cx="185150" cy="1001275"/>
            </a:xfrm>
            <a:custGeom>
              <a:avLst/>
              <a:gdLst/>
              <a:ahLst/>
              <a:cxnLst/>
              <a:rect l="l" t="t" r="r" b="b"/>
              <a:pathLst>
                <a:path w="7406" h="40051" extrusionOk="0">
                  <a:moveTo>
                    <a:pt x="7142" y="0"/>
                  </a:moveTo>
                  <a:cubicBezTo>
                    <a:pt x="7048" y="0"/>
                    <a:pt x="6962" y="50"/>
                    <a:pt x="6949" y="168"/>
                  </a:cubicBezTo>
                  <a:lnTo>
                    <a:pt x="6706" y="2113"/>
                  </a:lnTo>
                  <a:cubicBezTo>
                    <a:pt x="6645" y="2751"/>
                    <a:pt x="6524" y="3420"/>
                    <a:pt x="6402" y="4089"/>
                  </a:cubicBezTo>
                  <a:cubicBezTo>
                    <a:pt x="6220" y="5365"/>
                    <a:pt x="6068" y="6672"/>
                    <a:pt x="5916" y="7949"/>
                  </a:cubicBezTo>
                  <a:cubicBezTo>
                    <a:pt x="5582" y="10532"/>
                    <a:pt x="5186" y="13116"/>
                    <a:pt x="4791" y="15700"/>
                  </a:cubicBezTo>
                  <a:cubicBezTo>
                    <a:pt x="3971" y="20867"/>
                    <a:pt x="2998" y="26034"/>
                    <a:pt x="1934" y="31171"/>
                  </a:cubicBezTo>
                  <a:cubicBezTo>
                    <a:pt x="1326" y="34059"/>
                    <a:pt x="718" y="36916"/>
                    <a:pt x="19" y="39803"/>
                  </a:cubicBezTo>
                  <a:cubicBezTo>
                    <a:pt x="1" y="39949"/>
                    <a:pt x="135" y="40051"/>
                    <a:pt x="259" y="40051"/>
                  </a:cubicBezTo>
                  <a:cubicBezTo>
                    <a:pt x="342" y="40051"/>
                    <a:pt x="420" y="40005"/>
                    <a:pt x="445" y="39895"/>
                  </a:cubicBezTo>
                  <a:cubicBezTo>
                    <a:pt x="1782" y="34818"/>
                    <a:pt x="2968" y="29682"/>
                    <a:pt x="3940" y="24545"/>
                  </a:cubicBezTo>
                  <a:cubicBezTo>
                    <a:pt x="4974" y="19438"/>
                    <a:pt x="5794" y="14210"/>
                    <a:pt x="6493" y="9043"/>
                  </a:cubicBezTo>
                  <a:cubicBezTo>
                    <a:pt x="6858" y="6125"/>
                    <a:pt x="7223" y="3207"/>
                    <a:pt x="7405" y="228"/>
                  </a:cubicBezTo>
                  <a:cubicBezTo>
                    <a:pt x="7405" y="89"/>
                    <a:pt x="7266" y="0"/>
                    <a:pt x="7142" y="0"/>
                  </a:cubicBezTo>
                  <a:close/>
                </a:path>
              </a:pathLst>
            </a:custGeom>
            <a:solidFill>
              <a:srgbClr val="1A5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6118900" y="253475"/>
              <a:ext cx="423675" cy="104575"/>
            </a:xfrm>
            <a:custGeom>
              <a:avLst/>
              <a:gdLst/>
              <a:ahLst/>
              <a:cxnLst/>
              <a:rect l="l" t="t" r="r" b="b"/>
              <a:pathLst>
                <a:path w="16947" h="4183" extrusionOk="0">
                  <a:moveTo>
                    <a:pt x="16589" y="0"/>
                  </a:moveTo>
                  <a:cubicBezTo>
                    <a:pt x="16573" y="0"/>
                    <a:pt x="16557" y="2"/>
                    <a:pt x="16540" y="6"/>
                  </a:cubicBezTo>
                  <a:cubicBezTo>
                    <a:pt x="14382" y="310"/>
                    <a:pt x="12224" y="553"/>
                    <a:pt x="10096" y="1069"/>
                  </a:cubicBezTo>
                  <a:cubicBezTo>
                    <a:pt x="7968" y="1556"/>
                    <a:pt x="5871" y="2042"/>
                    <a:pt x="3774" y="2650"/>
                  </a:cubicBezTo>
                  <a:cubicBezTo>
                    <a:pt x="2619" y="2984"/>
                    <a:pt x="1433" y="3380"/>
                    <a:pt x="248" y="3744"/>
                  </a:cubicBezTo>
                  <a:cubicBezTo>
                    <a:pt x="0" y="3827"/>
                    <a:pt x="51" y="4183"/>
                    <a:pt x="265" y="4183"/>
                  </a:cubicBezTo>
                  <a:cubicBezTo>
                    <a:pt x="288" y="4183"/>
                    <a:pt x="313" y="4179"/>
                    <a:pt x="339" y="4170"/>
                  </a:cubicBezTo>
                  <a:cubicBezTo>
                    <a:pt x="2406" y="3532"/>
                    <a:pt x="4503" y="2954"/>
                    <a:pt x="6631" y="2468"/>
                  </a:cubicBezTo>
                  <a:cubicBezTo>
                    <a:pt x="8759" y="1981"/>
                    <a:pt x="10886" y="1556"/>
                    <a:pt x="13014" y="1130"/>
                  </a:cubicBezTo>
                  <a:cubicBezTo>
                    <a:pt x="14230" y="918"/>
                    <a:pt x="15446" y="644"/>
                    <a:pt x="16661" y="462"/>
                  </a:cubicBezTo>
                  <a:cubicBezTo>
                    <a:pt x="16946" y="405"/>
                    <a:pt x="16831" y="0"/>
                    <a:pt x="16589" y="0"/>
                  </a:cubicBezTo>
                  <a:close/>
                </a:path>
              </a:pathLst>
            </a:custGeom>
            <a:solidFill>
              <a:srgbClr val="1A5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6153800" y="510650"/>
              <a:ext cx="138150" cy="509200"/>
            </a:xfrm>
            <a:custGeom>
              <a:avLst/>
              <a:gdLst/>
              <a:ahLst/>
              <a:cxnLst/>
              <a:rect l="l" t="t" r="r" b="b"/>
              <a:pathLst>
                <a:path w="5526" h="20368" extrusionOk="0">
                  <a:moveTo>
                    <a:pt x="5191" y="1"/>
                  </a:moveTo>
                  <a:cubicBezTo>
                    <a:pt x="5058" y="1"/>
                    <a:pt x="4928" y="73"/>
                    <a:pt x="4900" y="236"/>
                  </a:cubicBezTo>
                  <a:cubicBezTo>
                    <a:pt x="4597" y="1512"/>
                    <a:pt x="4353" y="2850"/>
                    <a:pt x="4080" y="4187"/>
                  </a:cubicBezTo>
                  <a:cubicBezTo>
                    <a:pt x="3837" y="5464"/>
                    <a:pt x="3533" y="6771"/>
                    <a:pt x="3259" y="8078"/>
                  </a:cubicBezTo>
                  <a:cubicBezTo>
                    <a:pt x="2682" y="10722"/>
                    <a:pt x="2013" y="13306"/>
                    <a:pt x="1283" y="15889"/>
                  </a:cubicBezTo>
                  <a:lnTo>
                    <a:pt x="37" y="20205"/>
                  </a:lnTo>
                  <a:cubicBezTo>
                    <a:pt x="0" y="20298"/>
                    <a:pt x="109" y="20367"/>
                    <a:pt x="213" y="20367"/>
                  </a:cubicBezTo>
                  <a:cubicBezTo>
                    <a:pt x="281" y="20367"/>
                    <a:pt x="348" y="20338"/>
                    <a:pt x="372" y="20266"/>
                  </a:cubicBezTo>
                  <a:cubicBezTo>
                    <a:pt x="1314" y="17743"/>
                    <a:pt x="2074" y="15129"/>
                    <a:pt x="2773" y="12546"/>
                  </a:cubicBezTo>
                  <a:cubicBezTo>
                    <a:pt x="3472" y="9962"/>
                    <a:pt x="4141" y="7378"/>
                    <a:pt x="4657" y="4764"/>
                  </a:cubicBezTo>
                  <a:cubicBezTo>
                    <a:pt x="4961" y="3275"/>
                    <a:pt x="5296" y="1786"/>
                    <a:pt x="5508" y="296"/>
                  </a:cubicBezTo>
                  <a:cubicBezTo>
                    <a:pt x="5525" y="111"/>
                    <a:pt x="5356" y="1"/>
                    <a:pt x="5191" y="1"/>
                  </a:cubicBezTo>
                  <a:close/>
                </a:path>
              </a:pathLst>
            </a:custGeom>
            <a:solidFill>
              <a:srgbClr val="1A5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6265650" y="-232050"/>
              <a:ext cx="443825" cy="249100"/>
            </a:xfrm>
            <a:custGeom>
              <a:avLst/>
              <a:gdLst/>
              <a:ahLst/>
              <a:cxnLst/>
              <a:rect l="l" t="t" r="r" b="b"/>
              <a:pathLst>
                <a:path w="17753" h="9964" extrusionOk="0">
                  <a:moveTo>
                    <a:pt x="13263" y="1"/>
                  </a:moveTo>
                  <a:cubicBezTo>
                    <a:pt x="12951" y="1"/>
                    <a:pt x="12667" y="14"/>
                    <a:pt x="12433" y="34"/>
                  </a:cubicBezTo>
                  <a:cubicBezTo>
                    <a:pt x="9424" y="308"/>
                    <a:pt x="6475" y="1189"/>
                    <a:pt x="3800" y="2587"/>
                  </a:cubicBezTo>
                  <a:cubicBezTo>
                    <a:pt x="2737" y="3104"/>
                    <a:pt x="1673" y="3803"/>
                    <a:pt x="1004" y="4776"/>
                  </a:cubicBezTo>
                  <a:cubicBezTo>
                    <a:pt x="305" y="5779"/>
                    <a:pt x="1" y="7147"/>
                    <a:pt x="548" y="8211"/>
                  </a:cubicBezTo>
                  <a:cubicBezTo>
                    <a:pt x="1034" y="9153"/>
                    <a:pt x="2098" y="9761"/>
                    <a:pt x="3192" y="9913"/>
                  </a:cubicBezTo>
                  <a:cubicBezTo>
                    <a:pt x="3445" y="9948"/>
                    <a:pt x="3698" y="9964"/>
                    <a:pt x="3953" y="9964"/>
                  </a:cubicBezTo>
                  <a:cubicBezTo>
                    <a:pt x="4802" y="9964"/>
                    <a:pt x="5657" y="9789"/>
                    <a:pt x="6475" y="9578"/>
                  </a:cubicBezTo>
                  <a:cubicBezTo>
                    <a:pt x="9059" y="8879"/>
                    <a:pt x="11582" y="7846"/>
                    <a:pt x="13861" y="6417"/>
                  </a:cubicBezTo>
                  <a:cubicBezTo>
                    <a:pt x="15168" y="5627"/>
                    <a:pt x="17752" y="3712"/>
                    <a:pt x="17418" y="1949"/>
                  </a:cubicBezTo>
                  <a:cubicBezTo>
                    <a:pt x="17164" y="349"/>
                    <a:pt x="14850" y="1"/>
                    <a:pt x="13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6395175" y="-254875"/>
              <a:ext cx="504550" cy="153075"/>
            </a:xfrm>
            <a:custGeom>
              <a:avLst/>
              <a:gdLst/>
              <a:ahLst/>
              <a:cxnLst/>
              <a:rect l="l" t="t" r="r" b="b"/>
              <a:pathLst>
                <a:path w="20182" h="6123" extrusionOk="0">
                  <a:moveTo>
                    <a:pt x="19768" y="0"/>
                  </a:moveTo>
                  <a:cubicBezTo>
                    <a:pt x="19750" y="0"/>
                    <a:pt x="19733" y="2"/>
                    <a:pt x="19714" y="5"/>
                  </a:cubicBezTo>
                  <a:cubicBezTo>
                    <a:pt x="17100" y="370"/>
                    <a:pt x="14456" y="1069"/>
                    <a:pt x="11933" y="1738"/>
                  </a:cubicBezTo>
                  <a:cubicBezTo>
                    <a:pt x="9349" y="2467"/>
                    <a:pt x="6796" y="3227"/>
                    <a:pt x="4273" y="4169"/>
                  </a:cubicBezTo>
                  <a:cubicBezTo>
                    <a:pt x="2875" y="4686"/>
                    <a:pt x="1507" y="5233"/>
                    <a:pt x="139" y="5811"/>
                  </a:cubicBezTo>
                  <a:cubicBezTo>
                    <a:pt x="1" y="5866"/>
                    <a:pt x="89" y="6123"/>
                    <a:pt x="244" y="6123"/>
                  </a:cubicBezTo>
                  <a:cubicBezTo>
                    <a:pt x="259" y="6123"/>
                    <a:pt x="275" y="6120"/>
                    <a:pt x="291" y="6115"/>
                  </a:cubicBezTo>
                  <a:cubicBezTo>
                    <a:pt x="2814" y="5203"/>
                    <a:pt x="5276" y="4291"/>
                    <a:pt x="7799" y="3500"/>
                  </a:cubicBezTo>
                  <a:cubicBezTo>
                    <a:pt x="10322" y="2680"/>
                    <a:pt x="12875" y="2011"/>
                    <a:pt x="15459" y="1434"/>
                  </a:cubicBezTo>
                  <a:cubicBezTo>
                    <a:pt x="16887" y="1099"/>
                    <a:pt x="18377" y="826"/>
                    <a:pt x="19866" y="522"/>
                  </a:cubicBezTo>
                  <a:cubicBezTo>
                    <a:pt x="20182" y="464"/>
                    <a:pt x="20064" y="0"/>
                    <a:pt x="19768" y="0"/>
                  </a:cubicBezTo>
                  <a:close/>
                </a:path>
              </a:pathLst>
            </a:custGeom>
            <a:solidFill>
              <a:srgbClr val="1A5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50C109-A012-F257-0F3B-A76D0151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5694BF9-B1AF-BAC4-45A9-193E066CD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FCC157F-F909-C526-12C8-87C7FAA8C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3090-6E63-4927-AD1D-3BB640DEFB89}" type="datetimeFigureOut">
              <a:rPr lang="he-IL" smtClean="0"/>
              <a:t>ב'/סיון/תשפ"ב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A1B6145-AF3E-7DA7-72AD-E6DBF8A9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389650-6D18-381F-3718-EDFB19FE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1685-58F0-4939-ADE3-C2D9618412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479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Char char="●"/>
              <a:defRPr sz="18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76" r:id="rId7"/>
    <p:sldLayoutId id="2147483677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ndango.co.il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ig@eyz.org.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lyrooster21@gmail.com" TargetMode="External"/><Relationship Id="rId5" Type="http://schemas.openxmlformats.org/officeDocument/2006/relationships/hyperlink" Target="mailto:chen@save-it.co" TargetMode="External"/><Relationship Id="rId4" Type="http://schemas.openxmlformats.org/officeDocument/2006/relationships/hyperlink" Target="mailto:hodayale@infinya.co.i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28773EEC-4FD0-7FFA-109E-9B042FDA5A90}"/>
              </a:ext>
            </a:extLst>
          </p:cNvPr>
          <p:cNvSpPr/>
          <p:nvPr/>
        </p:nvSpPr>
        <p:spPr>
          <a:xfrm>
            <a:off x="3018432" y="1463754"/>
            <a:ext cx="23070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קיימות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C964EE2-7C8E-FC60-5A77-30650EC3708B}"/>
              </a:ext>
            </a:extLst>
          </p:cNvPr>
          <p:cNvSpPr/>
          <p:nvPr/>
        </p:nvSpPr>
        <p:spPr>
          <a:xfrm>
            <a:off x="1794539" y="2417606"/>
            <a:ext cx="4754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תהליך קיץ - 2022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מציין מיקום תוכן 3">
            <a:extLst>
              <a:ext uri="{FF2B5EF4-FFF2-40B4-BE49-F238E27FC236}">
                <a16:creationId xmlns:a16="http://schemas.microsoft.com/office/drawing/2014/main" id="{23E64DB7-BA8A-C342-3309-E6F2DDEAF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573520"/>
              </p:ext>
            </p:extLst>
          </p:nvPr>
        </p:nvGraphicFramePr>
        <p:xfrm>
          <a:off x="-2" y="0"/>
          <a:ext cx="9144001" cy="5143501"/>
        </p:xfrm>
        <a:graphic>
          <a:graphicData uri="http://schemas.openxmlformats.org/drawingml/2006/table">
            <a:tbl>
              <a:tblPr rtl="1">
                <a:tableStyleId>{0505E3EF-67EA-436B-97B2-0124C06EBD24}</a:tableStyleId>
              </a:tblPr>
              <a:tblGrid>
                <a:gridCol w="479202">
                  <a:extLst>
                    <a:ext uri="{9D8B030D-6E8A-4147-A177-3AD203B41FA5}">
                      <a16:colId xmlns:a16="http://schemas.microsoft.com/office/drawing/2014/main" val="2461362768"/>
                    </a:ext>
                  </a:extLst>
                </a:gridCol>
                <a:gridCol w="1555143">
                  <a:extLst>
                    <a:ext uri="{9D8B030D-6E8A-4147-A177-3AD203B41FA5}">
                      <a16:colId xmlns:a16="http://schemas.microsoft.com/office/drawing/2014/main" val="1848595569"/>
                    </a:ext>
                  </a:extLst>
                </a:gridCol>
                <a:gridCol w="1555143">
                  <a:extLst>
                    <a:ext uri="{9D8B030D-6E8A-4147-A177-3AD203B41FA5}">
                      <a16:colId xmlns:a16="http://schemas.microsoft.com/office/drawing/2014/main" val="1832365855"/>
                    </a:ext>
                  </a:extLst>
                </a:gridCol>
                <a:gridCol w="1801337">
                  <a:extLst>
                    <a:ext uri="{9D8B030D-6E8A-4147-A177-3AD203B41FA5}">
                      <a16:colId xmlns:a16="http://schemas.microsoft.com/office/drawing/2014/main" val="444600577"/>
                    </a:ext>
                  </a:extLst>
                </a:gridCol>
                <a:gridCol w="1788149">
                  <a:extLst>
                    <a:ext uri="{9D8B030D-6E8A-4147-A177-3AD203B41FA5}">
                      <a16:colId xmlns:a16="http://schemas.microsoft.com/office/drawing/2014/main" val="421165248"/>
                    </a:ext>
                  </a:extLst>
                </a:gridCol>
                <a:gridCol w="1965027">
                  <a:extLst>
                    <a:ext uri="{9D8B030D-6E8A-4147-A177-3AD203B41FA5}">
                      <a16:colId xmlns:a16="http://schemas.microsoft.com/office/drawing/2014/main" val="1508258168"/>
                    </a:ext>
                  </a:extLst>
                </a:gridCol>
              </a:tblGrid>
              <a:tr h="34132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עקרון הקיימות</a:t>
                      </a:r>
                      <a:endParaRPr lang="he-I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3903550380"/>
                  </a:ext>
                </a:extLst>
              </a:tr>
              <a:tr h="41320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הצנע לכת</a:t>
                      </a:r>
                      <a:endParaRPr lang="he-I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הגבלת טקסטיל (חולצות, כובעים וכד')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הפחתת ציוד שמביאים למחנה ביחס למחנה קיץ 2019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צמצום הובלות למחנה ביחס למחנה 2019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שימוש בבדים ממוחזרים בלבד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שימוש בבדים ממוחזרים או ללא בדים בכלל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1138510247"/>
                  </a:ext>
                </a:extLst>
              </a:tr>
              <a:tr h="569318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כלכלה מקומית</a:t>
                      </a:r>
                      <a:endParaRPr lang="he-I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השאלת ציוד בין שבטים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השאלת ציוד בין שבטים מהנהגות שונות</a:t>
                      </a:r>
                      <a:endParaRPr lang="he-IL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צפייה בסרט העוסק בכלכלה מקומית מקיימת ופיתוח דיון כיצד המחנה ושנה הבאה יפעלו לאור התפיסה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הציוד למחנה נקנה מעסקים מקומיים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ציוד לבניית המחנה נלקח מתוך הקהילה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1686879480"/>
                  </a:ext>
                </a:extLst>
              </a:tr>
              <a:tr h="41320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אנרגיה ומים</a:t>
                      </a:r>
                      <a:endParaRPr lang="he-I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ללא צביעת בדים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הגבלת זמני המקלחת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שימוש בתאורה סולארית בשטח השבטי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שעת כדור הארץ</a:t>
                      </a:r>
                      <a:endParaRPr lang="he-IL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העברת האוכל שנותר ללא שימוש לחברות המשתמשות בו לייצור ביו-גז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3469879755"/>
                  </a:ext>
                </a:extLst>
              </a:tr>
              <a:tr h="32523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ערבות הדדית</a:t>
                      </a:r>
                      <a:endParaRPr lang="he-I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מתחמי שביל על גדר המחנה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מרכזי פעילות לכלל ההנהגה</a:t>
                      </a:r>
                      <a:endParaRPr lang="he-IL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מרכזי פעילות לכלל ההנהגה עם פעילות בנושא קיימות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יצירת מחסן משותף עם שבט צמוד (הזמנת מכולה משותפת)</a:t>
                      </a:r>
                      <a:endParaRPr lang="he-I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יצירת מתחם פעילות לשימוש הנהגתי במחנה (מגרש כדורעף הנהגתי וכו')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941367179"/>
                  </a:ext>
                </a:extLst>
              </a:tr>
              <a:tr h="41320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אוכל</a:t>
                      </a:r>
                      <a:endParaRPr lang="he-I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אוכל נזרק לפח המיועד לו</a:t>
                      </a:r>
                      <a:endParaRPr lang="he-IL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מקימים עמדת פירות שטופים פעם ביום לפחות (בין הארוחות)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פעילויות של חיים וסביבה בנושא אוכל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מיטלס</a:t>
                      </a:r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מאנדיי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בישול צמחוני, מזין ומגוון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4084524744"/>
                  </a:ext>
                </a:extLst>
              </a:tr>
              <a:tr h="686159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פסולת</a:t>
                      </a:r>
                      <a:endParaRPr lang="he-I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הפרדת פחים במחנה הקיץ: אוכל, אריזות, קרטונים.</a:t>
                      </a:r>
                      <a:endParaRPr lang="he-IL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שתייה במחנה על בסיס בקבוקי מים אישיים/כוסות אישיות בלבד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פעילויות דלות עזרים – עד שלושה עזרים לפעולה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שימוש בפסולת לקישוט חזות המחנה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נבנה זמני צופיות אשר מתבססים על שימוש בפסולת הבישול (אריזות, פחיות </a:t>
                      </a:r>
                      <a:r>
                        <a:rPr lang="he-IL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וכו</a:t>
                      </a:r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3128023849"/>
                  </a:ext>
                </a:extLst>
              </a:tr>
              <a:tr h="427559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טבע</a:t>
                      </a:r>
                      <a:endParaRPr lang="he-I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האזנה </a:t>
                      </a:r>
                      <a:r>
                        <a:rPr lang="he-IL" sz="9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לפודקאסט</a:t>
                      </a: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המעבדה פרקים 1-7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יצירת פעילות מבוססת טבע בלבד (ללא עזרים וציוד טכנולוגי)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הפחתת זיהום אור – מחנה דל אור, ללא פגיעה ברמה הבטיחותית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הפחתת זיהום קול, מחנה דל רעש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מחנה קיץ בנושא טבע וקיימות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509120503"/>
                  </a:ext>
                </a:extLst>
              </a:tr>
              <a:tr h="438182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הרחבת מעגלים</a:t>
                      </a:r>
                      <a:endParaRPr lang="he-I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יצירת קבוצת שיחה ברמת הפורום המוביל לקבלת החלטות בנושא קיימות בקיץ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יצירת שיח ובחירת אפיקי הקיימות במחנה עם השכבה הבוגרת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אסיפת</a:t>
                      </a:r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הורים שתוביל הסברה להורים על התנהגות הקיימות בשבט במחנה והלאה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הזמנת הקהילה לקחת חלק במופעי הקיץ</a:t>
                      </a:r>
                    </a:p>
                    <a:p>
                      <a:pPr algn="ctr" rtl="1" fontAlgn="b"/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הזמנת הקהילה למחנה הקיץ</a:t>
                      </a:r>
                      <a:endParaRPr lang="he-IL" sz="900" b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 fontAlgn="b"/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490713340"/>
                  </a:ext>
                </a:extLst>
              </a:tr>
              <a:tr h="428918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בריאות ואושר</a:t>
                      </a:r>
                      <a:endParaRPr lang="he-I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קיום פעילות ספורטיבית בכל יום במחנה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קיום פעילות המשלבת יצירת תוצר אישי בעל ערך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חניכה תוך שבטית בין השכבות הבוגרות לשכבות הצעירות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קיום פעילות המשלבת יצירת תוצר קבוצתי בעל ערך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יצירת פרויקט משותף המגבש בין מסגרות כחלק מהמפעל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2847112801"/>
                  </a:ext>
                </a:extLst>
              </a:tr>
              <a:tr h="687200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חינוך לקיימות</a:t>
                      </a:r>
                      <a:endParaRPr lang="he-I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קיימת התייחסות לחינוך לקיימות באחת מיחידות התוכן במחנה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מתקיימת במחנה פעילות שיא בתחום אחד מעקרונות הקיימות</a:t>
                      </a:r>
                      <a:endParaRPr lang="he-IL" sz="900" b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 fontAlgn="b"/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יישום הרגלים מקיימים בצורה קבוצתית/שכבתית במחנה</a:t>
                      </a:r>
                    </a:p>
                    <a:p>
                      <a:pPr algn="ctr" rtl="1" fontAlgn="b"/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יצירת הכנה מקדימה למחנה בקבוצות בנושא הקיימות הכוללת התייחסויות לעקרונות הקיימות והודעה מסודרת להורים בנושא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עקרון הקיימות מוביל את המחנה (תכנים, הסברות וכו')</a:t>
                      </a:r>
                      <a:endParaRPr lang="he-IL" sz="900" b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 fontAlgn="b"/>
                      <a:endParaRPr lang="he-IL" sz="9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07" marR="2207" marT="2207" marB="0" anchor="ctr"/>
                </a:tc>
                <a:extLst>
                  <a:ext uri="{0D108BD9-81ED-4DB2-BD59-A6C34878D82A}">
                    <a16:rowId xmlns:a16="http://schemas.microsoft.com/office/drawing/2014/main" val="368001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50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42"/>
          <p:cNvSpPr/>
          <p:nvPr/>
        </p:nvSpPr>
        <p:spPr>
          <a:xfrm rot="-3258921">
            <a:off x="7538523" y="3827579"/>
            <a:ext cx="600106" cy="497192"/>
          </a:xfrm>
          <a:custGeom>
            <a:avLst/>
            <a:gdLst/>
            <a:ahLst/>
            <a:cxnLst/>
            <a:rect l="l" t="t" r="r" b="b"/>
            <a:pathLst>
              <a:path w="4466" h="3700" extrusionOk="0">
                <a:moveTo>
                  <a:pt x="2099" y="0"/>
                </a:moveTo>
                <a:cubicBezTo>
                  <a:pt x="1932" y="0"/>
                  <a:pt x="1765" y="17"/>
                  <a:pt x="1602" y="52"/>
                </a:cubicBezTo>
                <a:lnTo>
                  <a:pt x="1602" y="52"/>
                </a:lnTo>
                <a:lnTo>
                  <a:pt x="1739" y="14"/>
                </a:lnTo>
                <a:lnTo>
                  <a:pt x="1739" y="14"/>
                </a:lnTo>
                <a:cubicBezTo>
                  <a:pt x="1060" y="121"/>
                  <a:pt x="393" y="538"/>
                  <a:pt x="167" y="1192"/>
                </a:cubicBezTo>
                <a:cubicBezTo>
                  <a:pt x="0" y="1645"/>
                  <a:pt x="60" y="2145"/>
                  <a:pt x="286" y="2562"/>
                </a:cubicBezTo>
                <a:cubicBezTo>
                  <a:pt x="512" y="2978"/>
                  <a:pt x="881" y="3312"/>
                  <a:pt x="1310" y="3502"/>
                </a:cubicBezTo>
                <a:cubicBezTo>
                  <a:pt x="1613" y="3632"/>
                  <a:pt x="1943" y="3700"/>
                  <a:pt x="2270" y="3700"/>
                </a:cubicBezTo>
                <a:cubicBezTo>
                  <a:pt x="2752" y="3700"/>
                  <a:pt x="3227" y="3553"/>
                  <a:pt x="3596" y="3240"/>
                </a:cubicBezTo>
                <a:cubicBezTo>
                  <a:pt x="4227" y="2728"/>
                  <a:pt x="4465" y="1752"/>
                  <a:pt x="4060" y="1061"/>
                </a:cubicBezTo>
                <a:cubicBezTo>
                  <a:pt x="3941" y="835"/>
                  <a:pt x="3763" y="645"/>
                  <a:pt x="3560" y="490"/>
                </a:cubicBezTo>
                <a:cubicBezTo>
                  <a:pt x="3143" y="167"/>
                  <a:pt x="2621" y="0"/>
                  <a:pt x="2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6" name="Google Shape;1836;p42"/>
          <p:cNvGrpSpPr/>
          <p:nvPr/>
        </p:nvGrpSpPr>
        <p:grpSpPr>
          <a:xfrm>
            <a:off x="1146000" y="2059632"/>
            <a:ext cx="1373505" cy="3106428"/>
            <a:chOff x="1146000" y="2059632"/>
            <a:chExt cx="1373505" cy="3106428"/>
          </a:xfrm>
        </p:grpSpPr>
        <p:sp>
          <p:nvSpPr>
            <p:cNvPr id="1837" name="Google Shape;1837;p42"/>
            <p:cNvSpPr/>
            <p:nvPr/>
          </p:nvSpPr>
          <p:spPr>
            <a:xfrm>
              <a:off x="1146000" y="2059632"/>
              <a:ext cx="1373505" cy="2627492"/>
            </a:xfrm>
            <a:custGeom>
              <a:avLst/>
              <a:gdLst/>
              <a:ahLst/>
              <a:cxnLst/>
              <a:rect l="l" t="t" r="r" b="b"/>
              <a:pathLst>
                <a:path w="38452" h="73558" extrusionOk="0">
                  <a:moveTo>
                    <a:pt x="27782" y="0"/>
                  </a:moveTo>
                  <a:cubicBezTo>
                    <a:pt x="25168" y="1824"/>
                    <a:pt x="24104" y="5107"/>
                    <a:pt x="22311" y="7721"/>
                  </a:cubicBezTo>
                  <a:cubicBezTo>
                    <a:pt x="19302" y="12097"/>
                    <a:pt x="14195" y="14651"/>
                    <a:pt x="11034" y="18937"/>
                  </a:cubicBezTo>
                  <a:cubicBezTo>
                    <a:pt x="7447" y="23830"/>
                    <a:pt x="6961" y="30304"/>
                    <a:pt x="4377" y="35806"/>
                  </a:cubicBezTo>
                  <a:cubicBezTo>
                    <a:pt x="2675" y="39423"/>
                    <a:pt x="61" y="42797"/>
                    <a:pt x="0" y="46779"/>
                  </a:cubicBezTo>
                  <a:cubicBezTo>
                    <a:pt x="0" y="47235"/>
                    <a:pt x="0" y="47691"/>
                    <a:pt x="92" y="48116"/>
                  </a:cubicBezTo>
                  <a:cubicBezTo>
                    <a:pt x="669" y="52372"/>
                    <a:pt x="3922" y="55898"/>
                    <a:pt x="6171" y="59758"/>
                  </a:cubicBezTo>
                  <a:cubicBezTo>
                    <a:pt x="7873" y="62645"/>
                    <a:pt x="8724" y="65077"/>
                    <a:pt x="11065" y="67448"/>
                  </a:cubicBezTo>
                  <a:cubicBezTo>
                    <a:pt x="11490" y="67904"/>
                    <a:pt x="16718" y="73466"/>
                    <a:pt x="16627" y="73557"/>
                  </a:cubicBezTo>
                  <a:cubicBezTo>
                    <a:pt x="19849" y="70579"/>
                    <a:pt x="23071" y="67539"/>
                    <a:pt x="26293" y="64530"/>
                  </a:cubicBezTo>
                  <a:cubicBezTo>
                    <a:pt x="33649" y="57660"/>
                    <a:pt x="32463" y="45654"/>
                    <a:pt x="33527" y="36323"/>
                  </a:cubicBezTo>
                  <a:cubicBezTo>
                    <a:pt x="33740" y="34104"/>
                    <a:pt x="34013" y="31824"/>
                    <a:pt x="34804" y="29727"/>
                  </a:cubicBezTo>
                  <a:cubicBezTo>
                    <a:pt x="35503" y="27934"/>
                    <a:pt x="36536" y="26292"/>
                    <a:pt x="37083" y="24468"/>
                  </a:cubicBezTo>
                  <a:cubicBezTo>
                    <a:pt x="38451" y="20031"/>
                    <a:pt x="36779" y="16870"/>
                    <a:pt x="34591" y="13192"/>
                  </a:cubicBezTo>
                  <a:cubicBezTo>
                    <a:pt x="32068" y="8936"/>
                    <a:pt x="29788" y="4529"/>
                    <a:pt x="27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8" name="Google Shape;1838;p42"/>
            <p:cNvGrpSpPr/>
            <p:nvPr/>
          </p:nvGrpSpPr>
          <p:grpSpPr>
            <a:xfrm>
              <a:off x="1215476" y="2153650"/>
              <a:ext cx="1224772" cy="3012410"/>
              <a:chOff x="1215476" y="2153650"/>
              <a:chExt cx="1224772" cy="3012410"/>
            </a:xfrm>
          </p:grpSpPr>
          <p:sp>
            <p:nvSpPr>
              <p:cNvPr id="1839" name="Google Shape;1839;p42"/>
              <p:cNvSpPr/>
              <p:nvPr/>
            </p:nvSpPr>
            <p:spPr>
              <a:xfrm>
                <a:off x="1669341" y="2153650"/>
                <a:ext cx="462002" cy="3012410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84334" extrusionOk="0">
                    <a:moveTo>
                      <a:pt x="12502" y="1"/>
                    </a:moveTo>
                    <a:cubicBezTo>
                      <a:pt x="12288" y="1"/>
                      <a:pt x="12067" y="123"/>
                      <a:pt x="12037" y="377"/>
                    </a:cubicBezTo>
                    <a:cubicBezTo>
                      <a:pt x="11855" y="1532"/>
                      <a:pt x="11611" y="2626"/>
                      <a:pt x="11277" y="3690"/>
                    </a:cubicBezTo>
                    <a:cubicBezTo>
                      <a:pt x="11034" y="4420"/>
                      <a:pt x="10730" y="5180"/>
                      <a:pt x="10548" y="5879"/>
                    </a:cubicBezTo>
                    <a:cubicBezTo>
                      <a:pt x="10183" y="7216"/>
                      <a:pt x="9970" y="8584"/>
                      <a:pt x="9636" y="9921"/>
                    </a:cubicBezTo>
                    <a:cubicBezTo>
                      <a:pt x="9301" y="11441"/>
                      <a:pt x="8876" y="12931"/>
                      <a:pt x="8389" y="14359"/>
                    </a:cubicBezTo>
                    <a:cubicBezTo>
                      <a:pt x="7447" y="17277"/>
                      <a:pt x="6383" y="20165"/>
                      <a:pt x="5380" y="23113"/>
                    </a:cubicBezTo>
                    <a:cubicBezTo>
                      <a:pt x="4468" y="25879"/>
                      <a:pt x="3648" y="28736"/>
                      <a:pt x="2949" y="31533"/>
                    </a:cubicBezTo>
                    <a:cubicBezTo>
                      <a:pt x="1550" y="37247"/>
                      <a:pt x="608" y="43053"/>
                      <a:pt x="304" y="48949"/>
                    </a:cubicBezTo>
                    <a:cubicBezTo>
                      <a:pt x="0" y="54664"/>
                      <a:pt x="304" y="60408"/>
                      <a:pt x="1277" y="66062"/>
                    </a:cubicBezTo>
                    <a:cubicBezTo>
                      <a:pt x="2280" y="71655"/>
                      <a:pt x="3982" y="77126"/>
                      <a:pt x="6474" y="82263"/>
                    </a:cubicBezTo>
                    <a:cubicBezTo>
                      <a:pt x="6778" y="82901"/>
                      <a:pt x="7082" y="83509"/>
                      <a:pt x="7447" y="84117"/>
                    </a:cubicBezTo>
                    <a:cubicBezTo>
                      <a:pt x="7528" y="84269"/>
                      <a:pt x="7663" y="84333"/>
                      <a:pt x="7800" y="84333"/>
                    </a:cubicBezTo>
                    <a:cubicBezTo>
                      <a:pt x="8072" y="84333"/>
                      <a:pt x="8349" y="84077"/>
                      <a:pt x="8207" y="83752"/>
                    </a:cubicBezTo>
                    <a:cubicBezTo>
                      <a:pt x="5532" y="78707"/>
                      <a:pt x="3648" y="73327"/>
                      <a:pt x="2493" y="67795"/>
                    </a:cubicBezTo>
                    <a:cubicBezTo>
                      <a:pt x="1307" y="62202"/>
                      <a:pt x="912" y="56457"/>
                      <a:pt x="1064" y="50773"/>
                    </a:cubicBezTo>
                    <a:cubicBezTo>
                      <a:pt x="1246" y="44937"/>
                      <a:pt x="2037" y="39132"/>
                      <a:pt x="3374" y="33478"/>
                    </a:cubicBezTo>
                    <a:cubicBezTo>
                      <a:pt x="4012" y="30621"/>
                      <a:pt x="4803" y="27764"/>
                      <a:pt x="5684" y="24998"/>
                    </a:cubicBezTo>
                    <a:cubicBezTo>
                      <a:pt x="6596" y="22110"/>
                      <a:pt x="7660" y="19222"/>
                      <a:pt x="8663" y="16365"/>
                    </a:cubicBezTo>
                    <a:cubicBezTo>
                      <a:pt x="9149" y="14937"/>
                      <a:pt x="9605" y="13478"/>
                      <a:pt x="10031" y="12019"/>
                    </a:cubicBezTo>
                    <a:cubicBezTo>
                      <a:pt x="10426" y="10529"/>
                      <a:pt x="10699" y="9040"/>
                      <a:pt x="11034" y="7520"/>
                    </a:cubicBezTo>
                    <a:cubicBezTo>
                      <a:pt x="11429" y="5757"/>
                      <a:pt x="12158" y="4116"/>
                      <a:pt x="12523" y="2353"/>
                    </a:cubicBezTo>
                    <a:cubicBezTo>
                      <a:pt x="12675" y="1715"/>
                      <a:pt x="12797" y="1016"/>
                      <a:pt x="12918" y="377"/>
                    </a:cubicBezTo>
                    <a:cubicBezTo>
                      <a:pt x="12934" y="130"/>
                      <a:pt x="12722" y="1"/>
                      <a:pt x="12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42"/>
              <p:cNvSpPr/>
              <p:nvPr/>
            </p:nvSpPr>
            <p:spPr>
              <a:xfrm>
                <a:off x="1215476" y="3491714"/>
                <a:ext cx="1108570" cy="607133"/>
              </a:xfrm>
              <a:custGeom>
                <a:avLst/>
                <a:gdLst/>
                <a:ahLst/>
                <a:cxnLst/>
                <a:rect l="l" t="t" r="r" b="b"/>
                <a:pathLst>
                  <a:path w="31035" h="16997" extrusionOk="0">
                    <a:moveTo>
                      <a:pt x="244" y="1"/>
                    </a:moveTo>
                    <a:lnTo>
                      <a:pt x="1" y="457"/>
                    </a:lnTo>
                    <a:cubicBezTo>
                      <a:pt x="335" y="1521"/>
                      <a:pt x="761" y="2554"/>
                      <a:pt x="1277" y="3496"/>
                    </a:cubicBezTo>
                    <a:cubicBezTo>
                      <a:pt x="2159" y="5046"/>
                      <a:pt x="3314" y="6445"/>
                      <a:pt x="4591" y="7721"/>
                    </a:cubicBezTo>
                    <a:cubicBezTo>
                      <a:pt x="5989" y="9028"/>
                      <a:pt x="7509" y="10244"/>
                      <a:pt x="8998" y="11521"/>
                    </a:cubicBezTo>
                    <a:cubicBezTo>
                      <a:pt x="9849" y="12189"/>
                      <a:pt x="10639" y="12919"/>
                      <a:pt x="11399" y="13709"/>
                    </a:cubicBezTo>
                    <a:cubicBezTo>
                      <a:pt x="12129" y="14469"/>
                      <a:pt x="12767" y="15320"/>
                      <a:pt x="13405" y="16141"/>
                    </a:cubicBezTo>
                    <a:cubicBezTo>
                      <a:pt x="13314" y="16262"/>
                      <a:pt x="13193" y="16414"/>
                      <a:pt x="13041" y="16536"/>
                    </a:cubicBezTo>
                    <a:cubicBezTo>
                      <a:pt x="12919" y="16627"/>
                      <a:pt x="12919" y="16779"/>
                      <a:pt x="12980" y="16901"/>
                    </a:cubicBezTo>
                    <a:cubicBezTo>
                      <a:pt x="13029" y="16966"/>
                      <a:pt x="13104" y="16996"/>
                      <a:pt x="13182" y="16996"/>
                    </a:cubicBezTo>
                    <a:cubicBezTo>
                      <a:pt x="13249" y="16996"/>
                      <a:pt x="13318" y="16973"/>
                      <a:pt x="13375" y="16931"/>
                    </a:cubicBezTo>
                    <a:cubicBezTo>
                      <a:pt x="15959" y="14104"/>
                      <a:pt x="19272" y="12129"/>
                      <a:pt x="22524" y="10183"/>
                    </a:cubicBezTo>
                    <a:cubicBezTo>
                      <a:pt x="24165" y="9180"/>
                      <a:pt x="25837" y="8238"/>
                      <a:pt x="27387" y="7144"/>
                    </a:cubicBezTo>
                    <a:cubicBezTo>
                      <a:pt x="28755" y="6202"/>
                      <a:pt x="30062" y="5168"/>
                      <a:pt x="31004" y="3800"/>
                    </a:cubicBezTo>
                    <a:cubicBezTo>
                      <a:pt x="31004" y="3496"/>
                      <a:pt x="31035" y="3223"/>
                      <a:pt x="31035" y="2919"/>
                    </a:cubicBezTo>
                    <a:lnTo>
                      <a:pt x="31035" y="2919"/>
                    </a:lnTo>
                    <a:cubicBezTo>
                      <a:pt x="30700" y="3588"/>
                      <a:pt x="30275" y="4135"/>
                      <a:pt x="29789" y="4651"/>
                    </a:cubicBezTo>
                    <a:cubicBezTo>
                      <a:pt x="29120" y="5320"/>
                      <a:pt x="28360" y="5898"/>
                      <a:pt x="27600" y="6475"/>
                    </a:cubicBezTo>
                    <a:cubicBezTo>
                      <a:pt x="24469" y="8664"/>
                      <a:pt x="21065" y="10335"/>
                      <a:pt x="17904" y="12463"/>
                    </a:cubicBezTo>
                    <a:cubicBezTo>
                      <a:pt x="16414" y="13466"/>
                      <a:pt x="14986" y="14560"/>
                      <a:pt x="13709" y="15837"/>
                    </a:cubicBezTo>
                    <a:cubicBezTo>
                      <a:pt x="13314" y="15047"/>
                      <a:pt x="12706" y="14378"/>
                      <a:pt x="12098" y="13709"/>
                    </a:cubicBezTo>
                    <a:cubicBezTo>
                      <a:pt x="11430" y="13041"/>
                      <a:pt x="10700" y="12341"/>
                      <a:pt x="10001" y="11703"/>
                    </a:cubicBezTo>
                    <a:cubicBezTo>
                      <a:pt x="8542" y="10427"/>
                      <a:pt x="7022" y="9271"/>
                      <a:pt x="5624" y="7964"/>
                    </a:cubicBezTo>
                    <a:cubicBezTo>
                      <a:pt x="4287" y="6749"/>
                      <a:pt x="3040" y="5442"/>
                      <a:pt x="2098" y="3922"/>
                    </a:cubicBezTo>
                    <a:cubicBezTo>
                      <a:pt x="1338" y="2706"/>
                      <a:pt x="700" y="1369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2"/>
              <p:cNvSpPr/>
              <p:nvPr/>
            </p:nvSpPr>
            <p:spPr>
              <a:xfrm>
                <a:off x="1363145" y="3962942"/>
                <a:ext cx="917468" cy="484149"/>
              </a:xfrm>
              <a:custGeom>
                <a:avLst/>
                <a:gdLst/>
                <a:ahLst/>
                <a:cxnLst/>
                <a:rect l="l" t="t" r="r" b="b"/>
                <a:pathLst>
                  <a:path w="25685" h="13554" extrusionOk="0">
                    <a:moveTo>
                      <a:pt x="25685" y="1"/>
                    </a:moveTo>
                    <a:cubicBezTo>
                      <a:pt x="24834" y="1095"/>
                      <a:pt x="23557" y="2007"/>
                      <a:pt x="22402" y="2858"/>
                    </a:cubicBezTo>
                    <a:cubicBezTo>
                      <a:pt x="19484" y="4925"/>
                      <a:pt x="16566" y="6961"/>
                      <a:pt x="13679" y="9058"/>
                    </a:cubicBezTo>
                    <a:cubicBezTo>
                      <a:pt x="12220" y="10183"/>
                      <a:pt x="10761" y="11338"/>
                      <a:pt x="9636" y="12797"/>
                    </a:cubicBezTo>
                    <a:cubicBezTo>
                      <a:pt x="9241" y="12463"/>
                      <a:pt x="8876" y="12159"/>
                      <a:pt x="8451" y="11855"/>
                    </a:cubicBezTo>
                    <a:cubicBezTo>
                      <a:pt x="7903" y="11429"/>
                      <a:pt x="7356" y="11034"/>
                      <a:pt x="6779" y="10669"/>
                    </a:cubicBezTo>
                    <a:cubicBezTo>
                      <a:pt x="5624" y="9909"/>
                      <a:pt x="4469" y="9180"/>
                      <a:pt x="3283" y="8511"/>
                    </a:cubicBezTo>
                    <a:cubicBezTo>
                      <a:pt x="2189" y="7812"/>
                      <a:pt x="1064" y="7143"/>
                      <a:pt x="1" y="6414"/>
                    </a:cubicBezTo>
                    <a:lnTo>
                      <a:pt x="1" y="6414"/>
                    </a:lnTo>
                    <a:cubicBezTo>
                      <a:pt x="213" y="6718"/>
                      <a:pt x="365" y="7022"/>
                      <a:pt x="548" y="7326"/>
                    </a:cubicBezTo>
                    <a:cubicBezTo>
                      <a:pt x="2280" y="8511"/>
                      <a:pt x="4104" y="9606"/>
                      <a:pt x="5897" y="10730"/>
                    </a:cubicBezTo>
                    <a:cubicBezTo>
                      <a:pt x="6536" y="11156"/>
                      <a:pt x="7204" y="11612"/>
                      <a:pt x="7812" y="12068"/>
                    </a:cubicBezTo>
                    <a:cubicBezTo>
                      <a:pt x="8329" y="12463"/>
                      <a:pt x="8876" y="12827"/>
                      <a:pt x="9362" y="13253"/>
                    </a:cubicBezTo>
                    <a:cubicBezTo>
                      <a:pt x="9393" y="13375"/>
                      <a:pt x="9484" y="13405"/>
                      <a:pt x="9575" y="13435"/>
                    </a:cubicBezTo>
                    <a:lnTo>
                      <a:pt x="9636" y="13496"/>
                    </a:lnTo>
                    <a:cubicBezTo>
                      <a:pt x="9686" y="13529"/>
                      <a:pt x="9745" y="13554"/>
                      <a:pt x="9809" y="13554"/>
                    </a:cubicBezTo>
                    <a:cubicBezTo>
                      <a:pt x="9861" y="13554"/>
                      <a:pt x="9916" y="13537"/>
                      <a:pt x="9970" y="13496"/>
                    </a:cubicBezTo>
                    <a:cubicBezTo>
                      <a:pt x="10031" y="13405"/>
                      <a:pt x="10092" y="13253"/>
                      <a:pt x="9970" y="13131"/>
                    </a:cubicBezTo>
                    <a:cubicBezTo>
                      <a:pt x="11004" y="11824"/>
                      <a:pt x="12280" y="10700"/>
                      <a:pt x="13618" y="9727"/>
                    </a:cubicBezTo>
                    <a:cubicBezTo>
                      <a:pt x="15046" y="8663"/>
                      <a:pt x="16505" y="7630"/>
                      <a:pt x="17934" y="6566"/>
                    </a:cubicBezTo>
                    <a:cubicBezTo>
                      <a:pt x="19393" y="5502"/>
                      <a:pt x="20882" y="4438"/>
                      <a:pt x="22311" y="3374"/>
                    </a:cubicBezTo>
                    <a:cubicBezTo>
                      <a:pt x="23466" y="2554"/>
                      <a:pt x="24591" y="1703"/>
                      <a:pt x="25533" y="669"/>
                    </a:cubicBezTo>
                    <a:cubicBezTo>
                      <a:pt x="25594" y="456"/>
                      <a:pt x="25655" y="213"/>
                      <a:pt x="256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42"/>
              <p:cNvSpPr/>
              <p:nvPr/>
            </p:nvSpPr>
            <p:spPr>
              <a:xfrm>
                <a:off x="1398973" y="3024843"/>
                <a:ext cx="977192" cy="613205"/>
              </a:xfrm>
              <a:custGeom>
                <a:avLst/>
                <a:gdLst/>
                <a:ahLst/>
                <a:cxnLst/>
                <a:rect l="l" t="t" r="r" b="b"/>
                <a:pathLst>
                  <a:path w="27357" h="17167" extrusionOk="0">
                    <a:moveTo>
                      <a:pt x="183" y="1"/>
                    </a:moveTo>
                    <a:cubicBezTo>
                      <a:pt x="122" y="244"/>
                      <a:pt x="61" y="426"/>
                      <a:pt x="1" y="639"/>
                    </a:cubicBezTo>
                    <a:cubicBezTo>
                      <a:pt x="244" y="1490"/>
                      <a:pt x="578" y="2311"/>
                      <a:pt x="973" y="3071"/>
                    </a:cubicBezTo>
                    <a:cubicBezTo>
                      <a:pt x="2493" y="6019"/>
                      <a:pt x="5016" y="8177"/>
                      <a:pt x="6900" y="10822"/>
                    </a:cubicBezTo>
                    <a:cubicBezTo>
                      <a:pt x="7904" y="12189"/>
                      <a:pt x="8694" y="13709"/>
                      <a:pt x="9089" y="15350"/>
                    </a:cubicBezTo>
                    <a:cubicBezTo>
                      <a:pt x="9110" y="15454"/>
                      <a:pt x="9187" y="15501"/>
                      <a:pt x="9273" y="15501"/>
                    </a:cubicBezTo>
                    <a:cubicBezTo>
                      <a:pt x="9313" y="15501"/>
                      <a:pt x="9354" y="15491"/>
                      <a:pt x="9393" y="15472"/>
                    </a:cubicBezTo>
                    <a:lnTo>
                      <a:pt x="9393" y="15472"/>
                    </a:lnTo>
                    <a:cubicBezTo>
                      <a:pt x="9089" y="15898"/>
                      <a:pt x="8815" y="16293"/>
                      <a:pt x="8542" y="16809"/>
                    </a:cubicBezTo>
                    <a:cubicBezTo>
                      <a:pt x="8435" y="16981"/>
                      <a:pt x="8599" y="17167"/>
                      <a:pt x="8769" y="17167"/>
                    </a:cubicBezTo>
                    <a:cubicBezTo>
                      <a:pt x="8841" y="17167"/>
                      <a:pt x="8913" y="17134"/>
                      <a:pt x="8967" y="17053"/>
                    </a:cubicBezTo>
                    <a:cubicBezTo>
                      <a:pt x="9484" y="16202"/>
                      <a:pt x="10092" y="15350"/>
                      <a:pt x="10822" y="14621"/>
                    </a:cubicBezTo>
                    <a:cubicBezTo>
                      <a:pt x="11551" y="13861"/>
                      <a:pt x="12341" y="13223"/>
                      <a:pt x="13192" y="12615"/>
                    </a:cubicBezTo>
                    <a:cubicBezTo>
                      <a:pt x="14864" y="11399"/>
                      <a:pt x="16718" y="10426"/>
                      <a:pt x="18572" y="9454"/>
                    </a:cubicBezTo>
                    <a:cubicBezTo>
                      <a:pt x="21490" y="7995"/>
                      <a:pt x="24621" y="6566"/>
                      <a:pt x="27174" y="4408"/>
                    </a:cubicBezTo>
                    <a:cubicBezTo>
                      <a:pt x="27235" y="4195"/>
                      <a:pt x="27266" y="3922"/>
                      <a:pt x="27357" y="3679"/>
                    </a:cubicBezTo>
                    <a:lnTo>
                      <a:pt x="27357" y="3679"/>
                    </a:lnTo>
                    <a:cubicBezTo>
                      <a:pt x="26475" y="4438"/>
                      <a:pt x="25503" y="5168"/>
                      <a:pt x="24439" y="5806"/>
                    </a:cubicBezTo>
                    <a:cubicBezTo>
                      <a:pt x="20852" y="8025"/>
                      <a:pt x="16840" y="9423"/>
                      <a:pt x="13344" y="11825"/>
                    </a:cubicBezTo>
                    <a:cubicBezTo>
                      <a:pt x="11916" y="12797"/>
                      <a:pt x="10548" y="13952"/>
                      <a:pt x="9484" y="15350"/>
                    </a:cubicBezTo>
                    <a:lnTo>
                      <a:pt x="9484" y="15290"/>
                    </a:lnTo>
                    <a:cubicBezTo>
                      <a:pt x="9423" y="14560"/>
                      <a:pt x="9241" y="13800"/>
                      <a:pt x="8937" y="13101"/>
                    </a:cubicBezTo>
                    <a:cubicBezTo>
                      <a:pt x="8603" y="12433"/>
                      <a:pt x="8238" y="11794"/>
                      <a:pt x="7812" y="11126"/>
                    </a:cubicBezTo>
                    <a:cubicBezTo>
                      <a:pt x="6961" y="9818"/>
                      <a:pt x="5928" y="8633"/>
                      <a:pt x="4864" y="7448"/>
                    </a:cubicBezTo>
                    <a:cubicBezTo>
                      <a:pt x="3770" y="6201"/>
                      <a:pt x="2615" y="4955"/>
                      <a:pt x="1733" y="3496"/>
                    </a:cubicBezTo>
                    <a:cubicBezTo>
                      <a:pt x="1095" y="2402"/>
                      <a:pt x="578" y="124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42"/>
              <p:cNvSpPr/>
              <p:nvPr/>
            </p:nvSpPr>
            <p:spPr>
              <a:xfrm>
                <a:off x="1966214" y="2361473"/>
                <a:ext cx="327445" cy="316908"/>
              </a:xfrm>
              <a:custGeom>
                <a:avLst/>
                <a:gdLst/>
                <a:ahLst/>
                <a:cxnLst/>
                <a:rect l="l" t="t" r="r" b="b"/>
                <a:pathLst>
                  <a:path w="9167" h="8872" extrusionOk="0">
                    <a:moveTo>
                      <a:pt x="8954" y="0"/>
                    </a:moveTo>
                    <a:cubicBezTo>
                      <a:pt x="8650" y="578"/>
                      <a:pt x="8285" y="1094"/>
                      <a:pt x="7829" y="1581"/>
                    </a:cubicBezTo>
                    <a:cubicBezTo>
                      <a:pt x="6340" y="3252"/>
                      <a:pt x="4334" y="4407"/>
                      <a:pt x="2632" y="5806"/>
                    </a:cubicBezTo>
                    <a:cubicBezTo>
                      <a:pt x="1629" y="6535"/>
                      <a:pt x="686" y="7417"/>
                      <a:pt x="109" y="8511"/>
                    </a:cubicBezTo>
                    <a:cubicBezTo>
                      <a:pt x="0" y="8706"/>
                      <a:pt x="171" y="8871"/>
                      <a:pt x="333" y="8871"/>
                    </a:cubicBezTo>
                    <a:cubicBezTo>
                      <a:pt x="398" y="8871"/>
                      <a:pt x="461" y="8845"/>
                      <a:pt x="504" y="8784"/>
                    </a:cubicBezTo>
                    <a:cubicBezTo>
                      <a:pt x="808" y="8328"/>
                      <a:pt x="1112" y="7872"/>
                      <a:pt x="1477" y="7447"/>
                    </a:cubicBezTo>
                    <a:cubicBezTo>
                      <a:pt x="1872" y="7021"/>
                      <a:pt x="2237" y="6657"/>
                      <a:pt x="2692" y="6292"/>
                    </a:cubicBezTo>
                    <a:cubicBezTo>
                      <a:pt x="3574" y="5532"/>
                      <a:pt x="4516" y="4924"/>
                      <a:pt x="5428" y="4255"/>
                    </a:cubicBezTo>
                    <a:cubicBezTo>
                      <a:pt x="6340" y="3556"/>
                      <a:pt x="7221" y="2857"/>
                      <a:pt x="7981" y="2006"/>
                    </a:cubicBezTo>
                    <a:cubicBezTo>
                      <a:pt x="8437" y="1489"/>
                      <a:pt x="8802" y="942"/>
                      <a:pt x="9167" y="334"/>
                    </a:cubicBezTo>
                    <a:cubicBezTo>
                      <a:pt x="9076" y="213"/>
                      <a:pt x="9045" y="122"/>
                      <a:pt x="8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42"/>
              <p:cNvSpPr/>
              <p:nvPr/>
            </p:nvSpPr>
            <p:spPr>
              <a:xfrm>
                <a:off x="1566180" y="2616591"/>
                <a:ext cx="874068" cy="609312"/>
              </a:xfrm>
              <a:custGeom>
                <a:avLst/>
                <a:gdLst/>
                <a:ahLst/>
                <a:cxnLst/>
                <a:rect l="l" t="t" r="r" b="b"/>
                <a:pathLst>
                  <a:path w="24470" h="17058" extrusionOk="0">
                    <a:moveTo>
                      <a:pt x="24226" y="1"/>
                    </a:moveTo>
                    <a:cubicBezTo>
                      <a:pt x="24165" y="275"/>
                      <a:pt x="24074" y="579"/>
                      <a:pt x="24013" y="822"/>
                    </a:cubicBezTo>
                    <a:cubicBezTo>
                      <a:pt x="23496" y="2402"/>
                      <a:pt x="22645" y="3800"/>
                      <a:pt x="21612" y="5047"/>
                    </a:cubicBezTo>
                    <a:cubicBezTo>
                      <a:pt x="20275" y="6597"/>
                      <a:pt x="18633" y="7873"/>
                      <a:pt x="16961" y="9028"/>
                    </a:cubicBezTo>
                    <a:cubicBezTo>
                      <a:pt x="15259" y="10214"/>
                      <a:pt x="13527" y="11369"/>
                      <a:pt x="11794" y="12494"/>
                    </a:cubicBezTo>
                    <a:cubicBezTo>
                      <a:pt x="10821" y="13132"/>
                      <a:pt x="9879" y="13801"/>
                      <a:pt x="8876" y="14439"/>
                    </a:cubicBezTo>
                    <a:cubicBezTo>
                      <a:pt x="8268" y="14804"/>
                      <a:pt x="7660" y="15199"/>
                      <a:pt x="7083" y="15685"/>
                    </a:cubicBezTo>
                    <a:cubicBezTo>
                      <a:pt x="6596" y="13101"/>
                      <a:pt x="4925" y="10913"/>
                      <a:pt x="3435" y="8816"/>
                    </a:cubicBezTo>
                    <a:cubicBezTo>
                      <a:pt x="2645" y="7721"/>
                      <a:pt x="1885" y="6566"/>
                      <a:pt x="1277" y="5351"/>
                    </a:cubicBezTo>
                    <a:cubicBezTo>
                      <a:pt x="791" y="4317"/>
                      <a:pt x="457" y="3223"/>
                      <a:pt x="244" y="2129"/>
                    </a:cubicBezTo>
                    <a:cubicBezTo>
                      <a:pt x="183" y="2250"/>
                      <a:pt x="61" y="2341"/>
                      <a:pt x="1" y="2433"/>
                    </a:cubicBezTo>
                    <a:cubicBezTo>
                      <a:pt x="92" y="3253"/>
                      <a:pt x="335" y="4104"/>
                      <a:pt x="639" y="4895"/>
                    </a:cubicBezTo>
                    <a:cubicBezTo>
                      <a:pt x="1672" y="7478"/>
                      <a:pt x="3496" y="9606"/>
                      <a:pt x="4925" y="11977"/>
                    </a:cubicBezTo>
                    <a:cubicBezTo>
                      <a:pt x="5715" y="13253"/>
                      <a:pt x="6384" y="14621"/>
                      <a:pt x="6688" y="16141"/>
                    </a:cubicBezTo>
                    <a:cubicBezTo>
                      <a:pt x="6566" y="16293"/>
                      <a:pt x="6414" y="16445"/>
                      <a:pt x="6323" y="16627"/>
                    </a:cubicBezTo>
                    <a:cubicBezTo>
                      <a:pt x="6194" y="16842"/>
                      <a:pt x="6384" y="17057"/>
                      <a:pt x="6571" y="17057"/>
                    </a:cubicBezTo>
                    <a:cubicBezTo>
                      <a:pt x="6649" y="17057"/>
                      <a:pt x="6725" y="17020"/>
                      <a:pt x="6779" y="16931"/>
                    </a:cubicBezTo>
                    <a:cubicBezTo>
                      <a:pt x="7296" y="16080"/>
                      <a:pt x="8238" y="15533"/>
                      <a:pt x="9028" y="14956"/>
                    </a:cubicBezTo>
                    <a:cubicBezTo>
                      <a:pt x="9910" y="14348"/>
                      <a:pt x="10791" y="13801"/>
                      <a:pt x="11642" y="13193"/>
                    </a:cubicBezTo>
                    <a:cubicBezTo>
                      <a:pt x="13405" y="12007"/>
                      <a:pt x="15138" y="10852"/>
                      <a:pt x="16870" y="9636"/>
                    </a:cubicBezTo>
                    <a:cubicBezTo>
                      <a:pt x="19940" y="7509"/>
                      <a:pt x="22949" y="4986"/>
                      <a:pt x="24196" y="1369"/>
                    </a:cubicBezTo>
                    <a:cubicBezTo>
                      <a:pt x="24317" y="1065"/>
                      <a:pt x="24378" y="791"/>
                      <a:pt x="24469" y="487"/>
                    </a:cubicBezTo>
                    <a:cubicBezTo>
                      <a:pt x="24378" y="335"/>
                      <a:pt x="24317" y="183"/>
                      <a:pt x="24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42"/>
              <p:cNvSpPr/>
              <p:nvPr/>
            </p:nvSpPr>
            <p:spPr>
              <a:xfrm>
                <a:off x="1846301" y="2436379"/>
                <a:ext cx="117304" cy="31926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8938" extrusionOk="0">
                    <a:moveTo>
                      <a:pt x="365" y="0"/>
                    </a:moveTo>
                    <a:lnTo>
                      <a:pt x="1" y="335"/>
                    </a:lnTo>
                    <a:cubicBezTo>
                      <a:pt x="821" y="2067"/>
                      <a:pt x="1672" y="3830"/>
                      <a:pt x="2341" y="5624"/>
                    </a:cubicBezTo>
                    <a:cubicBezTo>
                      <a:pt x="2645" y="6566"/>
                      <a:pt x="2797" y="7630"/>
                      <a:pt x="2797" y="8693"/>
                    </a:cubicBezTo>
                    <a:cubicBezTo>
                      <a:pt x="2797" y="8853"/>
                      <a:pt x="2931" y="8937"/>
                      <a:pt x="3058" y="8937"/>
                    </a:cubicBezTo>
                    <a:cubicBezTo>
                      <a:pt x="3174" y="8937"/>
                      <a:pt x="3283" y="8868"/>
                      <a:pt x="3283" y="8724"/>
                    </a:cubicBezTo>
                    <a:cubicBezTo>
                      <a:pt x="3283" y="7782"/>
                      <a:pt x="3131" y="6870"/>
                      <a:pt x="2888" y="5927"/>
                    </a:cubicBezTo>
                    <a:cubicBezTo>
                      <a:pt x="2676" y="4955"/>
                      <a:pt x="2341" y="4104"/>
                      <a:pt x="1946" y="3222"/>
                    </a:cubicBezTo>
                    <a:cubicBezTo>
                      <a:pt x="1460" y="2128"/>
                      <a:pt x="882" y="1095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42"/>
              <p:cNvSpPr/>
              <p:nvPr/>
            </p:nvSpPr>
            <p:spPr>
              <a:xfrm>
                <a:off x="1590077" y="3703717"/>
                <a:ext cx="20646" cy="21218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94" extrusionOk="0">
                    <a:moveTo>
                      <a:pt x="118" y="1"/>
                    </a:moveTo>
                    <a:cubicBezTo>
                      <a:pt x="92" y="1"/>
                      <a:pt x="61" y="8"/>
                      <a:pt x="31" y="23"/>
                    </a:cubicBezTo>
                    <a:cubicBezTo>
                      <a:pt x="0" y="84"/>
                      <a:pt x="0" y="145"/>
                      <a:pt x="31" y="175"/>
                    </a:cubicBezTo>
                    <a:cubicBezTo>
                      <a:pt x="152" y="297"/>
                      <a:pt x="274" y="449"/>
                      <a:pt x="395" y="570"/>
                    </a:cubicBezTo>
                    <a:cubicBezTo>
                      <a:pt x="411" y="586"/>
                      <a:pt x="433" y="593"/>
                      <a:pt x="460" y="593"/>
                    </a:cubicBezTo>
                    <a:cubicBezTo>
                      <a:pt x="487" y="593"/>
                      <a:pt x="517" y="586"/>
                      <a:pt x="547" y="570"/>
                    </a:cubicBezTo>
                    <a:cubicBezTo>
                      <a:pt x="578" y="540"/>
                      <a:pt x="578" y="449"/>
                      <a:pt x="547" y="418"/>
                    </a:cubicBezTo>
                    <a:cubicBezTo>
                      <a:pt x="426" y="297"/>
                      <a:pt x="304" y="145"/>
                      <a:pt x="183" y="23"/>
                    </a:cubicBezTo>
                    <a:cubicBezTo>
                      <a:pt x="167" y="8"/>
                      <a:pt x="145" y="1"/>
                      <a:pt x="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42"/>
              <p:cNvSpPr/>
              <p:nvPr/>
            </p:nvSpPr>
            <p:spPr>
              <a:xfrm>
                <a:off x="1510564" y="2967905"/>
                <a:ext cx="121627" cy="15156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4243" extrusionOk="0">
                    <a:moveTo>
                      <a:pt x="182" y="0"/>
                    </a:moveTo>
                    <a:cubicBezTo>
                      <a:pt x="101" y="0"/>
                      <a:pt x="0" y="114"/>
                      <a:pt x="68" y="227"/>
                    </a:cubicBezTo>
                    <a:cubicBezTo>
                      <a:pt x="555" y="865"/>
                      <a:pt x="1010" y="1564"/>
                      <a:pt x="1497" y="2203"/>
                    </a:cubicBezTo>
                    <a:cubicBezTo>
                      <a:pt x="2014" y="2841"/>
                      <a:pt x="2469" y="3540"/>
                      <a:pt x="2986" y="4178"/>
                    </a:cubicBezTo>
                    <a:cubicBezTo>
                      <a:pt x="3024" y="4223"/>
                      <a:pt x="3071" y="4242"/>
                      <a:pt x="3117" y="4242"/>
                    </a:cubicBezTo>
                    <a:cubicBezTo>
                      <a:pt x="3261" y="4242"/>
                      <a:pt x="3405" y="4065"/>
                      <a:pt x="3290" y="3905"/>
                    </a:cubicBezTo>
                    <a:cubicBezTo>
                      <a:pt x="2804" y="3236"/>
                      <a:pt x="2318" y="2628"/>
                      <a:pt x="1770" y="1959"/>
                    </a:cubicBezTo>
                    <a:cubicBezTo>
                      <a:pt x="1284" y="1321"/>
                      <a:pt x="737" y="683"/>
                      <a:pt x="251" y="45"/>
                    </a:cubicBezTo>
                    <a:cubicBezTo>
                      <a:pt x="235" y="14"/>
                      <a:pt x="210" y="0"/>
                      <a:pt x="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42"/>
              <p:cNvSpPr/>
              <p:nvPr/>
            </p:nvSpPr>
            <p:spPr>
              <a:xfrm>
                <a:off x="1676914" y="3203840"/>
                <a:ext cx="32612" cy="32934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22" extrusionOk="0">
                    <a:moveTo>
                      <a:pt x="166" y="0"/>
                    </a:moveTo>
                    <a:cubicBezTo>
                      <a:pt x="134" y="0"/>
                      <a:pt x="105" y="10"/>
                      <a:pt x="92" y="35"/>
                    </a:cubicBezTo>
                    <a:cubicBezTo>
                      <a:pt x="31" y="96"/>
                      <a:pt x="1" y="187"/>
                      <a:pt x="92" y="248"/>
                    </a:cubicBezTo>
                    <a:cubicBezTo>
                      <a:pt x="275" y="461"/>
                      <a:pt x="457" y="643"/>
                      <a:pt x="639" y="886"/>
                    </a:cubicBezTo>
                    <a:cubicBezTo>
                      <a:pt x="674" y="904"/>
                      <a:pt x="720" y="922"/>
                      <a:pt x="763" y="922"/>
                    </a:cubicBezTo>
                    <a:cubicBezTo>
                      <a:pt x="795" y="922"/>
                      <a:pt x="826" y="912"/>
                      <a:pt x="852" y="886"/>
                    </a:cubicBezTo>
                    <a:cubicBezTo>
                      <a:pt x="882" y="856"/>
                      <a:pt x="913" y="734"/>
                      <a:pt x="852" y="704"/>
                    </a:cubicBezTo>
                    <a:cubicBezTo>
                      <a:pt x="639" y="461"/>
                      <a:pt x="457" y="279"/>
                      <a:pt x="275" y="35"/>
                    </a:cubicBezTo>
                    <a:cubicBezTo>
                      <a:pt x="257" y="18"/>
                      <a:pt x="209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42"/>
              <p:cNvSpPr/>
              <p:nvPr/>
            </p:nvSpPr>
            <p:spPr>
              <a:xfrm>
                <a:off x="1840907" y="3546402"/>
                <a:ext cx="259434" cy="157882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4420" extrusionOk="0">
                    <a:moveTo>
                      <a:pt x="7040" y="0"/>
                    </a:moveTo>
                    <a:cubicBezTo>
                      <a:pt x="7015" y="0"/>
                      <a:pt x="6988" y="6"/>
                      <a:pt x="6960" y="20"/>
                    </a:cubicBezTo>
                    <a:cubicBezTo>
                      <a:pt x="5836" y="689"/>
                      <a:pt x="4681" y="1327"/>
                      <a:pt x="3586" y="1965"/>
                    </a:cubicBezTo>
                    <a:cubicBezTo>
                      <a:pt x="3009" y="2269"/>
                      <a:pt x="2492" y="2604"/>
                      <a:pt x="1915" y="2968"/>
                    </a:cubicBezTo>
                    <a:cubicBezTo>
                      <a:pt x="1337" y="3303"/>
                      <a:pt x="760" y="3607"/>
                      <a:pt x="212" y="3971"/>
                    </a:cubicBezTo>
                    <a:cubicBezTo>
                      <a:pt x="1" y="4104"/>
                      <a:pt x="88" y="4420"/>
                      <a:pt x="295" y="4420"/>
                    </a:cubicBezTo>
                    <a:cubicBezTo>
                      <a:pt x="326" y="4420"/>
                      <a:pt x="359" y="4413"/>
                      <a:pt x="395" y="4397"/>
                    </a:cubicBezTo>
                    <a:cubicBezTo>
                      <a:pt x="972" y="4093"/>
                      <a:pt x="1520" y="3728"/>
                      <a:pt x="2097" y="3364"/>
                    </a:cubicBezTo>
                    <a:cubicBezTo>
                      <a:pt x="2644" y="3029"/>
                      <a:pt x="3191" y="2695"/>
                      <a:pt x="3738" y="2391"/>
                    </a:cubicBezTo>
                    <a:cubicBezTo>
                      <a:pt x="4833" y="1692"/>
                      <a:pt x="5988" y="1023"/>
                      <a:pt x="7082" y="324"/>
                    </a:cubicBezTo>
                    <a:cubicBezTo>
                      <a:pt x="7263" y="195"/>
                      <a:pt x="7180" y="0"/>
                      <a:pt x="70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42"/>
              <p:cNvSpPr/>
              <p:nvPr/>
            </p:nvSpPr>
            <p:spPr>
              <a:xfrm>
                <a:off x="1808294" y="3785982"/>
                <a:ext cx="26111" cy="16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56" extrusionOk="0">
                    <a:moveTo>
                      <a:pt x="548" y="0"/>
                    </a:moveTo>
                    <a:cubicBezTo>
                      <a:pt x="426" y="61"/>
                      <a:pt x="274" y="91"/>
                      <a:pt x="153" y="122"/>
                    </a:cubicBezTo>
                    <a:cubicBezTo>
                      <a:pt x="122" y="122"/>
                      <a:pt x="92" y="152"/>
                      <a:pt x="62" y="213"/>
                    </a:cubicBezTo>
                    <a:cubicBezTo>
                      <a:pt x="1" y="243"/>
                      <a:pt x="1" y="274"/>
                      <a:pt x="1" y="304"/>
                    </a:cubicBezTo>
                    <a:cubicBezTo>
                      <a:pt x="1" y="365"/>
                      <a:pt x="62" y="395"/>
                      <a:pt x="92" y="426"/>
                    </a:cubicBezTo>
                    <a:cubicBezTo>
                      <a:pt x="122" y="456"/>
                      <a:pt x="153" y="456"/>
                      <a:pt x="183" y="456"/>
                    </a:cubicBezTo>
                    <a:cubicBezTo>
                      <a:pt x="305" y="426"/>
                      <a:pt x="457" y="395"/>
                      <a:pt x="578" y="365"/>
                    </a:cubicBezTo>
                    <a:cubicBezTo>
                      <a:pt x="609" y="365"/>
                      <a:pt x="639" y="304"/>
                      <a:pt x="700" y="274"/>
                    </a:cubicBezTo>
                    <a:cubicBezTo>
                      <a:pt x="730" y="243"/>
                      <a:pt x="730" y="213"/>
                      <a:pt x="730" y="152"/>
                    </a:cubicBezTo>
                    <a:cubicBezTo>
                      <a:pt x="730" y="122"/>
                      <a:pt x="700" y="91"/>
                      <a:pt x="670" y="61"/>
                    </a:cubicBezTo>
                    <a:cubicBezTo>
                      <a:pt x="609" y="0"/>
                      <a:pt x="578" y="0"/>
                      <a:pt x="5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42"/>
              <p:cNvSpPr/>
              <p:nvPr/>
            </p:nvSpPr>
            <p:spPr>
              <a:xfrm>
                <a:off x="1949068" y="3117860"/>
                <a:ext cx="266043" cy="145059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4061" extrusionOk="0">
                    <a:moveTo>
                      <a:pt x="7288" y="0"/>
                    </a:moveTo>
                    <a:cubicBezTo>
                      <a:pt x="7274" y="0"/>
                      <a:pt x="7260" y="3"/>
                      <a:pt x="7245" y="11"/>
                    </a:cubicBezTo>
                    <a:cubicBezTo>
                      <a:pt x="6090" y="710"/>
                      <a:pt x="4935" y="1318"/>
                      <a:pt x="3750" y="1895"/>
                    </a:cubicBezTo>
                    <a:cubicBezTo>
                      <a:pt x="2565" y="2503"/>
                      <a:pt x="1349" y="3020"/>
                      <a:pt x="224" y="3658"/>
                    </a:cubicBezTo>
                    <a:cubicBezTo>
                      <a:pt x="1" y="3770"/>
                      <a:pt x="111" y="4061"/>
                      <a:pt x="342" y="4061"/>
                    </a:cubicBezTo>
                    <a:cubicBezTo>
                      <a:pt x="362" y="4061"/>
                      <a:pt x="384" y="4058"/>
                      <a:pt x="406" y="4053"/>
                    </a:cubicBezTo>
                    <a:cubicBezTo>
                      <a:pt x="1622" y="3537"/>
                      <a:pt x="2808" y="2898"/>
                      <a:pt x="3932" y="2290"/>
                    </a:cubicBezTo>
                    <a:cubicBezTo>
                      <a:pt x="4510" y="1986"/>
                      <a:pt x="5087" y="1683"/>
                      <a:pt x="5634" y="1348"/>
                    </a:cubicBezTo>
                    <a:cubicBezTo>
                      <a:pt x="6212" y="1014"/>
                      <a:pt x="6790" y="619"/>
                      <a:pt x="7367" y="284"/>
                    </a:cubicBezTo>
                    <a:cubicBezTo>
                      <a:pt x="7447" y="177"/>
                      <a:pt x="7386" y="0"/>
                      <a:pt x="7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2"/>
              <p:cNvSpPr/>
              <p:nvPr/>
            </p:nvSpPr>
            <p:spPr>
              <a:xfrm>
                <a:off x="1846301" y="3339008"/>
                <a:ext cx="29362" cy="2518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5" extrusionOk="0">
                    <a:moveTo>
                      <a:pt x="676" y="0"/>
                    </a:moveTo>
                    <a:cubicBezTo>
                      <a:pt x="649" y="0"/>
                      <a:pt x="616" y="8"/>
                      <a:pt x="578" y="20"/>
                    </a:cubicBezTo>
                    <a:cubicBezTo>
                      <a:pt x="396" y="172"/>
                      <a:pt x="244" y="324"/>
                      <a:pt x="61" y="476"/>
                    </a:cubicBezTo>
                    <a:cubicBezTo>
                      <a:pt x="1" y="507"/>
                      <a:pt x="1" y="598"/>
                      <a:pt x="61" y="659"/>
                    </a:cubicBezTo>
                    <a:cubicBezTo>
                      <a:pt x="77" y="689"/>
                      <a:pt x="99" y="704"/>
                      <a:pt x="130" y="704"/>
                    </a:cubicBezTo>
                    <a:cubicBezTo>
                      <a:pt x="160" y="704"/>
                      <a:pt x="198" y="689"/>
                      <a:pt x="244" y="659"/>
                    </a:cubicBezTo>
                    <a:cubicBezTo>
                      <a:pt x="426" y="507"/>
                      <a:pt x="578" y="355"/>
                      <a:pt x="761" y="203"/>
                    </a:cubicBezTo>
                    <a:cubicBezTo>
                      <a:pt x="821" y="172"/>
                      <a:pt x="821" y="112"/>
                      <a:pt x="761" y="51"/>
                    </a:cubicBezTo>
                    <a:cubicBezTo>
                      <a:pt x="743" y="15"/>
                      <a:pt x="715" y="0"/>
                      <a:pt x="6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42"/>
              <p:cNvSpPr/>
              <p:nvPr/>
            </p:nvSpPr>
            <p:spPr>
              <a:xfrm>
                <a:off x="1863625" y="2777656"/>
                <a:ext cx="305585" cy="183815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5146" extrusionOk="0">
                    <a:moveTo>
                      <a:pt x="8396" y="1"/>
                    </a:moveTo>
                    <a:cubicBezTo>
                      <a:pt x="8376" y="1"/>
                      <a:pt x="8354" y="7"/>
                      <a:pt x="8330" y="21"/>
                    </a:cubicBezTo>
                    <a:cubicBezTo>
                      <a:pt x="6203" y="1237"/>
                      <a:pt x="4075" y="2453"/>
                      <a:pt x="1947" y="3699"/>
                    </a:cubicBezTo>
                    <a:cubicBezTo>
                      <a:pt x="1643" y="3881"/>
                      <a:pt x="1339" y="4033"/>
                      <a:pt x="1096" y="4216"/>
                    </a:cubicBezTo>
                    <a:cubicBezTo>
                      <a:pt x="792" y="4428"/>
                      <a:pt x="488" y="4580"/>
                      <a:pt x="184" y="4793"/>
                    </a:cubicBezTo>
                    <a:cubicBezTo>
                      <a:pt x="1" y="4924"/>
                      <a:pt x="157" y="5146"/>
                      <a:pt x="320" y="5146"/>
                    </a:cubicBezTo>
                    <a:cubicBezTo>
                      <a:pt x="346" y="5146"/>
                      <a:pt x="372" y="5140"/>
                      <a:pt x="397" y="5127"/>
                    </a:cubicBezTo>
                    <a:cubicBezTo>
                      <a:pt x="671" y="5006"/>
                      <a:pt x="944" y="4823"/>
                      <a:pt x="1187" y="4671"/>
                    </a:cubicBezTo>
                    <a:cubicBezTo>
                      <a:pt x="1461" y="4519"/>
                      <a:pt x="1704" y="4367"/>
                      <a:pt x="1947" y="4216"/>
                    </a:cubicBezTo>
                    <a:cubicBezTo>
                      <a:pt x="2494" y="3912"/>
                      <a:pt x="3011" y="3577"/>
                      <a:pt x="3558" y="3273"/>
                    </a:cubicBezTo>
                    <a:cubicBezTo>
                      <a:pt x="4592" y="2635"/>
                      <a:pt x="5595" y="1997"/>
                      <a:pt x="6659" y="1389"/>
                    </a:cubicBezTo>
                    <a:cubicBezTo>
                      <a:pt x="7267" y="994"/>
                      <a:pt x="7844" y="629"/>
                      <a:pt x="8452" y="264"/>
                    </a:cubicBezTo>
                    <a:cubicBezTo>
                      <a:pt x="8555" y="187"/>
                      <a:pt x="8505" y="1"/>
                      <a:pt x="83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2"/>
              <p:cNvSpPr/>
              <p:nvPr/>
            </p:nvSpPr>
            <p:spPr>
              <a:xfrm>
                <a:off x="1707919" y="2633129"/>
                <a:ext cx="47365" cy="103588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900" extrusionOk="0">
                    <a:moveTo>
                      <a:pt x="159" y="0"/>
                    </a:moveTo>
                    <a:cubicBezTo>
                      <a:pt x="86" y="0"/>
                      <a:pt x="0" y="57"/>
                      <a:pt x="45" y="146"/>
                    </a:cubicBezTo>
                    <a:cubicBezTo>
                      <a:pt x="288" y="511"/>
                      <a:pt x="470" y="936"/>
                      <a:pt x="622" y="1392"/>
                    </a:cubicBezTo>
                    <a:cubicBezTo>
                      <a:pt x="774" y="1818"/>
                      <a:pt x="926" y="2274"/>
                      <a:pt x="957" y="2730"/>
                    </a:cubicBezTo>
                    <a:cubicBezTo>
                      <a:pt x="957" y="2850"/>
                      <a:pt x="1033" y="2899"/>
                      <a:pt x="1113" y="2899"/>
                    </a:cubicBezTo>
                    <a:cubicBezTo>
                      <a:pt x="1216" y="2899"/>
                      <a:pt x="1325" y="2818"/>
                      <a:pt x="1291" y="2699"/>
                    </a:cubicBezTo>
                    <a:cubicBezTo>
                      <a:pt x="1139" y="2243"/>
                      <a:pt x="1078" y="1787"/>
                      <a:pt x="866" y="1331"/>
                    </a:cubicBezTo>
                    <a:cubicBezTo>
                      <a:pt x="683" y="875"/>
                      <a:pt x="501" y="450"/>
                      <a:pt x="227" y="24"/>
                    </a:cubicBezTo>
                    <a:cubicBezTo>
                      <a:pt x="211" y="8"/>
                      <a:pt x="186" y="0"/>
                      <a:pt x="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42"/>
              <p:cNvSpPr/>
              <p:nvPr/>
            </p:nvSpPr>
            <p:spPr>
              <a:xfrm>
                <a:off x="1784433" y="2820449"/>
                <a:ext cx="20646" cy="387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085" extrusionOk="0">
                    <a:moveTo>
                      <a:pt x="224" y="0"/>
                    </a:moveTo>
                    <a:cubicBezTo>
                      <a:pt x="192" y="0"/>
                      <a:pt x="147" y="50"/>
                      <a:pt x="122" y="100"/>
                    </a:cubicBezTo>
                    <a:cubicBezTo>
                      <a:pt x="31" y="252"/>
                      <a:pt x="0" y="434"/>
                      <a:pt x="31" y="647"/>
                    </a:cubicBezTo>
                    <a:cubicBezTo>
                      <a:pt x="61" y="829"/>
                      <a:pt x="183" y="981"/>
                      <a:pt x="334" y="1042"/>
                    </a:cubicBezTo>
                    <a:cubicBezTo>
                      <a:pt x="375" y="1069"/>
                      <a:pt x="410" y="1084"/>
                      <a:pt x="439" y="1084"/>
                    </a:cubicBezTo>
                    <a:cubicBezTo>
                      <a:pt x="474" y="1084"/>
                      <a:pt x="500" y="1062"/>
                      <a:pt x="517" y="1011"/>
                    </a:cubicBezTo>
                    <a:cubicBezTo>
                      <a:pt x="578" y="951"/>
                      <a:pt x="578" y="859"/>
                      <a:pt x="486" y="829"/>
                    </a:cubicBezTo>
                    <a:cubicBezTo>
                      <a:pt x="486" y="829"/>
                      <a:pt x="456" y="829"/>
                      <a:pt x="456" y="768"/>
                    </a:cubicBezTo>
                    <a:lnTo>
                      <a:pt x="426" y="768"/>
                    </a:lnTo>
                    <a:lnTo>
                      <a:pt x="334" y="707"/>
                    </a:lnTo>
                    <a:lnTo>
                      <a:pt x="334" y="677"/>
                    </a:lnTo>
                    <a:cubicBezTo>
                      <a:pt x="334" y="677"/>
                      <a:pt x="334" y="616"/>
                      <a:pt x="304" y="616"/>
                    </a:cubicBezTo>
                    <a:lnTo>
                      <a:pt x="304" y="586"/>
                    </a:lnTo>
                    <a:lnTo>
                      <a:pt x="304" y="555"/>
                    </a:lnTo>
                    <a:lnTo>
                      <a:pt x="304" y="434"/>
                    </a:lnTo>
                    <a:lnTo>
                      <a:pt x="304" y="404"/>
                    </a:lnTo>
                    <a:lnTo>
                      <a:pt x="304" y="373"/>
                    </a:lnTo>
                    <a:lnTo>
                      <a:pt x="304" y="312"/>
                    </a:lnTo>
                    <a:lnTo>
                      <a:pt x="304" y="282"/>
                    </a:lnTo>
                    <a:lnTo>
                      <a:pt x="304" y="252"/>
                    </a:lnTo>
                    <a:lnTo>
                      <a:pt x="304" y="221"/>
                    </a:lnTo>
                    <a:cubicBezTo>
                      <a:pt x="334" y="130"/>
                      <a:pt x="334" y="69"/>
                      <a:pt x="243" y="8"/>
                    </a:cubicBezTo>
                    <a:cubicBezTo>
                      <a:pt x="238" y="3"/>
                      <a:pt x="231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42"/>
              <p:cNvSpPr/>
              <p:nvPr/>
            </p:nvSpPr>
            <p:spPr>
              <a:xfrm>
                <a:off x="2033190" y="2368653"/>
                <a:ext cx="137236" cy="64296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1800" extrusionOk="0">
                    <a:moveTo>
                      <a:pt x="3696" y="1"/>
                    </a:moveTo>
                    <a:cubicBezTo>
                      <a:pt x="3681" y="1"/>
                      <a:pt x="3663" y="4"/>
                      <a:pt x="3644" y="12"/>
                    </a:cubicBezTo>
                    <a:cubicBezTo>
                      <a:pt x="2489" y="468"/>
                      <a:pt x="1365" y="924"/>
                      <a:pt x="210" y="1440"/>
                    </a:cubicBezTo>
                    <a:cubicBezTo>
                      <a:pt x="1" y="1519"/>
                      <a:pt x="128" y="1799"/>
                      <a:pt x="304" y="1799"/>
                    </a:cubicBezTo>
                    <a:cubicBezTo>
                      <a:pt x="332" y="1799"/>
                      <a:pt x="362" y="1792"/>
                      <a:pt x="392" y="1775"/>
                    </a:cubicBezTo>
                    <a:cubicBezTo>
                      <a:pt x="1547" y="1258"/>
                      <a:pt x="2641" y="741"/>
                      <a:pt x="3735" y="194"/>
                    </a:cubicBezTo>
                    <a:cubicBezTo>
                      <a:pt x="3842" y="168"/>
                      <a:pt x="3808" y="1"/>
                      <a:pt x="36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42"/>
              <p:cNvSpPr/>
              <p:nvPr/>
            </p:nvSpPr>
            <p:spPr>
              <a:xfrm>
                <a:off x="1566180" y="4153584"/>
                <a:ext cx="40221" cy="32434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08" extrusionOk="0">
                    <a:moveTo>
                      <a:pt x="174" y="1"/>
                    </a:moveTo>
                    <a:cubicBezTo>
                      <a:pt x="135" y="1"/>
                      <a:pt x="83" y="22"/>
                      <a:pt x="61" y="44"/>
                    </a:cubicBezTo>
                    <a:cubicBezTo>
                      <a:pt x="1" y="104"/>
                      <a:pt x="31" y="165"/>
                      <a:pt x="61" y="195"/>
                    </a:cubicBezTo>
                    <a:cubicBezTo>
                      <a:pt x="335" y="439"/>
                      <a:pt x="639" y="651"/>
                      <a:pt x="912" y="895"/>
                    </a:cubicBezTo>
                    <a:cubicBezTo>
                      <a:pt x="921" y="903"/>
                      <a:pt x="938" y="907"/>
                      <a:pt x="958" y="907"/>
                    </a:cubicBezTo>
                    <a:cubicBezTo>
                      <a:pt x="1006" y="907"/>
                      <a:pt x="1073" y="886"/>
                      <a:pt x="1095" y="864"/>
                    </a:cubicBezTo>
                    <a:cubicBezTo>
                      <a:pt x="1125" y="773"/>
                      <a:pt x="1095" y="712"/>
                      <a:pt x="1064" y="651"/>
                    </a:cubicBezTo>
                    <a:cubicBezTo>
                      <a:pt x="761" y="469"/>
                      <a:pt x="487" y="256"/>
                      <a:pt x="213" y="13"/>
                    </a:cubicBezTo>
                    <a:cubicBezTo>
                      <a:pt x="204" y="4"/>
                      <a:pt x="190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42"/>
              <p:cNvSpPr/>
              <p:nvPr/>
            </p:nvSpPr>
            <p:spPr>
              <a:xfrm>
                <a:off x="1634192" y="4200807"/>
                <a:ext cx="9716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95" extrusionOk="0">
                    <a:moveTo>
                      <a:pt x="148" y="0"/>
                    </a:moveTo>
                    <a:cubicBezTo>
                      <a:pt x="132" y="0"/>
                      <a:pt x="116" y="9"/>
                      <a:pt x="103" y="29"/>
                    </a:cubicBezTo>
                    <a:cubicBezTo>
                      <a:pt x="1" y="80"/>
                      <a:pt x="70" y="195"/>
                      <a:pt x="166" y="195"/>
                    </a:cubicBezTo>
                    <a:cubicBezTo>
                      <a:pt x="185" y="195"/>
                      <a:pt x="205" y="190"/>
                      <a:pt x="224" y="181"/>
                    </a:cubicBezTo>
                    <a:cubicBezTo>
                      <a:pt x="272" y="109"/>
                      <a:pt x="208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2"/>
              <p:cNvSpPr/>
              <p:nvPr/>
            </p:nvSpPr>
            <p:spPr>
              <a:xfrm>
                <a:off x="1879163" y="3986054"/>
                <a:ext cx="163883" cy="112768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157" extrusionOk="0">
                    <a:moveTo>
                      <a:pt x="4300" y="0"/>
                    </a:moveTo>
                    <a:cubicBezTo>
                      <a:pt x="4271" y="0"/>
                      <a:pt x="4243" y="7"/>
                      <a:pt x="4218" y="22"/>
                    </a:cubicBezTo>
                    <a:cubicBezTo>
                      <a:pt x="2880" y="934"/>
                      <a:pt x="1573" y="1907"/>
                      <a:pt x="205" y="2727"/>
                    </a:cubicBezTo>
                    <a:cubicBezTo>
                      <a:pt x="0" y="2856"/>
                      <a:pt x="98" y="3157"/>
                      <a:pt x="279" y="3157"/>
                    </a:cubicBezTo>
                    <a:cubicBezTo>
                      <a:pt x="313" y="3157"/>
                      <a:pt x="350" y="3146"/>
                      <a:pt x="388" y="3123"/>
                    </a:cubicBezTo>
                    <a:cubicBezTo>
                      <a:pt x="1756" y="2211"/>
                      <a:pt x="3123" y="1238"/>
                      <a:pt x="4461" y="265"/>
                    </a:cubicBezTo>
                    <a:cubicBezTo>
                      <a:pt x="4587" y="164"/>
                      <a:pt x="4440" y="0"/>
                      <a:pt x="4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42"/>
              <p:cNvSpPr/>
              <p:nvPr/>
            </p:nvSpPr>
            <p:spPr>
              <a:xfrm>
                <a:off x="1822546" y="4168587"/>
                <a:ext cx="16074" cy="1218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1" extrusionOk="0">
                    <a:moveTo>
                      <a:pt x="225" y="1"/>
                    </a:moveTo>
                    <a:cubicBezTo>
                      <a:pt x="189" y="1"/>
                      <a:pt x="152" y="15"/>
                      <a:pt x="119" y="49"/>
                    </a:cubicBezTo>
                    <a:cubicBezTo>
                      <a:pt x="0" y="167"/>
                      <a:pt x="103" y="340"/>
                      <a:pt x="225" y="340"/>
                    </a:cubicBezTo>
                    <a:cubicBezTo>
                      <a:pt x="261" y="340"/>
                      <a:pt x="297" y="326"/>
                      <a:pt x="331" y="292"/>
                    </a:cubicBezTo>
                    <a:cubicBezTo>
                      <a:pt x="449" y="174"/>
                      <a:pt x="347" y="1"/>
                      <a:pt x="2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61" name="Google Shape;1861;p42"/>
          <p:cNvSpPr/>
          <p:nvPr/>
        </p:nvSpPr>
        <p:spPr>
          <a:xfrm>
            <a:off x="1604187" y="2018375"/>
            <a:ext cx="231644" cy="268900"/>
          </a:xfrm>
          <a:custGeom>
            <a:avLst/>
            <a:gdLst/>
            <a:ahLst/>
            <a:cxnLst/>
            <a:rect l="l" t="t" r="r" b="b"/>
            <a:pathLst>
              <a:path w="6485" h="7528" extrusionOk="0">
                <a:moveTo>
                  <a:pt x="4955" y="0"/>
                </a:moveTo>
                <a:cubicBezTo>
                  <a:pt x="4955" y="0"/>
                  <a:pt x="0" y="3222"/>
                  <a:pt x="1125" y="7386"/>
                </a:cubicBezTo>
                <a:cubicBezTo>
                  <a:pt x="1125" y="7386"/>
                  <a:pt x="1595" y="7528"/>
                  <a:pt x="2224" y="7528"/>
                </a:cubicBezTo>
                <a:cubicBezTo>
                  <a:pt x="3834" y="7528"/>
                  <a:pt x="6485" y="6600"/>
                  <a:pt x="49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BAA89960-369D-607A-5C79-CD346582CDFB}"/>
              </a:ext>
            </a:extLst>
          </p:cNvPr>
          <p:cNvSpPr/>
          <p:nvPr/>
        </p:nvSpPr>
        <p:spPr>
          <a:xfrm>
            <a:off x="620258" y="439730"/>
            <a:ext cx="80826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בהצלחה </a:t>
            </a:r>
            <a:r>
              <a:rPr lang="he-IL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לכולם.ן</a:t>
            </a:r>
            <a:b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בואו נשמור על המחנה שלנו</a:t>
            </a:r>
            <a:endParaRPr lang="he-IL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6B3C5C-1BC8-42AB-CBE9-07A519834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573" y="1235458"/>
            <a:ext cx="8732853" cy="3795082"/>
          </a:xfrm>
        </p:spPr>
        <p:txBody>
          <a:bodyPr/>
          <a:lstStyle/>
          <a:p>
            <a:pPr marL="11430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בתהליכי הקיץ הקרובים נפגוש את כל מה שהכרנו עד היום, רק שאנחנו החלטנו להציע לכם/ן לשדרג את החוויות הקיימות בתוספת של העשרות, חוויות </a:t>
            </a:r>
            <a:r>
              <a:rPr lang="he-I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ופרקטיקות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בתחום הקיימות. את שלל האופציות נפרט עכשיו.</a:t>
            </a:r>
          </a:p>
          <a:p>
            <a:pPr marL="11430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לל ההצעות שמוצעות לפניכם/ן רלוונטיות בעיקרן לכלל הנוגעים/</a:t>
            </a:r>
            <a:r>
              <a:rPr lang="he-I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בדבר, מחניכי/</a:t>
            </a:r>
            <a:r>
              <a:rPr lang="he-I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השכבה הצעירה ביותר ועד לעובדי/</a:t>
            </a:r>
            <a:r>
              <a:rPr lang="he-I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תנועה – מתכנים חינוכיים ועד התנהגויות מקיימות.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0AC6E09-7E9D-782D-4897-855BE74BCC84}"/>
              </a:ext>
            </a:extLst>
          </p:cNvPr>
          <p:cNvSpPr/>
          <p:nvPr/>
        </p:nvSpPr>
        <p:spPr>
          <a:xfrm>
            <a:off x="1408487" y="112960"/>
            <a:ext cx="6082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חוויות והעשרות קיימות לתהליך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37"/>
          <p:cNvSpPr/>
          <p:nvPr/>
        </p:nvSpPr>
        <p:spPr>
          <a:xfrm>
            <a:off x="5295425" y="1419238"/>
            <a:ext cx="861900" cy="86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37"/>
          <p:cNvSpPr/>
          <p:nvPr/>
        </p:nvSpPr>
        <p:spPr>
          <a:xfrm>
            <a:off x="3020206" y="1444752"/>
            <a:ext cx="861900" cy="861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37"/>
          <p:cNvSpPr/>
          <p:nvPr/>
        </p:nvSpPr>
        <p:spPr>
          <a:xfrm>
            <a:off x="784494" y="1444752"/>
            <a:ext cx="861900" cy="86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37"/>
          <p:cNvSpPr/>
          <p:nvPr/>
        </p:nvSpPr>
        <p:spPr>
          <a:xfrm>
            <a:off x="7395533" y="1450884"/>
            <a:ext cx="861900" cy="861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37"/>
          <p:cNvSpPr txBox="1">
            <a:spLocks noGrp="1"/>
          </p:cNvSpPr>
          <p:nvPr>
            <p:ph type="title"/>
          </p:nvPr>
        </p:nvSpPr>
        <p:spPr>
          <a:xfrm>
            <a:off x="7497082" y="1593307"/>
            <a:ext cx="656400" cy="52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01</a:t>
            </a:r>
            <a:endParaRPr dirty="0"/>
          </a:p>
        </p:txBody>
      </p:sp>
      <p:sp>
        <p:nvSpPr>
          <p:cNvPr id="1693" name="Google Shape;1693;p37"/>
          <p:cNvSpPr txBox="1">
            <a:spLocks noGrp="1"/>
          </p:cNvSpPr>
          <p:nvPr>
            <p:ph type="title" idx="5"/>
          </p:nvPr>
        </p:nvSpPr>
        <p:spPr>
          <a:xfrm>
            <a:off x="5401075" y="1587386"/>
            <a:ext cx="655200" cy="5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02</a:t>
            </a:r>
            <a:endParaRPr dirty="0"/>
          </a:p>
        </p:txBody>
      </p:sp>
      <p:sp>
        <p:nvSpPr>
          <p:cNvPr id="1696" name="Google Shape;1696;p37"/>
          <p:cNvSpPr txBox="1">
            <a:spLocks noGrp="1"/>
          </p:cNvSpPr>
          <p:nvPr>
            <p:ph type="title" idx="8"/>
          </p:nvPr>
        </p:nvSpPr>
        <p:spPr>
          <a:xfrm>
            <a:off x="3121406" y="1611100"/>
            <a:ext cx="655200" cy="52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03</a:t>
            </a:r>
            <a:endParaRPr dirty="0"/>
          </a:p>
        </p:txBody>
      </p:sp>
      <p:sp>
        <p:nvSpPr>
          <p:cNvPr id="1699" name="Google Shape;1699;p37"/>
          <p:cNvSpPr txBox="1">
            <a:spLocks noGrp="1"/>
          </p:cNvSpPr>
          <p:nvPr>
            <p:ph type="title" idx="14"/>
          </p:nvPr>
        </p:nvSpPr>
        <p:spPr>
          <a:xfrm>
            <a:off x="889844" y="1611100"/>
            <a:ext cx="655200" cy="52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04</a:t>
            </a:r>
            <a:endParaRPr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5344B32-2792-5E5F-DAFE-B1E3027DE54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922925" y="2312784"/>
            <a:ext cx="1627500" cy="658500"/>
          </a:xfrm>
        </p:spPr>
        <p:txBody>
          <a:bodyPr/>
          <a:lstStyle/>
          <a:p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תוכן חינוכי</a:t>
            </a:r>
          </a:p>
        </p:txBody>
      </p:sp>
      <p:sp>
        <p:nvSpPr>
          <p:cNvPr id="35" name="כותרת משנה 2">
            <a:extLst>
              <a:ext uri="{FF2B5EF4-FFF2-40B4-BE49-F238E27FC236}">
                <a16:creationId xmlns:a16="http://schemas.microsoft.com/office/drawing/2014/main" id="{39EA63E0-3FF5-DBC6-A242-36494F563897}"/>
              </a:ext>
            </a:extLst>
          </p:cNvPr>
          <p:cNvSpPr txBox="1">
            <a:spLocks/>
          </p:cNvSpPr>
          <p:nvPr/>
        </p:nvSpPr>
        <p:spPr>
          <a:xfrm>
            <a:off x="6922925" y="2642034"/>
            <a:ext cx="16275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Syncopate"/>
              <a:buNone/>
              <a:defRPr sz="21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>
            <a:pPr marL="342900" lvl="0" indent="-342900" algn="ctr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סדנאות חוץ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פעולות תוכן במסע וחוברת השבט המקיים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כותרת משנה 2">
            <a:extLst>
              <a:ext uri="{FF2B5EF4-FFF2-40B4-BE49-F238E27FC236}">
                <a16:creationId xmlns:a16="http://schemas.microsoft.com/office/drawing/2014/main" id="{5F58CBC4-E508-1C21-0142-D0616D74728E}"/>
              </a:ext>
            </a:extLst>
          </p:cNvPr>
          <p:cNvSpPr txBox="1">
            <a:spLocks/>
          </p:cNvSpPr>
          <p:nvPr/>
        </p:nvSpPr>
        <p:spPr>
          <a:xfrm>
            <a:off x="4912625" y="2276812"/>
            <a:ext cx="16275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Syncopate"/>
              <a:buNone/>
              <a:defRPr sz="21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>
            <a:pPr marL="0" lvl="0" indent="0" algn="ctr" rtl="1">
              <a:lnSpc>
                <a:spcPct val="107000"/>
              </a:lnSpc>
              <a:buNone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מרחב שבטי מקיים / צופיות מקיימת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כותרת משנה 2">
            <a:extLst>
              <a:ext uri="{FF2B5EF4-FFF2-40B4-BE49-F238E27FC236}">
                <a16:creationId xmlns:a16="http://schemas.microsoft.com/office/drawing/2014/main" id="{29BD984C-6464-254C-CA25-86BC73300FBF}"/>
              </a:ext>
            </a:extLst>
          </p:cNvPr>
          <p:cNvSpPr txBox="1">
            <a:spLocks/>
          </p:cNvSpPr>
          <p:nvPr/>
        </p:nvSpPr>
        <p:spPr>
          <a:xfrm>
            <a:off x="2637479" y="2291484"/>
            <a:ext cx="16275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Syncopate"/>
              <a:buNone/>
              <a:defRPr sz="21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>
            <a:pPr marL="0" lvl="0" indent="0" algn="ctr" rtl="1">
              <a:lnSpc>
                <a:spcPct val="107000"/>
              </a:lnSpc>
              <a:buNone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אלטרנטיבות התנהגותיות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כותרת משנה 2">
            <a:extLst>
              <a:ext uri="{FF2B5EF4-FFF2-40B4-BE49-F238E27FC236}">
                <a16:creationId xmlns:a16="http://schemas.microsoft.com/office/drawing/2014/main" id="{F5EDDB90-F074-8F06-8E67-467B9A9228E2}"/>
              </a:ext>
            </a:extLst>
          </p:cNvPr>
          <p:cNvSpPr txBox="1">
            <a:spLocks/>
          </p:cNvSpPr>
          <p:nvPr/>
        </p:nvSpPr>
        <p:spPr>
          <a:xfrm>
            <a:off x="491284" y="2242500"/>
            <a:ext cx="16275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Syncopate"/>
              <a:buNone/>
              <a:defRPr sz="21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ncopate"/>
              <a:buNone/>
              <a:defRPr sz="1400" b="1" i="0" u="none" strike="noStrike" cap="none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defRPr>
            </a:lvl9pPr>
          </a:lstStyle>
          <a:p>
            <a:pPr marL="0" lvl="0" indent="0" algn="ctr" rtl="1">
              <a:lnSpc>
                <a:spcPct val="107000"/>
              </a:lnSpc>
              <a:buNone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הפרדת פסולת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B8FABD60-7DB9-AD11-6999-CE1C9D27E899}"/>
              </a:ext>
            </a:extLst>
          </p:cNvPr>
          <p:cNvSpPr/>
          <p:nvPr/>
        </p:nvSpPr>
        <p:spPr>
          <a:xfrm>
            <a:off x="2592420" y="92635"/>
            <a:ext cx="355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ראשי פרקים: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39"/>
          <p:cNvSpPr/>
          <p:nvPr/>
        </p:nvSpPr>
        <p:spPr>
          <a:xfrm>
            <a:off x="69650" y="81881"/>
            <a:ext cx="1220307" cy="115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0" name="Google Shape;1760;p39"/>
          <p:cNvGrpSpPr/>
          <p:nvPr/>
        </p:nvGrpSpPr>
        <p:grpSpPr>
          <a:xfrm rot="-6461524" flipH="1">
            <a:off x="7458732" y="3438166"/>
            <a:ext cx="2113692" cy="2283134"/>
            <a:chOff x="7716543" y="3116803"/>
            <a:chExt cx="2113700" cy="2283142"/>
          </a:xfrm>
        </p:grpSpPr>
        <p:sp>
          <p:nvSpPr>
            <p:cNvPr id="1761" name="Google Shape;1761;p39"/>
            <p:cNvSpPr/>
            <p:nvPr/>
          </p:nvSpPr>
          <p:spPr>
            <a:xfrm rot="10257581">
              <a:off x="8423427" y="3581849"/>
              <a:ext cx="1278957" cy="1728353"/>
            </a:xfrm>
            <a:custGeom>
              <a:avLst/>
              <a:gdLst/>
              <a:ahLst/>
              <a:cxnLst/>
              <a:rect l="l" t="t" r="r" b="b"/>
              <a:pathLst>
                <a:path w="6081" h="8218" extrusionOk="0">
                  <a:moveTo>
                    <a:pt x="151" y="1"/>
                  </a:moveTo>
                  <a:cubicBezTo>
                    <a:pt x="80" y="1"/>
                    <a:pt x="0" y="63"/>
                    <a:pt x="15" y="156"/>
                  </a:cubicBezTo>
                  <a:cubicBezTo>
                    <a:pt x="515" y="3489"/>
                    <a:pt x="2646" y="6895"/>
                    <a:pt x="5896" y="8204"/>
                  </a:cubicBezTo>
                  <a:cubicBezTo>
                    <a:pt x="5915" y="8213"/>
                    <a:pt x="5931" y="8217"/>
                    <a:pt x="5947" y="8217"/>
                  </a:cubicBezTo>
                  <a:cubicBezTo>
                    <a:pt x="6051" y="8217"/>
                    <a:pt x="6080" y="8028"/>
                    <a:pt x="5956" y="7966"/>
                  </a:cubicBezTo>
                  <a:cubicBezTo>
                    <a:pt x="2872" y="6728"/>
                    <a:pt x="741" y="3347"/>
                    <a:pt x="253" y="96"/>
                  </a:cubicBezTo>
                  <a:cubicBezTo>
                    <a:pt x="243" y="29"/>
                    <a:pt x="199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2" name="Google Shape;1762;p39"/>
            <p:cNvGrpSpPr/>
            <p:nvPr/>
          </p:nvGrpSpPr>
          <p:grpSpPr>
            <a:xfrm>
              <a:off x="7716543" y="3116803"/>
              <a:ext cx="805098" cy="1071092"/>
              <a:chOff x="7716543" y="3116803"/>
              <a:chExt cx="805098" cy="1071092"/>
            </a:xfrm>
          </p:grpSpPr>
          <p:sp>
            <p:nvSpPr>
              <p:cNvPr id="1763" name="Google Shape;1763;p39"/>
              <p:cNvSpPr/>
              <p:nvPr/>
            </p:nvSpPr>
            <p:spPr>
              <a:xfrm rot="10257581">
                <a:off x="7948172" y="3816347"/>
                <a:ext cx="355651" cy="34575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644" extrusionOk="0">
                    <a:moveTo>
                      <a:pt x="1453" y="1"/>
                    </a:moveTo>
                    <a:lnTo>
                      <a:pt x="1453" y="1"/>
                    </a:lnTo>
                    <a:cubicBezTo>
                      <a:pt x="1334" y="655"/>
                      <a:pt x="191" y="1132"/>
                      <a:pt x="191" y="1132"/>
                    </a:cubicBezTo>
                    <a:lnTo>
                      <a:pt x="0" y="1644"/>
                    </a:lnTo>
                    <a:cubicBezTo>
                      <a:pt x="1691" y="1298"/>
                      <a:pt x="1453" y="1"/>
                      <a:pt x="14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9"/>
              <p:cNvSpPr/>
              <p:nvPr/>
            </p:nvSpPr>
            <p:spPr>
              <a:xfrm rot="10257581">
                <a:off x="7818548" y="3737932"/>
                <a:ext cx="531058" cy="294228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1399" extrusionOk="0">
                    <a:moveTo>
                      <a:pt x="2525" y="1"/>
                    </a:moveTo>
                    <a:lnTo>
                      <a:pt x="2525" y="1"/>
                    </a:lnTo>
                    <a:cubicBezTo>
                      <a:pt x="2127" y="742"/>
                      <a:pt x="1223" y="869"/>
                      <a:pt x="647" y="869"/>
                    </a:cubicBezTo>
                    <a:cubicBezTo>
                      <a:pt x="344" y="869"/>
                      <a:pt x="132" y="834"/>
                      <a:pt x="132" y="834"/>
                    </a:cubicBezTo>
                    <a:lnTo>
                      <a:pt x="1" y="1334"/>
                    </a:lnTo>
                    <a:cubicBezTo>
                      <a:pt x="231" y="1378"/>
                      <a:pt x="441" y="1398"/>
                      <a:pt x="633" y="1398"/>
                    </a:cubicBezTo>
                    <a:cubicBezTo>
                      <a:pt x="2240" y="1398"/>
                      <a:pt x="2525" y="1"/>
                      <a:pt x="2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9"/>
              <p:cNvSpPr/>
              <p:nvPr/>
            </p:nvSpPr>
            <p:spPr>
              <a:xfrm rot="10257581">
                <a:off x="7725083" y="3645181"/>
                <a:ext cx="633694" cy="15878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755" extrusionOk="0">
                    <a:moveTo>
                      <a:pt x="3012" y="1"/>
                    </a:moveTo>
                    <a:cubicBezTo>
                      <a:pt x="2615" y="263"/>
                      <a:pt x="2157" y="349"/>
                      <a:pt x="1727" y="349"/>
                    </a:cubicBezTo>
                    <a:cubicBezTo>
                      <a:pt x="908" y="349"/>
                      <a:pt x="191" y="37"/>
                      <a:pt x="191" y="37"/>
                    </a:cubicBezTo>
                    <a:lnTo>
                      <a:pt x="0" y="453"/>
                    </a:lnTo>
                    <a:cubicBezTo>
                      <a:pt x="470" y="672"/>
                      <a:pt x="893" y="754"/>
                      <a:pt x="1262" y="754"/>
                    </a:cubicBezTo>
                    <a:cubicBezTo>
                      <a:pt x="2380" y="754"/>
                      <a:pt x="3012" y="1"/>
                      <a:pt x="3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9"/>
              <p:cNvSpPr/>
              <p:nvPr/>
            </p:nvSpPr>
            <p:spPr>
              <a:xfrm rot="10257581">
                <a:off x="8230544" y="3189022"/>
                <a:ext cx="258063" cy="44081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096" extrusionOk="0">
                    <a:moveTo>
                      <a:pt x="608" y="0"/>
                    </a:moveTo>
                    <a:lnTo>
                      <a:pt x="286" y="429"/>
                    </a:lnTo>
                    <a:cubicBezTo>
                      <a:pt x="286" y="429"/>
                      <a:pt x="489" y="1655"/>
                      <a:pt x="1" y="2096"/>
                    </a:cubicBezTo>
                    <a:cubicBezTo>
                      <a:pt x="1" y="2096"/>
                      <a:pt x="1227" y="160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9"/>
              <p:cNvSpPr/>
              <p:nvPr/>
            </p:nvSpPr>
            <p:spPr>
              <a:xfrm rot="10257581">
                <a:off x="8023771" y="3143786"/>
                <a:ext cx="390985" cy="60128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59" extrusionOk="0">
                    <a:moveTo>
                      <a:pt x="358" y="1"/>
                    </a:moveTo>
                    <a:lnTo>
                      <a:pt x="1" y="382"/>
                    </a:lnTo>
                    <a:cubicBezTo>
                      <a:pt x="1" y="382"/>
                      <a:pt x="1215" y="1727"/>
                      <a:pt x="572" y="2858"/>
                    </a:cubicBezTo>
                    <a:cubicBezTo>
                      <a:pt x="572" y="2858"/>
                      <a:pt x="1858" y="1620"/>
                      <a:pt x="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9"/>
              <p:cNvSpPr/>
              <p:nvPr/>
            </p:nvSpPr>
            <p:spPr>
              <a:xfrm rot="10257581">
                <a:off x="7961196" y="3220030"/>
                <a:ext cx="418327" cy="583619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775" extrusionOk="0">
                    <a:moveTo>
                      <a:pt x="250" y="1"/>
                    </a:moveTo>
                    <a:lnTo>
                      <a:pt x="0" y="382"/>
                    </a:lnTo>
                    <a:cubicBezTo>
                      <a:pt x="0" y="382"/>
                      <a:pt x="1500" y="1394"/>
                      <a:pt x="1476" y="2775"/>
                    </a:cubicBezTo>
                    <a:cubicBezTo>
                      <a:pt x="1476" y="2775"/>
                      <a:pt x="1988" y="1132"/>
                      <a:pt x="2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9" name="Google Shape;1769;p39"/>
            <p:cNvSpPr/>
            <p:nvPr/>
          </p:nvSpPr>
          <p:spPr>
            <a:xfrm rot="10257581">
              <a:off x="8216410" y="3520345"/>
              <a:ext cx="320738" cy="361108"/>
            </a:xfrm>
            <a:custGeom>
              <a:avLst/>
              <a:gdLst/>
              <a:ahLst/>
              <a:cxnLst/>
              <a:rect l="l" t="t" r="r" b="b"/>
              <a:pathLst>
                <a:path w="1525" h="1717" extrusionOk="0">
                  <a:moveTo>
                    <a:pt x="1439" y="1"/>
                  </a:moveTo>
                  <a:cubicBezTo>
                    <a:pt x="1264" y="1"/>
                    <a:pt x="670" y="35"/>
                    <a:pt x="358" y="478"/>
                  </a:cubicBezTo>
                  <a:cubicBezTo>
                    <a:pt x="1" y="1014"/>
                    <a:pt x="286" y="1716"/>
                    <a:pt x="286" y="1716"/>
                  </a:cubicBezTo>
                  <a:cubicBezTo>
                    <a:pt x="286" y="1716"/>
                    <a:pt x="1525" y="1323"/>
                    <a:pt x="1489" y="2"/>
                  </a:cubicBezTo>
                  <a:cubicBezTo>
                    <a:pt x="1489" y="2"/>
                    <a:pt x="1471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0" name="Google Shape;1770;p39"/>
          <p:cNvSpPr txBox="1">
            <a:spLocks noGrp="1"/>
          </p:cNvSpPr>
          <p:nvPr>
            <p:ph type="title" idx="2"/>
          </p:nvPr>
        </p:nvSpPr>
        <p:spPr>
          <a:xfrm>
            <a:off x="-108597" y="0"/>
            <a:ext cx="1576800" cy="115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01</a:t>
            </a:r>
            <a:endParaRPr dirty="0"/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1A006C8D-1CA0-1748-4E6D-466D4F440CB6}"/>
              </a:ext>
            </a:extLst>
          </p:cNvPr>
          <p:cNvSpPr/>
          <p:nvPr/>
        </p:nvSpPr>
        <p:spPr>
          <a:xfrm>
            <a:off x="2690480" y="-86979"/>
            <a:ext cx="2946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תוכן חינוכי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מציין מיקום טקסט 2">
            <a:extLst>
              <a:ext uri="{FF2B5EF4-FFF2-40B4-BE49-F238E27FC236}">
                <a16:creationId xmlns:a16="http://schemas.microsoft.com/office/drawing/2014/main" id="{38E21907-2FF5-C35F-0B9D-810C62B98DEE}"/>
              </a:ext>
            </a:extLst>
          </p:cNvPr>
          <p:cNvSpPr txBox="1">
            <a:spLocks/>
          </p:cNvSpPr>
          <p:nvPr/>
        </p:nvSpPr>
        <p:spPr>
          <a:xfrm>
            <a:off x="205573" y="1056337"/>
            <a:ext cx="8732853" cy="379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התוכן החינוכי נבנה כך שיוכלו לעבור אותו כל הנוגעים/</a:t>
            </a:r>
            <a:r>
              <a:rPr lang="he-I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בדבר, כלומר משכבת החניכים/</a:t>
            </a:r>
            <a:r>
              <a:rPr lang="he-I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הצעירה ביותר ועד לעובדי התנועה.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ילוו אותנו ארגונים כמו: אקו </a:t>
            </a:r>
            <a:r>
              <a:rPr lang="he-I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פריקו</a:t>
            </a: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חיים וסביבה, השל, שומרי הבית, גרינפיס, עומדים ביחד, מטה חירום אקלימי-אקולוגי, צלול, המרד בהכחדה, מגמה ירוקה, ועשור קריטי לטיפול במשבר האקלים.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נוכל להנות מהידע שלהם הן במסגרות שלנו: מחנות הקיץ, סמינרים, קורסים, ישיבות מרכזים/</a:t>
            </a:r>
            <a:r>
              <a:rPr lang="he-I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פעולות שגרתיות וכן ביציאה החוצה והגעה אליהם.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2E1E3137-7158-40CC-BA7E-DDAF076AF859}"/>
              </a:ext>
            </a:extLst>
          </p:cNvPr>
          <p:cNvSpPr/>
          <p:nvPr/>
        </p:nvSpPr>
        <p:spPr>
          <a:xfrm>
            <a:off x="2332147" y="3595032"/>
            <a:ext cx="3655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פעולות במסגרת המסע</a:t>
            </a:r>
            <a:endParaRPr lang="he-IL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מציין מיקום טקסט 2">
            <a:extLst>
              <a:ext uri="{FF2B5EF4-FFF2-40B4-BE49-F238E27FC236}">
                <a16:creationId xmlns:a16="http://schemas.microsoft.com/office/drawing/2014/main" id="{21B96B36-66BD-434D-2546-CE7F79E07986}"/>
              </a:ext>
            </a:extLst>
          </p:cNvPr>
          <p:cNvSpPr txBox="1">
            <a:spLocks/>
          </p:cNvSpPr>
          <p:nvPr/>
        </p:nvSpPr>
        <p:spPr>
          <a:xfrm>
            <a:off x="-206696" y="4141830"/>
            <a:ext cx="8732853" cy="47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מצורפת טבלה של תכנים רלוונטיים לתהליך הקיץ. </a:t>
            </a:r>
            <a:br>
              <a:rPr kumimoji="0" lang="en-US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התכנים הינם חדשים, ותיקים וממוחדשים.</a:t>
            </a:r>
            <a:endParaRPr kumimoji="0" lang="en-US" altLang="he-IL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39"/>
          <p:cNvSpPr/>
          <p:nvPr/>
        </p:nvSpPr>
        <p:spPr>
          <a:xfrm>
            <a:off x="69650" y="81881"/>
            <a:ext cx="1220307" cy="115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39"/>
          <p:cNvSpPr txBox="1">
            <a:spLocks noGrp="1"/>
          </p:cNvSpPr>
          <p:nvPr>
            <p:ph type="title" idx="2"/>
          </p:nvPr>
        </p:nvSpPr>
        <p:spPr>
          <a:xfrm>
            <a:off x="-108597" y="0"/>
            <a:ext cx="1576800" cy="115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02</a:t>
            </a:r>
            <a:endParaRPr dirty="0"/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1A006C8D-1CA0-1748-4E6D-466D4F440CB6}"/>
              </a:ext>
            </a:extLst>
          </p:cNvPr>
          <p:cNvSpPr/>
          <p:nvPr/>
        </p:nvSpPr>
        <p:spPr>
          <a:xfrm>
            <a:off x="1289957" y="83348"/>
            <a:ext cx="6813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מרחב שבטי מקיים/ צופיות מקיימת</a:t>
            </a:r>
            <a:endParaRPr lang="he-IL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מציין מיקום טקסט 2">
            <a:extLst>
              <a:ext uri="{FF2B5EF4-FFF2-40B4-BE49-F238E27FC236}">
                <a16:creationId xmlns:a16="http://schemas.microsoft.com/office/drawing/2014/main" id="{38E21907-2FF5-C35F-0B9D-810C62B98DEE}"/>
              </a:ext>
            </a:extLst>
          </p:cNvPr>
          <p:cNvSpPr txBox="1">
            <a:spLocks/>
          </p:cNvSpPr>
          <p:nvPr/>
        </p:nvSpPr>
        <p:spPr>
          <a:xfrm>
            <a:off x="205573" y="987931"/>
            <a:ext cx="8732853" cy="379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המרחב השבטי מהווה את עולמנו בזמן המחנה, הוא נותן לנו משאבים כמו אוכל ומים, מתחמי לינה, מתחמי העשרה ושטח חוויתי – איך אפשר להפוך את השטח וההווי בו למקיים יותר?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מתקני הפרדת פסולת במחנה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במחנה יהיו מתחמי פסולת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הנהגתיים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וכן שווה לייצר מתקני הפרדת פסולת שבטיים, תוכלו לעשות אותם מעניינים ויצירתיים, ממש כמו מבנה קטן.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מוזיקה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אם כבר יש מוזיקה, מי בוחר אותה? האם היא מוסכמת על כולם/ן? צרו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פלייליסט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שכל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שכב"גיסט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ואפילו חניכים/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בחרו ולאחר מכן העלו אותו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לספוטיפיי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כדי לשתף את כולם/ן.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שילוט על קיימות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הסברים, קריאות לפעולה שמכוונים לקיימות.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שלטים רשמיים במערכת הקריאות יצאו לקראת המחנה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ניתן להוציא שלטים ברמת החזות השבטית: הידעת?, צמצום בצריכת מים, הכוונה להפרדת פסולת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וכו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מחנה בהתהוות – זבל של אחד, זהב של אחר.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אפשר להשתמש במוצרים שהיעוד הראשוני שלהם הוא פח הזבל ולהפוך אותם למוצרים שמשמשים אותנו במחנה? כמו שקיות חטיפים/בקבוקים/חולצות שנהרסו שאפשר להפוך אותן לחזות.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3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39"/>
          <p:cNvSpPr/>
          <p:nvPr/>
        </p:nvSpPr>
        <p:spPr>
          <a:xfrm>
            <a:off x="69650" y="81881"/>
            <a:ext cx="1220307" cy="115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39"/>
          <p:cNvSpPr txBox="1">
            <a:spLocks noGrp="1"/>
          </p:cNvSpPr>
          <p:nvPr>
            <p:ph type="title" idx="2"/>
          </p:nvPr>
        </p:nvSpPr>
        <p:spPr>
          <a:xfrm>
            <a:off x="-108597" y="0"/>
            <a:ext cx="1576800" cy="115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03</a:t>
            </a:r>
            <a:endParaRPr dirty="0"/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1A006C8D-1CA0-1748-4E6D-466D4F440CB6}"/>
              </a:ext>
            </a:extLst>
          </p:cNvPr>
          <p:cNvSpPr/>
          <p:nvPr/>
        </p:nvSpPr>
        <p:spPr>
          <a:xfrm>
            <a:off x="2120848" y="0"/>
            <a:ext cx="4902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אלטרנטיבות התנהגותיות</a:t>
            </a:r>
            <a:endParaRPr lang="he-IL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830B3A5C-1800-39E1-2646-89D369069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52658"/>
              </p:ext>
            </p:extLst>
          </p:nvPr>
        </p:nvGraphicFramePr>
        <p:xfrm>
          <a:off x="1242275" y="722046"/>
          <a:ext cx="7832075" cy="4258332"/>
        </p:xfrm>
        <a:graphic>
          <a:graphicData uri="http://schemas.openxmlformats.org/drawingml/2006/table">
            <a:tbl>
              <a:tblPr rtl="1" firstRow="1" firstCol="1" bandRow="1">
                <a:tableStyleId>{284E427A-3D55-4303-BF80-6455036E1DE7}</a:tableStyleId>
              </a:tblPr>
              <a:tblGrid>
                <a:gridCol w="733995">
                  <a:extLst>
                    <a:ext uri="{9D8B030D-6E8A-4147-A177-3AD203B41FA5}">
                      <a16:colId xmlns:a16="http://schemas.microsoft.com/office/drawing/2014/main" val="1702403506"/>
                    </a:ext>
                  </a:extLst>
                </a:gridCol>
                <a:gridCol w="837454">
                  <a:extLst>
                    <a:ext uri="{9D8B030D-6E8A-4147-A177-3AD203B41FA5}">
                      <a16:colId xmlns:a16="http://schemas.microsoft.com/office/drawing/2014/main" val="46308815"/>
                    </a:ext>
                  </a:extLst>
                </a:gridCol>
                <a:gridCol w="1108682">
                  <a:extLst>
                    <a:ext uri="{9D8B030D-6E8A-4147-A177-3AD203B41FA5}">
                      <a16:colId xmlns:a16="http://schemas.microsoft.com/office/drawing/2014/main" val="3560851571"/>
                    </a:ext>
                  </a:extLst>
                </a:gridCol>
                <a:gridCol w="2575972">
                  <a:extLst>
                    <a:ext uri="{9D8B030D-6E8A-4147-A177-3AD203B41FA5}">
                      <a16:colId xmlns:a16="http://schemas.microsoft.com/office/drawing/2014/main" val="3644901290"/>
                    </a:ext>
                  </a:extLst>
                </a:gridCol>
                <a:gridCol w="2575972">
                  <a:extLst>
                    <a:ext uri="{9D8B030D-6E8A-4147-A177-3AD203B41FA5}">
                      <a16:colId xmlns:a16="http://schemas.microsoft.com/office/drawing/2014/main" val="1299323839"/>
                    </a:ext>
                  </a:extLst>
                </a:gridCol>
              </a:tblGrid>
              <a:tr h="2870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תחום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התנהגות קיימת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אלטרנטיבה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מה האימפקט?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הערות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156722"/>
                  </a:ext>
                </a:extLst>
              </a:tr>
              <a:tr h="696135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מזון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זריקת שמן לפח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מיכל שמן ייעודי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הפחתת זיהום קרקע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חברה רלוונטית - </a:t>
                      </a:r>
                      <a:r>
                        <a:rPr lang="en-US" sz="1000" u="sng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https://www.fandango.co.il/index.html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012644"/>
                  </a:ext>
                </a:extLst>
              </a:tr>
              <a:tr h="43425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זריקת מזון מוכן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תרומת המזון לבהמות / יצרני קומפוסט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הפחתת זיהום מגזי חממה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במידה ולא נצליח לישר קו עם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 it</a:t>
                      </a: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בכל היערות.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040981"/>
                  </a:ext>
                </a:extLst>
              </a:tr>
              <a:tr h="287040">
                <a:tc rowSpan="4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פסולת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פחי זבל רגילים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מתחמי הפרדת פסולת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הפחתת זיהום מגזי חממה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663036"/>
                  </a:ext>
                </a:extLst>
              </a:tr>
              <a:tr h="2870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כלים חד פעמיים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כלים רב פעמיים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הפחתת צריכה, חסכון כספי לטווח הארוך והפחתת זיהום.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רלוונטי גם אם מדובר בחלק מכלי האוכל: סכו"ם, צלחת, כוסות.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050282"/>
                  </a:ext>
                </a:extLst>
              </a:tr>
              <a:tr h="2870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כלים לפחים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שימוש במדיחי כלים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בהתקדמות מול מערכת רכזי קיימות בתנועות הנוער.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398586"/>
                  </a:ext>
                </a:extLst>
              </a:tr>
              <a:tr h="43425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תמרוקים על בסיס חניכים/ות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רכישת גלונים גדולים של שמפו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צמצום פסולת הפלסטיק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881900"/>
                  </a:ext>
                </a:extLst>
              </a:tr>
              <a:tr h="58146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שגרה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הוצאת גואש בכוסות חד"פ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רכישת כלים ייעודיים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צמצום פסולת וחסכון כספי לטווח הארוך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280065"/>
                  </a:ext>
                </a:extLst>
              </a:tr>
              <a:tr h="287040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אנרגיה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ברזים במקלחות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הזמנת מקלחות עם לחצנים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צמצום שימוש במים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10000"/>
                  </a:ext>
                </a:extLst>
              </a:tr>
              <a:tr h="58146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חשמל מגנרטור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בחינת מצב של אזורים מוארים בתאורה סולארית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הפחתת זיהום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40" marR="477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16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57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39"/>
          <p:cNvSpPr/>
          <p:nvPr/>
        </p:nvSpPr>
        <p:spPr>
          <a:xfrm>
            <a:off x="69650" y="81881"/>
            <a:ext cx="1220307" cy="115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39"/>
          <p:cNvSpPr txBox="1">
            <a:spLocks noGrp="1"/>
          </p:cNvSpPr>
          <p:nvPr>
            <p:ph type="title" idx="2"/>
          </p:nvPr>
        </p:nvSpPr>
        <p:spPr>
          <a:xfrm>
            <a:off x="-108597" y="0"/>
            <a:ext cx="1576800" cy="115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04</a:t>
            </a:r>
            <a:endParaRPr dirty="0"/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1A006C8D-1CA0-1748-4E6D-466D4F440CB6}"/>
              </a:ext>
            </a:extLst>
          </p:cNvPr>
          <p:cNvSpPr/>
          <p:nvPr/>
        </p:nvSpPr>
        <p:spPr>
          <a:xfrm>
            <a:off x="3133948" y="0"/>
            <a:ext cx="2876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הפרדת פסולת</a:t>
            </a:r>
            <a:endParaRPr lang="he-IL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4DF043DE-0CFA-E398-F19D-F60D82719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18365"/>
              </p:ext>
            </p:extLst>
          </p:nvPr>
        </p:nvGraphicFramePr>
        <p:xfrm>
          <a:off x="1232806" y="789767"/>
          <a:ext cx="7725782" cy="4271851"/>
        </p:xfrm>
        <a:graphic>
          <a:graphicData uri="http://schemas.openxmlformats.org/drawingml/2006/table">
            <a:tbl>
              <a:tblPr rtl="1" firstRow="1" firstCol="1" bandRow="1">
                <a:tableStyleId>{284E427A-3D55-4303-BF80-6455036E1DE7}</a:tableStyleId>
              </a:tblPr>
              <a:tblGrid>
                <a:gridCol w="1043949">
                  <a:extLst>
                    <a:ext uri="{9D8B030D-6E8A-4147-A177-3AD203B41FA5}">
                      <a16:colId xmlns:a16="http://schemas.microsoft.com/office/drawing/2014/main" val="1031191465"/>
                    </a:ext>
                  </a:extLst>
                </a:gridCol>
                <a:gridCol w="853040">
                  <a:extLst>
                    <a:ext uri="{9D8B030D-6E8A-4147-A177-3AD203B41FA5}">
                      <a16:colId xmlns:a16="http://schemas.microsoft.com/office/drawing/2014/main" val="4215475353"/>
                    </a:ext>
                  </a:extLst>
                </a:gridCol>
                <a:gridCol w="2465060">
                  <a:extLst>
                    <a:ext uri="{9D8B030D-6E8A-4147-A177-3AD203B41FA5}">
                      <a16:colId xmlns:a16="http://schemas.microsoft.com/office/drawing/2014/main" val="3962864984"/>
                    </a:ext>
                  </a:extLst>
                </a:gridCol>
                <a:gridCol w="2238763">
                  <a:extLst>
                    <a:ext uri="{9D8B030D-6E8A-4147-A177-3AD203B41FA5}">
                      <a16:colId xmlns:a16="http://schemas.microsoft.com/office/drawing/2014/main" val="4110365781"/>
                    </a:ext>
                  </a:extLst>
                </a:gridCol>
                <a:gridCol w="1124970">
                  <a:extLst>
                    <a:ext uri="{9D8B030D-6E8A-4147-A177-3AD203B41FA5}">
                      <a16:colId xmlns:a16="http://schemas.microsoft.com/office/drawing/2014/main" val="3094136210"/>
                    </a:ext>
                  </a:extLst>
                </a:gridCol>
              </a:tblGrid>
              <a:tr h="22677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ארגון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יער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אופן פעולה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איש קשר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הערות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372513"/>
                  </a:ext>
                </a:extLst>
              </a:tr>
              <a:tr h="104418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תמיר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סוללים וציפורי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הצבת 4 מיכלים של 1100 ל'.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אופן הפינוי יהיה בקריאה של 24 שעות מראש כאשר לפחות שלושה פחים מלאים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עדי –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u="sng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adig@eyz.org.il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052-501-9696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321275"/>
                  </a:ext>
                </a:extLst>
              </a:tr>
              <a:tr h="91251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אינפיניה (אמניר)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 היערות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הצבת מכליות ופינוי לפי קריאה בתזמון של 72 שעות.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הודיה –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u="sng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hodayale@infinya.co.il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052-360-5632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52470"/>
                  </a:ext>
                </a:extLst>
              </a:tr>
              <a:tr h="91251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Saveit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 היערות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אופן הפינוי והפרקטיקה עוד בהתהוות.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חן –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u="sng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chen@save-it.co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052-300-1111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334071"/>
                  </a:ext>
                </a:extLst>
              </a:tr>
              <a:tr h="117585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Flyrooster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 ההנהגות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ריכוז רתמות בלאי בצורה הנהגתית וההעברה לאופיר.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אופיר –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u="sng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flyrooster21@gmail.com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050-868-8655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הסיכום עם אופיר על התמורה יגיע אחרי שנבצע איסוף תנועתי.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11" marR="63011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52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7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מלבן 45">
            <a:extLst>
              <a:ext uri="{FF2B5EF4-FFF2-40B4-BE49-F238E27FC236}">
                <a16:creationId xmlns:a16="http://schemas.microsoft.com/office/drawing/2014/main" id="{1A006C8D-1CA0-1748-4E6D-466D4F440CB6}"/>
              </a:ext>
            </a:extLst>
          </p:cNvPr>
          <p:cNvSpPr/>
          <p:nvPr/>
        </p:nvSpPr>
        <p:spPr>
          <a:xfrm>
            <a:off x="541890" y="955221"/>
            <a:ext cx="80602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 קיימות- מחנה קיץ 2022 </a:t>
            </a:r>
          </a:p>
        </p:txBody>
      </p:sp>
      <p:sp>
        <p:nvSpPr>
          <p:cNvPr id="4" name="מציין מיקום טקסט 2">
            <a:extLst>
              <a:ext uri="{FF2B5EF4-FFF2-40B4-BE49-F238E27FC236}">
                <a16:creationId xmlns:a16="http://schemas.microsoft.com/office/drawing/2014/main" id="{381C0BAD-0E89-687C-3A00-19C44389B060}"/>
              </a:ext>
            </a:extLst>
          </p:cNvPr>
          <p:cNvSpPr txBox="1">
            <a:spLocks/>
          </p:cNvSpPr>
          <p:nvPr/>
        </p:nvSpPr>
        <p:spPr>
          <a:xfrm>
            <a:off x="205573" y="2167207"/>
            <a:ext cx="8732853" cy="165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צעדים ראשונים בראשיתו של תו הקיימות התנועתי.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מצ"ב טבלה המחולקת על פי עשרת עקרונות הקיימות התנועתיים ובה כל עיקרון חולק ל5 קריטריונים מצוינים.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עליכם/ן לאסוף לפחות 15 נק' מלפחות 4 עקרונות שונים כדי לעמוד במינימום הנדרש, כמובן שאפשר יותר.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5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0B4CF5-4636-4616-AF2D-3930598C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"/>
            <a:ext cx="7886700" cy="442913"/>
          </a:xfrm>
        </p:spPr>
        <p:txBody>
          <a:bodyPr>
            <a:normAutofit/>
          </a:bodyPr>
          <a:lstStyle/>
          <a:p>
            <a:pPr algn="r"/>
            <a:r>
              <a:rPr lang="he-IL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תו קיימות – מחנה קיץ - מתוקף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9A04887B-DEDC-42A9-B161-BD9EF69F2E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648362"/>
              </p:ext>
            </p:extLst>
          </p:nvPr>
        </p:nvGraphicFramePr>
        <p:xfrm>
          <a:off x="165019" y="442913"/>
          <a:ext cx="8813960" cy="4959651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461905">
                  <a:extLst>
                    <a:ext uri="{9D8B030D-6E8A-4147-A177-3AD203B41FA5}">
                      <a16:colId xmlns:a16="http://schemas.microsoft.com/office/drawing/2014/main" val="2461362768"/>
                    </a:ext>
                  </a:extLst>
                </a:gridCol>
                <a:gridCol w="1499012">
                  <a:extLst>
                    <a:ext uri="{9D8B030D-6E8A-4147-A177-3AD203B41FA5}">
                      <a16:colId xmlns:a16="http://schemas.microsoft.com/office/drawing/2014/main" val="1848595569"/>
                    </a:ext>
                  </a:extLst>
                </a:gridCol>
                <a:gridCol w="1499012">
                  <a:extLst>
                    <a:ext uri="{9D8B030D-6E8A-4147-A177-3AD203B41FA5}">
                      <a16:colId xmlns:a16="http://schemas.microsoft.com/office/drawing/2014/main" val="1832365855"/>
                    </a:ext>
                  </a:extLst>
                </a:gridCol>
                <a:gridCol w="1736321">
                  <a:extLst>
                    <a:ext uri="{9D8B030D-6E8A-4147-A177-3AD203B41FA5}">
                      <a16:colId xmlns:a16="http://schemas.microsoft.com/office/drawing/2014/main" val="444600577"/>
                    </a:ext>
                  </a:extLst>
                </a:gridCol>
                <a:gridCol w="1723608">
                  <a:extLst>
                    <a:ext uri="{9D8B030D-6E8A-4147-A177-3AD203B41FA5}">
                      <a16:colId xmlns:a16="http://schemas.microsoft.com/office/drawing/2014/main" val="421165248"/>
                    </a:ext>
                  </a:extLst>
                </a:gridCol>
                <a:gridCol w="1894102">
                  <a:extLst>
                    <a:ext uri="{9D8B030D-6E8A-4147-A177-3AD203B41FA5}">
                      <a16:colId xmlns:a16="http://schemas.microsoft.com/office/drawing/2014/main" val="1508258168"/>
                    </a:ext>
                  </a:extLst>
                </a:gridCol>
              </a:tblGrid>
              <a:tr h="32224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עקרון הקיימות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1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1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1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1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1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  <a:endParaRPr lang="he-IL" sz="21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50380"/>
                  </a:ext>
                </a:extLst>
              </a:tr>
              <a:tr h="39979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הצנע לכת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הגבלת טקסטיל (חולצות, כובעים וכד')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הפחתת ציוד שמביאים למחנה ביחס למחנה קיץ 2019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צמצום הובלות למחנה ביחס למחנה 2019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שימוש בבדים ממוחזרים בלבד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שימוש בבדים ממוחזרים או ללא בדים בכלל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10247"/>
                  </a:ext>
                </a:extLst>
              </a:tr>
              <a:tr h="55084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כלכלה מקומית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השאלת ציוד בין שבטים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השאלת ציוד בין שבטים מהנהגות שונות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צפייה בסרט העוסק בכלכלה מקומית מקיימת ופיתוח דיון כיצד המחנה ושנה הבאה יפעלו לאור התפיסה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הציוד למחנה נקנה מעסקים מקומיים</a:t>
                      </a:r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ציוד לבניית המחנה נלקח מתוך הקהילה</a:t>
                      </a:r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79480"/>
                  </a:ext>
                </a:extLst>
              </a:tr>
              <a:tr h="39979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אנרגיה ומים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ללא צביעת בדים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הגבלת זמני המקלחת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שימוש בתאורה סולארית בשטח השבטי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שעת כדור הארץ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העברת האוכל שנותר ללא שימוש לחברות המשתמשות בו לייצור ביו-גז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879755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ערבות הדדית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מתחמי שביל על גדר המחנה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מרכזי פעילות לכלל ההנהגה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מרכזי פעילות לכלל ההנהגה עם פעילות בנושא קיימות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יצירת מחסן משותף עם שבט צמוד (הזמנת מכולה משותפת)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יצירת מתחם פעילות לשימוש הנהגתי במחנה (מגרש כדורעף הנהגתי וכו')</a:t>
                      </a:r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67179"/>
                  </a:ext>
                </a:extLst>
              </a:tr>
              <a:tr h="39979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אוכל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אוכל נזרק לפח המיועד לו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מקימים עמדת פירות שטופים פעם ביום לפחות (בין הארוחות)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פעילויות של חיים וסביבה בנושא אוכל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מיטלס</a:t>
                      </a:r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מאנדיי</a:t>
                      </a:r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בישול צמחוני, מזין ומגוון</a:t>
                      </a:r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24744"/>
                  </a:ext>
                </a:extLst>
              </a:tr>
              <a:tr h="66389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פסולת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הפרדת פחים במחנה הקיץ: אוכל, אריזות, קרטונים.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שתייה במחנה על בסיס בקבוקי מים אישיים/כוסות אישיות בלבד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פעילויות דלות עזרים – עד שלושה עזרים לפעולה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שימוש בפסולת לקישוט חזות המחנה</a:t>
                      </a:r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נבנה זמני צופיות אשר מתבססים על שימוש בפסולת הבישול (אריזות, פחיות </a:t>
                      </a:r>
                      <a:r>
                        <a:rPr lang="he-IL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וכו</a:t>
                      </a:r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)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23849"/>
                  </a:ext>
                </a:extLst>
              </a:tr>
              <a:tr h="413687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טבע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האזנה </a:t>
                      </a:r>
                      <a:r>
                        <a:rPr lang="he-IL" sz="900" u="none" strike="noStrike" dirty="0" err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לפודקאסט</a:t>
                      </a:r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המעבדה פרקים 1-7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יצירת פעילות מבוססת טבע בלבד (ללא עזרים וציוד טכנולוגי)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הפחתת זיהום אור – מחנה דל אור, ללא פגיעה ברמה הבטיחותית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הפחתת זיהום קול, מחנה דל רעש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מחנה קיץ בנושא טבע וקיימות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20503"/>
                  </a:ext>
                </a:extLst>
              </a:tr>
              <a:tr h="41500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הרחבת מעגלים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יצירת קבוצת שיחה ברמת הפורום המוביל לקבלת החלטות בנושא קיימות בקיץ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יצירת שיח ובחירת אפיקי הקיימות במחנה עם השכבה הבוגרת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אסיפת</a:t>
                      </a:r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הורים שתוביל הסברה להורים על התנהגות הקיימות בשבט במחנה והלאה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הזמנת הקהילה לקחת חלק במופעי הקיץ</a:t>
                      </a:r>
                    </a:p>
                    <a:p>
                      <a:pPr algn="ctr" rtl="1" fontAlgn="b"/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הזמנת הקהילה למחנה הקיץ</a:t>
                      </a:r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 fontAlgn="b"/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713340"/>
                  </a:ext>
                </a:extLst>
              </a:tr>
              <a:tr h="41500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בריאות ואושר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קיום פעילות ספורטיבית בכל יום במחנה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קיום פעילות המשלבת יצירת תוצר אישי בעל ערך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חניכה תוך שבטית בין השכבות הבוגרות לשכבות הצעירות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קיום פעילות המשלבת יצירת תוצר קבוצתי בעל ערך</a:t>
                      </a:r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יצירת פרויקט משותף המגבש בין מסגרות כחלק מהמפעל</a:t>
                      </a:r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112801"/>
                  </a:ext>
                </a:extLst>
              </a:tr>
              <a:tr h="664904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חינוך לקיימות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קיימת התייחסות לחינוך לקיימות באחת מיחידות התוכן במחנה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מתקיימת במחנה פעילות שיא בתחום אחד מעקרונות הקיימות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 fontAlgn="b"/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יישום הרגלים מקיימים בצורה קבוצתית/שכבתית במחנה</a:t>
                      </a:r>
                    </a:p>
                    <a:p>
                      <a:pPr algn="ctr" rtl="1" fontAlgn="b"/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יצירת הכנה מקדימה למחנה בקבוצות בנושא הקיימות הכוללת התייחסויות לעקרונות הקיימות והודעה מסודרת להורים בנושא</a:t>
                      </a:r>
                    </a:p>
                  </a:txBody>
                  <a:tcPr marL="2207" marR="2207" marT="2207" marB="0" anchor="ctr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u="none" strike="noStrike" dirty="0"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עקרון הקיימות מוביל את המחנה (תכנים, הסברות וכו')</a:t>
                      </a:r>
                      <a:endParaRPr lang="he-IL" sz="900" b="0" i="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 fontAlgn="b"/>
                      <a:endParaRPr lang="he-IL" sz="900" u="none" strike="noStrike" dirty="0"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2207" marR="2207" marT="2207" marB="0" anchor="ctr">
                    <a:solidFill>
                      <a:schemeClr val="accent1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01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414967"/>
      </p:ext>
    </p:extLst>
  </p:cSld>
  <p:clrMapOvr>
    <a:masterClrMapping/>
  </p:clrMapOvr>
</p:sld>
</file>

<file path=ppt/theme/theme1.xml><?xml version="1.0" encoding="utf-8"?>
<a:theme xmlns:a="http://schemas.openxmlformats.org/drawingml/2006/main" name="Floral Pastel Agency by Slidesgo">
  <a:themeElements>
    <a:clrScheme name="Simple Light">
      <a:dk1>
        <a:srgbClr val="4F6F67"/>
      </a:dk1>
      <a:lt1>
        <a:srgbClr val="FFFFFF"/>
      </a:lt1>
      <a:dk2>
        <a:srgbClr val="F7EDE2"/>
      </a:dk2>
      <a:lt2>
        <a:srgbClr val="F4ACB7"/>
      </a:lt2>
      <a:accent1>
        <a:srgbClr val="FFD6BA"/>
      </a:accent1>
      <a:accent2>
        <a:srgbClr val="84A59D"/>
      </a:accent2>
      <a:accent3>
        <a:srgbClr val="BEE3DB"/>
      </a:accent3>
      <a:accent4>
        <a:srgbClr val="595959"/>
      </a:accent4>
      <a:accent5>
        <a:srgbClr val="9B5963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D8D7EF078F64A962746B762952EAD" ma:contentTypeVersion="12" ma:contentTypeDescription="Create a new document." ma:contentTypeScope="" ma:versionID="40e6c900531a5547d548b0384439493b">
  <xsd:schema xmlns:xsd="http://www.w3.org/2001/XMLSchema" xmlns:xs="http://www.w3.org/2001/XMLSchema" xmlns:p="http://schemas.microsoft.com/office/2006/metadata/properties" xmlns:ns2="24d890b0-07f7-4991-b9bf-05c038527ff2" xmlns:ns3="9fca03d8-63cb-4a5b-8d40-71871d7a4d0d" targetNamespace="http://schemas.microsoft.com/office/2006/metadata/properties" ma:root="true" ma:fieldsID="47e8dcfaff3e8bc4f9f9890dd4258274" ns2:_="" ns3:_="">
    <xsd:import namespace="24d890b0-07f7-4991-b9bf-05c038527ff2"/>
    <xsd:import namespace="9fca03d8-63cb-4a5b-8d40-71871d7a4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890b0-07f7-4991-b9bf-05c038527f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a03d8-63cb-4a5b-8d40-71871d7a4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4B09DF-A03B-4FD9-804D-AA2C8A7781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B2C76F-2DE9-4E91-8C3C-A3B6DA52BE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1244A1-B93B-4EB3-A41D-C43AA80A6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d890b0-07f7-4991-b9bf-05c038527ff2"/>
    <ds:schemaRef ds:uri="9fca03d8-63cb-4a5b-8d40-71871d7a4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1578</Words>
  <Application>Microsoft Office PowerPoint</Application>
  <PresentationFormat>‫הצגה על המסך (16:9)</PresentationFormat>
  <Paragraphs>256</Paragraphs>
  <Slides>11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22" baseType="lpstr">
      <vt:lpstr>Syncopate</vt:lpstr>
      <vt:lpstr>Open Sans</vt:lpstr>
      <vt:lpstr>Calibri</vt:lpstr>
      <vt:lpstr>Alef</vt:lpstr>
      <vt:lpstr>Symbol</vt:lpstr>
      <vt:lpstr>Raleway Black</vt:lpstr>
      <vt:lpstr>Raleway</vt:lpstr>
      <vt:lpstr>Arial</vt:lpstr>
      <vt:lpstr>Segoe UI Semilight</vt:lpstr>
      <vt:lpstr>Lato</vt:lpstr>
      <vt:lpstr>Floral Pastel Agency by Slidesgo</vt:lpstr>
      <vt:lpstr>מצגת של PowerPoint‏</vt:lpstr>
      <vt:lpstr>מצגת של PowerPoint‏</vt:lpstr>
      <vt:lpstr>01</vt:lpstr>
      <vt:lpstr>01</vt:lpstr>
      <vt:lpstr>02</vt:lpstr>
      <vt:lpstr>03</vt:lpstr>
      <vt:lpstr>04</vt:lpstr>
      <vt:lpstr>מצגת של PowerPoint‏</vt:lpstr>
      <vt:lpstr>תו קיימות – מחנה קיץ - מתוקף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נדב עומר</dc:creator>
  <cp:lastModifiedBy>ohad.tshwartz@outlook.co.il</cp:lastModifiedBy>
  <cp:revision>2</cp:revision>
  <dcterms:modified xsi:type="dcterms:W3CDTF">2022-06-01T07:04:24Z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0x0101003EBD8D7EF078F64A962746B762952EAD</vt:lpwstr>
  </property>
</Properties>
</file>