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739" r:id="rId1"/>
  </p:sldMasterIdLst>
  <p:notesMasterIdLst>
    <p:notesMasterId r:id="rId7"/>
  </p:notesMasterIdLst>
  <p:sldIdLst>
    <p:sldId id="305" r:id="rId2"/>
    <p:sldId id="314" r:id="rId3"/>
    <p:sldId id="315" r:id="rId4"/>
    <p:sldId id="310" r:id="rId5"/>
    <p:sldId id="308" r:id="rId6"/>
  </p:sldIdLst>
  <p:sldSz cx="9144000" cy="6858000" type="screen4x3"/>
  <p:notesSz cx="6797675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506"/>
    <a:srgbClr val="C2EAEA"/>
    <a:srgbClr val="D1CFBF"/>
    <a:srgbClr val="2451A9"/>
    <a:srgbClr val="4B6D86"/>
    <a:srgbClr val="806A50"/>
    <a:srgbClr val="394CAC"/>
    <a:srgbClr val="CCC6C6"/>
    <a:srgbClr val="A05A17"/>
    <a:srgbClr val="87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D4E624-9EDD-4539-8D69-907374A2F219}" v="35" dt="2022-05-31T14:21:44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39" autoAdjust="0"/>
    <p:restoredTop sz="96327"/>
  </p:normalViewPr>
  <p:slideViewPr>
    <p:cSldViewPr snapToGrid="0" snapToObjects="1">
      <p:cViewPr varScale="1">
        <p:scale>
          <a:sx n="76" d="100"/>
          <a:sy n="76" d="100"/>
        </p:scale>
        <p:origin x="1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דניאל עמירה" userId="679171b2-9ac5-4da3-a74f-7565e0d8fd91" providerId="ADAL" clId="{A1D4E624-9EDD-4539-8D69-907374A2F219}"/>
    <pc:docChg chg="undo custSel addSld delSld modSld sldOrd modMainMaster modNotesMaster">
      <pc:chgData name="דניאל עמירה" userId="679171b2-9ac5-4da3-a74f-7565e0d8fd91" providerId="ADAL" clId="{A1D4E624-9EDD-4539-8D69-907374A2F219}" dt="2022-05-31T14:22:18.690" v="626" actId="207"/>
      <pc:docMkLst>
        <pc:docMk/>
      </pc:docMkLst>
      <pc:sldChg chg="modSp del mod">
        <pc:chgData name="דניאל עמירה" userId="679171b2-9ac5-4da3-a74f-7565e0d8fd91" providerId="ADAL" clId="{A1D4E624-9EDD-4539-8D69-907374A2F219}" dt="2022-05-31T09:14:44.597" v="3" actId="47"/>
        <pc:sldMkLst>
          <pc:docMk/>
          <pc:sldMk cId="3875219306" sldId="256"/>
        </pc:sldMkLst>
        <pc:picChg chg="mod">
          <ac:chgData name="דניאל עמירה" userId="679171b2-9ac5-4da3-a74f-7565e0d8fd91" providerId="ADAL" clId="{A1D4E624-9EDD-4539-8D69-907374A2F219}" dt="2022-05-31T09:13:02.522" v="1" actId="1076"/>
          <ac:picMkLst>
            <pc:docMk/>
            <pc:sldMk cId="3875219306" sldId="256"/>
            <ac:picMk id="12" creationId="{1B812207-E362-7F42-9A9C-E2E2FFC2114E}"/>
          </ac:picMkLst>
        </pc:picChg>
      </pc:sldChg>
      <pc:sldChg chg="del">
        <pc:chgData name="דניאל עמירה" userId="679171b2-9ac5-4da3-a74f-7565e0d8fd91" providerId="ADAL" clId="{A1D4E624-9EDD-4539-8D69-907374A2F219}" dt="2022-05-31T09:18:12.106" v="11" actId="47"/>
        <pc:sldMkLst>
          <pc:docMk/>
          <pc:sldMk cId="1248436451" sldId="266"/>
        </pc:sldMkLst>
      </pc:sldChg>
      <pc:sldChg chg="del">
        <pc:chgData name="דניאל עמירה" userId="679171b2-9ac5-4da3-a74f-7565e0d8fd91" providerId="ADAL" clId="{A1D4E624-9EDD-4539-8D69-907374A2F219}" dt="2022-05-31T09:18:07.945" v="10" actId="47"/>
        <pc:sldMkLst>
          <pc:docMk/>
          <pc:sldMk cId="2029301340" sldId="269"/>
        </pc:sldMkLst>
      </pc:sldChg>
      <pc:sldChg chg="modSp del">
        <pc:chgData name="דניאל עמירה" userId="679171b2-9ac5-4da3-a74f-7565e0d8fd91" providerId="ADAL" clId="{A1D4E624-9EDD-4539-8D69-907374A2F219}" dt="2022-05-31T09:32:23.279" v="271" actId="47"/>
        <pc:sldMkLst>
          <pc:docMk/>
          <pc:sldMk cId="2380806626" sldId="280"/>
        </pc:sldMkLst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2380806626" sldId="280"/>
            <ac:spMk id="5" creationId="{9859A2E9-92C0-4E85-8417-86B1BF458037}"/>
          </ac:spMkLst>
        </pc:sp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2380806626" sldId="280"/>
            <ac:picMk id="4" creationId="{16F97EB7-5E0C-4E0B-ADBE-5CA42BA1F20D}"/>
          </ac:picMkLst>
        </pc:picChg>
      </pc:sldChg>
      <pc:sldChg chg="modSp del modNotes">
        <pc:chgData name="דניאל עמירה" userId="679171b2-9ac5-4da3-a74f-7565e0d8fd91" providerId="ADAL" clId="{A1D4E624-9EDD-4539-8D69-907374A2F219}" dt="2022-05-31T09:32:18.250" v="268" actId="47"/>
        <pc:sldMkLst>
          <pc:docMk/>
          <pc:sldMk cId="816764206" sldId="293"/>
        </pc:sldMkLst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2" creationId="{9C09A7A5-E4A6-41C6-BD34-559FEBE4289B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18" creationId="{3F0E64EF-0C89-463F-A16F-900CC0A43701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44" creationId="{421BDA83-51E1-4155-907C-ACEC2D327522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55" creationId="{478A521E-170C-4868-87A7-62A8E3C6BB68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64" creationId="{4B3F6EB7-B3E4-4E58-B5CB-86563A0D2788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67" creationId="{A3305E12-73A9-4259-81B6-B4A8B9A0A5B7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70" creationId="{E2826B92-27E4-4B47-9C38-B7F6676050A8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72" creationId="{AF86CC17-ABA1-4644-8A46-997E8CE82A16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73" creationId="{3689A3A1-FB86-4721-BF64-96903159B410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75" creationId="{965214C2-6CA2-4D13-88AE-ED555374E77A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76" creationId="{A07C35C9-8E21-4E37-BB57-EB4C2849BC04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77" creationId="{BB7B4E5A-FE70-409B-93D2-7713A83A5242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80" creationId="{988A9D82-4586-496F-8A23-29CDAB439A8C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81" creationId="{682FD498-E7EA-4920-8F2B-342B46CCA13F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816764206" sldId="293"/>
            <ac:spMk id="82" creationId="{A7E74B45-B0D3-4CAF-9B31-44C5FE59898E}"/>
          </ac:spMkLst>
        </pc:spChg>
        <pc:grpChg chg="mod">
          <ac:chgData name="דניאל עמירה" userId="679171b2-9ac5-4da3-a74f-7565e0d8fd91" providerId="ADAL" clId="{A1D4E624-9EDD-4539-8D69-907374A2F219}" dt="2022-05-31T09:22:18.264" v="41"/>
          <ac:grpSpMkLst>
            <pc:docMk/>
            <pc:sldMk cId="816764206" sldId="293"/>
            <ac:grpSpMk id="15" creationId="{AB55236E-B022-4EE9-8FF8-E423ECEA2CD6}"/>
          </ac:grpSpMkLst>
        </pc:grp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816764206" sldId="293"/>
            <ac:picMk id="4" creationId="{986CB41F-5281-9344-BF0A-E0433402598B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816764206" sldId="293"/>
            <ac:picMk id="7" creationId="{5E2E8BE1-48C1-4B70-8366-C060F6B6EF3D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816764206" sldId="293"/>
            <ac:picMk id="8" creationId="{C676A311-3164-4576-B803-19C0472DF934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816764206" sldId="293"/>
            <ac:picMk id="10" creationId="{C5C4ABEF-43E1-4D96-8D9C-CA2EF65102F3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816764206" sldId="293"/>
            <ac:picMk id="11" creationId="{D173E049-C581-4BC1-8EEB-588D02F9D6A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816764206" sldId="293"/>
            <ac:picMk id="12" creationId="{EB786FDA-4FD6-4F78-B973-02F158A0CE38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816764206" sldId="293"/>
            <ac:picMk id="13" creationId="{2EA36F03-3DDA-439D-A086-B594912FB9E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816764206" sldId="293"/>
            <ac:picMk id="14" creationId="{2E74F58D-891F-47C1-91CA-A4AC59DFCC11}"/>
          </ac:picMkLst>
        </pc:picChg>
      </pc:sldChg>
      <pc:sldChg chg="modSp del modNotes">
        <pc:chgData name="דניאל עמירה" userId="679171b2-9ac5-4da3-a74f-7565e0d8fd91" providerId="ADAL" clId="{A1D4E624-9EDD-4539-8D69-907374A2F219}" dt="2022-05-31T09:32:19.611" v="269" actId="47"/>
        <pc:sldMkLst>
          <pc:docMk/>
          <pc:sldMk cId="3316421460" sldId="296"/>
        </pc:sldMkLst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3316421460" sldId="296"/>
            <ac:spMk id="16" creationId="{597B6429-CCD6-4276-A12B-F84C48F5797B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3316421460" sldId="296"/>
            <ac:spMk id="20" creationId="{771DC24E-9041-4E54-BA3E-E354053DEDFA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3316421460" sldId="296"/>
            <ac:spMk id="21" creationId="{E1A7AB33-B38F-4219-AFBD-9457D5371834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3316421460" sldId="296"/>
            <ac:spMk id="22" creationId="{A2F9D3F7-F4FF-4163-9FA0-5AC871E3616D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3316421460" sldId="296"/>
            <ac:spMk id="25" creationId="{53D3608D-C821-42AF-B900-19D0AB479E0B}"/>
          </ac:spMkLst>
        </pc:spChg>
        <pc:grpChg chg="mod">
          <ac:chgData name="דניאל עמירה" userId="679171b2-9ac5-4da3-a74f-7565e0d8fd91" providerId="ADAL" clId="{A1D4E624-9EDD-4539-8D69-907374A2F219}" dt="2022-05-31T09:22:18.264" v="41"/>
          <ac:grpSpMkLst>
            <pc:docMk/>
            <pc:sldMk cId="3316421460" sldId="296"/>
            <ac:grpSpMk id="15" creationId="{AB55236E-B022-4EE9-8FF8-E423ECEA2CD6}"/>
          </ac:grpSpMkLst>
        </pc:grp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4" creationId="{986CB41F-5281-9344-BF0A-E0433402598B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7" creationId="{5E2E8BE1-48C1-4B70-8366-C060F6B6EF3D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8" creationId="{C676A311-3164-4576-B803-19C0472DF934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10" creationId="{C5C4ABEF-43E1-4D96-8D9C-CA2EF65102F3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11" creationId="{D173E049-C581-4BC1-8EEB-588D02F9D6A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12" creationId="{EB786FDA-4FD6-4F78-B973-02F158A0CE38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13" creationId="{2EA36F03-3DDA-439D-A086-B594912FB9E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14" creationId="{2E74F58D-891F-47C1-91CA-A4AC59DFCC11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27" creationId="{9E6DC23B-3E42-4BAC-B944-7EE22285E99E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29" creationId="{F6DEF97E-A690-4EA7-AD8D-1AB3230D132E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31" creationId="{1D83B25B-49A2-4B45-9789-2BA5FD1C0D09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316421460" sldId="296"/>
            <ac:picMk id="33" creationId="{317BB82A-EFE8-4B64-B5B3-66AE251C4EF0}"/>
          </ac:picMkLst>
        </pc:picChg>
        <pc:cxnChg chg="mod">
          <ac:chgData name="דניאל עמירה" userId="679171b2-9ac5-4da3-a74f-7565e0d8fd91" providerId="ADAL" clId="{A1D4E624-9EDD-4539-8D69-907374A2F219}" dt="2022-05-31T09:22:18.264" v="41"/>
          <ac:cxnSpMkLst>
            <pc:docMk/>
            <pc:sldMk cId="3316421460" sldId="296"/>
            <ac:cxnSpMk id="6" creationId="{4909FDF6-1DE7-4F7F-BCA8-C8E9D058724F}"/>
          </ac:cxnSpMkLst>
        </pc:cxnChg>
        <pc:cxnChg chg="mod">
          <ac:chgData name="דניאל עמירה" userId="679171b2-9ac5-4da3-a74f-7565e0d8fd91" providerId="ADAL" clId="{A1D4E624-9EDD-4539-8D69-907374A2F219}" dt="2022-05-31T09:22:18.264" v="41"/>
          <ac:cxnSpMkLst>
            <pc:docMk/>
            <pc:sldMk cId="3316421460" sldId="296"/>
            <ac:cxnSpMk id="23" creationId="{D84718A9-23FE-43DD-9E10-0382A25CD817}"/>
          </ac:cxnSpMkLst>
        </pc:cxnChg>
      </pc:sldChg>
      <pc:sldChg chg="modSp del">
        <pc:chgData name="דניאל עמירה" userId="679171b2-9ac5-4da3-a74f-7565e0d8fd91" providerId="ADAL" clId="{A1D4E624-9EDD-4539-8D69-907374A2F219}" dt="2022-05-31T09:32:22.326" v="270" actId="47"/>
        <pc:sldMkLst>
          <pc:docMk/>
          <pc:sldMk cId="3637556653" sldId="301"/>
        </pc:sldMkLst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3637556653" sldId="301"/>
            <ac:spMk id="2" creationId="{C5C40CAC-5B55-4DE7-903E-6C390D60D034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3637556653" sldId="301"/>
            <ac:spMk id="5" creationId="{9859A2E9-92C0-4E85-8417-86B1BF458037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3637556653" sldId="301"/>
            <ac:spMk id="6" creationId="{CC0D425E-3D0E-40FC-AF29-C8751F1AD1D6}"/>
          </ac:spMkLst>
        </pc:sp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637556653" sldId="301"/>
            <ac:picMk id="4" creationId="{16F97EB7-5E0C-4E0B-ADBE-5CA42BA1F20D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3637556653" sldId="301"/>
            <ac:picMk id="7" creationId="{55771892-EAA3-405C-92F6-282EDDC47265}"/>
          </ac:picMkLst>
        </pc:picChg>
      </pc:sldChg>
      <pc:sldChg chg="modSp del modNotes">
        <pc:chgData name="דניאל עמירה" userId="679171b2-9ac5-4da3-a74f-7565e0d8fd91" providerId="ADAL" clId="{A1D4E624-9EDD-4539-8D69-907374A2F219}" dt="2022-05-31T09:32:14.831" v="266" actId="47"/>
        <pc:sldMkLst>
          <pc:docMk/>
          <pc:sldMk cId="178462704" sldId="302"/>
        </pc:sldMkLst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78462704" sldId="302"/>
            <ac:spMk id="18" creationId="{CA185744-F9CF-4352-9F62-3FF0D3A0D6B5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78462704" sldId="302"/>
            <ac:spMk id="19" creationId="{A91BD80F-A283-4432-B4A0-201084966731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78462704" sldId="302"/>
            <ac:spMk id="24" creationId="{287E0E42-8D8C-44EF-8412-78B400335230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78462704" sldId="302"/>
            <ac:spMk id="25" creationId="{AA968AFB-013C-456D-BE71-3BF81C9614A2}"/>
          </ac:spMkLst>
        </pc:spChg>
        <pc:grpChg chg="mod">
          <ac:chgData name="דניאל עמירה" userId="679171b2-9ac5-4da3-a74f-7565e0d8fd91" providerId="ADAL" clId="{A1D4E624-9EDD-4539-8D69-907374A2F219}" dt="2022-05-31T09:22:18.264" v="41"/>
          <ac:grpSpMkLst>
            <pc:docMk/>
            <pc:sldMk cId="178462704" sldId="302"/>
            <ac:grpSpMk id="15" creationId="{AB55236E-B022-4EE9-8FF8-E423ECEA2CD6}"/>
          </ac:grpSpMkLst>
        </pc:grpChg>
        <pc:grpChg chg="mod">
          <ac:chgData name="דניאל עמירה" userId="679171b2-9ac5-4da3-a74f-7565e0d8fd91" providerId="ADAL" clId="{A1D4E624-9EDD-4539-8D69-907374A2F219}" dt="2022-05-31T09:22:18.264" v="41"/>
          <ac:grpSpMkLst>
            <pc:docMk/>
            <pc:sldMk cId="178462704" sldId="302"/>
            <ac:grpSpMk id="17" creationId="{BB34E830-3CA1-4681-B09C-C7B83F07D1C5}"/>
          </ac:grpSpMkLst>
        </pc:grpChg>
        <pc:grpChg chg="mod">
          <ac:chgData name="דניאל עמירה" userId="679171b2-9ac5-4da3-a74f-7565e0d8fd91" providerId="ADAL" clId="{A1D4E624-9EDD-4539-8D69-907374A2F219}" dt="2022-05-31T09:22:18.264" v="41"/>
          <ac:grpSpMkLst>
            <pc:docMk/>
            <pc:sldMk cId="178462704" sldId="302"/>
            <ac:grpSpMk id="21" creationId="{91B8B8A3-B67C-4CA5-BCA8-39F02EDAE1A4}"/>
          </ac:grpSpMkLst>
        </pc:grpChg>
        <pc:graphicFrameChg chg="mod">
          <ac:chgData name="דניאל עמירה" userId="679171b2-9ac5-4da3-a74f-7565e0d8fd91" providerId="ADAL" clId="{A1D4E624-9EDD-4539-8D69-907374A2F219}" dt="2022-05-31T09:22:18.264" v="41"/>
          <ac:graphicFrameMkLst>
            <pc:docMk/>
            <pc:sldMk cId="178462704" sldId="302"/>
            <ac:graphicFrameMk id="20" creationId="{578BA0AF-FFC2-4B04-BC83-C0A06BD2E0D7}"/>
          </ac:graphicFrameMkLst>
        </pc:graphicFrame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4" creationId="{986CB41F-5281-9344-BF0A-E0433402598B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7" creationId="{5E2E8BE1-48C1-4B70-8366-C060F6B6EF3D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8" creationId="{C676A311-3164-4576-B803-19C0472DF934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10" creationId="{C5C4ABEF-43E1-4D96-8D9C-CA2EF65102F3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11" creationId="{D173E049-C581-4BC1-8EEB-588D02F9D6A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12" creationId="{EB786FDA-4FD6-4F78-B973-02F158A0CE38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13" creationId="{2EA36F03-3DDA-439D-A086-B594912FB9E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14" creationId="{2E74F58D-891F-47C1-91CA-A4AC59DFCC11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22" creationId="{B53B72FB-A408-420D-AD76-3AF3AAD97132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8462704" sldId="302"/>
            <ac:picMk id="23" creationId="{D1913DCE-8655-4B65-9D1E-924C552F2EA1}"/>
          </ac:picMkLst>
        </pc:picChg>
      </pc:sldChg>
      <pc:sldChg chg="modSp del modNotes">
        <pc:chgData name="דניאל עמירה" userId="679171b2-9ac5-4da3-a74f-7565e0d8fd91" providerId="ADAL" clId="{A1D4E624-9EDD-4539-8D69-907374A2F219}" dt="2022-05-31T09:34:40.398" v="277" actId="47"/>
        <pc:sldMkLst>
          <pc:docMk/>
          <pc:sldMk cId="1709668002" sldId="303"/>
        </pc:sldMkLst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709668002" sldId="303"/>
            <ac:spMk id="25" creationId="{5876199B-AEF3-42F9-A0CA-E3345D989AE8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709668002" sldId="303"/>
            <ac:spMk id="26" creationId="{7BDF845E-E016-4D64-866C-5482D4348E93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709668002" sldId="303"/>
            <ac:spMk id="27" creationId="{3DF61A22-1583-45B0-AE1B-E77EA621E115}"/>
          </ac:spMkLst>
        </pc:spChg>
        <pc:grpChg chg="mod">
          <ac:chgData name="דניאל עמירה" userId="679171b2-9ac5-4da3-a74f-7565e0d8fd91" providerId="ADAL" clId="{A1D4E624-9EDD-4539-8D69-907374A2F219}" dt="2022-05-31T09:22:18.264" v="41"/>
          <ac:grpSpMkLst>
            <pc:docMk/>
            <pc:sldMk cId="1709668002" sldId="303"/>
            <ac:grpSpMk id="15" creationId="{AB55236E-B022-4EE9-8FF8-E423ECEA2CD6}"/>
          </ac:grpSpMkLst>
        </pc:grp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09668002" sldId="303"/>
            <ac:picMk id="4" creationId="{986CB41F-5281-9344-BF0A-E0433402598B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09668002" sldId="303"/>
            <ac:picMk id="7" creationId="{5E2E8BE1-48C1-4B70-8366-C060F6B6EF3D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09668002" sldId="303"/>
            <ac:picMk id="8" creationId="{C676A311-3164-4576-B803-19C0472DF934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09668002" sldId="303"/>
            <ac:picMk id="11" creationId="{D173E049-C581-4BC1-8EEB-588D02F9D6A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09668002" sldId="303"/>
            <ac:picMk id="12" creationId="{EB786FDA-4FD6-4F78-B973-02F158A0CE38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09668002" sldId="303"/>
            <ac:picMk id="13" creationId="{2EA36F03-3DDA-439D-A086-B594912FB9E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709668002" sldId="303"/>
            <ac:picMk id="14" creationId="{2E74F58D-891F-47C1-91CA-A4AC59DFCC11}"/>
          </ac:picMkLst>
        </pc:picChg>
        <pc:cxnChg chg="mod">
          <ac:chgData name="דניאל עמירה" userId="679171b2-9ac5-4da3-a74f-7565e0d8fd91" providerId="ADAL" clId="{A1D4E624-9EDD-4539-8D69-907374A2F219}" dt="2022-05-31T09:22:18.264" v="41"/>
          <ac:cxnSpMkLst>
            <pc:docMk/>
            <pc:sldMk cId="1709668002" sldId="303"/>
            <ac:cxnSpMk id="6" creationId="{4909FDF6-1DE7-4F7F-BCA8-C8E9D058724F}"/>
          </ac:cxnSpMkLst>
        </pc:cxnChg>
        <pc:cxnChg chg="mod">
          <ac:chgData name="דניאל עמירה" userId="679171b2-9ac5-4da3-a74f-7565e0d8fd91" providerId="ADAL" clId="{A1D4E624-9EDD-4539-8D69-907374A2F219}" dt="2022-05-31T09:22:18.264" v="41"/>
          <ac:cxnSpMkLst>
            <pc:docMk/>
            <pc:sldMk cId="1709668002" sldId="303"/>
            <ac:cxnSpMk id="23" creationId="{D84718A9-23FE-43DD-9E10-0382A25CD817}"/>
          </ac:cxnSpMkLst>
        </pc:cxnChg>
      </pc:sldChg>
      <pc:sldChg chg="modSp del modNotes">
        <pc:chgData name="דניאל עמירה" userId="679171b2-9ac5-4da3-a74f-7565e0d8fd91" providerId="ADAL" clId="{A1D4E624-9EDD-4539-8D69-907374A2F219}" dt="2022-05-31T09:32:16.868" v="267" actId="47"/>
        <pc:sldMkLst>
          <pc:docMk/>
          <pc:sldMk cId="1850744064" sldId="304"/>
        </pc:sldMkLst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850744064" sldId="304"/>
            <ac:spMk id="16" creationId="{A7CBA687-6E4D-4AEB-AD94-D8ABBAB9F14A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850744064" sldId="304"/>
            <ac:spMk id="17" creationId="{1C107A0D-1E04-4B15-B744-833517CE5FCE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850744064" sldId="304"/>
            <ac:spMk id="18" creationId="{751E02EC-8D34-47CE-93CC-02BB175EEBCC}"/>
          </ac:spMkLst>
        </pc:spChg>
        <pc:grpChg chg="mod">
          <ac:chgData name="דניאל עמירה" userId="679171b2-9ac5-4da3-a74f-7565e0d8fd91" providerId="ADAL" clId="{A1D4E624-9EDD-4539-8D69-907374A2F219}" dt="2022-05-31T09:22:18.264" v="41"/>
          <ac:grpSpMkLst>
            <pc:docMk/>
            <pc:sldMk cId="1850744064" sldId="304"/>
            <ac:grpSpMk id="15" creationId="{AB55236E-B022-4EE9-8FF8-E423ECEA2CD6}"/>
          </ac:grpSpMkLst>
        </pc:grp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850744064" sldId="304"/>
            <ac:picMk id="4" creationId="{986CB41F-5281-9344-BF0A-E0433402598B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850744064" sldId="304"/>
            <ac:picMk id="7" creationId="{5E2E8BE1-48C1-4B70-8366-C060F6B6EF3D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850744064" sldId="304"/>
            <ac:picMk id="8" creationId="{C676A311-3164-4576-B803-19C0472DF934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850744064" sldId="304"/>
            <ac:picMk id="11" creationId="{D173E049-C581-4BC1-8EEB-588D02F9D6A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850744064" sldId="304"/>
            <ac:picMk id="12" creationId="{EB786FDA-4FD6-4F78-B973-02F158A0CE38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850744064" sldId="304"/>
            <ac:picMk id="13" creationId="{2EA36F03-3DDA-439D-A086-B594912FB9E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850744064" sldId="304"/>
            <ac:picMk id="14" creationId="{2E74F58D-891F-47C1-91CA-A4AC59DFCC11}"/>
          </ac:picMkLst>
        </pc:picChg>
        <pc:cxnChg chg="mod">
          <ac:chgData name="דניאל עמירה" userId="679171b2-9ac5-4da3-a74f-7565e0d8fd91" providerId="ADAL" clId="{A1D4E624-9EDD-4539-8D69-907374A2F219}" dt="2022-05-31T09:22:18.264" v="41"/>
          <ac:cxnSpMkLst>
            <pc:docMk/>
            <pc:sldMk cId="1850744064" sldId="304"/>
            <ac:cxnSpMk id="6" creationId="{4909FDF6-1DE7-4F7F-BCA8-C8E9D058724F}"/>
          </ac:cxnSpMkLst>
        </pc:cxnChg>
      </pc:sldChg>
      <pc:sldChg chg="addSp delSp modSp mod ord modTransition modNotes">
        <pc:chgData name="דניאל עמירה" userId="679171b2-9ac5-4da3-a74f-7565e0d8fd91" providerId="ADAL" clId="{A1D4E624-9EDD-4539-8D69-907374A2F219}" dt="2022-05-31T14:22:18.690" v="626" actId="207"/>
        <pc:sldMkLst>
          <pc:docMk/>
          <pc:sldMk cId="146548058" sldId="305"/>
        </pc:sldMkLst>
        <pc:spChg chg="del mod">
          <ac:chgData name="דניאל עמירה" userId="679171b2-9ac5-4da3-a74f-7565e0d8fd91" providerId="ADAL" clId="{A1D4E624-9EDD-4539-8D69-907374A2F219}" dt="2022-05-31T09:23:32.704" v="136" actId="478"/>
          <ac:spMkLst>
            <pc:docMk/>
            <pc:sldMk cId="146548058" sldId="305"/>
            <ac:spMk id="25" creationId="{5876199B-AEF3-42F9-A0CA-E3345D989AE8}"/>
          </ac:spMkLst>
        </pc:spChg>
        <pc:spChg chg="mod">
          <ac:chgData name="דניאל עמירה" userId="679171b2-9ac5-4da3-a74f-7565e0d8fd91" providerId="ADAL" clId="{A1D4E624-9EDD-4539-8D69-907374A2F219}" dt="2022-05-31T14:22:18.690" v="626" actId="207"/>
          <ac:spMkLst>
            <pc:docMk/>
            <pc:sldMk cId="146548058" sldId="305"/>
            <ac:spMk id="26" creationId="{7BDF845E-E016-4D64-866C-5482D4348E93}"/>
          </ac:spMkLst>
        </pc:spChg>
        <pc:grpChg chg="mod">
          <ac:chgData name="דניאל עמירה" userId="679171b2-9ac5-4da3-a74f-7565e0d8fd91" providerId="ADAL" clId="{A1D4E624-9EDD-4539-8D69-907374A2F219}" dt="2022-05-31T09:22:18.264" v="41"/>
          <ac:grpSpMkLst>
            <pc:docMk/>
            <pc:sldMk cId="146548058" sldId="305"/>
            <ac:grpSpMk id="15" creationId="{AB55236E-B022-4EE9-8FF8-E423ECEA2CD6}"/>
          </ac:grpSpMkLst>
        </pc:grp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46548058" sldId="305"/>
            <ac:picMk id="4" creationId="{986CB41F-5281-9344-BF0A-E0433402598B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46548058" sldId="305"/>
            <ac:picMk id="7" creationId="{5E2E8BE1-48C1-4B70-8366-C060F6B6EF3D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46548058" sldId="305"/>
            <ac:picMk id="8" creationId="{C676A311-3164-4576-B803-19C0472DF934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46548058" sldId="305"/>
            <ac:picMk id="11" creationId="{D173E049-C581-4BC1-8EEB-588D02F9D6A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46548058" sldId="305"/>
            <ac:picMk id="12" creationId="{EB786FDA-4FD6-4F78-B973-02F158A0CE38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46548058" sldId="305"/>
            <ac:picMk id="13" creationId="{2EA36F03-3DDA-439D-A086-B594912FB9E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146548058" sldId="305"/>
            <ac:picMk id="14" creationId="{2E74F58D-891F-47C1-91CA-A4AC59DFCC11}"/>
          </ac:picMkLst>
        </pc:picChg>
        <pc:picChg chg="add mod">
          <ac:chgData name="דניאל עמירה" userId="679171b2-9ac5-4da3-a74f-7565e0d8fd91" providerId="ADAL" clId="{A1D4E624-9EDD-4539-8D69-907374A2F219}" dt="2022-05-31T09:24:11.556" v="144" actId="1076"/>
          <ac:picMkLst>
            <pc:docMk/>
            <pc:sldMk cId="146548058" sldId="305"/>
            <ac:picMk id="16" creationId="{CAEFC522-0599-2134-2887-DE97BB0165F4}"/>
          </ac:picMkLst>
        </pc:picChg>
        <pc:picChg chg="add mod">
          <ac:chgData name="דניאל עמירה" userId="679171b2-9ac5-4da3-a74f-7565e0d8fd91" providerId="ADAL" clId="{A1D4E624-9EDD-4539-8D69-907374A2F219}" dt="2022-05-31T09:25:15.156" v="156" actId="1582"/>
          <ac:picMkLst>
            <pc:docMk/>
            <pc:sldMk cId="146548058" sldId="305"/>
            <ac:picMk id="17" creationId="{8FD63B21-6AA0-0A14-1DE0-AB21E09EA2C0}"/>
          </ac:picMkLst>
        </pc:picChg>
        <pc:cxnChg chg="mod">
          <ac:chgData name="דניאל עמירה" userId="679171b2-9ac5-4da3-a74f-7565e0d8fd91" providerId="ADAL" clId="{A1D4E624-9EDD-4539-8D69-907374A2F219}" dt="2022-05-31T09:22:18.264" v="41"/>
          <ac:cxnSpMkLst>
            <pc:docMk/>
            <pc:sldMk cId="146548058" sldId="305"/>
            <ac:cxnSpMk id="6" creationId="{4909FDF6-1DE7-4F7F-BCA8-C8E9D058724F}"/>
          </ac:cxnSpMkLst>
        </pc:cxnChg>
        <pc:cxnChg chg="del mod">
          <ac:chgData name="דניאל עמירה" userId="679171b2-9ac5-4da3-a74f-7565e0d8fd91" providerId="ADAL" clId="{A1D4E624-9EDD-4539-8D69-907374A2F219}" dt="2022-05-31T09:23:33.471" v="137" actId="478"/>
          <ac:cxnSpMkLst>
            <pc:docMk/>
            <pc:sldMk cId="146548058" sldId="305"/>
            <ac:cxnSpMk id="23" creationId="{D84718A9-23FE-43DD-9E10-0382A25CD817}"/>
          </ac:cxnSpMkLst>
        </pc:cxnChg>
      </pc:sldChg>
      <pc:sldChg chg="addSp delSp modSp mod modNotes">
        <pc:chgData name="דניאל עמירה" userId="679171b2-9ac5-4da3-a74f-7565e0d8fd91" providerId="ADAL" clId="{A1D4E624-9EDD-4539-8D69-907374A2F219}" dt="2022-05-31T14:21:51.920" v="625" actId="1076"/>
        <pc:sldMkLst>
          <pc:docMk/>
          <pc:sldMk cId="926164599" sldId="308"/>
        </pc:sldMkLst>
        <pc:spChg chg="add del mod">
          <ac:chgData name="דניאל עמירה" userId="679171b2-9ac5-4da3-a74f-7565e0d8fd91" providerId="ADAL" clId="{A1D4E624-9EDD-4539-8D69-907374A2F219}" dt="2022-05-31T14:20:44.632" v="616" actId="1076"/>
          <ac:spMkLst>
            <pc:docMk/>
            <pc:sldMk cId="926164599" sldId="308"/>
            <ac:spMk id="25" creationId="{5876199B-AEF3-42F9-A0CA-E3345D989AE8}"/>
          </ac:spMkLst>
        </pc:spChg>
        <pc:spChg chg="del mod">
          <ac:chgData name="דניאל עמירה" userId="679171b2-9ac5-4da3-a74f-7565e0d8fd91" providerId="ADAL" clId="{A1D4E624-9EDD-4539-8D69-907374A2F219}" dt="2022-05-31T14:15:44.269" v="478" actId="478"/>
          <ac:spMkLst>
            <pc:docMk/>
            <pc:sldMk cId="926164599" sldId="308"/>
            <ac:spMk id="26" creationId="{7BDF845E-E016-4D64-866C-5482D4348E93}"/>
          </ac:spMkLst>
        </pc:spChg>
        <pc:grpChg chg="mod">
          <ac:chgData name="דניאל עמירה" userId="679171b2-9ac5-4da3-a74f-7565e0d8fd91" providerId="ADAL" clId="{A1D4E624-9EDD-4539-8D69-907374A2F219}" dt="2022-05-31T14:20:41.689" v="615" actId="1076"/>
          <ac:grpSpMkLst>
            <pc:docMk/>
            <pc:sldMk cId="926164599" sldId="308"/>
            <ac:grpSpMk id="15" creationId="{AB55236E-B022-4EE9-8FF8-E423ECEA2CD6}"/>
          </ac:grpSpMkLst>
        </pc:grpChg>
        <pc:picChg chg="add mod">
          <ac:chgData name="דניאל עמירה" userId="679171b2-9ac5-4da3-a74f-7565e0d8fd91" providerId="ADAL" clId="{A1D4E624-9EDD-4539-8D69-907374A2F219}" dt="2022-05-31T14:21:41.839" v="621" actId="1076"/>
          <ac:picMkLst>
            <pc:docMk/>
            <pc:sldMk cId="926164599" sldId="308"/>
            <ac:picMk id="3" creationId="{AD2EA703-9EC9-8122-D3A0-E39F52E5B463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926164599" sldId="308"/>
            <ac:picMk id="4" creationId="{986CB41F-5281-9344-BF0A-E0433402598B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926164599" sldId="308"/>
            <ac:picMk id="7" creationId="{5E2E8BE1-48C1-4B70-8366-C060F6B6EF3D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926164599" sldId="308"/>
            <ac:picMk id="8" creationId="{C676A311-3164-4576-B803-19C0472DF934}"/>
          </ac:picMkLst>
        </pc:picChg>
        <pc:picChg chg="add mod">
          <ac:chgData name="דניאל עמירה" userId="679171b2-9ac5-4da3-a74f-7565e0d8fd91" providerId="ADAL" clId="{A1D4E624-9EDD-4539-8D69-907374A2F219}" dt="2022-05-31T14:21:51.920" v="625" actId="1076"/>
          <ac:picMkLst>
            <pc:docMk/>
            <pc:sldMk cId="926164599" sldId="308"/>
            <ac:picMk id="9" creationId="{925A9D4A-164B-844A-F1F7-1C96EF465424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926164599" sldId="308"/>
            <ac:picMk id="11" creationId="{D173E049-C581-4BC1-8EEB-588D02F9D6A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926164599" sldId="308"/>
            <ac:picMk id="12" creationId="{EB786FDA-4FD6-4F78-B973-02F158A0CE38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926164599" sldId="308"/>
            <ac:picMk id="13" creationId="{2EA36F03-3DDA-439D-A086-B594912FB9E7}"/>
          </ac:picMkLst>
        </pc:picChg>
        <pc:picChg chg="mod">
          <ac:chgData name="דניאל עמירה" userId="679171b2-9ac5-4da3-a74f-7565e0d8fd91" providerId="ADAL" clId="{A1D4E624-9EDD-4539-8D69-907374A2F219}" dt="2022-05-31T09:22:18.264" v="41"/>
          <ac:picMkLst>
            <pc:docMk/>
            <pc:sldMk cId="926164599" sldId="308"/>
            <ac:picMk id="14" creationId="{2E74F58D-891F-47C1-91CA-A4AC59DFCC11}"/>
          </ac:picMkLst>
        </pc:picChg>
        <pc:cxnChg chg="mod">
          <ac:chgData name="דניאל עמירה" userId="679171b2-9ac5-4da3-a74f-7565e0d8fd91" providerId="ADAL" clId="{A1D4E624-9EDD-4539-8D69-907374A2F219}" dt="2022-05-31T09:22:18.264" v="41"/>
          <ac:cxnSpMkLst>
            <pc:docMk/>
            <pc:sldMk cId="926164599" sldId="308"/>
            <ac:cxnSpMk id="6" creationId="{4909FDF6-1DE7-4F7F-BCA8-C8E9D058724F}"/>
          </ac:cxnSpMkLst>
        </pc:cxnChg>
        <pc:cxnChg chg="del mod">
          <ac:chgData name="דניאל עמירה" userId="679171b2-9ac5-4da3-a74f-7565e0d8fd91" providerId="ADAL" clId="{A1D4E624-9EDD-4539-8D69-907374A2F219}" dt="2022-05-31T14:15:46.204" v="479" actId="478"/>
          <ac:cxnSpMkLst>
            <pc:docMk/>
            <pc:sldMk cId="926164599" sldId="308"/>
            <ac:cxnSpMk id="23" creationId="{D84718A9-23FE-43DD-9E10-0382A25CD817}"/>
          </ac:cxnSpMkLst>
        </pc:cxnChg>
      </pc:sldChg>
      <pc:sldChg chg="add del">
        <pc:chgData name="דניאל עמירה" userId="679171b2-9ac5-4da3-a74f-7565e0d8fd91" providerId="ADAL" clId="{A1D4E624-9EDD-4539-8D69-907374A2F219}" dt="2022-05-31T09:18:21.462" v="12" actId="47"/>
        <pc:sldMkLst>
          <pc:docMk/>
          <pc:sldMk cId="826300920" sldId="309"/>
        </pc:sldMkLst>
      </pc:sldChg>
      <pc:sldChg chg="addSp delSp modSp new mod ord modTransition modClrScheme chgLayout">
        <pc:chgData name="דניאל עמירה" userId="679171b2-9ac5-4da3-a74f-7565e0d8fd91" providerId="ADAL" clId="{A1D4E624-9EDD-4539-8D69-907374A2F219}" dt="2022-05-31T14:18:17.979" v="588"/>
        <pc:sldMkLst>
          <pc:docMk/>
          <pc:sldMk cId="1221706563" sldId="310"/>
        </pc:sldMkLst>
        <pc:picChg chg="add del mod">
          <ac:chgData name="דניאל עמירה" userId="679171b2-9ac5-4da3-a74f-7565e0d8fd91" providerId="ADAL" clId="{A1D4E624-9EDD-4539-8D69-907374A2F219}" dt="2022-05-31T09:30:09.300" v="255" actId="21"/>
          <ac:picMkLst>
            <pc:docMk/>
            <pc:sldMk cId="1221706563" sldId="310"/>
            <ac:picMk id="3" creationId="{FA2459FD-3ED6-451C-B945-CB346F6B453C}"/>
          </ac:picMkLst>
        </pc:picChg>
        <pc:picChg chg="add mod">
          <ac:chgData name="דניאל עמירה" userId="679171b2-9ac5-4da3-a74f-7565e0d8fd91" providerId="ADAL" clId="{A1D4E624-9EDD-4539-8D69-907374A2F219}" dt="2022-05-31T09:34:24.359" v="276" actId="26606"/>
          <ac:picMkLst>
            <pc:docMk/>
            <pc:sldMk cId="1221706563" sldId="310"/>
            <ac:picMk id="5" creationId="{0F66DFBB-E2F1-404B-3F28-A449A02EE721}"/>
          </ac:picMkLst>
        </pc:picChg>
      </pc:sldChg>
      <pc:sldChg chg="delSp new del mod">
        <pc:chgData name="דניאל עמירה" userId="679171b2-9ac5-4da3-a74f-7565e0d8fd91" providerId="ADAL" clId="{A1D4E624-9EDD-4539-8D69-907374A2F219}" dt="2022-05-31T09:19:48.120" v="17" actId="47"/>
        <pc:sldMkLst>
          <pc:docMk/>
          <pc:sldMk cId="4238849461" sldId="311"/>
        </pc:sldMkLst>
        <pc:spChg chg="del">
          <ac:chgData name="דניאל עמירה" userId="679171b2-9ac5-4da3-a74f-7565e0d8fd91" providerId="ADAL" clId="{A1D4E624-9EDD-4539-8D69-907374A2F219}" dt="2022-05-31T09:19:35.110" v="15" actId="478"/>
          <ac:spMkLst>
            <pc:docMk/>
            <pc:sldMk cId="4238849461" sldId="311"/>
            <ac:spMk id="2" creationId="{59A74C34-D9CF-18AD-AEB3-2FF0A5457B09}"/>
          </ac:spMkLst>
        </pc:spChg>
        <pc:spChg chg="del">
          <ac:chgData name="דניאל עמירה" userId="679171b2-9ac5-4da3-a74f-7565e0d8fd91" providerId="ADAL" clId="{A1D4E624-9EDD-4539-8D69-907374A2F219}" dt="2022-05-31T09:19:35.110" v="15" actId="478"/>
          <ac:spMkLst>
            <pc:docMk/>
            <pc:sldMk cId="4238849461" sldId="311"/>
            <ac:spMk id="3" creationId="{9F3941A4-FECE-2EBE-0D05-DEE1293C18EC}"/>
          </ac:spMkLst>
        </pc:spChg>
      </pc:sldChg>
      <pc:sldChg chg="new del">
        <pc:chgData name="דניאל עמירה" userId="679171b2-9ac5-4da3-a74f-7565e0d8fd91" providerId="ADAL" clId="{A1D4E624-9EDD-4539-8D69-907374A2F219}" dt="2022-05-31T09:19:48.736" v="18" actId="47"/>
        <pc:sldMkLst>
          <pc:docMk/>
          <pc:sldMk cId="844060369" sldId="312"/>
        </pc:sldMkLst>
      </pc:sldChg>
      <pc:sldChg chg="addSp delSp modSp add del mod modNotes">
        <pc:chgData name="דניאל עמירה" userId="679171b2-9ac5-4da3-a74f-7565e0d8fd91" providerId="ADAL" clId="{A1D4E624-9EDD-4539-8D69-907374A2F219}" dt="2022-05-31T09:27:00.327" v="246" actId="47"/>
        <pc:sldMkLst>
          <pc:docMk/>
          <pc:sldMk cId="1932256222" sldId="313"/>
        </pc:sldMkLst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k cId="1932256222" sldId="313"/>
            <ac:spMk id="25" creationId="{5876199B-AEF3-42F9-A0CA-E3345D989AE8}"/>
          </ac:spMkLst>
        </pc:spChg>
        <pc:spChg chg="del">
          <ac:chgData name="דניאל עמירה" userId="679171b2-9ac5-4da3-a74f-7565e0d8fd91" providerId="ADAL" clId="{A1D4E624-9EDD-4539-8D69-907374A2F219}" dt="2022-05-31T09:19:52.045" v="19" actId="478"/>
          <ac:spMkLst>
            <pc:docMk/>
            <pc:sldMk cId="1932256222" sldId="313"/>
            <ac:spMk id="26" creationId="{7BDF845E-E016-4D64-866C-5482D4348E93}"/>
          </ac:spMkLst>
        </pc:spChg>
        <pc:grpChg chg="del">
          <ac:chgData name="דניאל עמירה" userId="679171b2-9ac5-4da3-a74f-7565e0d8fd91" providerId="ADAL" clId="{A1D4E624-9EDD-4539-8D69-907374A2F219}" dt="2022-05-31T09:19:52.741" v="20" actId="478"/>
          <ac:grpSpMkLst>
            <pc:docMk/>
            <pc:sldMk cId="1932256222" sldId="313"/>
            <ac:grpSpMk id="15" creationId="{AB55236E-B022-4EE9-8FF8-E423ECEA2CD6}"/>
          </ac:grpSpMkLst>
        </pc:grpChg>
        <pc:picChg chg="add mod modCrop">
          <ac:chgData name="דניאל עמירה" userId="679171b2-9ac5-4da3-a74f-7565e0d8fd91" providerId="ADAL" clId="{A1D4E624-9EDD-4539-8D69-907374A2F219}" dt="2022-05-31T09:24:49.040" v="152" actId="732"/>
          <ac:picMkLst>
            <pc:docMk/>
            <pc:sldMk cId="1932256222" sldId="313"/>
            <ac:picMk id="3" creationId="{9DD206FE-6A82-0E79-F605-E8DE6CDE1674}"/>
          </ac:picMkLst>
        </pc:picChg>
        <pc:cxnChg chg="mod">
          <ac:chgData name="דניאל עמירה" userId="679171b2-9ac5-4da3-a74f-7565e0d8fd91" providerId="ADAL" clId="{A1D4E624-9EDD-4539-8D69-907374A2F219}" dt="2022-05-31T09:22:18.264" v="41"/>
          <ac:cxnSpMkLst>
            <pc:docMk/>
            <pc:sldMk cId="1932256222" sldId="313"/>
            <ac:cxnSpMk id="6" creationId="{4909FDF6-1DE7-4F7F-BCA8-C8E9D058724F}"/>
          </ac:cxnSpMkLst>
        </pc:cxnChg>
        <pc:cxnChg chg="mod">
          <ac:chgData name="דניאל עמירה" userId="679171b2-9ac5-4da3-a74f-7565e0d8fd91" providerId="ADAL" clId="{A1D4E624-9EDD-4539-8D69-907374A2F219}" dt="2022-05-31T09:22:18.264" v="41"/>
          <ac:cxnSpMkLst>
            <pc:docMk/>
            <pc:sldMk cId="1932256222" sldId="313"/>
            <ac:cxnSpMk id="23" creationId="{D84718A9-23FE-43DD-9E10-0382A25CD817}"/>
          </ac:cxnSpMkLst>
        </pc:cxnChg>
      </pc:sldChg>
      <pc:sldChg chg="addSp delSp modSp add mod ord modTransition">
        <pc:chgData name="דניאל עמירה" userId="679171b2-9ac5-4da3-a74f-7565e0d8fd91" providerId="ADAL" clId="{A1D4E624-9EDD-4539-8D69-907374A2F219}" dt="2022-05-31T14:18:10.941" v="586"/>
        <pc:sldMkLst>
          <pc:docMk/>
          <pc:sldMk cId="2505403386" sldId="314"/>
        </pc:sldMkLst>
        <pc:spChg chg="add del mod">
          <ac:chgData name="דניאל עמירה" userId="679171b2-9ac5-4da3-a74f-7565e0d8fd91" providerId="ADAL" clId="{A1D4E624-9EDD-4539-8D69-907374A2F219}" dt="2022-05-31T14:13:31.348" v="283"/>
          <ac:spMkLst>
            <pc:docMk/>
            <pc:sldMk cId="2505403386" sldId="314"/>
            <ac:spMk id="17" creationId="{56D388CF-17B1-A7E7-117A-52CBDDE85740}"/>
          </ac:spMkLst>
        </pc:spChg>
        <pc:spChg chg="del">
          <ac:chgData name="דניאל עמירה" userId="679171b2-9ac5-4da3-a74f-7565e0d8fd91" providerId="ADAL" clId="{A1D4E624-9EDD-4539-8D69-907374A2F219}" dt="2022-05-31T09:30:04.807" v="253" actId="478"/>
          <ac:spMkLst>
            <pc:docMk/>
            <pc:sldMk cId="2505403386" sldId="314"/>
            <ac:spMk id="25" creationId="{5876199B-AEF3-42F9-A0CA-E3345D989AE8}"/>
          </ac:spMkLst>
        </pc:spChg>
        <pc:spChg chg="del">
          <ac:chgData name="דניאל עמירה" userId="679171b2-9ac5-4da3-a74f-7565e0d8fd91" providerId="ADAL" clId="{A1D4E624-9EDD-4539-8D69-907374A2F219}" dt="2022-05-31T09:30:03.632" v="252" actId="478"/>
          <ac:spMkLst>
            <pc:docMk/>
            <pc:sldMk cId="2505403386" sldId="314"/>
            <ac:spMk id="26" creationId="{7BDF845E-E016-4D64-866C-5482D4348E93}"/>
          </ac:spMkLst>
        </pc:spChg>
        <pc:picChg chg="add mod">
          <ac:chgData name="דניאל עמירה" userId="679171b2-9ac5-4da3-a74f-7565e0d8fd91" providerId="ADAL" clId="{A1D4E624-9EDD-4539-8D69-907374A2F219}" dt="2022-05-31T09:31:42.565" v="265" actId="1440"/>
          <ac:picMkLst>
            <pc:docMk/>
            <pc:sldMk cId="2505403386" sldId="314"/>
            <ac:picMk id="16" creationId="{E104C1FA-2CB1-03A3-754D-58BC28ECA990}"/>
          </ac:picMkLst>
        </pc:picChg>
        <pc:cxnChg chg="del">
          <ac:chgData name="דניאל עמירה" userId="679171b2-9ac5-4da3-a74f-7565e0d8fd91" providerId="ADAL" clId="{A1D4E624-9EDD-4539-8D69-907374A2F219}" dt="2022-05-31T09:30:05.455" v="254" actId="478"/>
          <ac:cxnSpMkLst>
            <pc:docMk/>
            <pc:sldMk cId="2505403386" sldId="314"/>
            <ac:cxnSpMk id="23" creationId="{D84718A9-23FE-43DD-9E10-0382A25CD817}"/>
          </ac:cxnSpMkLst>
        </pc:cxnChg>
      </pc:sldChg>
      <pc:sldChg chg="modSp add mod modTransition modAnim">
        <pc:chgData name="דניאל עמירה" userId="679171b2-9ac5-4da3-a74f-7565e0d8fd91" providerId="ADAL" clId="{A1D4E624-9EDD-4539-8D69-907374A2F219}" dt="2022-05-31T14:19:50.666" v="603"/>
        <pc:sldMkLst>
          <pc:docMk/>
          <pc:sldMk cId="242602259" sldId="315"/>
        </pc:sldMkLst>
        <pc:spChg chg="mod">
          <ac:chgData name="דניאל עמירה" userId="679171b2-9ac5-4da3-a74f-7565e0d8fd91" providerId="ADAL" clId="{A1D4E624-9EDD-4539-8D69-907374A2F219}" dt="2022-05-31T14:13:52.173" v="296" actId="20577"/>
          <ac:spMkLst>
            <pc:docMk/>
            <pc:sldMk cId="242602259" sldId="315"/>
            <ac:spMk id="25" creationId="{5876199B-AEF3-42F9-A0CA-E3345D989AE8}"/>
          </ac:spMkLst>
        </pc:spChg>
        <pc:spChg chg="mod">
          <ac:chgData name="דניאל עמירה" userId="679171b2-9ac5-4da3-a74f-7565e0d8fd91" providerId="ADAL" clId="{A1D4E624-9EDD-4539-8D69-907374A2F219}" dt="2022-05-31T14:19:38.852" v="600" actId="20577"/>
          <ac:spMkLst>
            <pc:docMk/>
            <pc:sldMk cId="242602259" sldId="315"/>
            <ac:spMk id="26" creationId="{7BDF845E-E016-4D64-866C-5482D4348E93}"/>
          </ac:spMkLst>
        </pc:spChg>
      </pc:sldChg>
      <pc:sldMasterChg chg="modSp modSldLayout">
        <pc:chgData name="דניאל עמירה" userId="679171b2-9ac5-4da3-a74f-7565e0d8fd91" providerId="ADAL" clId="{A1D4E624-9EDD-4539-8D69-907374A2F219}" dt="2022-05-31T09:22:18.264" v="41"/>
        <pc:sldMasterMkLst>
          <pc:docMk/>
          <pc:sldMasterMk cId="2137952290" sldId="2147483739"/>
        </pc:sldMasterMkLst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asterMk cId="2137952290" sldId="2147483739"/>
            <ac:spMk id="2" creationId="{D5D8A53E-A61C-AE4C-9046-80C851A8A03E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asterMk cId="2137952290" sldId="2147483739"/>
            <ac:spMk id="3" creationId="{D60C4AFC-909A-B947-ACE1-F347995D055C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asterMk cId="2137952290" sldId="2147483739"/>
            <ac:spMk id="4" creationId="{2D1524C4-1364-D54E-8481-5EFE134786F4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asterMk cId="2137952290" sldId="2147483739"/>
            <ac:spMk id="5" creationId="{04618196-71A6-BC46-AF6F-A4D19D639318}"/>
          </ac:spMkLst>
        </pc:spChg>
        <pc:spChg chg="mod">
          <ac:chgData name="דניאל עמירה" userId="679171b2-9ac5-4da3-a74f-7565e0d8fd91" providerId="ADAL" clId="{A1D4E624-9EDD-4539-8D69-907374A2F219}" dt="2022-05-31T09:22:18.264" v="41"/>
          <ac:spMkLst>
            <pc:docMk/>
            <pc:sldMasterMk cId="2137952290" sldId="2147483739"/>
            <ac:spMk id="6" creationId="{24242D6E-00BD-C244-93FE-10F86134B77D}"/>
          </ac:spMkLst>
        </pc:spChg>
        <pc:sldLayoutChg chg="modSp">
          <pc:chgData name="דניאל עמירה" userId="679171b2-9ac5-4da3-a74f-7565e0d8fd91" providerId="ADAL" clId="{A1D4E624-9EDD-4539-8D69-907374A2F219}" dt="2022-05-31T09:22:18.264" v="41"/>
          <pc:sldLayoutMkLst>
            <pc:docMk/>
            <pc:sldMasterMk cId="2137952290" sldId="2147483739"/>
            <pc:sldLayoutMk cId="3430392325" sldId="2147483740"/>
          </pc:sldLayoutMkLst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3430392325" sldId="2147483740"/>
              <ac:spMk id="2" creationId="{681DCF93-4B50-F640-9B8E-873284C55714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3430392325" sldId="2147483740"/>
              <ac:spMk id="3" creationId="{6BE6F2CD-C563-2740-AEC0-C8E1986035AC}"/>
            </ac:spMkLst>
          </pc:spChg>
        </pc:sldLayoutChg>
        <pc:sldLayoutChg chg="modSp">
          <pc:chgData name="דניאל עמירה" userId="679171b2-9ac5-4da3-a74f-7565e0d8fd91" providerId="ADAL" clId="{A1D4E624-9EDD-4539-8D69-907374A2F219}" dt="2022-05-31T09:22:18.264" v="41"/>
          <pc:sldLayoutMkLst>
            <pc:docMk/>
            <pc:sldMasterMk cId="2137952290" sldId="2147483739"/>
            <pc:sldLayoutMk cId="1375078006" sldId="2147483742"/>
          </pc:sldLayoutMkLst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375078006" sldId="2147483742"/>
              <ac:spMk id="2" creationId="{40D1B3BB-5A51-4349-9E38-57E91814BB8E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375078006" sldId="2147483742"/>
              <ac:spMk id="3" creationId="{2B412AC4-DD59-D847-ADAB-934393C931B1}"/>
            </ac:spMkLst>
          </pc:spChg>
        </pc:sldLayoutChg>
        <pc:sldLayoutChg chg="modSp">
          <pc:chgData name="דניאל עמירה" userId="679171b2-9ac5-4da3-a74f-7565e0d8fd91" providerId="ADAL" clId="{A1D4E624-9EDD-4539-8D69-907374A2F219}" dt="2022-05-31T09:22:18.264" v="41"/>
          <pc:sldLayoutMkLst>
            <pc:docMk/>
            <pc:sldMasterMk cId="2137952290" sldId="2147483739"/>
            <pc:sldLayoutMk cId="2597603913" sldId="2147483743"/>
          </pc:sldLayoutMkLst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2597603913" sldId="2147483743"/>
              <ac:spMk id="3" creationId="{79DE4A1B-DE76-8B4A-8F0C-B875FAFFECD1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2597603913" sldId="2147483743"/>
              <ac:spMk id="4" creationId="{2D98B530-1A35-1648-B6F9-7E23A31E1944}"/>
            </ac:spMkLst>
          </pc:spChg>
        </pc:sldLayoutChg>
        <pc:sldLayoutChg chg="modSp">
          <pc:chgData name="דניאל עמירה" userId="679171b2-9ac5-4da3-a74f-7565e0d8fd91" providerId="ADAL" clId="{A1D4E624-9EDD-4539-8D69-907374A2F219}" dt="2022-05-31T09:22:18.264" v="41"/>
          <pc:sldLayoutMkLst>
            <pc:docMk/>
            <pc:sldMasterMk cId="2137952290" sldId="2147483739"/>
            <pc:sldLayoutMk cId="1392877299" sldId="2147483744"/>
          </pc:sldLayoutMkLst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392877299" sldId="2147483744"/>
              <ac:spMk id="2" creationId="{2C4C74AA-876F-6B47-A220-AE15F7857ECA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392877299" sldId="2147483744"/>
              <ac:spMk id="3" creationId="{B60C887C-DBAF-0847-9144-422EA313BB33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392877299" sldId="2147483744"/>
              <ac:spMk id="4" creationId="{320CAE9B-3840-A847-ABC6-428BBE20FF27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392877299" sldId="2147483744"/>
              <ac:spMk id="5" creationId="{9ABC4A6E-776B-B940-8A49-8A820EE22E31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392877299" sldId="2147483744"/>
              <ac:spMk id="6" creationId="{99571DCE-7322-3B4A-BECC-0C4E362E2008}"/>
            </ac:spMkLst>
          </pc:spChg>
        </pc:sldLayoutChg>
        <pc:sldLayoutChg chg="modSp">
          <pc:chgData name="דניאל עמירה" userId="679171b2-9ac5-4da3-a74f-7565e0d8fd91" providerId="ADAL" clId="{A1D4E624-9EDD-4539-8D69-907374A2F219}" dt="2022-05-31T09:22:18.264" v="41"/>
          <pc:sldLayoutMkLst>
            <pc:docMk/>
            <pc:sldMasterMk cId="2137952290" sldId="2147483739"/>
            <pc:sldLayoutMk cId="4215519098" sldId="2147483747"/>
          </pc:sldLayoutMkLst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4215519098" sldId="2147483747"/>
              <ac:spMk id="2" creationId="{FC2496C1-01BB-CF49-A8F7-6B9350F7EBDA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4215519098" sldId="2147483747"/>
              <ac:spMk id="3" creationId="{D56B05CB-B83A-7444-BE14-883311E30AC1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4215519098" sldId="2147483747"/>
              <ac:spMk id="4" creationId="{FACED901-0CD3-FB4D-ACFD-A5987085FF63}"/>
            </ac:spMkLst>
          </pc:spChg>
        </pc:sldLayoutChg>
        <pc:sldLayoutChg chg="modSp">
          <pc:chgData name="דניאל עמירה" userId="679171b2-9ac5-4da3-a74f-7565e0d8fd91" providerId="ADAL" clId="{A1D4E624-9EDD-4539-8D69-907374A2F219}" dt="2022-05-31T09:22:18.264" v="41"/>
          <pc:sldLayoutMkLst>
            <pc:docMk/>
            <pc:sldMasterMk cId="2137952290" sldId="2147483739"/>
            <pc:sldLayoutMk cId="1904675327" sldId="2147483748"/>
          </pc:sldLayoutMkLst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904675327" sldId="2147483748"/>
              <ac:spMk id="2" creationId="{566C5AAC-D18D-F04F-A866-5560C016FD45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904675327" sldId="2147483748"/>
              <ac:spMk id="3" creationId="{5D6640A1-BA1A-3C44-99E6-14B9068B6BCE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904675327" sldId="2147483748"/>
              <ac:spMk id="4" creationId="{4C68DFA4-6400-9644-9283-29D86345FF07}"/>
            </ac:spMkLst>
          </pc:spChg>
        </pc:sldLayoutChg>
        <pc:sldLayoutChg chg="modSp">
          <pc:chgData name="דניאל עמירה" userId="679171b2-9ac5-4da3-a74f-7565e0d8fd91" providerId="ADAL" clId="{A1D4E624-9EDD-4539-8D69-907374A2F219}" dt="2022-05-31T09:22:18.264" v="41"/>
          <pc:sldLayoutMkLst>
            <pc:docMk/>
            <pc:sldMasterMk cId="2137952290" sldId="2147483739"/>
            <pc:sldLayoutMk cId="1502125201" sldId="2147483750"/>
          </pc:sldLayoutMkLst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502125201" sldId="2147483750"/>
              <ac:spMk id="2" creationId="{7272633E-CE20-A540-AEC6-EC9482A9E134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1502125201" sldId="2147483750"/>
              <ac:spMk id="3" creationId="{1913075D-FAD9-C94B-B154-66A338AB5728}"/>
            </ac:spMkLst>
          </pc:spChg>
        </pc:sldLayoutChg>
        <pc:sldLayoutChg chg="modSp">
          <pc:chgData name="דניאל עמירה" userId="679171b2-9ac5-4da3-a74f-7565e0d8fd91" providerId="ADAL" clId="{A1D4E624-9EDD-4539-8D69-907374A2F219}" dt="2022-05-31T09:22:18.264" v="41"/>
          <pc:sldLayoutMkLst>
            <pc:docMk/>
            <pc:sldMasterMk cId="2137952290" sldId="2147483739"/>
            <pc:sldLayoutMk cId="3349061318" sldId="2147483751"/>
          </pc:sldLayoutMkLst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3349061318" sldId="2147483751"/>
              <ac:spMk id="2" creationId="{00000000-0000-0000-0000-000000000000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3349061318" sldId="2147483751"/>
              <ac:spMk id="3" creationId="{00000000-0000-0000-0000-000000000000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3349061318" sldId="2147483751"/>
              <ac:spMk id="7" creationId="{00000000-0000-0000-0000-000000000000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3349061318" sldId="2147483751"/>
              <ac:spMk id="8" creationId="{F6423B97-A5D4-47B9-8861-73B3707A04CF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3349061318" sldId="2147483751"/>
              <ac:spMk id="9" creationId="{1AEC0421-37B4-4481-A10D-69FDF5EC7909}"/>
            </ac:spMkLst>
          </pc:spChg>
          <pc:spChg chg="mod">
            <ac:chgData name="דניאל עמירה" userId="679171b2-9ac5-4da3-a74f-7565e0d8fd91" providerId="ADAL" clId="{A1D4E624-9EDD-4539-8D69-907374A2F219}" dt="2022-05-31T09:22:18.264" v="41"/>
            <ac:spMkLst>
              <pc:docMk/>
              <pc:sldMasterMk cId="2137952290" sldId="2147483739"/>
              <pc:sldLayoutMk cId="3349061318" sldId="2147483751"/>
              <ac:spMk id="10" creationId="{5F7265B5-9F97-4F1E-99E9-74F7B7E6233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BA9842-83F4-400B-A550-C338CBEB74A1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0DEC75-1915-414A-B84D-71EF0352483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295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אם אני רוצה לבטל </a:t>
            </a:r>
            <a:r>
              <a:rPr lang="he-IL" dirty="0"/>
              <a:t>– ניתן להסביר את נוהל הביטולים החדש שצורף למייל ולהסביר את ההבדל משנה רגילה – דמי הרישום (שלא מוחזרים להורה במקרה של ביטול) ירדו ל-100 ₪ בלבד ו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במקרה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של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ביטול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יזוכה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ההורה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בחלק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היחסי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(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בחודשים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)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עד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לסיום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שנת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הפעילות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תשפ"א </a:t>
            </a:r>
            <a:r>
              <a:rPr lang="he-IL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בניכוי דמי הרישום. יש להיצמד לנוהל שנשלח ושאלות בנושא ניתן להפנות לגזבר/</a:t>
            </a:r>
            <a:r>
              <a:rPr lang="he-IL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ית</a:t>
            </a:r>
            <a:r>
              <a:rPr lang="he-IL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ההנהגה.</a:t>
            </a:r>
          </a:p>
          <a:p>
            <a:endParaRPr lang="he-IL" dirty="0"/>
          </a:p>
          <a:p>
            <a:r>
              <a:rPr lang="he-IL" b="1" dirty="0"/>
              <a:t>יש הנחות </a:t>
            </a:r>
            <a:r>
              <a:rPr lang="he-IL" dirty="0"/>
              <a:t>- </a:t>
            </a:r>
            <a:r>
              <a:rPr lang="he-IL" sz="1200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תסבירו איך עובדת וועדת הנחות שבטית ותפנו אותם לטפסים הרלוונטיים באתר התנועה.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93A5C-6DD2-41CE-A238-886FF8C28E68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322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אם אני רוצה לבטל </a:t>
            </a:r>
            <a:r>
              <a:rPr lang="he-IL" dirty="0"/>
              <a:t>– ניתן להסביר את נוהל הביטולים החדש שצורף למייל ולהסביר את ההבדל משנה רגילה – דמי הרישום (שלא מוחזרים להורה במקרה של ביטול) ירדו ל-100 ₪ בלבד ו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במקרה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של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ביטול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יזוכה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ההורה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בחלק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היחסי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(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בחודשים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)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עד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לסיום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שנת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הפעילות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תשפ"א </a:t>
            </a:r>
            <a:r>
              <a:rPr lang="he-IL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בניכוי דמי הרישום. יש להיצמד לנוהל שנשלח ושאלות בנושא ניתן להפנות לגזבר/</a:t>
            </a:r>
            <a:r>
              <a:rPr lang="he-IL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ית</a:t>
            </a:r>
            <a:r>
              <a:rPr lang="he-IL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ההנהגה.</a:t>
            </a:r>
          </a:p>
          <a:p>
            <a:endParaRPr lang="he-IL" dirty="0"/>
          </a:p>
          <a:p>
            <a:r>
              <a:rPr lang="he-IL" b="1" dirty="0"/>
              <a:t>יש הנחות </a:t>
            </a:r>
            <a:r>
              <a:rPr lang="he-IL" dirty="0"/>
              <a:t>- </a:t>
            </a:r>
            <a:r>
              <a:rPr lang="he-IL" sz="1200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תסבירו איך עובדת וועדת הנחות שבטית ותפנו אותם לטפסים הרלוונטיים באתר התנועה.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93A5C-6DD2-41CE-A238-886FF8C28E68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6265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אם אני רוצה לבטל </a:t>
            </a:r>
            <a:r>
              <a:rPr lang="he-IL" dirty="0"/>
              <a:t>– ניתן להסביר את נוהל הביטולים החדש שצורף למייל ולהסביר את ההבדל משנה רגילה – דמי הרישום (שלא מוחזרים להורה במקרה של ביטול) ירדו ל-100 ₪ בלבד ו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במקרה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של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ביטול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יזוכה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ההורה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בחלק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היחסי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(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בחודשים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)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עד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לסיום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שנת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הפעילות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תשפ"א </a:t>
            </a:r>
            <a:r>
              <a:rPr lang="he-IL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בניכוי דמי הרישום. יש להיצמד לנוהל שנשלח ושאלות בנושא ניתן להפנות לגזבר/</a:t>
            </a:r>
            <a:r>
              <a:rPr lang="he-IL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ית</a:t>
            </a:r>
            <a:r>
              <a:rPr lang="he-IL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ההנהגה.</a:t>
            </a:r>
          </a:p>
          <a:p>
            <a:endParaRPr lang="he-IL" dirty="0"/>
          </a:p>
          <a:p>
            <a:r>
              <a:rPr lang="he-IL" b="1" dirty="0"/>
              <a:t>יש הנחות </a:t>
            </a:r>
            <a:r>
              <a:rPr lang="he-IL" dirty="0"/>
              <a:t>- </a:t>
            </a:r>
            <a:r>
              <a:rPr lang="he-IL" sz="1200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תסבירו איך עובדת וועדת הנחות שבטית ותפנו אותם לטפסים הרלוונטיים באתר התנועה.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93A5C-6DD2-41CE-A238-886FF8C28E6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3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אם אני רוצה לבטל </a:t>
            </a:r>
            <a:r>
              <a:rPr lang="he-IL" dirty="0"/>
              <a:t>– ניתן להסביר את נוהל הביטולים החדש שצורף למייל ולהסביר את ההבדל משנה רגילה – דמי הרישום (שלא מוחזרים להורה במקרה של ביטול) ירדו ל-100 ₪ בלבד ו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במקרה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של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ביטול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יזוכה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ההורה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בחלק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היחסי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(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בחודשים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)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עד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לסיום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שנת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</a:t>
            </a:r>
            <a:r>
              <a:rPr lang="ar-SA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הפעילות</a:t>
            </a:r>
            <a:r>
              <a:rPr lang="ar-SA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תשפ"א </a:t>
            </a:r>
            <a:r>
              <a:rPr lang="he-IL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בניכוי דמי הרישום. יש להיצמד לנוהל שנשלח ושאלות בנושא ניתן להפנות לגזבר/</a:t>
            </a:r>
            <a:r>
              <a:rPr lang="he-IL" sz="1800" dirty="0" err="1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ית</a:t>
            </a:r>
            <a:r>
              <a:rPr lang="he-IL" sz="1800" dirty="0">
                <a:effectLst/>
                <a:ea typeface="MS Mincho" panose="02020609040205080304" pitchFamily="49" charset="-128"/>
                <a:cs typeface="David" panose="020E0502060401010101" pitchFamily="34" charset="-79"/>
              </a:rPr>
              <a:t> ההנהגה.</a:t>
            </a:r>
          </a:p>
          <a:p>
            <a:endParaRPr lang="he-IL" dirty="0"/>
          </a:p>
          <a:p>
            <a:r>
              <a:rPr lang="he-IL" b="1" dirty="0"/>
              <a:t>יש הנחות </a:t>
            </a:r>
            <a:r>
              <a:rPr lang="he-IL" dirty="0"/>
              <a:t>- </a:t>
            </a:r>
            <a:r>
              <a:rPr lang="he-IL" sz="1200" dirty="0">
                <a:solidFill>
                  <a:srgbClr val="00B05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תסבירו איך עובדת וועדת הנחות שבטית ותפנו אותם לטפסים הרלוונטיים באתר התנועה.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93A5C-6DD2-41CE-A238-886FF8C28E68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916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043614" y="599725"/>
            <a:ext cx="2765487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53150" y="863600"/>
            <a:ext cx="234315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4" y="863600"/>
            <a:ext cx="5371219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334903" y="457200"/>
            <a:ext cx="277749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6031611" y="453643"/>
            <a:ext cx="277749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3181375" y="457200"/>
            <a:ext cx="277749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5/31/2022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6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66C5AAC-D18D-F04F-A866-5560C016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D6640A1-BA1A-3C44-99E6-14B9068B6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C68DFA4-6400-9644-9283-29D86345F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E8911EF-F068-4343-A53E-C1A15FEE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E2BDA2-4555-2C4F-82B8-596A0225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0C85716-0F50-7546-B743-98413955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467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F18D5B1-4A3B-784D-AA78-87DB5CDB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CEF804D-4ED6-3344-A425-47CED24E2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A1B78F-BDC9-2044-8EA5-5075A747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02AFD99-4AF8-F94B-8CDF-1D6D1748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7115B9A-D10A-9243-B78A-EA9FE49D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06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272633E-CE20-A540-AEC6-EC9482A9E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913075D-FAD9-C94B-B154-66A338AB5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723373-B8BC-7F48-9490-15BFE218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3344405-E9DF-5D48-86FA-FF6AF4AD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1EA13C-9FEF-D94A-8C2C-11E3BA0C7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212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96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1DCF93-4B50-F640-9B8E-873284C5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1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BE6F2CD-C563-2740-AEC0-C8E19860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1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6F40EE-3378-0643-9D24-78E06AA3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FABE3A3-C32E-8140-BD6A-F5D36068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887E446-1345-B542-8F5E-7E7764EC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39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8A9D2B-F908-3243-ADF1-5DE91D88F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BB89F91-5A91-A949-A92E-781994A67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A653371-C0F4-4A42-9269-3C577E5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DF36BA7-BA5D-2B49-9B47-F2E3038C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E623804-0663-164F-B87E-91A59E174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14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D1B3BB-5A51-4349-9E38-57E91814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B412AC4-DD59-D847-ADAB-934393C93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B50A687-A0AD-4348-9196-8AC87425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EC0504-0C90-B940-A7DC-2C878BB6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1BDA1C-A8F1-C945-AB11-9DE1CBDB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507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1988A2-1C00-3E44-B0DB-C7D41F25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DE4A1B-DE76-8B4A-8F0C-B875FAFFE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1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D98B530-1A35-1648-B6F9-7E23A31E1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1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02B8E30-03A1-7343-A168-65861EF3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9BA0F76-EAAB-A041-93BF-2D9423BF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8429B79-A11B-5047-A0DC-21021DEB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60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4C74AA-876F-6B47-A220-AE15F7857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60C887C-DBAF-0847-9144-422EA313B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3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20CAE9B-3840-A847-ABC6-428BBE20F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39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ABC4A6E-776B-B940-8A49-8A820EE22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9571DCE-7322-3B4A-BECC-0C4E362E2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0A4AD92-CB87-D84B-9A85-C58206EB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DF491D42-92BB-D14E-8AA9-B3267D99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A030969-1444-774F-BD7E-4A43C498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9287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F54949-E259-E74C-8D8A-E2CAC3D4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5A277D0-5BCC-F64C-A3FF-605DF8107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50A2409-DC51-0842-A8C4-80CBEA72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2D60112-19A4-E94E-9019-0C6C039D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440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3C9752A-16A4-114F-9ABD-EA8857EE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59B7D70-CB62-8544-8A4A-E75184FD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3E5F9A3-7B89-5943-9461-F82EC490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05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C2496C1-01BB-CF49-A8F7-6B9350F7E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6B05CB-B83A-7444-BE14-883311E30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ACED901-0CD3-FB4D-ACFD-A5987085F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4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FDAAAB5-87EA-3C4C-9E64-BABFF6385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7025079-D03D-FD4F-B403-76D05C4D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795CC6F-0782-BF4B-A9FB-5B082903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551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5D8A53E-A61C-AE4C-9046-80C851A8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60C4AFC-909A-B947-ACE1-F347995D0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1524C4-1364-D54E-8481-5EFE13478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92494-4217-564E-8833-9540C9520004}" type="datetimeFigureOut">
              <a:rPr lang="he-IL" smtClean="0"/>
              <a:t>א'/סיון/תשפ"ב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4618196-71A6-BC46-AF6F-A4D19D6393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4242D6E-00BD-C244-93FE-10F86134B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5F08-9718-404E-91BA-53023BFFDB2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79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2" r:id="rId13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AB55236E-B022-4EE9-8FF8-E423ECEA2CD6}"/>
              </a:ext>
            </a:extLst>
          </p:cNvPr>
          <p:cNvGrpSpPr/>
          <p:nvPr/>
        </p:nvGrpSpPr>
        <p:grpSpPr>
          <a:xfrm>
            <a:off x="-16778" y="0"/>
            <a:ext cx="9152389" cy="6858000"/>
            <a:chOff x="-2" y="0"/>
            <a:chExt cx="9152389" cy="6858000"/>
          </a:xfrm>
        </p:grpSpPr>
        <p:pic>
          <p:nvPicPr>
            <p:cNvPr id="4" name="תמונה 3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986CB41F-5281-9344-BF0A-E04334025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תמונה 6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5E2E8BE1-48C1-4B70-8366-C060F6B6E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042704"/>
              <a:ext cx="9144000" cy="964735"/>
            </a:xfrm>
            <a:prstGeom prst="rect">
              <a:avLst/>
            </a:prstGeom>
          </p:spPr>
        </p:pic>
        <p:pic>
          <p:nvPicPr>
            <p:cNvPr id="8" name="תמונה 7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C676A311-3164-4576-B803-19C0472DF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4525072"/>
              <a:ext cx="9144000" cy="964735"/>
            </a:xfrm>
            <a:prstGeom prst="rect">
              <a:avLst/>
            </a:prstGeom>
          </p:spPr>
        </p:pic>
        <p:pic>
          <p:nvPicPr>
            <p:cNvPr id="11" name="תמונה 10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D173E049-C581-4BC1-8EEB-588D02F9D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212474"/>
              <a:ext cx="8011485" cy="964735"/>
            </a:xfrm>
            <a:prstGeom prst="rect">
              <a:avLst/>
            </a:prstGeom>
          </p:spPr>
        </p:pic>
        <p:pic>
          <p:nvPicPr>
            <p:cNvPr id="12" name="תמונה 11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EB786FDA-4FD6-4F78-B973-02F158A0C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1137754"/>
              <a:ext cx="8011485" cy="964735"/>
            </a:xfrm>
            <a:prstGeom prst="rect">
              <a:avLst/>
            </a:prstGeom>
          </p:spPr>
        </p:pic>
        <p:pic>
          <p:nvPicPr>
            <p:cNvPr id="13" name="תמונה 12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2EA36F03-3DDA-439D-A086-B594912FB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2063034"/>
              <a:ext cx="8011485" cy="964735"/>
            </a:xfrm>
            <a:prstGeom prst="rect">
              <a:avLst/>
            </a:prstGeom>
          </p:spPr>
        </p:pic>
        <p:pic>
          <p:nvPicPr>
            <p:cNvPr id="14" name="תמונה 13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2E74F58D-891F-47C1-91CA-A4AC59DFC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" y="1659577"/>
              <a:ext cx="1332453" cy="1014934"/>
            </a:xfrm>
            <a:prstGeom prst="rect">
              <a:avLst/>
            </a:prstGeom>
          </p:spPr>
        </p:pic>
      </p:grp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909FDF6-1DE7-4F7F-BCA8-C8E9D058724F}"/>
              </a:ext>
            </a:extLst>
          </p:cNvPr>
          <p:cNvCxnSpPr>
            <a:cxnSpLocks/>
          </p:cNvCxnSpPr>
          <p:nvPr/>
        </p:nvCxnSpPr>
        <p:spPr>
          <a:xfrm flipV="1">
            <a:off x="6650909" y="1774709"/>
            <a:ext cx="0" cy="5093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7BDF845E-E016-4D64-866C-5482D4348E93}"/>
              </a:ext>
            </a:extLst>
          </p:cNvPr>
          <p:cNvSpPr txBox="1"/>
          <p:nvPr/>
        </p:nvSpPr>
        <p:spPr>
          <a:xfrm>
            <a:off x="951844" y="2629312"/>
            <a:ext cx="7523656" cy="16850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צוותי הנהגות ורכזי האגף לחינוך</a:t>
            </a: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he-IL" sz="3600" b="1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תשפ"ב - 2022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CAEFC522-0599-2134-2887-DE97BB0165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3167"/>
          <a:stretch/>
        </p:blipFill>
        <p:spPr>
          <a:xfrm>
            <a:off x="1546938" y="389742"/>
            <a:ext cx="6352032" cy="17747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8FD63B21-6AA0-0A14-1DE0-AB21E09EA2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9" t="81136" r="-127" b="404"/>
          <a:stretch/>
        </p:blipFill>
        <p:spPr>
          <a:xfrm>
            <a:off x="1546938" y="5154731"/>
            <a:ext cx="6333468" cy="12209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5480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AB55236E-B022-4EE9-8FF8-E423ECEA2CD6}"/>
              </a:ext>
            </a:extLst>
          </p:cNvPr>
          <p:cNvGrpSpPr/>
          <p:nvPr/>
        </p:nvGrpSpPr>
        <p:grpSpPr>
          <a:xfrm>
            <a:off x="-16778" y="0"/>
            <a:ext cx="9152389" cy="6858000"/>
            <a:chOff x="-2" y="0"/>
            <a:chExt cx="9152389" cy="6858000"/>
          </a:xfrm>
        </p:grpSpPr>
        <p:pic>
          <p:nvPicPr>
            <p:cNvPr id="4" name="תמונה 3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986CB41F-5281-9344-BF0A-E04334025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תמונה 6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5E2E8BE1-48C1-4B70-8366-C060F6B6E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042704"/>
              <a:ext cx="9144000" cy="964735"/>
            </a:xfrm>
            <a:prstGeom prst="rect">
              <a:avLst/>
            </a:prstGeom>
          </p:spPr>
        </p:pic>
        <p:pic>
          <p:nvPicPr>
            <p:cNvPr id="8" name="תמונה 7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C676A311-3164-4576-B803-19C0472DF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4525072"/>
              <a:ext cx="9144000" cy="964735"/>
            </a:xfrm>
            <a:prstGeom prst="rect">
              <a:avLst/>
            </a:prstGeom>
          </p:spPr>
        </p:pic>
        <p:pic>
          <p:nvPicPr>
            <p:cNvPr id="11" name="תמונה 10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D173E049-C581-4BC1-8EEB-588D02F9D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212474"/>
              <a:ext cx="8011485" cy="964735"/>
            </a:xfrm>
            <a:prstGeom prst="rect">
              <a:avLst/>
            </a:prstGeom>
          </p:spPr>
        </p:pic>
        <p:pic>
          <p:nvPicPr>
            <p:cNvPr id="12" name="תמונה 11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EB786FDA-4FD6-4F78-B973-02F158A0C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1137754"/>
              <a:ext cx="8011485" cy="964735"/>
            </a:xfrm>
            <a:prstGeom prst="rect">
              <a:avLst/>
            </a:prstGeom>
          </p:spPr>
        </p:pic>
        <p:pic>
          <p:nvPicPr>
            <p:cNvPr id="13" name="תמונה 12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2EA36F03-3DDA-439D-A086-B594912FB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2063034"/>
              <a:ext cx="8011485" cy="964735"/>
            </a:xfrm>
            <a:prstGeom prst="rect">
              <a:avLst/>
            </a:prstGeom>
          </p:spPr>
        </p:pic>
        <p:pic>
          <p:nvPicPr>
            <p:cNvPr id="14" name="תמונה 13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2E74F58D-891F-47C1-91CA-A4AC59DFC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" y="1659577"/>
              <a:ext cx="1332453" cy="1014934"/>
            </a:xfrm>
            <a:prstGeom prst="rect">
              <a:avLst/>
            </a:prstGeom>
          </p:spPr>
        </p:pic>
      </p:grp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909FDF6-1DE7-4F7F-BCA8-C8E9D058724F}"/>
              </a:ext>
            </a:extLst>
          </p:cNvPr>
          <p:cNvCxnSpPr>
            <a:cxnSpLocks/>
          </p:cNvCxnSpPr>
          <p:nvPr/>
        </p:nvCxnSpPr>
        <p:spPr>
          <a:xfrm flipV="1">
            <a:off x="6650909" y="1774709"/>
            <a:ext cx="0" cy="5093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תמונה 15" descr="תמונה שמכילה שמים, קרקע, חוץ, אנשים&#10;&#10;התיאור נוצר באופן אוטומטי">
            <a:extLst>
              <a:ext uri="{FF2B5EF4-FFF2-40B4-BE49-F238E27FC236}">
                <a16:creationId xmlns:a16="http://schemas.microsoft.com/office/drawing/2014/main" id="{E104C1FA-2CB1-03A3-754D-58BC28ECA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80" y="246060"/>
            <a:ext cx="8487839" cy="6365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40338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AB55236E-B022-4EE9-8FF8-E423ECEA2CD6}"/>
              </a:ext>
            </a:extLst>
          </p:cNvPr>
          <p:cNvGrpSpPr/>
          <p:nvPr/>
        </p:nvGrpSpPr>
        <p:grpSpPr>
          <a:xfrm>
            <a:off x="-16778" y="0"/>
            <a:ext cx="9152389" cy="6858000"/>
            <a:chOff x="-2" y="0"/>
            <a:chExt cx="9152389" cy="6858000"/>
          </a:xfrm>
        </p:grpSpPr>
        <p:pic>
          <p:nvPicPr>
            <p:cNvPr id="4" name="תמונה 3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986CB41F-5281-9344-BF0A-E04334025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תמונה 6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5E2E8BE1-48C1-4B70-8366-C060F6B6E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042704"/>
              <a:ext cx="9144000" cy="964735"/>
            </a:xfrm>
            <a:prstGeom prst="rect">
              <a:avLst/>
            </a:prstGeom>
          </p:spPr>
        </p:pic>
        <p:pic>
          <p:nvPicPr>
            <p:cNvPr id="8" name="תמונה 7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C676A311-3164-4576-B803-19C0472DF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4525072"/>
              <a:ext cx="9144000" cy="964735"/>
            </a:xfrm>
            <a:prstGeom prst="rect">
              <a:avLst/>
            </a:prstGeom>
          </p:spPr>
        </p:pic>
        <p:pic>
          <p:nvPicPr>
            <p:cNvPr id="11" name="תמונה 10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D173E049-C581-4BC1-8EEB-588D02F9D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212474"/>
              <a:ext cx="8011485" cy="964735"/>
            </a:xfrm>
            <a:prstGeom prst="rect">
              <a:avLst/>
            </a:prstGeom>
          </p:spPr>
        </p:pic>
        <p:pic>
          <p:nvPicPr>
            <p:cNvPr id="12" name="תמונה 11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EB786FDA-4FD6-4F78-B973-02F158A0C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1137754"/>
              <a:ext cx="8011485" cy="964735"/>
            </a:xfrm>
            <a:prstGeom prst="rect">
              <a:avLst/>
            </a:prstGeom>
          </p:spPr>
        </p:pic>
        <p:pic>
          <p:nvPicPr>
            <p:cNvPr id="13" name="תמונה 12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2EA36F03-3DDA-439D-A086-B594912FB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2063034"/>
              <a:ext cx="8011485" cy="964735"/>
            </a:xfrm>
            <a:prstGeom prst="rect">
              <a:avLst/>
            </a:prstGeom>
          </p:spPr>
        </p:pic>
        <p:pic>
          <p:nvPicPr>
            <p:cNvPr id="14" name="תמונה 13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2E74F58D-891F-47C1-91CA-A4AC59DFC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" y="1659577"/>
              <a:ext cx="1332453" cy="1014934"/>
            </a:xfrm>
            <a:prstGeom prst="rect">
              <a:avLst/>
            </a:prstGeom>
          </p:spPr>
        </p:pic>
      </p:grp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909FDF6-1DE7-4F7F-BCA8-C8E9D058724F}"/>
              </a:ext>
            </a:extLst>
          </p:cNvPr>
          <p:cNvCxnSpPr>
            <a:cxnSpLocks/>
          </p:cNvCxnSpPr>
          <p:nvPr/>
        </p:nvCxnSpPr>
        <p:spPr>
          <a:xfrm flipV="1">
            <a:off x="6650909" y="1774709"/>
            <a:ext cx="0" cy="5093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D84718A9-23FE-43DD-9E10-0382A25CD817}"/>
              </a:ext>
            </a:extLst>
          </p:cNvPr>
          <p:cNvCxnSpPr>
            <a:cxnSpLocks/>
          </p:cNvCxnSpPr>
          <p:nvPr/>
        </p:nvCxnSpPr>
        <p:spPr>
          <a:xfrm flipH="1">
            <a:off x="4798505" y="1404459"/>
            <a:ext cx="4051220" cy="0"/>
          </a:xfrm>
          <a:prstGeom prst="line">
            <a:avLst/>
          </a:prstGeom>
          <a:ln w="9525" cap="flat" cmpd="sng" algn="ctr">
            <a:solidFill>
              <a:srgbClr val="FFF06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כותרת 26">
            <a:extLst>
              <a:ext uri="{FF2B5EF4-FFF2-40B4-BE49-F238E27FC236}">
                <a16:creationId xmlns:a16="http://schemas.microsoft.com/office/drawing/2014/main" id="{5876199B-AEF3-42F9-A0CA-E3345D989AE8}"/>
              </a:ext>
            </a:extLst>
          </p:cNvPr>
          <p:cNvSpPr txBox="1">
            <a:spLocks/>
          </p:cNvSpPr>
          <p:nvPr/>
        </p:nvSpPr>
        <p:spPr>
          <a:xfrm>
            <a:off x="4255401" y="894566"/>
            <a:ext cx="4602715" cy="4809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cap="all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אז מה מכאן?</a:t>
            </a:r>
            <a:endParaRPr lang="en-US" sz="3200" b="1" cap="all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7BDF845E-E016-4D64-866C-5482D4348E93}"/>
              </a:ext>
            </a:extLst>
          </p:cNvPr>
          <p:cNvSpPr txBox="1"/>
          <p:nvPr/>
        </p:nvSpPr>
        <p:spPr>
          <a:xfrm>
            <a:off x="1739495" y="1177213"/>
            <a:ext cx="7118621" cy="64748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he-IL" b="1" dirty="0">
              <a:latin typeface="Alef" panose="00000500000000000000" pitchFamily="2" charset="-79"/>
              <a:cs typeface="Alef" panose="00000500000000000000" pitchFamily="2" charset="-79"/>
            </a:endParaRPr>
          </a:p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Rubik"/>
                <a:cs typeface="Alef" panose="00000500000000000000" pitchFamily="2" charset="-79"/>
                <a:sym typeface="Rubik"/>
              </a:rPr>
              <a:t>עלויות, ארגון והצנע לכת</a:t>
            </a:r>
          </a:p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Rubik"/>
                <a:cs typeface="Alef" panose="00000500000000000000" pitchFamily="2" charset="-79"/>
                <a:sym typeface="Rubik"/>
              </a:rPr>
              <a:t>איפה החניך/ה?</a:t>
            </a:r>
          </a:p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Rubik"/>
                <a:cs typeface="Alef" panose="00000500000000000000" pitchFamily="2" charset="-79"/>
                <a:sym typeface="Rubik"/>
              </a:rPr>
              <a:t>קיימות במחנה הקיץ</a:t>
            </a:r>
          </a:p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Rubik"/>
                <a:cs typeface="Alef" panose="00000500000000000000" pitchFamily="2" charset="-79"/>
                <a:sym typeface="Rubik"/>
              </a:rPr>
              <a:t>ספרו את הסיפור</a:t>
            </a:r>
          </a:p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Rubik"/>
                <a:cs typeface="Alef" panose="00000500000000000000" pitchFamily="2" charset="-79"/>
                <a:sym typeface="Rubik"/>
              </a:rPr>
              <a:t>"רוח המרכז/ת"</a:t>
            </a:r>
          </a:p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Rubik"/>
                <a:cs typeface="Alef" panose="00000500000000000000" pitchFamily="2" charset="-79"/>
                <a:sym typeface="Rubik"/>
              </a:rPr>
              <a:t>תחקור ובירור</a:t>
            </a:r>
          </a:p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r>
              <a:rPr lang="he-IL" sz="2800" b="1" dirty="0"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Rubik"/>
                <a:cs typeface="Alef" panose="00000500000000000000" pitchFamily="2" charset="-79"/>
                <a:sym typeface="Rubik"/>
              </a:rPr>
              <a:t>על אחריות ומקצועיות</a:t>
            </a:r>
            <a:br>
              <a:rPr lang="en-US" sz="2800" b="1" dirty="0">
                <a:latin typeface="Alef" panose="00000500000000000000" pitchFamily="2" charset="-79"/>
                <a:ea typeface="Rubik"/>
                <a:cs typeface="Alef" panose="00000500000000000000" pitchFamily="2" charset="-79"/>
                <a:sym typeface="Rubik"/>
              </a:rPr>
            </a:br>
            <a:endParaRPr lang="he-IL" sz="2800" b="1" dirty="0">
              <a:latin typeface="Alef" panose="00000500000000000000" pitchFamily="2" charset="-79"/>
              <a:ea typeface="Rubik"/>
              <a:cs typeface="Alef" panose="00000500000000000000" pitchFamily="2" charset="-79"/>
              <a:sym typeface="Rubik"/>
            </a:endParaRPr>
          </a:p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he-IL" b="1" dirty="0">
              <a:latin typeface="Alef" panose="00000500000000000000" pitchFamily="2" charset="-79"/>
              <a:ea typeface="Rubik"/>
              <a:cs typeface="Alef" panose="00000500000000000000" pitchFamily="2" charset="-79"/>
              <a:sym typeface="Rubik"/>
            </a:endParaRPr>
          </a:p>
          <a:p>
            <a:pPr marL="214313" indent="-214313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§"/>
            </a:pPr>
            <a:endParaRPr lang="he-IL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602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לוח ציור&#10;&#10;התיאור נוצר באופן אוטומטי">
            <a:extLst>
              <a:ext uri="{FF2B5EF4-FFF2-40B4-BE49-F238E27FC236}">
                <a16:creationId xmlns:a16="http://schemas.microsoft.com/office/drawing/2014/main" id="{0F66DFBB-E2F1-404B-3F28-A449A02EE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16" b="10484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7065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AB55236E-B022-4EE9-8FF8-E423ECEA2CD6}"/>
              </a:ext>
            </a:extLst>
          </p:cNvPr>
          <p:cNvGrpSpPr/>
          <p:nvPr/>
        </p:nvGrpSpPr>
        <p:grpSpPr>
          <a:xfrm>
            <a:off x="-16778" y="0"/>
            <a:ext cx="9152389" cy="6858000"/>
            <a:chOff x="-2" y="0"/>
            <a:chExt cx="9152389" cy="6858000"/>
          </a:xfrm>
        </p:grpSpPr>
        <p:pic>
          <p:nvPicPr>
            <p:cNvPr id="4" name="תמונה 3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986CB41F-5281-9344-BF0A-E04334025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תמונה 6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5E2E8BE1-48C1-4B70-8366-C060F6B6E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042704"/>
              <a:ext cx="9144000" cy="964735"/>
            </a:xfrm>
            <a:prstGeom prst="rect">
              <a:avLst/>
            </a:prstGeom>
          </p:spPr>
        </p:pic>
        <p:pic>
          <p:nvPicPr>
            <p:cNvPr id="8" name="תמונה 7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C676A311-3164-4576-B803-19C0472DF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4525072"/>
              <a:ext cx="9144000" cy="964735"/>
            </a:xfrm>
            <a:prstGeom prst="rect">
              <a:avLst/>
            </a:prstGeom>
          </p:spPr>
        </p:pic>
        <p:pic>
          <p:nvPicPr>
            <p:cNvPr id="11" name="תמונה 10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D173E049-C581-4BC1-8EEB-588D02F9D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212474"/>
              <a:ext cx="8011485" cy="964735"/>
            </a:xfrm>
            <a:prstGeom prst="rect">
              <a:avLst/>
            </a:prstGeom>
          </p:spPr>
        </p:pic>
        <p:pic>
          <p:nvPicPr>
            <p:cNvPr id="12" name="תמונה 11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EB786FDA-4FD6-4F78-B973-02F158A0C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1137754"/>
              <a:ext cx="8011485" cy="964735"/>
            </a:xfrm>
            <a:prstGeom prst="rect">
              <a:avLst/>
            </a:prstGeom>
          </p:spPr>
        </p:pic>
        <p:pic>
          <p:nvPicPr>
            <p:cNvPr id="13" name="תמונה 12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2EA36F03-3DDA-439D-A086-B594912FB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0902" y="2063034"/>
              <a:ext cx="8011485" cy="964735"/>
            </a:xfrm>
            <a:prstGeom prst="rect">
              <a:avLst/>
            </a:prstGeom>
          </p:spPr>
        </p:pic>
        <p:pic>
          <p:nvPicPr>
            <p:cNvPr id="14" name="תמונה 13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2E74F58D-891F-47C1-91CA-A4AC59DFCC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8" y="1659577"/>
              <a:ext cx="1332453" cy="1014934"/>
            </a:xfrm>
            <a:prstGeom prst="rect">
              <a:avLst/>
            </a:prstGeom>
          </p:spPr>
        </p:pic>
      </p:grpSp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4909FDF6-1DE7-4F7F-BCA8-C8E9D058724F}"/>
              </a:ext>
            </a:extLst>
          </p:cNvPr>
          <p:cNvCxnSpPr>
            <a:cxnSpLocks/>
          </p:cNvCxnSpPr>
          <p:nvPr/>
        </p:nvCxnSpPr>
        <p:spPr>
          <a:xfrm flipV="1">
            <a:off x="6650909" y="1774709"/>
            <a:ext cx="0" cy="5093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כותרת 26">
            <a:extLst>
              <a:ext uri="{FF2B5EF4-FFF2-40B4-BE49-F238E27FC236}">
                <a16:creationId xmlns:a16="http://schemas.microsoft.com/office/drawing/2014/main" id="{5876199B-AEF3-42F9-A0CA-E3345D989AE8}"/>
              </a:ext>
            </a:extLst>
          </p:cNvPr>
          <p:cNvSpPr txBox="1">
            <a:spLocks/>
          </p:cNvSpPr>
          <p:nvPr/>
        </p:nvSpPr>
        <p:spPr>
          <a:xfrm>
            <a:off x="981253" y="2712897"/>
            <a:ext cx="5936356" cy="4809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8800" b="1" cap="all" dirty="0">
                <a:solidFill>
                  <a:schemeClr val="bg1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בהצלחה!</a:t>
            </a:r>
            <a:endParaRPr lang="en-US" sz="8800" b="1" cap="all" dirty="0">
              <a:solidFill>
                <a:schemeClr val="bg1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3" name="תמונה 2" descr="תמונה שמכילה מכשיר חשמלי&#10;&#10;התיאור נוצר באופן אוטומטי">
            <a:extLst>
              <a:ext uri="{FF2B5EF4-FFF2-40B4-BE49-F238E27FC236}">
                <a16:creationId xmlns:a16="http://schemas.microsoft.com/office/drawing/2014/main" id="{AD2EA703-9EC9-8122-D3A0-E39F52E5B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3644" y="3025842"/>
            <a:ext cx="2463965" cy="246396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25A9D4A-164B-844A-F1F7-1C96EF4654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4967" y="2527433"/>
            <a:ext cx="3327732" cy="33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64599"/>
      </p:ext>
    </p:extLst>
  </p:cSld>
  <p:clrMapOvr>
    <a:masterClrMapping/>
  </p:clrMapOvr>
</p:sld>
</file>

<file path=ppt/theme/theme1.xml><?xml version="1.0" encoding="utf-8"?>
<a:theme xmlns:a="http://schemas.openxmlformats.org/drawingml/2006/main" name="עיצוב מותאם אישית">
  <a:themeElements>
    <a:clrScheme name="מותאם אישית 5">
      <a:dk1>
        <a:srgbClr val="000000"/>
      </a:dk1>
      <a:lt1>
        <a:srgbClr val="FFFFFF"/>
      </a:lt1>
      <a:dk2>
        <a:srgbClr val="A5BBCD"/>
      </a:dk2>
      <a:lt2>
        <a:srgbClr val="EBEBEB"/>
      </a:lt2>
      <a:accent1>
        <a:srgbClr val="F08CA8"/>
      </a:accent1>
      <a:accent2>
        <a:srgbClr val="E6C46D"/>
      </a:accent2>
      <a:accent3>
        <a:srgbClr val="89BCD1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 היכרות עם תוכנית עתודה ניהולית" id="{4C274190-4099-C14A-8173-AEB911D52462}" vid="{543CD187-8088-0441-BE29-5B8A56FC4B0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374</Words>
  <Application>Microsoft Office PowerPoint</Application>
  <PresentationFormat>‫הצגה על המסך (4:3)</PresentationFormat>
  <Paragraphs>28</Paragraphs>
  <Slides>5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2" baseType="lpstr">
      <vt:lpstr>Alef</vt:lpstr>
      <vt:lpstr>Arial</vt:lpstr>
      <vt:lpstr>Calibri</vt:lpstr>
      <vt:lpstr>Calibri Light</vt:lpstr>
      <vt:lpstr>Gisha</vt:lpstr>
      <vt:lpstr>Wingdings</vt:lpstr>
      <vt:lpstr>עיצוב מותאם אישית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דניאל עמירה</dc:creator>
  <cp:lastModifiedBy>דניאל עמירה</cp:lastModifiedBy>
  <cp:revision>10</cp:revision>
  <dcterms:created xsi:type="dcterms:W3CDTF">2020-12-23T14:31:42Z</dcterms:created>
  <dcterms:modified xsi:type="dcterms:W3CDTF">2022-05-31T14:22:27Z</dcterms:modified>
</cp:coreProperties>
</file>