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60" r:id="rId1"/>
  </p:sldMasterIdLst>
  <p:sldIdLst>
    <p:sldId id="256" r:id="rId2"/>
    <p:sldId id="257" r:id="rId3"/>
    <p:sldId id="259" r:id="rId4"/>
    <p:sldId id="258" r:id="rId5"/>
    <p:sldId id="272" r:id="rId6"/>
    <p:sldId id="274" r:id="rId7"/>
    <p:sldId id="273" r:id="rId8"/>
    <p:sldId id="262" r:id="rId9"/>
    <p:sldId id="275" r:id="rId10"/>
    <p:sldId id="276" r:id="rId11"/>
    <p:sldId id="271" r:id="rId12"/>
    <p:sldId id="277" r:id="rId13"/>
    <p:sldId id="278" r:id="rId14"/>
    <p:sldId id="27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1A1938-CD95-4A5F-AB56-6537C689B171}" v="610" dt="2022-06-06T06:57:21.703"/>
  </p1510:revLst>
</p1510:revInfo>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653" autoAdjust="0"/>
    <p:restoredTop sz="94672"/>
  </p:normalViewPr>
  <p:slideViewPr>
    <p:cSldViewPr snapToGrid="0" snapToObjects="1">
      <p:cViewPr varScale="1">
        <p:scale>
          <a:sx n="59" d="100"/>
          <a:sy n="59" d="100"/>
        </p:scale>
        <p:origin x="11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אייל שניאור" userId="422e7deb-8ced-4ed1-869e-2977480ff62c" providerId="ADAL" clId="{C31A1938-CD95-4A5F-AB56-6537C689B171}"/>
    <pc:docChg chg="undo custSel addSld delSld modSld sldOrd">
      <pc:chgData name="אייל שניאור" userId="422e7deb-8ced-4ed1-869e-2977480ff62c" providerId="ADAL" clId="{C31A1938-CD95-4A5F-AB56-6537C689B171}" dt="2022-06-09T12:27:59.455" v="5060"/>
      <pc:docMkLst>
        <pc:docMk/>
      </pc:docMkLst>
      <pc:sldChg chg="modSp mod">
        <pc:chgData name="אייל שניאור" userId="422e7deb-8ced-4ed1-869e-2977480ff62c" providerId="ADAL" clId="{C31A1938-CD95-4A5F-AB56-6537C689B171}" dt="2022-06-06T05:43:44.875" v="83" actId="20577"/>
        <pc:sldMkLst>
          <pc:docMk/>
          <pc:sldMk cId="4137171310" sldId="256"/>
        </pc:sldMkLst>
        <pc:spChg chg="mod">
          <ac:chgData name="אייל שניאור" userId="422e7deb-8ced-4ed1-869e-2977480ff62c" providerId="ADAL" clId="{C31A1938-CD95-4A5F-AB56-6537C689B171}" dt="2022-06-06T05:43:44.875" v="83" actId="20577"/>
          <ac:spMkLst>
            <pc:docMk/>
            <pc:sldMk cId="4137171310" sldId="256"/>
            <ac:spMk id="6" creationId="{7CDD9DEE-D1FD-C045-BB59-3EE35519570D}"/>
          </ac:spMkLst>
        </pc:spChg>
      </pc:sldChg>
      <pc:sldChg chg="modSp mod">
        <pc:chgData name="אייל שניאור" userId="422e7deb-8ced-4ed1-869e-2977480ff62c" providerId="ADAL" clId="{C31A1938-CD95-4A5F-AB56-6537C689B171}" dt="2022-06-06T05:49:22.336" v="301" actId="20577"/>
        <pc:sldMkLst>
          <pc:docMk/>
          <pc:sldMk cId="1096361027" sldId="257"/>
        </pc:sldMkLst>
        <pc:spChg chg="mod">
          <ac:chgData name="אייל שניאור" userId="422e7deb-8ced-4ed1-869e-2977480ff62c" providerId="ADAL" clId="{C31A1938-CD95-4A5F-AB56-6537C689B171}" dt="2022-06-06T05:49:22.336" v="301" actId="20577"/>
          <ac:spMkLst>
            <pc:docMk/>
            <pc:sldMk cId="1096361027" sldId="257"/>
            <ac:spMk id="6" creationId="{7CDD9DEE-D1FD-C045-BB59-3EE35519570D}"/>
          </ac:spMkLst>
        </pc:spChg>
      </pc:sldChg>
      <pc:sldChg chg="modSp mod">
        <pc:chgData name="אייל שניאור" userId="422e7deb-8ced-4ed1-869e-2977480ff62c" providerId="ADAL" clId="{C31A1938-CD95-4A5F-AB56-6537C689B171}" dt="2022-06-06T06:02:20.058" v="1228" actId="20577"/>
        <pc:sldMkLst>
          <pc:docMk/>
          <pc:sldMk cId="2664788266" sldId="258"/>
        </pc:sldMkLst>
        <pc:spChg chg="mod">
          <ac:chgData name="אייל שניאור" userId="422e7deb-8ced-4ed1-869e-2977480ff62c" providerId="ADAL" clId="{C31A1938-CD95-4A5F-AB56-6537C689B171}" dt="2022-06-06T06:02:20.058" v="1228" actId="20577"/>
          <ac:spMkLst>
            <pc:docMk/>
            <pc:sldMk cId="2664788266" sldId="258"/>
            <ac:spMk id="6" creationId="{7CDD9DEE-D1FD-C045-BB59-3EE35519570D}"/>
          </ac:spMkLst>
        </pc:spChg>
      </pc:sldChg>
      <pc:sldChg chg="addSp delSp modSp mod">
        <pc:chgData name="אייל שניאור" userId="422e7deb-8ced-4ed1-869e-2977480ff62c" providerId="ADAL" clId="{C31A1938-CD95-4A5F-AB56-6537C689B171}" dt="2022-06-06T05:51:20.655" v="407" actId="404"/>
        <pc:sldMkLst>
          <pc:docMk/>
          <pc:sldMk cId="810227373" sldId="259"/>
        </pc:sldMkLst>
        <pc:spChg chg="mod">
          <ac:chgData name="אייל שניאור" userId="422e7deb-8ced-4ed1-869e-2977480ff62c" providerId="ADAL" clId="{C31A1938-CD95-4A5F-AB56-6537C689B171}" dt="2022-06-06T05:50:12.929" v="334" actId="20577"/>
          <ac:spMkLst>
            <pc:docMk/>
            <pc:sldMk cId="810227373" sldId="259"/>
            <ac:spMk id="6" creationId="{7CDD9DEE-D1FD-C045-BB59-3EE35519570D}"/>
          </ac:spMkLst>
        </pc:spChg>
        <pc:grpChg chg="del">
          <ac:chgData name="אייל שניאור" userId="422e7deb-8ced-4ed1-869e-2977480ff62c" providerId="ADAL" clId="{C31A1938-CD95-4A5F-AB56-6537C689B171}" dt="2022-06-06T05:49:54.421" v="303" actId="478"/>
          <ac:grpSpMkLst>
            <pc:docMk/>
            <pc:sldMk cId="810227373" sldId="259"/>
            <ac:grpSpMk id="8" creationId="{D5731C88-318B-3EF6-56EE-EE4073426B2A}"/>
          </ac:grpSpMkLst>
        </pc:grpChg>
        <pc:graphicFrameChg chg="add mod modGraphic">
          <ac:chgData name="אייל שניאור" userId="422e7deb-8ced-4ed1-869e-2977480ff62c" providerId="ADAL" clId="{C31A1938-CD95-4A5F-AB56-6537C689B171}" dt="2022-06-06T05:51:20.655" v="407" actId="404"/>
          <ac:graphicFrameMkLst>
            <pc:docMk/>
            <pc:sldMk cId="810227373" sldId="259"/>
            <ac:graphicFrameMk id="2" creationId="{43BEBB1A-787F-6617-D73D-65BFA0949ACE}"/>
          </ac:graphicFrameMkLst>
        </pc:graphicFrameChg>
        <pc:picChg chg="del">
          <ac:chgData name="אייל שניאור" userId="422e7deb-8ced-4ed1-869e-2977480ff62c" providerId="ADAL" clId="{C31A1938-CD95-4A5F-AB56-6537C689B171}" dt="2022-06-06T05:49:51.365" v="302" actId="478"/>
          <ac:picMkLst>
            <pc:docMk/>
            <pc:sldMk cId="810227373" sldId="259"/>
            <ac:picMk id="3" creationId="{96B4DB53-C141-3806-FFB8-D41E00EAA72F}"/>
          </ac:picMkLst>
        </pc:picChg>
        <pc:picChg chg="topLvl">
          <ac:chgData name="אייל שניאור" userId="422e7deb-8ced-4ed1-869e-2977480ff62c" providerId="ADAL" clId="{C31A1938-CD95-4A5F-AB56-6537C689B171}" dt="2022-06-06T05:49:54.421" v="303" actId="478"/>
          <ac:picMkLst>
            <pc:docMk/>
            <pc:sldMk cId="810227373" sldId="259"/>
            <ac:picMk id="5" creationId="{F09AD891-A5B8-244C-B986-BCDFB0435D4A}"/>
          </ac:picMkLst>
        </pc:picChg>
        <pc:picChg chg="del topLvl">
          <ac:chgData name="אייל שניאור" userId="422e7deb-8ced-4ed1-869e-2977480ff62c" providerId="ADAL" clId="{C31A1938-CD95-4A5F-AB56-6537C689B171}" dt="2022-06-06T05:49:54.421" v="303" actId="478"/>
          <ac:picMkLst>
            <pc:docMk/>
            <pc:sldMk cId="810227373" sldId="259"/>
            <ac:picMk id="7" creationId="{A8ABC0D9-7F87-8EFE-76B2-E0B0E2CD66A2}"/>
          </ac:picMkLst>
        </pc:picChg>
      </pc:sldChg>
      <pc:sldChg chg="del">
        <pc:chgData name="אייל שניאור" userId="422e7deb-8ced-4ed1-869e-2977480ff62c" providerId="ADAL" clId="{C31A1938-CD95-4A5F-AB56-6537C689B171}" dt="2022-06-06T06:02:29.614" v="1229" actId="47"/>
        <pc:sldMkLst>
          <pc:docMk/>
          <pc:sldMk cId="3390005042" sldId="260"/>
        </pc:sldMkLst>
      </pc:sldChg>
      <pc:sldChg chg="del">
        <pc:chgData name="אייל שניאור" userId="422e7deb-8ced-4ed1-869e-2977480ff62c" providerId="ADAL" clId="{C31A1938-CD95-4A5F-AB56-6537C689B171}" dt="2022-06-06T05:57:42.783" v="758" actId="47"/>
        <pc:sldMkLst>
          <pc:docMk/>
          <pc:sldMk cId="779105225" sldId="261"/>
        </pc:sldMkLst>
      </pc:sldChg>
      <pc:sldChg chg="addSp delSp modSp mod">
        <pc:chgData name="אייל שניאור" userId="422e7deb-8ced-4ed1-869e-2977480ff62c" providerId="ADAL" clId="{C31A1938-CD95-4A5F-AB56-6537C689B171}" dt="2022-06-06T06:32:19.214" v="2377"/>
        <pc:sldMkLst>
          <pc:docMk/>
          <pc:sldMk cId="3610549462" sldId="262"/>
        </pc:sldMkLst>
        <pc:spChg chg="mod">
          <ac:chgData name="אייל שניאור" userId="422e7deb-8ced-4ed1-869e-2977480ff62c" providerId="ADAL" clId="{C31A1938-CD95-4A5F-AB56-6537C689B171}" dt="2022-06-06T06:21:35.209" v="1868" actId="20577"/>
          <ac:spMkLst>
            <pc:docMk/>
            <pc:sldMk cId="3610549462" sldId="262"/>
            <ac:spMk id="6" creationId="{7CDD9DEE-D1FD-C045-BB59-3EE35519570D}"/>
          </ac:spMkLst>
        </pc:spChg>
        <pc:spChg chg="del">
          <ac:chgData name="אייל שניאור" userId="422e7deb-8ced-4ed1-869e-2977480ff62c" providerId="ADAL" clId="{C31A1938-CD95-4A5F-AB56-6537C689B171}" dt="2022-06-06T06:21:30.999" v="1866" actId="478"/>
          <ac:spMkLst>
            <pc:docMk/>
            <pc:sldMk cId="3610549462" sldId="262"/>
            <ac:spMk id="7" creationId="{F4CACF97-5E12-28AD-C157-ECD9EA02E8BA}"/>
          </ac:spMkLst>
        </pc:spChg>
        <pc:graphicFrameChg chg="del">
          <ac:chgData name="אייל שניאור" userId="422e7deb-8ced-4ed1-869e-2977480ff62c" providerId="ADAL" clId="{C31A1938-CD95-4A5F-AB56-6537C689B171}" dt="2022-06-06T06:21:28.612" v="1865" actId="478"/>
          <ac:graphicFrameMkLst>
            <pc:docMk/>
            <pc:sldMk cId="3610549462" sldId="262"/>
            <ac:graphicFrameMk id="2" creationId="{15A0E057-4073-9B68-35F8-2E1D0FDA031E}"/>
          </ac:graphicFrameMkLst>
        </pc:graphicFrameChg>
        <pc:graphicFrameChg chg="add mod modGraphic">
          <ac:chgData name="אייל שניאור" userId="422e7deb-8ced-4ed1-869e-2977480ff62c" providerId="ADAL" clId="{C31A1938-CD95-4A5F-AB56-6537C689B171}" dt="2022-06-06T06:32:19.214" v="2377"/>
          <ac:graphicFrameMkLst>
            <pc:docMk/>
            <pc:sldMk cId="3610549462" sldId="262"/>
            <ac:graphicFrameMk id="3" creationId="{825CA3D2-4EBD-E36E-5604-58FB9B204F0E}"/>
          </ac:graphicFrameMkLst>
        </pc:graphicFrameChg>
      </pc:sldChg>
      <pc:sldChg chg="del">
        <pc:chgData name="אייל שניאור" userId="422e7deb-8ced-4ed1-869e-2977480ff62c" providerId="ADAL" clId="{C31A1938-CD95-4A5F-AB56-6537C689B171}" dt="2022-06-06T06:33:52.361" v="2378" actId="47"/>
        <pc:sldMkLst>
          <pc:docMk/>
          <pc:sldMk cId="2332195187" sldId="263"/>
        </pc:sldMkLst>
      </pc:sldChg>
      <pc:sldChg chg="del">
        <pc:chgData name="אייל שניאור" userId="422e7deb-8ced-4ed1-869e-2977480ff62c" providerId="ADAL" clId="{C31A1938-CD95-4A5F-AB56-6537C689B171}" dt="2022-06-06T06:39:30.485" v="3091" actId="47"/>
        <pc:sldMkLst>
          <pc:docMk/>
          <pc:sldMk cId="958691564" sldId="264"/>
        </pc:sldMkLst>
      </pc:sldChg>
      <pc:sldChg chg="del">
        <pc:chgData name="אייל שניאור" userId="422e7deb-8ced-4ed1-869e-2977480ff62c" providerId="ADAL" clId="{C31A1938-CD95-4A5F-AB56-6537C689B171}" dt="2022-06-06T06:39:31.248" v="3092" actId="47"/>
        <pc:sldMkLst>
          <pc:docMk/>
          <pc:sldMk cId="2162646412" sldId="265"/>
        </pc:sldMkLst>
      </pc:sldChg>
      <pc:sldChg chg="del">
        <pc:chgData name="אייל שניאור" userId="422e7deb-8ced-4ed1-869e-2977480ff62c" providerId="ADAL" clId="{C31A1938-CD95-4A5F-AB56-6537C689B171}" dt="2022-06-06T06:39:31.949" v="3093" actId="47"/>
        <pc:sldMkLst>
          <pc:docMk/>
          <pc:sldMk cId="1425249234" sldId="266"/>
        </pc:sldMkLst>
      </pc:sldChg>
      <pc:sldChg chg="del">
        <pc:chgData name="אייל שניאור" userId="422e7deb-8ced-4ed1-869e-2977480ff62c" providerId="ADAL" clId="{C31A1938-CD95-4A5F-AB56-6537C689B171}" dt="2022-06-06T06:39:32.638" v="3094" actId="47"/>
        <pc:sldMkLst>
          <pc:docMk/>
          <pc:sldMk cId="3815726454" sldId="268"/>
        </pc:sldMkLst>
      </pc:sldChg>
      <pc:sldChg chg="del">
        <pc:chgData name="אייל שניאור" userId="422e7deb-8ced-4ed1-869e-2977480ff62c" providerId="ADAL" clId="{C31A1938-CD95-4A5F-AB56-6537C689B171}" dt="2022-06-06T06:39:33.223" v="3095" actId="47"/>
        <pc:sldMkLst>
          <pc:docMk/>
          <pc:sldMk cId="4110778818" sldId="269"/>
        </pc:sldMkLst>
      </pc:sldChg>
      <pc:sldChg chg="del">
        <pc:chgData name="אייל שניאור" userId="422e7deb-8ced-4ed1-869e-2977480ff62c" providerId="ADAL" clId="{C31A1938-CD95-4A5F-AB56-6537C689B171}" dt="2022-06-06T06:39:33.765" v="3096" actId="47"/>
        <pc:sldMkLst>
          <pc:docMk/>
          <pc:sldMk cId="3943558428" sldId="270"/>
        </pc:sldMkLst>
      </pc:sldChg>
      <pc:sldChg chg="modSp mod">
        <pc:chgData name="אייל שניאור" userId="422e7deb-8ced-4ed1-869e-2977480ff62c" providerId="ADAL" clId="{C31A1938-CD95-4A5F-AB56-6537C689B171}" dt="2022-06-06T06:41:59.914" v="3640" actId="20577"/>
        <pc:sldMkLst>
          <pc:docMk/>
          <pc:sldMk cId="2495685376" sldId="271"/>
        </pc:sldMkLst>
        <pc:spChg chg="mod">
          <ac:chgData name="אייל שניאור" userId="422e7deb-8ced-4ed1-869e-2977480ff62c" providerId="ADAL" clId="{C31A1938-CD95-4A5F-AB56-6537C689B171}" dt="2022-06-06T06:41:59.914" v="3640" actId="20577"/>
          <ac:spMkLst>
            <pc:docMk/>
            <pc:sldMk cId="2495685376" sldId="271"/>
            <ac:spMk id="6" creationId="{7CDD9DEE-D1FD-C045-BB59-3EE35519570D}"/>
          </ac:spMkLst>
        </pc:spChg>
      </pc:sldChg>
      <pc:sldChg chg="addSp delSp modSp new mod">
        <pc:chgData name="אייל שניאור" userId="422e7deb-8ced-4ed1-869e-2977480ff62c" providerId="ADAL" clId="{C31A1938-CD95-4A5F-AB56-6537C689B171}" dt="2022-06-06T06:02:08.829" v="1219" actId="403"/>
        <pc:sldMkLst>
          <pc:docMk/>
          <pc:sldMk cId="3159378824" sldId="272"/>
        </pc:sldMkLst>
        <pc:spChg chg="add mod">
          <ac:chgData name="אייל שניאור" userId="422e7deb-8ced-4ed1-869e-2977480ff62c" providerId="ADAL" clId="{C31A1938-CD95-4A5F-AB56-6537C689B171}" dt="2022-06-06T05:56:41.751" v="755" actId="164"/>
          <ac:spMkLst>
            <pc:docMk/>
            <pc:sldMk cId="3159378824" sldId="272"/>
            <ac:spMk id="5" creationId="{306C32F0-8141-0535-1EA6-831AF10225DA}"/>
          </ac:spMkLst>
        </pc:spChg>
        <pc:spChg chg="add mod">
          <ac:chgData name="אייל שניאור" userId="422e7deb-8ced-4ed1-869e-2977480ff62c" providerId="ADAL" clId="{C31A1938-CD95-4A5F-AB56-6537C689B171}" dt="2022-06-06T05:56:41.751" v="755" actId="164"/>
          <ac:spMkLst>
            <pc:docMk/>
            <pc:sldMk cId="3159378824" sldId="272"/>
            <ac:spMk id="6" creationId="{C7699AA3-9530-7594-BB98-7E68AB5F5B6D}"/>
          </ac:spMkLst>
        </pc:spChg>
        <pc:spChg chg="add del">
          <ac:chgData name="אייל שניאור" userId="422e7deb-8ced-4ed1-869e-2977480ff62c" providerId="ADAL" clId="{C31A1938-CD95-4A5F-AB56-6537C689B171}" dt="2022-06-06T05:57:07.690" v="757" actId="478"/>
          <ac:spMkLst>
            <pc:docMk/>
            <pc:sldMk cId="3159378824" sldId="272"/>
            <ac:spMk id="8" creationId="{A4145698-EB12-1729-3BBB-F8A76F8CBCFE}"/>
          </ac:spMkLst>
        </pc:spChg>
        <pc:spChg chg="add mod">
          <ac:chgData name="אייל שניאור" userId="422e7deb-8ced-4ed1-869e-2977480ff62c" providerId="ADAL" clId="{C31A1938-CD95-4A5F-AB56-6537C689B171}" dt="2022-06-06T06:02:08.829" v="1219" actId="403"/>
          <ac:spMkLst>
            <pc:docMk/>
            <pc:sldMk cId="3159378824" sldId="272"/>
            <ac:spMk id="10" creationId="{A8EA25B3-1CF4-4CE5-26A0-45116106A2EA}"/>
          </ac:spMkLst>
        </pc:spChg>
        <pc:grpChg chg="add mod">
          <ac:chgData name="אייל שניאור" userId="422e7deb-8ced-4ed1-869e-2977480ff62c" providerId="ADAL" clId="{C31A1938-CD95-4A5F-AB56-6537C689B171}" dt="2022-06-06T05:57:51.913" v="759" actId="1076"/>
          <ac:grpSpMkLst>
            <pc:docMk/>
            <pc:sldMk cId="3159378824" sldId="272"/>
            <ac:grpSpMk id="7" creationId="{5ABC0AC0-FD80-2D02-4901-400141D07B53}"/>
          </ac:grpSpMkLst>
        </pc:grpChg>
        <pc:graphicFrameChg chg="add mod modGraphic">
          <ac:chgData name="אייל שניאור" userId="422e7deb-8ced-4ed1-869e-2977480ff62c" providerId="ADAL" clId="{C31A1938-CD95-4A5F-AB56-6537C689B171}" dt="2022-06-06T05:59:53.923" v="920" actId="1076"/>
          <ac:graphicFrameMkLst>
            <pc:docMk/>
            <pc:sldMk cId="3159378824" sldId="272"/>
            <ac:graphicFrameMk id="9" creationId="{2358F0AB-17B4-DE34-8D13-C9029DBAD0F0}"/>
          </ac:graphicFrameMkLst>
        </pc:graphicFrameChg>
        <pc:picChg chg="add mod">
          <ac:chgData name="אייל שניאור" userId="422e7deb-8ced-4ed1-869e-2977480ff62c" providerId="ADAL" clId="{C31A1938-CD95-4A5F-AB56-6537C689B171}" dt="2022-06-06T05:56:41.751" v="755" actId="164"/>
          <ac:picMkLst>
            <pc:docMk/>
            <pc:sldMk cId="3159378824" sldId="272"/>
            <ac:picMk id="3" creationId="{766F357C-67F7-BB1D-66C8-A7198DF68F1D}"/>
          </ac:picMkLst>
        </pc:picChg>
        <pc:picChg chg="add mod ord">
          <ac:chgData name="אייל שניאור" userId="422e7deb-8ced-4ed1-869e-2977480ff62c" providerId="ADAL" clId="{C31A1938-CD95-4A5F-AB56-6537C689B171}" dt="2022-06-06T05:55:32.854" v="742" actId="167"/>
          <ac:picMkLst>
            <pc:docMk/>
            <pc:sldMk cId="3159378824" sldId="272"/>
            <ac:picMk id="4" creationId="{71BC4E70-73E6-7934-EEA7-2AB13F1F2867}"/>
          </ac:picMkLst>
        </pc:picChg>
      </pc:sldChg>
      <pc:sldChg chg="addSp modSp new mod">
        <pc:chgData name="אייל שניאור" userId="422e7deb-8ced-4ed1-869e-2977480ff62c" providerId="ADAL" clId="{C31A1938-CD95-4A5F-AB56-6537C689B171}" dt="2022-06-06T06:20:43.833" v="1734" actId="14100"/>
        <pc:sldMkLst>
          <pc:docMk/>
          <pc:sldMk cId="1524191129" sldId="273"/>
        </pc:sldMkLst>
        <pc:graphicFrameChg chg="add mod modGraphic">
          <ac:chgData name="אייל שניאור" userId="422e7deb-8ced-4ed1-869e-2977480ff62c" providerId="ADAL" clId="{C31A1938-CD95-4A5F-AB56-6537C689B171}" dt="2022-06-06T06:20:29.086" v="1733" actId="1076"/>
          <ac:graphicFrameMkLst>
            <pc:docMk/>
            <pc:sldMk cId="1524191129" sldId="273"/>
            <ac:graphicFrameMk id="5" creationId="{D685EC6F-D843-2FFA-6142-8D9EEABC9DD4}"/>
          </ac:graphicFrameMkLst>
        </pc:graphicFrameChg>
        <pc:picChg chg="add mod">
          <ac:chgData name="אייל שניאור" userId="422e7deb-8ced-4ed1-869e-2977480ff62c" providerId="ADAL" clId="{C31A1938-CD95-4A5F-AB56-6537C689B171}" dt="2022-06-06T06:02:40.273" v="1231"/>
          <ac:picMkLst>
            <pc:docMk/>
            <pc:sldMk cId="1524191129" sldId="273"/>
            <ac:picMk id="2" creationId="{0BADA58F-E884-99F6-A14D-FB8E7009389B}"/>
          </ac:picMkLst>
        </pc:picChg>
        <pc:picChg chg="add mod modCrop">
          <ac:chgData name="אייל שניאור" userId="422e7deb-8ced-4ed1-869e-2977480ff62c" providerId="ADAL" clId="{C31A1938-CD95-4A5F-AB56-6537C689B171}" dt="2022-06-06T06:20:43.833" v="1734" actId="14100"/>
          <ac:picMkLst>
            <pc:docMk/>
            <pc:sldMk cId="1524191129" sldId="273"/>
            <ac:picMk id="4" creationId="{66272031-F3EE-3F34-3F33-82A701FED476}"/>
          </ac:picMkLst>
        </pc:picChg>
      </pc:sldChg>
      <pc:sldChg chg="modSp add mod ord">
        <pc:chgData name="אייל שניאור" userId="422e7deb-8ced-4ed1-869e-2977480ff62c" providerId="ADAL" clId="{C31A1938-CD95-4A5F-AB56-6537C689B171}" dt="2022-06-06T06:21:18.922" v="1852" actId="20577"/>
        <pc:sldMkLst>
          <pc:docMk/>
          <pc:sldMk cId="4066533775" sldId="274"/>
        </pc:sldMkLst>
        <pc:spChg chg="mod">
          <ac:chgData name="אייל שניאור" userId="422e7deb-8ced-4ed1-869e-2977480ff62c" providerId="ADAL" clId="{C31A1938-CD95-4A5F-AB56-6537C689B171}" dt="2022-06-06T06:21:18.922" v="1852" actId="20577"/>
          <ac:spMkLst>
            <pc:docMk/>
            <pc:sldMk cId="4066533775" sldId="274"/>
            <ac:spMk id="6" creationId="{7CDD9DEE-D1FD-C045-BB59-3EE35519570D}"/>
          </ac:spMkLst>
        </pc:spChg>
      </pc:sldChg>
      <pc:sldChg chg="modSp add mod">
        <pc:chgData name="אייל שניאור" userId="422e7deb-8ced-4ed1-869e-2977480ff62c" providerId="ADAL" clId="{C31A1938-CD95-4A5F-AB56-6537C689B171}" dt="2022-06-06T06:29:42.609" v="2376" actId="20577"/>
        <pc:sldMkLst>
          <pc:docMk/>
          <pc:sldMk cId="4158579336" sldId="275"/>
        </pc:sldMkLst>
        <pc:spChg chg="mod">
          <ac:chgData name="אייל שניאור" userId="422e7deb-8ced-4ed1-869e-2977480ff62c" providerId="ADAL" clId="{C31A1938-CD95-4A5F-AB56-6537C689B171}" dt="2022-06-06T06:26:15.702" v="2122" actId="20577"/>
          <ac:spMkLst>
            <pc:docMk/>
            <pc:sldMk cId="4158579336" sldId="275"/>
            <ac:spMk id="6" creationId="{7CDD9DEE-D1FD-C045-BB59-3EE35519570D}"/>
          </ac:spMkLst>
        </pc:spChg>
        <pc:graphicFrameChg chg="mod">
          <ac:chgData name="אייל שניאור" userId="422e7deb-8ced-4ed1-869e-2977480ff62c" providerId="ADAL" clId="{C31A1938-CD95-4A5F-AB56-6537C689B171}" dt="2022-06-06T06:29:42.609" v="2376" actId="20577"/>
          <ac:graphicFrameMkLst>
            <pc:docMk/>
            <pc:sldMk cId="4158579336" sldId="275"/>
            <ac:graphicFrameMk id="3" creationId="{825CA3D2-4EBD-E36E-5604-58FB9B204F0E}"/>
          </ac:graphicFrameMkLst>
        </pc:graphicFrameChg>
      </pc:sldChg>
      <pc:sldChg chg="addSp delSp modSp add mod">
        <pc:chgData name="אייל שניאור" userId="422e7deb-8ced-4ed1-869e-2977480ff62c" providerId="ADAL" clId="{C31A1938-CD95-4A5F-AB56-6537C689B171}" dt="2022-06-06T06:39:25.175" v="3090"/>
        <pc:sldMkLst>
          <pc:docMk/>
          <pc:sldMk cId="3207592936" sldId="276"/>
        </pc:sldMkLst>
        <pc:spChg chg="mod">
          <ac:chgData name="אייל שניאור" userId="422e7deb-8ced-4ed1-869e-2977480ff62c" providerId="ADAL" clId="{C31A1938-CD95-4A5F-AB56-6537C689B171}" dt="2022-06-06T06:39:14.239" v="3089" actId="115"/>
          <ac:spMkLst>
            <pc:docMk/>
            <pc:sldMk cId="3207592936" sldId="276"/>
            <ac:spMk id="6" creationId="{7CDD9DEE-D1FD-C045-BB59-3EE35519570D}"/>
          </ac:spMkLst>
        </pc:spChg>
        <pc:graphicFrameChg chg="add mod modGraphic">
          <ac:chgData name="אייל שניאור" userId="422e7deb-8ced-4ed1-869e-2977480ff62c" providerId="ADAL" clId="{C31A1938-CD95-4A5F-AB56-6537C689B171}" dt="2022-06-06T06:39:25.175" v="3090"/>
          <ac:graphicFrameMkLst>
            <pc:docMk/>
            <pc:sldMk cId="3207592936" sldId="276"/>
            <ac:graphicFrameMk id="2" creationId="{93DCE145-90CC-4727-568E-F46E70CB823B}"/>
          </ac:graphicFrameMkLst>
        </pc:graphicFrameChg>
        <pc:graphicFrameChg chg="del mod">
          <ac:chgData name="אייל שניאור" userId="422e7deb-8ced-4ed1-869e-2977480ff62c" providerId="ADAL" clId="{C31A1938-CD95-4A5F-AB56-6537C689B171}" dt="2022-06-06T06:36:09.533" v="2748" actId="478"/>
          <ac:graphicFrameMkLst>
            <pc:docMk/>
            <pc:sldMk cId="3207592936" sldId="276"/>
            <ac:graphicFrameMk id="3" creationId="{825CA3D2-4EBD-E36E-5604-58FB9B204F0E}"/>
          </ac:graphicFrameMkLst>
        </pc:graphicFrameChg>
      </pc:sldChg>
      <pc:sldChg chg="modSp add mod">
        <pc:chgData name="אייל שניאור" userId="422e7deb-8ced-4ed1-869e-2977480ff62c" providerId="ADAL" clId="{C31A1938-CD95-4A5F-AB56-6537C689B171}" dt="2022-06-06T06:45:46.398" v="4187" actId="20577"/>
        <pc:sldMkLst>
          <pc:docMk/>
          <pc:sldMk cId="879750249" sldId="277"/>
        </pc:sldMkLst>
        <pc:spChg chg="mod">
          <ac:chgData name="אייל שניאור" userId="422e7deb-8ced-4ed1-869e-2977480ff62c" providerId="ADAL" clId="{C31A1938-CD95-4A5F-AB56-6537C689B171}" dt="2022-06-06T06:45:46.398" v="4187" actId="20577"/>
          <ac:spMkLst>
            <pc:docMk/>
            <pc:sldMk cId="879750249" sldId="277"/>
            <ac:spMk id="6" creationId="{7CDD9DEE-D1FD-C045-BB59-3EE35519570D}"/>
          </ac:spMkLst>
        </pc:spChg>
      </pc:sldChg>
      <pc:sldChg chg="new del">
        <pc:chgData name="אייל שניאור" userId="422e7deb-8ced-4ed1-869e-2977480ff62c" providerId="ADAL" clId="{C31A1938-CD95-4A5F-AB56-6537C689B171}" dt="2022-06-06T06:42:12.732" v="3642" actId="47"/>
        <pc:sldMkLst>
          <pc:docMk/>
          <pc:sldMk cId="2134417331" sldId="277"/>
        </pc:sldMkLst>
      </pc:sldChg>
      <pc:sldChg chg="addSp modSp add mod">
        <pc:chgData name="אייל שניאור" userId="422e7deb-8ced-4ed1-869e-2977480ff62c" providerId="ADAL" clId="{C31A1938-CD95-4A5F-AB56-6537C689B171}" dt="2022-06-06T06:49:24.162" v="4667" actId="1076"/>
        <pc:sldMkLst>
          <pc:docMk/>
          <pc:sldMk cId="2686440949" sldId="278"/>
        </pc:sldMkLst>
        <pc:spChg chg="mod">
          <ac:chgData name="אייל שניאור" userId="422e7deb-8ced-4ed1-869e-2977480ff62c" providerId="ADAL" clId="{C31A1938-CD95-4A5F-AB56-6537C689B171}" dt="2022-06-06T06:46:16.214" v="4211" actId="20577"/>
          <ac:spMkLst>
            <pc:docMk/>
            <pc:sldMk cId="2686440949" sldId="278"/>
            <ac:spMk id="6" creationId="{7CDD9DEE-D1FD-C045-BB59-3EE35519570D}"/>
          </ac:spMkLst>
        </pc:spChg>
        <pc:spChg chg="add mod">
          <ac:chgData name="אייל שניאור" userId="422e7deb-8ced-4ed1-869e-2977480ff62c" providerId="ADAL" clId="{C31A1938-CD95-4A5F-AB56-6537C689B171}" dt="2022-06-06T06:49:24.162" v="4667" actId="1076"/>
          <ac:spMkLst>
            <pc:docMk/>
            <pc:sldMk cId="2686440949" sldId="278"/>
            <ac:spMk id="7" creationId="{22967846-6A0A-79BD-B92D-0500E578E5F8}"/>
          </ac:spMkLst>
        </pc:spChg>
        <pc:graphicFrameChg chg="add mod modGraphic">
          <ac:chgData name="אייל שניאור" userId="422e7deb-8ced-4ed1-869e-2977480ff62c" providerId="ADAL" clId="{C31A1938-CD95-4A5F-AB56-6537C689B171}" dt="2022-06-06T06:48:20.542" v="4484" actId="2711"/>
          <ac:graphicFrameMkLst>
            <pc:docMk/>
            <pc:sldMk cId="2686440949" sldId="278"/>
            <ac:graphicFrameMk id="2" creationId="{16E22898-FD64-0149-C31C-7DF3F57E40E1}"/>
          </ac:graphicFrameMkLst>
        </pc:graphicFrameChg>
      </pc:sldChg>
      <pc:sldChg chg="add del">
        <pc:chgData name="אייל שניאור" userId="422e7deb-8ced-4ed1-869e-2977480ff62c" providerId="ADAL" clId="{C31A1938-CD95-4A5F-AB56-6537C689B171}" dt="2022-06-06T06:45:07.253" v="4055" actId="47"/>
        <pc:sldMkLst>
          <pc:docMk/>
          <pc:sldMk cId="3558619327" sldId="278"/>
        </pc:sldMkLst>
      </pc:sldChg>
      <pc:sldChg chg="addSp delSp modSp add mod ord">
        <pc:chgData name="אייל שניאור" userId="422e7deb-8ced-4ed1-869e-2977480ff62c" providerId="ADAL" clId="{C31A1938-CD95-4A5F-AB56-6537C689B171}" dt="2022-06-09T12:27:59.455" v="5060"/>
        <pc:sldMkLst>
          <pc:docMk/>
          <pc:sldMk cId="3634255687" sldId="279"/>
        </pc:sldMkLst>
        <pc:spChg chg="mod">
          <ac:chgData name="אייל שניאור" userId="422e7deb-8ced-4ed1-869e-2977480ff62c" providerId="ADAL" clId="{C31A1938-CD95-4A5F-AB56-6537C689B171}" dt="2022-06-06T06:49:34.677" v="4709" actId="20577"/>
          <ac:spMkLst>
            <pc:docMk/>
            <pc:sldMk cId="3634255687" sldId="279"/>
            <ac:spMk id="6" creationId="{7CDD9DEE-D1FD-C045-BB59-3EE35519570D}"/>
          </ac:spMkLst>
        </pc:spChg>
        <pc:spChg chg="del">
          <ac:chgData name="אייל שניאור" userId="422e7deb-8ced-4ed1-869e-2977480ff62c" providerId="ADAL" clId="{C31A1938-CD95-4A5F-AB56-6537C689B171}" dt="2022-06-06T06:49:39.397" v="4710" actId="478"/>
          <ac:spMkLst>
            <pc:docMk/>
            <pc:sldMk cId="3634255687" sldId="279"/>
            <ac:spMk id="7" creationId="{22967846-6A0A-79BD-B92D-0500E578E5F8}"/>
          </ac:spMkLst>
        </pc:spChg>
        <pc:spChg chg="add mod">
          <ac:chgData name="אייל שניאור" userId="422e7deb-8ced-4ed1-869e-2977480ff62c" providerId="ADAL" clId="{C31A1938-CD95-4A5F-AB56-6537C689B171}" dt="2022-06-06T06:53:12.765" v="5056" actId="1076"/>
          <ac:spMkLst>
            <pc:docMk/>
            <pc:sldMk cId="3634255687" sldId="279"/>
            <ac:spMk id="8" creationId="{08E14651-6747-287C-EBB7-02DE4B575662}"/>
          </ac:spMkLst>
        </pc:spChg>
        <pc:graphicFrameChg chg="mod modGraphic">
          <ac:chgData name="אייל שניאור" userId="422e7deb-8ced-4ed1-869e-2977480ff62c" providerId="ADAL" clId="{C31A1938-CD95-4A5F-AB56-6537C689B171}" dt="2022-06-06T06:52:28.958" v="4898" actId="20577"/>
          <ac:graphicFrameMkLst>
            <pc:docMk/>
            <pc:sldMk cId="3634255687" sldId="279"/>
            <ac:graphicFrameMk id="2" creationId="{16E22898-FD64-0149-C31C-7DF3F57E40E1}"/>
          </ac:graphicFrameMkLst>
        </pc:graphicFrameChg>
      </pc:sldChg>
    </pc:docChg>
  </pc:docChgLst>
</pc:chgInfo>
</file>

<file path=ppt/diagrams/_rels/data2.xml.rels><?xml version="1.0" encoding="UTF-8" standalone="yes"?>
<Relationships xmlns="http://schemas.openxmlformats.org/package/2006/relationships"><Relationship Id="rId2" Type="http://schemas.openxmlformats.org/officeDocument/2006/relationships/hyperlink" Target="https://zofimil-my.sharepoint.com/:f:/g/personal/eyalsh_zofim_org_il/Eh9HfEjpd1FIn01lU_Jph8sBRRBzmjip78mbNwowLV78Pg?e=olDG62" TargetMode="External"/><Relationship Id="rId1" Type="http://schemas.openxmlformats.org/officeDocument/2006/relationships/hyperlink" Target="https://zofimil-my.sharepoint.com/:b:/g/personal/eyalsh_zofim_org_il/EfXCnxWZ-IlDokFtrPmyqBYBmHP8AO2RR-6sRQ4hgDlQCA?e=VrzVDc" TargetMode="External"/></Relationships>
</file>

<file path=ppt/diagrams/_rels/data3.xml.rels><?xml version="1.0" encoding="UTF-8" standalone="yes"?>
<Relationships xmlns="http://schemas.openxmlformats.org/package/2006/relationships"><Relationship Id="rId2" Type="http://schemas.openxmlformats.org/officeDocument/2006/relationships/hyperlink" Target="https://zofimil-my.sharepoint.com/:b:/g/personal/eyalsh_zofim_org_il/EfYM_WFQU09LtXht9tt6pZcBjTWHKUZISiKfrZCsI3bFMg?e=gFcxX3" TargetMode="External"/><Relationship Id="rId1" Type="http://schemas.openxmlformats.org/officeDocument/2006/relationships/hyperlink" Target="https://zofimil-my.sharepoint.com/:b:/g/personal/eyalsh_zofim_org_il/ES6Dw7061wNLjqWQbH2qYlQBOEmg99mgYJVXygusHpZzQQ?e=tqfkLB"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zofimil-my.sharepoint.com/:b:/g/personal/eyalsh_zofim_org_il/EfXCnxWZ-IlDokFtrPmyqBYBmHP8AO2RR-6sRQ4hgDlQCA?e=VrzVDc" TargetMode="External"/><Relationship Id="rId1" Type="http://schemas.openxmlformats.org/officeDocument/2006/relationships/hyperlink" Target="https://zofimil-my.sharepoint.com/:f:/g/personal/eyalsh_zofim_org_il/Eh9HfEjpd1FIn01lU_Jph8sBRRBzmjip78mbNwowLV78Pg?e=olDG62"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s://zofimil-my.sharepoint.com/:b:/g/personal/eyalsh_zofim_org_il/ES6Dw7061wNLjqWQbH2qYlQBOEmg99mgYJVXygusHpZzQQ?e=tqfkLB" TargetMode="External"/><Relationship Id="rId1" Type="http://schemas.openxmlformats.org/officeDocument/2006/relationships/hyperlink" Target="https://zofimil-my.sharepoint.com/:b:/g/personal/eyalsh_zofim_org_il/EfYM_WFQU09LtXht9tt6pZcBjTWHKUZISiKfrZCsI3bFMg?e=gFcxX3"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7802AD-6E59-4223-80E4-E591BF2B89D0}"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pPr rtl="1"/>
          <a:endParaRPr lang="he-IL"/>
        </a:p>
      </dgm:t>
    </dgm:pt>
    <dgm:pt modelId="{6A659374-B5DD-4F11-B773-FD545E55AC65}">
      <dgm:prSet phldrT="[טקסט]"/>
      <dgm:spPr/>
      <dgm:t>
        <a:bodyPr/>
        <a:lstStyle/>
        <a:p>
          <a:pPr rtl="1"/>
          <a:r>
            <a:rPr lang="he-IL" b="1" dirty="0">
              <a:latin typeface="Alef" panose="00000500000000000000" pitchFamily="2" charset="-79"/>
              <a:cs typeface="Alef" panose="00000500000000000000" pitchFamily="2" charset="-79"/>
            </a:rPr>
            <a:t>הרשות המקומית</a:t>
          </a:r>
        </a:p>
      </dgm:t>
    </dgm:pt>
    <dgm:pt modelId="{BE998264-3B8D-4247-8420-FCE9C4FDA1B3}" type="parTrans" cxnId="{F5D6AF84-EBBD-41CA-8A23-4DF00D64392A}">
      <dgm:prSet/>
      <dgm:spPr/>
      <dgm:t>
        <a:bodyPr/>
        <a:lstStyle/>
        <a:p>
          <a:pPr rtl="1"/>
          <a:endParaRPr lang="he-IL">
            <a:latin typeface="Alef" panose="00000500000000000000" pitchFamily="2" charset="-79"/>
            <a:cs typeface="Alef" panose="00000500000000000000" pitchFamily="2" charset="-79"/>
          </a:endParaRPr>
        </a:p>
      </dgm:t>
    </dgm:pt>
    <dgm:pt modelId="{3B9EE3E2-6DE0-490D-A5B9-B77744A6D663}" type="sibTrans" cxnId="{F5D6AF84-EBBD-41CA-8A23-4DF00D64392A}">
      <dgm:prSet/>
      <dgm:spPr/>
      <dgm:t>
        <a:bodyPr/>
        <a:lstStyle/>
        <a:p>
          <a:pPr rtl="1"/>
          <a:endParaRPr lang="he-IL">
            <a:latin typeface="Alef" panose="00000500000000000000" pitchFamily="2" charset="-79"/>
            <a:cs typeface="Alef" panose="00000500000000000000" pitchFamily="2" charset="-79"/>
          </a:endParaRPr>
        </a:p>
      </dgm:t>
    </dgm:pt>
    <dgm:pt modelId="{571623A4-19C8-4AC0-BA6B-02C69A435695}">
      <dgm:prSet phldrT="[טקסט]" custT="1"/>
      <dgm:spPr/>
      <dgm:t>
        <a:bodyPr/>
        <a:lstStyle/>
        <a:p>
          <a:pPr rtl="1"/>
          <a:r>
            <a:rPr lang="he-IL" sz="2000" dirty="0">
              <a:latin typeface="Alef" panose="00000500000000000000" pitchFamily="2" charset="-79"/>
              <a:cs typeface="Alef" panose="00000500000000000000" pitchFamily="2" charset="-79"/>
            </a:rPr>
            <a:t>כיבוי אש</a:t>
          </a:r>
        </a:p>
      </dgm:t>
    </dgm:pt>
    <dgm:pt modelId="{C197EB54-0AD9-49AB-8069-4E83586B58C0}" type="parTrans" cxnId="{4814A0B7-A1E5-484A-A167-419962F80FF8}">
      <dgm:prSet/>
      <dgm:spPr/>
      <dgm:t>
        <a:bodyPr/>
        <a:lstStyle/>
        <a:p>
          <a:pPr rtl="1"/>
          <a:endParaRPr lang="he-IL">
            <a:latin typeface="Alef" panose="00000500000000000000" pitchFamily="2" charset="-79"/>
            <a:cs typeface="Alef" panose="00000500000000000000" pitchFamily="2" charset="-79"/>
          </a:endParaRPr>
        </a:p>
      </dgm:t>
    </dgm:pt>
    <dgm:pt modelId="{389F05ED-2278-4287-8978-477FC9FA037A}" type="sibTrans" cxnId="{4814A0B7-A1E5-484A-A167-419962F80FF8}">
      <dgm:prSet/>
      <dgm:spPr/>
      <dgm:t>
        <a:bodyPr/>
        <a:lstStyle/>
        <a:p>
          <a:pPr rtl="1"/>
          <a:endParaRPr lang="he-IL">
            <a:latin typeface="Alef" panose="00000500000000000000" pitchFamily="2" charset="-79"/>
            <a:cs typeface="Alef" panose="00000500000000000000" pitchFamily="2" charset="-79"/>
          </a:endParaRPr>
        </a:p>
      </dgm:t>
    </dgm:pt>
    <dgm:pt modelId="{71E09DA9-A5F9-4F0E-9A96-9AD36A062179}">
      <dgm:prSet phldrT="[טקסט]" custT="1"/>
      <dgm:spPr/>
      <dgm:t>
        <a:bodyPr/>
        <a:lstStyle/>
        <a:p>
          <a:pPr rtl="1"/>
          <a:r>
            <a:rPr lang="he-IL" sz="2000" dirty="0">
              <a:latin typeface="Alef" panose="00000500000000000000" pitchFamily="2" charset="-79"/>
              <a:cs typeface="Alef" panose="00000500000000000000" pitchFamily="2" charset="-79"/>
            </a:rPr>
            <a:t>משרד החינוך</a:t>
          </a:r>
        </a:p>
      </dgm:t>
    </dgm:pt>
    <dgm:pt modelId="{356E9CE2-1638-4FE4-B87F-E1F589D8DE23}" type="parTrans" cxnId="{E0ED11B1-C575-4EBF-BD3F-438A4B1E559F}">
      <dgm:prSet/>
      <dgm:spPr/>
      <dgm:t>
        <a:bodyPr/>
        <a:lstStyle/>
        <a:p>
          <a:pPr rtl="1"/>
          <a:endParaRPr lang="he-IL">
            <a:latin typeface="Alef" panose="00000500000000000000" pitchFamily="2" charset="-79"/>
            <a:cs typeface="Alef" panose="00000500000000000000" pitchFamily="2" charset="-79"/>
          </a:endParaRPr>
        </a:p>
      </dgm:t>
    </dgm:pt>
    <dgm:pt modelId="{0B9A20CF-105F-4B10-9118-14CFD9CA3F56}" type="sibTrans" cxnId="{E0ED11B1-C575-4EBF-BD3F-438A4B1E559F}">
      <dgm:prSet/>
      <dgm:spPr/>
      <dgm:t>
        <a:bodyPr/>
        <a:lstStyle/>
        <a:p>
          <a:pPr rtl="1"/>
          <a:endParaRPr lang="he-IL">
            <a:latin typeface="Alef" panose="00000500000000000000" pitchFamily="2" charset="-79"/>
            <a:cs typeface="Alef" panose="00000500000000000000" pitchFamily="2" charset="-79"/>
          </a:endParaRPr>
        </a:p>
      </dgm:t>
    </dgm:pt>
    <dgm:pt modelId="{3538BEDD-278A-44D3-8712-BC201810C268}">
      <dgm:prSet phldrT="[טקסט]" custT="1"/>
      <dgm:spPr/>
      <dgm:t>
        <a:bodyPr/>
        <a:lstStyle/>
        <a:p>
          <a:pPr rtl="1"/>
          <a:r>
            <a:rPr lang="he-IL" sz="2000" dirty="0">
              <a:latin typeface="Alef" panose="00000500000000000000" pitchFamily="2" charset="-79"/>
              <a:cs typeface="Alef" panose="00000500000000000000" pitchFamily="2" charset="-79"/>
            </a:rPr>
            <a:t>משטרת ישראל</a:t>
          </a:r>
        </a:p>
      </dgm:t>
    </dgm:pt>
    <dgm:pt modelId="{2D6306C2-4D02-4B01-813A-46964F4E24FC}" type="parTrans" cxnId="{AF86BEF8-2D79-46F9-A1E6-1440B56B0B32}">
      <dgm:prSet/>
      <dgm:spPr/>
      <dgm:t>
        <a:bodyPr/>
        <a:lstStyle/>
        <a:p>
          <a:pPr rtl="1"/>
          <a:endParaRPr lang="he-IL">
            <a:latin typeface="Alef" panose="00000500000000000000" pitchFamily="2" charset="-79"/>
            <a:cs typeface="Alef" panose="00000500000000000000" pitchFamily="2" charset="-79"/>
          </a:endParaRPr>
        </a:p>
      </dgm:t>
    </dgm:pt>
    <dgm:pt modelId="{7D58EE67-F062-43D9-80CF-FD3505773973}" type="sibTrans" cxnId="{AF86BEF8-2D79-46F9-A1E6-1440B56B0B32}">
      <dgm:prSet/>
      <dgm:spPr/>
      <dgm:t>
        <a:bodyPr/>
        <a:lstStyle/>
        <a:p>
          <a:pPr rtl="1"/>
          <a:endParaRPr lang="he-IL">
            <a:latin typeface="Alef" panose="00000500000000000000" pitchFamily="2" charset="-79"/>
            <a:cs typeface="Alef" panose="00000500000000000000" pitchFamily="2" charset="-79"/>
          </a:endParaRPr>
        </a:p>
      </dgm:t>
    </dgm:pt>
    <dgm:pt modelId="{BA71442F-FD5C-4F52-A1F9-FF23624DE379}">
      <dgm:prSet phldrT="[טקסט]" custT="1"/>
      <dgm:spPr/>
      <dgm:t>
        <a:bodyPr/>
        <a:lstStyle/>
        <a:p>
          <a:pPr rtl="1"/>
          <a:r>
            <a:rPr lang="he-IL" sz="2000" dirty="0">
              <a:latin typeface="Alef" panose="00000500000000000000" pitchFamily="2" charset="-79"/>
              <a:cs typeface="Alef" panose="00000500000000000000" pitchFamily="2" charset="-79"/>
            </a:rPr>
            <a:t>משרד הבריאות</a:t>
          </a:r>
        </a:p>
      </dgm:t>
    </dgm:pt>
    <dgm:pt modelId="{FD62A4CA-6887-4200-B507-A94DCB8BC57A}" type="parTrans" cxnId="{39242D7A-0D94-450A-8C44-7AB7AFD9D47B}">
      <dgm:prSet/>
      <dgm:spPr/>
      <dgm:t>
        <a:bodyPr/>
        <a:lstStyle/>
        <a:p>
          <a:pPr rtl="1"/>
          <a:endParaRPr lang="he-IL">
            <a:latin typeface="Alef" panose="00000500000000000000" pitchFamily="2" charset="-79"/>
            <a:cs typeface="Alef" panose="00000500000000000000" pitchFamily="2" charset="-79"/>
          </a:endParaRPr>
        </a:p>
      </dgm:t>
    </dgm:pt>
    <dgm:pt modelId="{BC6A04F8-D63B-4F97-B5F6-C54C1CC9484A}" type="sibTrans" cxnId="{39242D7A-0D94-450A-8C44-7AB7AFD9D47B}">
      <dgm:prSet/>
      <dgm:spPr/>
      <dgm:t>
        <a:bodyPr/>
        <a:lstStyle/>
        <a:p>
          <a:pPr rtl="1"/>
          <a:endParaRPr lang="he-IL">
            <a:latin typeface="Alef" panose="00000500000000000000" pitchFamily="2" charset="-79"/>
            <a:cs typeface="Alef" panose="00000500000000000000" pitchFamily="2" charset="-79"/>
          </a:endParaRPr>
        </a:p>
      </dgm:t>
    </dgm:pt>
    <dgm:pt modelId="{FCEC9D20-AA31-48D1-A881-A649F5953CF5}" type="pres">
      <dgm:prSet presAssocID="{B47802AD-6E59-4223-80E4-E591BF2B89D0}" presName="diagram" presStyleCnt="0">
        <dgm:presLayoutVars>
          <dgm:chMax val="1"/>
          <dgm:dir/>
          <dgm:animLvl val="ctr"/>
          <dgm:resizeHandles val="exact"/>
        </dgm:presLayoutVars>
      </dgm:prSet>
      <dgm:spPr/>
    </dgm:pt>
    <dgm:pt modelId="{7D261072-064B-40B4-8A7D-EEB7F6E82B90}" type="pres">
      <dgm:prSet presAssocID="{B47802AD-6E59-4223-80E4-E591BF2B89D0}" presName="matrix" presStyleCnt="0"/>
      <dgm:spPr/>
    </dgm:pt>
    <dgm:pt modelId="{2C52C9A7-0BD4-464E-9BF9-656E1F74022D}" type="pres">
      <dgm:prSet presAssocID="{B47802AD-6E59-4223-80E4-E591BF2B89D0}" presName="tile1" presStyleLbl="node1" presStyleIdx="0" presStyleCnt="4"/>
      <dgm:spPr/>
    </dgm:pt>
    <dgm:pt modelId="{488A699A-A252-4613-A7EE-C6D54BAE19C1}" type="pres">
      <dgm:prSet presAssocID="{B47802AD-6E59-4223-80E4-E591BF2B89D0}" presName="tile1text" presStyleLbl="node1" presStyleIdx="0" presStyleCnt="4">
        <dgm:presLayoutVars>
          <dgm:chMax val="0"/>
          <dgm:chPref val="0"/>
          <dgm:bulletEnabled val="1"/>
        </dgm:presLayoutVars>
      </dgm:prSet>
      <dgm:spPr/>
    </dgm:pt>
    <dgm:pt modelId="{6B76F979-A461-4D62-B827-451F66C41A80}" type="pres">
      <dgm:prSet presAssocID="{B47802AD-6E59-4223-80E4-E591BF2B89D0}" presName="tile2" presStyleLbl="node1" presStyleIdx="1" presStyleCnt="4"/>
      <dgm:spPr/>
    </dgm:pt>
    <dgm:pt modelId="{112EE05C-57E7-4565-9D52-1D920E9EA396}" type="pres">
      <dgm:prSet presAssocID="{B47802AD-6E59-4223-80E4-E591BF2B89D0}" presName="tile2text" presStyleLbl="node1" presStyleIdx="1" presStyleCnt="4">
        <dgm:presLayoutVars>
          <dgm:chMax val="0"/>
          <dgm:chPref val="0"/>
          <dgm:bulletEnabled val="1"/>
        </dgm:presLayoutVars>
      </dgm:prSet>
      <dgm:spPr/>
    </dgm:pt>
    <dgm:pt modelId="{4D69AB32-6931-4AFF-B184-212072909272}" type="pres">
      <dgm:prSet presAssocID="{B47802AD-6E59-4223-80E4-E591BF2B89D0}" presName="tile3" presStyleLbl="node1" presStyleIdx="2" presStyleCnt="4"/>
      <dgm:spPr/>
    </dgm:pt>
    <dgm:pt modelId="{5E4A8725-EE72-487E-8257-BA41E9B43169}" type="pres">
      <dgm:prSet presAssocID="{B47802AD-6E59-4223-80E4-E591BF2B89D0}" presName="tile3text" presStyleLbl="node1" presStyleIdx="2" presStyleCnt="4">
        <dgm:presLayoutVars>
          <dgm:chMax val="0"/>
          <dgm:chPref val="0"/>
          <dgm:bulletEnabled val="1"/>
        </dgm:presLayoutVars>
      </dgm:prSet>
      <dgm:spPr/>
    </dgm:pt>
    <dgm:pt modelId="{0B82C23D-BA9B-4977-A5C4-2BB475894AC6}" type="pres">
      <dgm:prSet presAssocID="{B47802AD-6E59-4223-80E4-E591BF2B89D0}" presName="tile4" presStyleLbl="node1" presStyleIdx="3" presStyleCnt="4"/>
      <dgm:spPr/>
    </dgm:pt>
    <dgm:pt modelId="{7C983EB0-8C1E-4320-A2C4-7CDF9C798854}" type="pres">
      <dgm:prSet presAssocID="{B47802AD-6E59-4223-80E4-E591BF2B89D0}" presName="tile4text" presStyleLbl="node1" presStyleIdx="3" presStyleCnt="4">
        <dgm:presLayoutVars>
          <dgm:chMax val="0"/>
          <dgm:chPref val="0"/>
          <dgm:bulletEnabled val="1"/>
        </dgm:presLayoutVars>
      </dgm:prSet>
      <dgm:spPr/>
    </dgm:pt>
    <dgm:pt modelId="{265B504D-100C-421D-99C3-196F2EC85022}" type="pres">
      <dgm:prSet presAssocID="{B47802AD-6E59-4223-80E4-E591BF2B89D0}" presName="centerTile" presStyleLbl="fgShp" presStyleIdx="0" presStyleCnt="1" custScaleX="124332" custScaleY="169448">
        <dgm:presLayoutVars>
          <dgm:chMax val="0"/>
          <dgm:chPref val="0"/>
        </dgm:presLayoutVars>
      </dgm:prSet>
      <dgm:spPr/>
    </dgm:pt>
  </dgm:ptLst>
  <dgm:cxnLst>
    <dgm:cxn modelId="{50166C28-DAF9-4AFE-9520-E2E7D844AB00}" type="presOf" srcId="{BA71442F-FD5C-4F52-A1F9-FF23624DE379}" destId="{7C983EB0-8C1E-4320-A2C4-7CDF9C798854}" srcOrd="1" destOrd="0" presId="urn:microsoft.com/office/officeart/2005/8/layout/matrix1"/>
    <dgm:cxn modelId="{8D7FB12F-6D11-47AB-BD81-C50EC46ADC26}" type="presOf" srcId="{BA71442F-FD5C-4F52-A1F9-FF23624DE379}" destId="{0B82C23D-BA9B-4977-A5C4-2BB475894AC6}" srcOrd="0" destOrd="0" presId="urn:microsoft.com/office/officeart/2005/8/layout/matrix1"/>
    <dgm:cxn modelId="{62CCBF4F-B356-42B5-A1E1-66458495A326}" type="presOf" srcId="{71E09DA9-A5F9-4F0E-9A96-9AD36A062179}" destId="{112EE05C-57E7-4565-9D52-1D920E9EA396}" srcOrd="1" destOrd="0" presId="urn:microsoft.com/office/officeart/2005/8/layout/matrix1"/>
    <dgm:cxn modelId="{6D91A577-824F-408E-A495-52856337114C}" type="presOf" srcId="{571623A4-19C8-4AC0-BA6B-02C69A435695}" destId="{2C52C9A7-0BD4-464E-9BF9-656E1F74022D}" srcOrd="0" destOrd="0" presId="urn:microsoft.com/office/officeart/2005/8/layout/matrix1"/>
    <dgm:cxn modelId="{39242D7A-0D94-450A-8C44-7AB7AFD9D47B}" srcId="{6A659374-B5DD-4F11-B773-FD545E55AC65}" destId="{BA71442F-FD5C-4F52-A1F9-FF23624DE379}" srcOrd="3" destOrd="0" parTransId="{FD62A4CA-6887-4200-B507-A94DCB8BC57A}" sibTransId="{BC6A04F8-D63B-4F97-B5F6-C54C1CC9484A}"/>
    <dgm:cxn modelId="{F5D6AF84-EBBD-41CA-8A23-4DF00D64392A}" srcId="{B47802AD-6E59-4223-80E4-E591BF2B89D0}" destId="{6A659374-B5DD-4F11-B773-FD545E55AC65}" srcOrd="0" destOrd="0" parTransId="{BE998264-3B8D-4247-8420-FCE9C4FDA1B3}" sibTransId="{3B9EE3E2-6DE0-490D-A5B9-B77744A6D663}"/>
    <dgm:cxn modelId="{7E734585-C18F-49B7-B682-65B3F0B760BC}" type="presOf" srcId="{6A659374-B5DD-4F11-B773-FD545E55AC65}" destId="{265B504D-100C-421D-99C3-196F2EC85022}" srcOrd="0" destOrd="0" presId="urn:microsoft.com/office/officeart/2005/8/layout/matrix1"/>
    <dgm:cxn modelId="{FD775F9A-23B2-4749-8690-5F7890A2248C}" type="presOf" srcId="{3538BEDD-278A-44D3-8712-BC201810C268}" destId="{4D69AB32-6931-4AFF-B184-212072909272}" srcOrd="0" destOrd="0" presId="urn:microsoft.com/office/officeart/2005/8/layout/matrix1"/>
    <dgm:cxn modelId="{1CEC91AC-8D31-44A4-8E76-C5B574D6F305}" type="presOf" srcId="{71E09DA9-A5F9-4F0E-9A96-9AD36A062179}" destId="{6B76F979-A461-4D62-B827-451F66C41A80}" srcOrd="0" destOrd="0" presId="urn:microsoft.com/office/officeart/2005/8/layout/matrix1"/>
    <dgm:cxn modelId="{E0ED11B1-C575-4EBF-BD3F-438A4B1E559F}" srcId="{6A659374-B5DD-4F11-B773-FD545E55AC65}" destId="{71E09DA9-A5F9-4F0E-9A96-9AD36A062179}" srcOrd="1" destOrd="0" parTransId="{356E9CE2-1638-4FE4-B87F-E1F589D8DE23}" sibTransId="{0B9A20CF-105F-4B10-9118-14CFD9CA3F56}"/>
    <dgm:cxn modelId="{4814A0B7-A1E5-484A-A167-419962F80FF8}" srcId="{6A659374-B5DD-4F11-B773-FD545E55AC65}" destId="{571623A4-19C8-4AC0-BA6B-02C69A435695}" srcOrd="0" destOrd="0" parTransId="{C197EB54-0AD9-49AB-8069-4E83586B58C0}" sibTransId="{389F05ED-2278-4287-8978-477FC9FA037A}"/>
    <dgm:cxn modelId="{8C3602B8-C7A5-42AA-BA95-42E52D25F79B}" type="presOf" srcId="{571623A4-19C8-4AC0-BA6B-02C69A435695}" destId="{488A699A-A252-4613-A7EE-C6D54BAE19C1}" srcOrd="1" destOrd="0" presId="urn:microsoft.com/office/officeart/2005/8/layout/matrix1"/>
    <dgm:cxn modelId="{76947FBA-4717-40AF-AEF4-CD4A4470D58B}" type="presOf" srcId="{3538BEDD-278A-44D3-8712-BC201810C268}" destId="{5E4A8725-EE72-487E-8257-BA41E9B43169}" srcOrd="1" destOrd="0" presId="urn:microsoft.com/office/officeart/2005/8/layout/matrix1"/>
    <dgm:cxn modelId="{7B8ABCC4-57D6-4919-9F08-3E901EB4CEE1}" type="presOf" srcId="{B47802AD-6E59-4223-80E4-E591BF2B89D0}" destId="{FCEC9D20-AA31-48D1-A881-A649F5953CF5}" srcOrd="0" destOrd="0" presId="urn:microsoft.com/office/officeart/2005/8/layout/matrix1"/>
    <dgm:cxn modelId="{AF86BEF8-2D79-46F9-A1E6-1440B56B0B32}" srcId="{6A659374-B5DD-4F11-B773-FD545E55AC65}" destId="{3538BEDD-278A-44D3-8712-BC201810C268}" srcOrd="2" destOrd="0" parTransId="{2D6306C2-4D02-4B01-813A-46964F4E24FC}" sibTransId="{7D58EE67-F062-43D9-80CF-FD3505773973}"/>
    <dgm:cxn modelId="{DB43EFF4-C775-4601-9626-8789C3BCEFB5}" type="presParOf" srcId="{FCEC9D20-AA31-48D1-A881-A649F5953CF5}" destId="{7D261072-064B-40B4-8A7D-EEB7F6E82B90}" srcOrd="0" destOrd="0" presId="urn:microsoft.com/office/officeart/2005/8/layout/matrix1"/>
    <dgm:cxn modelId="{4F6C280B-34D2-490F-A1AA-1976AF9E9941}" type="presParOf" srcId="{7D261072-064B-40B4-8A7D-EEB7F6E82B90}" destId="{2C52C9A7-0BD4-464E-9BF9-656E1F74022D}" srcOrd="0" destOrd="0" presId="urn:microsoft.com/office/officeart/2005/8/layout/matrix1"/>
    <dgm:cxn modelId="{F4FEC265-D348-43C6-8450-1C7D3EC6F7D7}" type="presParOf" srcId="{7D261072-064B-40B4-8A7D-EEB7F6E82B90}" destId="{488A699A-A252-4613-A7EE-C6D54BAE19C1}" srcOrd="1" destOrd="0" presId="urn:microsoft.com/office/officeart/2005/8/layout/matrix1"/>
    <dgm:cxn modelId="{EB8592EB-E497-4120-9FD7-2E5B1AB07B25}" type="presParOf" srcId="{7D261072-064B-40B4-8A7D-EEB7F6E82B90}" destId="{6B76F979-A461-4D62-B827-451F66C41A80}" srcOrd="2" destOrd="0" presId="urn:microsoft.com/office/officeart/2005/8/layout/matrix1"/>
    <dgm:cxn modelId="{BDC90FBB-4701-4512-A608-BE384B2B46EA}" type="presParOf" srcId="{7D261072-064B-40B4-8A7D-EEB7F6E82B90}" destId="{112EE05C-57E7-4565-9D52-1D920E9EA396}" srcOrd="3" destOrd="0" presId="urn:microsoft.com/office/officeart/2005/8/layout/matrix1"/>
    <dgm:cxn modelId="{5AFE6BE6-EE39-45AA-9026-0AD9E6D88951}" type="presParOf" srcId="{7D261072-064B-40B4-8A7D-EEB7F6E82B90}" destId="{4D69AB32-6931-4AFF-B184-212072909272}" srcOrd="4" destOrd="0" presId="urn:microsoft.com/office/officeart/2005/8/layout/matrix1"/>
    <dgm:cxn modelId="{6E01C431-2452-4ED0-84DD-801CF5CC75C5}" type="presParOf" srcId="{7D261072-064B-40B4-8A7D-EEB7F6E82B90}" destId="{5E4A8725-EE72-487E-8257-BA41E9B43169}" srcOrd="5" destOrd="0" presId="urn:microsoft.com/office/officeart/2005/8/layout/matrix1"/>
    <dgm:cxn modelId="{560C10E5-B955-41FE-8769-55D793FF2658}" type="presParOf" srcId="{7D261072-064B-40B4-8A7D-EEB7F6E82B90}" destId="{0B82C23D-BA9B-4977-A5C4-2BB475894AC6}" srcOrd="6" destOrd="0" presId="urn:microsoft.com/office/officeart/2005/8/layout/matrix1"/>
    <dgm:cxn modelId="{973204B5-A5DA-46BC-A962-AF54B410087E}" type="presParOf" srcId="{7D261072-064B-40B4-8A7D-EEB7F6E82B90}" destId="{7C983EB0-8C1E-4320-A2C4-7CDF9C798854}" srcOrd="7" destOrd="0" presId="urn:microsoft.com/office/officeart/2005/8/layout/matrix1"/>
    <dgm:cxn modelId="{F0249483-60E1-449A-A8B7-FA5A23EA6959}" type="presParOf" srcId="{FCEC9D20-AA31-48D1-A881-A649F5953CF5}" destId="{265B504D-100C-421D-99C3-196F2EC8502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0BE056-B368-4BED-A015-BF2789A89EF8}"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pPr rtl="1"/>
          <a:endParaRPr lang="he-IL"/>
        </a:p>
      </dgm:t>
    </dgm:pt>
    <dgm:pt modelId="{A5819841-1F91-4FFD-A198-A102FA9AB868}">
      <dgm:prSet phldrT="[טקסט]"/>
      <dgm:spPr/>
      <dgm:t>
        <a:bodyPr/>
        <a:lstStyle/>
        <a:p>
          <a:pPr rtl="1"/>
          <a:r>
            <a:rPr lang="he-IL" dirty="0">
              <a:latin typeface="Alef" panose="00000500000000000000" pitchFamily="2" charset="-79"/>
              <a:cs typeface="Alef" panose="00000500000000000000" pitchFamily="2" charset="-79"/>
            </a:rPr>
            <a:t>פנייה ראשונה – הפניית הרשות המקומית</a:t>
          </a:r>
        </a:p>
      </dgm:t>
    </dgm:pt>
    <dgm:pt modelId="{80A61751-EC61-4D51-A835-76AD062E713C}" type="parTrans" cxnId="{6E57C225-1BF3-4EAE-8C49-9499BB083BF2}">
      <dgm:prSet/>
      <dgm:spPr/>
      <dgm:t>
        <a:bodyPr/>
        <a:lstStyle/>
        <a:p>
          <a:pPr rtl="1"/>
          <a:endParaRPr lang="he-IL">
            <a:latin typeface="Alef" panose="00000500000000000000" pitchFamily="2" charset="-79"/>
            <a:cs typeface="Alef" panose="00000500000000000000" pitchFamily="2" charset="-79"/>
          </a:endParaRPr>
        </a:p>
      </dgm:t>
    </dgm:pt>
    <dgm:pt modelId="{FC52F72F-AC27-4007-871A-49539490ED7D}" type="sibTrans" cxnId="{6E57C225-1BF3-4EAE-8C49-9499BB083BF2}">
      <dgm:prSet/>
      <dgm:spPr/>
      <dgm:t>
        <a:bodyPr/>
        <a:lstStyle/>
        <a:p>
          <a:pPr rtl="1"/>
          <a:endParaRPr lang="he-IL">
            <a:latin typeface="Alef" panose="00000500000000000000" pitchFamily="2" charset="-79"/>
            <a:cs typeface="Alef" panose="00000500000000000000" pitchFamily="2" charset="-79"/>
          </a:endParaRPr>
        </a:p>
      </dgm:t>
    </dgm:pt>
    <dgm:pt modelId="{70EF2556-C942-4F81-867F-67FF4D1ED588}">
      <dgm:prSet phldrT="[טקסט]"/>
      <dgm:spPr/>
      <dgm:t>
        <a:bodyPr/>
        <a:lstStyle/>
        <a:p>
          <a:pPr rtl="1"/>
          <a:r>
            <a:rPr lang="he-IL" dirty="0">
              <a:latin typeface="Alef" panose="00000500000000000000" pitchFamily="2" charset="-79"/>
              <a:cs typeface="Alef" panose="00000500000000000000" pitchFamily="2" charset="-79"/>
            </a:rPr>
            <a:t>הגשת </a:t>
          </a:r>
          <a:r>
            <a:rPr lang="he-IL" dirty="0">
              <a:latin typeface="Alef" panose="00000500000000000000" pitchFamily="2" charset="-79"/>
              <a:cs typeface="Alef" panose="00000500000000000000" pitchFamily="2" charset="-79"/>
              <a:hlinkClick xmlns:r="http://schemas.openxmlformats.org/officeDocument/2006/relationships" r:id="rId1"/>
            </a:rPr>
            <a:t>תיק תברואה</a:t>
          </a:r>
          <a:endParaRPr lang="he-IL" dirty="0">
            <a:latin typeface="Alef" panose="00000500000000000000" pitchFamily="2" charset="-79"/>
            <a:cs typeface="Alef" panose="00000500000000000000" pitchFamily="2" charset="-79"/>
          </a:endParaRPr>
        </a:p>
      </dgm:t>
    </dgm:pt>
    <dgm:pt modelId="{3AEEDB91-8170-41C0-8E1C-1E39CF49264A}" type="parTrans" cxnId="{7DB22036-9E98-489D-8F1A-123C1BE75F16}">
      <dgm:prSet/>
      <dgm:spPr/>
      <dgm:t>
        <a:bodyPr/>
        <a:lstStyle/>
        <a:p>
          <a:pPr rtl="1"/>
          <a:endParaRPr lang="he-IL">
            <a:latin typeface="Alef" panose="00000500000000000000" pitchFamily="2" charset="-79"/>
            <a:cs typeface="Alef" panose="00000500000000000000" pitchFamily="2" charset="-79"/>
          </a:endParaRPr>
        </a:p>
      </dgm:t>
    </dgm:pt>
    <dgm:pt modelId="{337F6C89-08B2-4B5D-A60B-9EA30DD26EE0}" type="sibTrans" cxnId="{7DB22036-9E98-489D-8F1A-123C1BE75F16}">
      <dgm:prSet/>
      <dgm:spPr/>
      <dgm:t>
        <a:bodyPr/>
        <a:lstStyle/>
        <a:p>
          <a:pPr rtl="1"/>
          <a:endParaRPr lang="he-IL">
            <a:latin typeface="Alef" panose="00000500000000000000" pitchFamily="2" charset="-79"/>
            <a:cs typeface="Alef" panose="00000500000000000000" pitchFamily="2" charset="-79"/>
          </a:endParaRPr>
        </a:p>
      </dgm:t>
    </dgm:pt>
    <dgm:pt modelId="{DFC72B8B-0197-4CDD-8341-BD4C30914035}">
      <dgm:prSet phldrT="[טקסט]"/>
      <dgm:spPr/>
      <dgm:t>
        <a:bodyPr/>
        <a:lstStyle/>
        <a:p>
          <a:pPr rtl="1"/>
          <a:r>
            <a:rPr lang="he-IL" dirty="0">
              <a:latin typeface="Alef" panose="00000500000000000000" pitchFamily="2" charset="-79"/>
              <a:cs typeface="Alef" panose="00000500000000000000" pitchFamily="2" charset="-79"/>
            </a:rPr>
            <a:t>יצירת קשר אישי</a:t>
          </a:r>
        </a:p>
      </dgm:t>
    </dgm:pt>
    <dgm:pt modelId="{E2AB0A71-3BFE-41CF-B907-9B065E43E7B3}" type="parTrans" cxnId="{42EDA4C3-8D8A-4319-8ECB-FA7EFB82633D}">
      <dgm:prSet/>
      <dgm:spPr/>
      <dgm:t>
        <a:bodyPr/>
        <a:lstStyle/>
        <a:p>
          <a:pPr rtl="1"/>
          <a:endParaRPr lang="he-IL">
            <a:latin typeface="Alef" panose="00000500000000000000" pitchFamily="2" charset="-79"/>
            <a:cs typeface="Alef" panose="00000500000000000000" pitchFamily="2" charset="-79"/>
          </a:endParaRPr>
        </a:p>
      </dgm:t>
    </dgm:pt>
    <dgm:pt modelId="{E70D736E-626D-4B5D-B2CF-9AA9648092E5}" type="sibTrans" cxnId="{42EDA4C3-8D8A-4319-8ECB-FA7EFB82633D}">
      <dgm:prSet/>
      <dgm:spPr/>
      <dgm:t>
        <a:bodyPr/>
        <a:lstStyle/>
        <a:p>
          <a:pPr rtl="1"/>
          <a:endParaRPr lang="he-IL">
            <a:latin typeface="Alef" panose="00000500000000000000" pitchFamily="2" charset="-79"/>
            <a:cs typeface="Alef" panose="00000500000000000000" pitchFamily="2" charset="-79"/>
          </a:endParaRPr>
        </a:p>
      </dgm:t>
    </dgm:pt>
    <dgm:pt modelId="{ABD5EBAF-AA71-4EC1-A9CF-093B2EC5B209}">
      <dgm:prSet phldrT="[טקסט]"/>
      <dgm:spPr/>
      <dgm:t>
        <a:bodyPr/>
        <a:lstStyle/>
        <a:p>
          <a:pPr rtl="1"/>
          <a:r>
            <a:rPr lang="he-IL" dirty="0">
              <a:latin typeface="Alef" panose="00000500000000000000" pitchFamily="2" charset="-79"/>
              <a:cs typeface="Alef" panose="00000500000000000000" pitchFamily="2" charset="-79"/>
            </a:rPr>
            <a:t>קבלת פידבק, הנחיות ואישור מקדים</a:t>
          </a:r>
        </a:p>
      </dgm:t>
    </dgm:pt>
    <dgm:pt modelId="{CD91AAE9-01FF-4C76-8B73-5B290930ED2F}" type="parTrans" cxnId="{1A5F7317-D993-45A5-84DA-ECD2D2137A8B}">
      <dgm:prSet/>
      <dgm:spPr/>
      <dgm:t>
        <a:bodyPr/>
        <a:lstStyle/>
        <a:p>
          <a:pPr rtl="1"/>
          <a:endParaRPr lang="he-IL">
            <a:latin typeface="Alef" panose="00000500000000000000" pitchFamily="2" charset="-79"/>
            <a:cs typeface="Alef" panose="00000500000000000000" pitchFamily="2" charset="-79"/>
          </a:endParaRPr>
        </a:p>
      </dgm:t>
    </dgm:pt>
    <dgm:pt modelId="{6BEB12C4-68CB-4317-A9DD-BEB69EB4AA5F}" type="sibTrans" cxnId="{1A5F7317-D993-45A5-84DA-ECD2D2137A8B}">
      <dgm:prSet/>
      <dgm:spPr/>
      <dgm:t>
        <a:bodyPr/>
        <a:lstStyle/>
        <a:p>
          <a:pPr rtl="1"/>
          <a:endParaRPr lang="he-IL">
            <a:latin typeface="Alef" panose="00000500000000000000" pitchFamily="2" charset="-79"/>
            <a:cs typeface="Alef" panose="00000500000000000000" pitchFamily="2" charset="-79"/>
          </a:endParaRPr>
        </a:p>
      </dgm:t>
    </dgm:pt>
    <dgm:pt modelId="{26C60C9D-398F-4E20-B55C-AC5E49880777}">
      <dgm:prSet phldrT="[טקסט]"/>
      <dgm:spPr/>
      <dgm:t>
        <a:bodyPr/>
        <a:lstStyle/>
        <a:p>
          <a:pPr rtl="1"/>
          <a:r>
            <a:rPr lang="he-IL" dirty="0">
              <a:latin typeface="Alef" panose="00000500000000000000" pitchFamily="2" charset="-79"/>
              <a:cs typeface="Alef" panose="00000500000000000000" pitchFamily="2" charset="-79"/>
              <a:hlinkClick xmlns:r="http://schemas.openxmlformats.org/officeDocument/2006/relationships" r:id="rId2"/>
            </a:rPr>
            <a:t>אישור תיק תברואה</a:t>
          </a:r>
          <a:endParaRPr lang="he-IL" dirty="0">
            <a:latin typeface="Alef" panose="00000500000000000000" pitchFamily="2" charset="-79"/>
            <a:cs typeface="Alef" panose="00000500000000000000" pitchFamily="2" charset="-79"/>
          </a:endParaRPr>
        </a:p>
      </dgm:t>
    </dgm:pt>
    <dgm:pt modelId="{57DEA2AE-9B83-43E4-B39F-2B724F6E8D7E}" type="parTrans" cxnId="{DD30740B-35A8-4EE9-8135-54CCF36E5607}">
      <dgm:prSet/>
      <dgm:spPr/>
      <dgm:t>
        <a:bodyPr/>
        <a:lstStyle/>
        <a:p>
          <a:pPr rtl="1"/>
          <a:endParaRPr lang="he-IL">
            <a:latin typeface="Alef" panose="00000500000000000000" pitchFamily="2" charset="-79"/>
            <a:cs typeface="Alef" panose="00000500000000000000" pitchFamily="2" charset="-79"/>
          </a:endParaRPr>
        </a:p>
      </dgm:t>
    </dgm:pt>
    <dgm:pt modelId="{4304B4F1-959F-446A-8F61-DD8E53FB4870}" type="sibTrans" cxnId="{DD30740B-35A8-4EE9-8135-54CCF36E5607}">
      <dgm:prSet/>
      <dgm:spPr/>
      <dgm:t>
        <a:bodyPr/>
        <a:lstStyle/>
        <a:p>
          <a:pPr rtl="1"/>
          <a:endParaRPr lang="he-IL">
            <a:latin typeface="Alef" panose="00000500000000000000" pitchFamily="2" charset="-79"/>
            <a:cs typeface="Alef" panose="00000500000000000000" pitchFamily="2" charset="-79"/>
          </a:endParaRPr>
        </a:p>
      </dgm:t>
    </dgm:pt>
    <dgm:pt modelId="{8289EE56-1FBD-4195-9DDC-C4E026D7A848}">
      <dgm:prSet phldrT="[טקסט]"/>
      <dgm:spPr/>
      <dgm:t>
        <a:bodyPr/>
        <a:lstStyle/>
        <a:p>
          <a:pPr rtl="1"/>
          <a:r>
            <a:rPr lang="he-IL" dirty="0">
              <a:latin typeface="Alef" panose="00000500000000000000" pitchFamily="2" charset="-79"/>
              <a:cs typeface="Alef" panose="00000500000000000000" pitchFamily="2" charset="-79"/>
            </a:rPr>
            <a:t>פגישה פרונטאלית</a:t>
          </a:r>
        </a:p>
      </dgm:t>
    </dgm:pt>
    <dgm:pt modelId="{CBE3D702-1B0C-4B8A-842E-898CC472074A}" type="parTrans" cxnId="{2C6D0B12-7631-49FF-861F-3B8E5D95245E}">
      <dgm:prSet/>
      <dgm:spPr/>
      <dgm:t>
        <a:bodyPr/>
        <a:lstStyle/>
        <a:p>
          <a:pPr rtl="1"/>
          <a:endParaRPr lang="he-IL">
            <a:latin typeface="Alef" panose="00000500000000000000" pitchFamily="2" charset="-79"/>
            <a:cs typeface="Alef" panose="00000500000000000000" pitchFamily="2" charset="-79"/>
          </a:endParaRPr>
        </a:p>
      </dgm:t>
    </dgm:pt>
    <dgm:pt modelId="{8812CAF5-BF06-4C15-AC05-D2EDF9F01F09}" type="sibTrans" cxnId="{2C6D0B12-7631-49FF-861F-3B8E5D95245E}">
      <dgm:prSet/>
      <dgm:spPr/>
      <dgm:t>
        <a:bodyPr/>
        <a:lstStyle/>
        <a:p>
          <a:pPr rtl="1"/>
          <a:endParaRPr lang="he-IL">
            <a:latin typeface="Alef" panose="00000500000000000000" pitchFamily="2" charset="-79"/>
            <a:cs typeface="Alef" panose="00000500000000000000" pitchFamily="2" charset="-79"/>
          </a:endParaRPr>
        </a:p>
      </dgm:t>
    </dgm:pt>
    <dgm:pt modelId="{C4145001-ADBC-42E1-B000-EE988C326BAB}">
      <dgm:prSet phldrT="[טקסט]"/>
      <dgm:spPr/>
      <dgm:t>
        <a:bodyPr/>
        <a:lstStyle/>
        <a:p>
          <a:pPr rtl="1"/>
          <a:r>
            <a:rPr lang="he-IL" dirty="0">
              <a:latin typeface="Alef" panose="00000500000000000000" pitchFamily="2" charset="-79"/>
              <a:cs typeface="Alef" panose="00000500000000000000" pitchFamily="2" charset="-79"/>
            </a:rPr>
            <a:t>אישור עמידה בהנחיות במעמד רישוי העסקים ביער</a:t>
          </a:r>
        </a:p>
      </dgm:t>
    </dgm:pt>
    <dgm:pt modelId="{61C0FC52-BBA3-406F-A622-A8E6CDFC8E64}" type="parTrans" cxnId="{825BE91B-CE11-4000-AA0E-6AC22EFEEC1C}">
      <dgm:prSet/>
      <dgm:spPr/>
      <dgm:t>
        <a:bodyPr/>
        <a:lstStyle/>
        <a:p>
          <a:pPr rtl="1"/>
          <a:endParaRPr lang="he-IL">
            <a:latin typeface="Alef" panose="00000500000000000000" pitchFamily="2" charset="-79"/>
            <a:cs typeface="Alef" panose="00000500000000000000" pitchFamily="2" charset="-79"/>
          </a:endParaRPr>
        </a:p>
      </dgm:t>
    </dgm:pt>
    <dgm:pt modelId="{F50145A4-930D-4A6D-A302-E534D402A505}" type="sibTrans" cxnId="{825BE91B-CE11-4000-AA0E-6AC22EFEEC1C}">
      <dgm:prSet/>
      <dgm:spPr/>
      <dgm:t>
        <a:bodyPr/>
        <a:lstStyle/>
        <a:p>
          <a:pPr rtl="1"/>
          <a:endParaRPr lang="he-IL">
            <a:latin typeface="Alef" panose="00000500000000000000" pitchFamily="2" charset="-79"/>
            <a:cs typeface="Alef" panose="00000500000000000000" pitchFamily="2" charset="-79"/>
          </a:endParaRPr>
        </a:p>
      </dgm:t>
    </dgm:pt>
    <dgm:pt modelId="{4844CA24-ADF4-4DB7-9B4C-BE6A2F312C92}">
      <dgm:prSet phldrT="[טקסט]"/>
      <dgm:spPr/>
      <dgm:t>
        <a:bodyPr/>
        <a:lstStyle/>
        <a:p>
          <a:pPr rtl="1"/>
          <a:r>
            <a:rPr lang="he-IL" dirty="0">
              <a:latin typeface="Alef" panose="00000500000000000000" pitchFamily="2" charset="-79"/>
              <a:cs typeface="Alef" panose="00000500000000000000" pitchFamily="2" charset="-79"/>
            </a:rPr>
            <a:t>תברואנים/</a:t>
          </a:r>
          <a:r>
            <a:rPr lang="he-IL" dirty="0" err="1">
              <a:latin typeface="Alef" panose="00000500000000000000" pitchFamily="2" charset="-79"/>
              <a:cs typeface="Alef" panose="00000500000000000000" pitchFamily="2" charset="-79"/>
            </a:rPr>
            <a:t>ות</a:t>
          </a:r>
          <a:endParaRPr lang="he-IL" dirty="0">
            <a:latin typeface="Alef" panose="00000500000000000000" pitchFamily="2" charset="-79"/>
            <a:cs typeface="Alef" panose="00000500000000000000" pitchFamily="2" charset="-79"/>
          </a:endParaRPr>
        </a:p>
      </dgm:t>
    </dgm:pt>
    <dgm:pt modelId="{5BE8AEE1-7301-480A-9728-480B152741DF}" type="parTrans" cxnId="{FC85FC16-5ABD-4545-A087-3DFBD9F675D4}">
      <dgm:prSet/>
      <dgm:spPr/>
      <dgm:t>
        <a:bodyPr/>
        <a:lstStyle/>
        <a:p>
          <a:pPr rtl="1"/>
          <a:endParaRPr lang="he-IL">
            <a:latin typeface="Alef" panose="00000500000000000000" pitchFamily="2" charset="-79"/>
            <a:cs typeface="Alef" panose="00000500000000000000" pitchFamily="2" charset="-79"/>
          </a:endParaRPr>
        </a:p>
      </dgm:t>
    </dgm:pt>
    <dgm:pt modelId="{C4E6D2AE-28D5-4516-87AA-FD7A8C464F63}" type="sibTrans" cxnId="{FC85FC16-5ABD-4545-A087-3DFBD9F675D4}">
      <dgm:prSet/>
      <dgm:spPr/>
      <dgm:t>
        <a:bodyPr/>
        <a:lstStyle/>
        <a:p>
          <a:pPr rtl="1"/>
          <a:endParaRPr lang="he-IL">
            <a:latin typeface="Alef" panose="00000500000000000000" pitchFamily="2" charset="-79"/>
            <a:cs typeface="Alef" panose="00000500000000000000" pitchFamily="2" charset="-79"/>
          </a:endParaRPr>
        </a:p>
      </dgm:t>
    </dgm:pt>
    <dgm:pt modelId="{563F8CB5-809E-4B21-99E7-B7DD021E6340}">
      <dgm:prSet phldrT="[טקסט]"/>
      <dgm:spPr/>
      <dgm:t>
        <a:bodyPr/>
        <a:lstStyle/>
        <a:p>
          <a:pPr rtl="1"/>
          <a:r>
            <a:rPr lang="he-IL" dirty="0">
              <a:latin typeface="Alef" panose="00000500000000000000" pitchFamily="2" charset="-79"/>
              <a:cs typeface="Alef" panose="00000500000000000000" pitchFamily="2" charset="-79"/>
            </a:rPr>
            <a:t>נציג המשרד (מפקח)</a:t>
          </a:r>
        </a:p>
      </dgm:t>
    </dgm:pt>
    <dgm:pt modelId="{B2CA4751-8646-4555-8C55-34D986F35E37}" type="parTrans" cxnId="{B6F4D375-F0FD-4F1B-A1E9-FDF4FD461D89}">
      <dgm:prSet/>
      <dgm:spPr/>
      <dgm:t>
        <a:bodyPr/>
        <a:lstStyle/>
        <a:p>
          <a:pPr rtl="1"/>
          <a:endParaRPr lang="he-IL">
            <a:latin typeface="Alef" panose="00000500000000000000" pitchFamily="2" charset="-79"/>
            <a:cs typeface="Alef" panose="00000500000000000000" pitchFamily="2" charset="-79"/>
          </a:endParaRPr>
        </a:p>
      </dgm:t>
    </dgm:pt>
    <dgm:pt modelId="{CA2509D0-CAAA-408B-908A-1DD147BCC011}" type="sibTrans" cxnId="{B6F4D375-F0FD-4F1B-A1E9-FDF4FD461D89}">
      <dgm:prSet/>
      <dgm:spPr/>
      <dgm:t>
        <a:bodyPr/>
        <a:lstStyle/>
        <a:p>
          <a:pPr rtl="1"/>
          <a:endParaRPr lang="he-IL">
            <a:latin typeface="Alef" panose="00000500000000000000" pitchFamily="2" charset="-79"/>
            <a:cs typeface="Alef" panose="00000500000000000000" pitchFamily="2" charset="-79"/>
          </a:endParaRPr>
        </a:p>
      </dgm:t>
    </dgm:pt>
    <dgm:pt modelId="{5005CE53-FBC6-4027-8A16-EB4AF6EE3223}" type="pres">
      <dgm:prSet presAssocID="{A80BE056-B368-4BED-A015-BF2789A89EF8}" presName="Name0" presStyleCnt="0">
        <dgm:presLayoutVars>
          <dgm:dir/>
          <dgm:animLvl val="lvl"/>
          <dgm:resizeHandles val="exact"/>
        </dgm:presLayoutVars>
      </dgm:prSet>
      <dgm:spPr/>
    </dgm:pt>
    <dgm:pt modelId="{4F4B68F8-7D3B-4860-BF47-6A00BFCD0CF5}" type="pres">
      <dgm:prSet presAssocID="{C4145001-ADBC-42E1-B000-EE988C326BAB}" presName="boxAndChildren" presStyleCnt="0"/>
      <dgm:spPr/>
    </dgm:pt>
    <dgm:pt modelId="{CBA27E26-70CA-497F-BD3F-135BC39E4BF4}" type="pres">
      <dgm:prSet presAssocID="{C4145001-ADBC-42E1-B000-EE988C326BAB}" presName="parentTextBox" presStyleLbl="node1" presStyleIdx="0" presStyleCnt="3"/>
      <dgm:spPr/>
    </dgm:pt>
    <dgm:pt modelId="{DFBBA151-1727-4961-B5C0-46B80102E3C6}" type="pres">
      <dgm:prSet presAssocID="{C4145001-ADBC-42E1-B000-EE988C326BAB}" presName="entireBox" presStyleLbl="node1" presStyleIdx="0" presStyleCnt="3"/>
      <dgm:spPr/>
    </dgm:pt>
    <dgm:pt modelId="{767F7D1C-43E3-4E6D-B462-83654B8D6C27}" type="pres">
      <dgm:prSet presAssocID="{C4145001-ADBC-42E1-B000-EE988C326BAB}" presName="descendantBox" presStyleCnt="0"/>
      <dgm:spPr/>
    </dgm:pt>
    <dgm:pt modelId="{D282793A-58FE-4843-9A5F-EF1EBC6084F1}" type="pres">
      <dgm:prSet presAssocID="{4844CA24-ADF4-4DB7-9B4C-BE6A2F312C92}" presName="childTextBox" presStyleLbl="fgAccFollowNode1" presStyleIdx="0" presStyleCnt="6">
        <dgm:presLayoutVars>
          <dgm:bulletEnabled val="1"/>
        </dgm:presLayoutVars>
      </dgm:prSet>
      <dgm:spPr/>
    </dgm:pt>
    <dgm:pt modelId="{D4C98549-8915-4FF1-A2AB-218FA0EDC089}" type="pres">
      <dgm:prSet presAssocID="{563F8CB5-809E-4B21-99E7-B7DD021E6340}" presName="childTextBox" presStyleLbl="fgAccFollowNode1" presStyleIdx="1" presStyleCnt="6">
        <dgm:presLayoutVars>
          <dgm:bulletEnabled val="1"/>
        </dgm:presLayoutVars>
      </dgm:prSet>
      <dgm:spPr/>
    </dgm:pt>
    <dgm:pt modelId="{73EF86E7-F367-4D3D-AF9E-5AC4E2CCB678}" type="pres">
      <dgm:prSet presAssocID="{6BEB12C4-68CB-4317-A9DD-BEB69EB4AA5F}" presName="sp" presStyleCnt="0"/>
      <dgm:spPr/>
    </dgm:pt>
    <dgm:pt modelId="{0C4A48F2-7536-47AF-9C10-E7FB7D5BBF9F}" type="pres">
      <dgm:prSet presAssocID="{ABD5EBAF-AA71-4EC1-A9CF-093B2EC5B209}" presName="arrowAndChildren" presStyleCnt="0"/>
      <dgm:spPr/>
    </dgm:pt>
    <dgm:pt modelId="{18D9CA13-32BC-442D-8007-1B43099B4469}" type="pres">
      <dgm:prSet presAssocID="{ABD5EBAF-AA71-4EC1-A9CF-093B2EC5B209}" presName="parentTextArrow" presStyleLbl="node1" presStyleIdx="0" presStyleCnt="3"/>
      <dgm:spPr/>
    </dgm:pt>
    <dgm:pt modelId="{7FA9493C-109D-40E6-8D22-53BF855D686E}" type="pres">
      <dgm:prSet presAssocID="{ABD5EBAF-AA71-4EC1-A9CF-093B2EC5B209}" presName="arrow" presStyleLbl="node1" presStyleIdx="1" presStyleCnt="3"/>
      <dgm:spPr/>
    </dgm:pt>
    <dgm:pt modelId="{1E6C4B5C-0F7A-4731-8D05-A85A39762AA4}" type="pres">
      <dgm:prSet presAssocID="{ABD5EBAF-AA71-4EC1-A9CF-093B2EC5B209}" presName="descendantArrow" presStyleCnt="0"/>
      <dgm:spPr/>
    </dgm:pt>
    <dgm:pt modelId="{0046F979-D45A-4246-BC5E-828E2BE52A9D}" type="pres">
      <dgm:prSet presAssocID="{26C60C9D-398F-4E20-B55C-AC5E49880777}" presName="childTextArrow" presStyleLbl="fgAccFollowNode1" presStyleIdx="2" presStyleCnt="6">
        <dgm:presLayoutVars>
          <dgm:bulletEnabled val="1"/>
        </dgm:presLayoutVars>
      </dgm:prSet>
      <dgm:spPr/>
    </dgm:pt>
    <dgm:pt modelId="{0C995B23-A496-42F6-9040-3551126614B2}" type="pres">
      <dgm:prSet presAssocID="{8289EE56-1FBD-4195-9DDC-C4E026D7A848}" presName="childTextArrow" presStyleLbl="fgAccFollowNode1" presStyleIdx="3" presStyleCnt="6">
        <dgm:presLayoutVars>
          <dgm:bulletEnabled val="1"/>
        </dgm:presLayoutVars>
      </dgm:prSet>
      <dgm:spPr/>
    </dgm:pt>
    <dgm:pt modelId="{255C36B3-2DF5-48A8-98CD-F450B07F3346}" type="pres">
      <dgm:prSet presAssocID="{FC52F72F-AC27-4007-871A-49539490ED7D}" presName="sp" presStyleCnt="0"/>
      <dgm:spPr/>
    </dgm:pt>
    <dgm:pt modelId="{3A1C0E41-BBCA-4ACA-95A2-830C82724FAF}" type="pres">
      <dgm:prSet presAssocID="{A5819841-1F91-4FFD-A198-A102FA9AB868}" presName="arrowAndChildren" presStyleCnt="0"/>
      <dgm:spPr/>
    </dgm:pt>
    <dgm:pt modelId="{8A70A544-07EB-40E8-B3B9-3DFEDB1F3E79}" type="pres">
      <dgm:prSet presAssocID="{A5819841-1F91-4FFD-A198-A102FA9AB868}" presName="parentTextArrow" presStyleLbl="node1" presStyleIdx="1" presStyleCnt="3"/>
      <dgm:spPr/>
    </dgm:pt>
    <dgm:pt modelId="{6441751E-CC30-443F-B99C-BA1EEAABAA87}" type="pres">
      <dgm:prSet presAssocID="{A5819841-1F91-4FFD-A198-A102FA9AB868}" presName="arrow" presStyleLbl="node1" presStyleIdx="2" presStyleCnt="3"/>
      <dgm:spPr/>
    </dgm:pt>
    <dgm:pt modelId="{2C392EE2-4164-4679-9769-2FE2971C74B4}" type="pres">
      <dgm:prSet presAssocID="{A5819841-1F91-4FFD-A198-A102FA9AB868}" presName="descendantArrow" presStyleCnt="0"/>
      <dgm:spPr/>
    </dgm:pt>
    <dgm:pt modelId="{38B7BADF-2AFF-4ED5-B43E-4CFA02705008}" type="pres">
      <dgm:prSet presAssocID="{70EF2556-C942-4F81-867F-67FF4D1ED588}" presName="childTextArrow" presStyleLbl="fgAccFollowNode1" presStyleIdx="4" presStyleCnt="6">
        <dgm:presLayoutVars>
          <dgm:bulletEnabled val="1"/>
        </dgm:presLayoutVars>
      </dgm:prSet>
      <dgm:spPr/>
    </dgm:pt>
    <dgm:pt modelId="{34BF892D-C0E3-4F8A-A886-DDFCB5D60088}" type="pres">
      <dgm:prSet presAssocID="{DFC72B8B-0197-4CDD-8341-BD4C30914035}" presName="childTextArrow" presStyleLbl="fgAccFollowNode1" presStyleIdx="5" presStyleCnt="6">
        <dgm:presLayoutVars>
          <dgm:bulletEnabled val="1"/>
        </dgm:presLayoutVars>
      </dgm:prSet>
      <dgm:spPr/>
    </dgm:pt>
  </dgm:ptLst>
  <dgm:cxnLst>
    <dgm:cxn modelId="{61D5AF02-D243-46F6-BCDF-AE2C25D0166E}" type="presOf" srcId="{DFC72B8B-0197-4CDD-8341-BD4C30914035}" destId="{34BF892D-C0E3-4F8A-A886-DDFCB5D60088}" srcOrd="0" destOrd="0" presId="urn:microsoft.com/office/officeart/2005/8/layout/process4"/>
    <dgm:cxn modelId="{DD30740B-35A8-4EE9-8135-54CCF36E5607}" srcId="{ABD5EBAF-AA71-4EC1-A9CF-093B2EC5B209}" destId="{26C60C9D-398F-4E20-B55C-AC5E49880777}" srcOrd="0" destOrd="0" parTransId="{57DEA2AE-9B83-43E4-B39F-2B724F6E8D7E}" sibTransId="{4304B4F1-959F-446A-8F61-DD8E53FB4870}"/>
    <dgm:cxn modelId="{2C6D0B12-7631-49FF-861F-3B8E5D95245E}" srcId="{ABD5EBAF-AA71-4EC1-A9CF-093B2EC5B209}" destId="{8289EE56-1FBD-4195-9DDC-C4E026D7A848}" srcOrd="1" destOrd="0" parTransId="{CBE3D702-1B0C-4B8A-842E-898CC472074A}" sibTransId="{8812CAF5-BF06-4C15-AC05-D2EDF9F01F09}"/>
    <dgm:cxn modelId="{FC85FC16-5ABD-4545-A087-3DFBD9F675D4}" srcId="{C4145001-ADBC-42E1-B000-EE988C326BAB}" destId="{4844CA24-ADF4-4DB7-9B4C-BE6A2F312C92}" srcOrd="0" destOrd="0" parTransId="{5BE8AEE1-7301-480A-9728-480B152741DF}" sibTransId="{C4E6D2AE-28D5-4516-87AA-FD7A8C464F63}"/>
    <dgm:cxn modelId="{2FDB0017-B357-4081-A734-9DCF73FD50E7}" type="presOf" srcId="{A5819841-1F91-4FFD-A198-A102FA9AB868}" destId="{6441751E-CC30-443F-B99C-BA1EEAABAA87}" srcOrd="1" destOrd="0" presId="urn:microsoft.com/office/officeart/2005/8/layout/process4"/>
    <dgm:cxn modelId="{1A5F7317-D993-45A5-84DA-ECD2D2137A8B}" srcId="{A80BE056-B368-4BED-A015-BF2789A89EF8}" destId="{ABD5EBAF-AA71-4EC1-A9CF-093B2EC5B209}" srcOrd="1" destOrd="0" parTransId="{CD91AAE9-01FF-4C76-8B73-5B290930ED2F}" sibTransId="{6BEB12C4-68CB-4317-A9DD-BEB69EB4AA5F}"/>
    <dgm:cxn modelId="{825BE91B-CE11-4000-AA0E-6AC22EFEEC1C}" srcId="{A80BE056-B368-4BED-A015-BF2789A89EF8}" destId="{C4145001-ADBC-42E1-B000-EE988C326BAB}" srcOrd="2" destOrd="0" parTransId="{61C0FC52-BBA3-406F-A622-A8E6CDFC8E64}" sibTransId="{F50145A4-930D-4A6D-A302-E534D402A505}"/>
    <dgm:cxn modelId="{B849CA21-797F-40ED-B411-421A511D51BD}" type="presOf" srcId="{C4145001-ADBC-42E1-B000-EE988C326BAB}" destId="{CBA27E26-70CA-497F-BD3F-135BC39E4BF4}" srcOrd="0" destOrd="0" presId="urn:microsoft.com/office/officeart/2005/8/layout/process4"/>
    <dgm:cxn modelId="{6E57C225-1BF3-4EAE-8C49-9499BB083BF2}" srcId="{A80BE056-B368-4BED-A015-BF2789A89EF8}" destId="{A5819841-1F91-4FFD-A198-A102FA9AB868}" srcOrd="0" destOrd="0" parTransId="{80A61751-EC61-4D51-A835-76AD062E713C}" sibTransId="{FC52F72F-AC27-4007-871A-49539490ED7D}"/>
    <dgm:cxn modelId="{91E7BB34-8928-4EB9-9840-35362A1575C3}" type="presOf" srcId="{ABD5EBAF-AA71-4EC1-A9CF-093B2EC5B209}" destId="{7FA9493C-109D-40E6-8D22-53BF855D686E}" srcOrd="1" destOrd="0" presId="urn:microsoft.com/office/officeart/2005/8/layout/process4"/>
    <dgm:cxn modelId="{7DB22036-9E98-489D-8F1A-123C1BE75F16}" srcId="{A5819841-1F91-4FFD-A198-A102FA9AB868}" destId="{70EF2556-C942-4F81-867F-67FF4D1ED588}" srcOrd="0" destOrd="0" parTransId="{3AEEDB91-8170-41C0-8E1C-1E39CF49264A}" sibTransId="{337F6C89-08B2-4B5D-A60B-9EA30DD26EE0}"/>
    <dgm:cxn modelId="{1E6C2064-F799-4807-9F77-3FF5B98BC128}" type="presOf" srcId="{A5819841-1F91-4FFD-A198-A102FA9AB868}" destId="{8A70A544-07EB-40E8-B3B9-3DFEDB1F3E79}" srcOrd="0" destOrd="0" presId="urn:microsoft.com/office/officeart/2005/8/layout/process4"/>
    <dgm:cxn modelId="{265F6646-664D-4429-A98F-C1C38D488098}" type="presOf" srcId="{ABD5EBAF-AA71-4EC1-A9CF-093B2EC5B209}" destId="{18D9CA13-32BC-442D-8007-1B43099B4469}" srcOrd="0" destOrd="0" presId="urn:microsoft.com/office/officeart/2005/8/layout/process4"/>
    <dgm:cxn modelId="{B6F4D375-F0FD-4F1B-A1E9-FDF4FD461D89}" srcId="{C4145001-ADBC-42E1-B000-EE988C326BAB}" destId="{563F8CB5-809E-4B21-99E7-B7DD021E6340}" srcOrd="1" destOrd="0" parTransId="{B2CA4751-8646-4555-8C55-34D986F35E37}" sibTransId="{CA2509D0-CAAA-408B-908A-1DD147BCC011}"/>
    <dgm:cxn modelId="{C1E5D48D-ED92-4AC7-9A9A-E5509534962F}" type="presOf" srcId="{8289EE56-1FBD-4195-9DDC-C4E026D7A848}" destId="{0C995B23-A496-42F6-9040-3551126614B2}" srcOrd="0" destOrd="0" presId="urn:microsoft.com/office/officeart/2005/8/layout/process4"/>
    <dgm:cxn modelId="{AB1B3995-2C95-4A52-A4D3-827377C6FD52}" type="presOf" srcId="{70EF2556-C942-4F81-867F-67FF4D1ED588}" destId="{38B7BADF-2AFF-4ED5-B43E-4CFA02705008}" srcOrd="0" destOrd="0" presId="urn:microsoft.com/office/officeart/2005/8/layout/process4"/>
    <dgm:cxn modelId="{B3F4D2A5-F25C-47F1-887E-7A9A88501DFF}" type="presOf" srcId="{4844CA24-ADF4-4DB7-9B4C-BE6A2F312C92}" destId="{D282793A-58FE-4843-9A5F-EF1EBC6084F1}" srcOrd="0" destOrd="0" presId="urn:microsoft.com/office/officeart/2005/8/layout/process4"/>
    <dgm:cxn modelId="{77F970B5-027B-4A68-A9B4-EE76DF40EFD3}" type="presOf" srcId="{26C60C9D-398F-4E20-B55C-AC5E49880777}" destId="{0046F979-D45A-4246-BC5E-828E2BE52A9D}" srcOrd="0" destOrd="0" presId="urn:microsoft.com/office/officeart/2005/8/layout/process4"/>
    <dgm:cxn modelId="{42EDA4C3-8D8A-4319-8ECB-FA7EFB82633D}" srcId="{A5819841-1F91-4FFD-A198-A102FA9AB868}" destId="{DFC72B8B-0197-4CDD-8341-BD4C30914035}" srcOrd="1" destOrd="0" parTransId="{E2AB0A71-3BFE-41CF-B907-9B065E43E7B3}" sibTransId="{E70D736E-626D-4B5D-B2CF-9AA9648092E5}"/>
    <dgm:cxn modelId="{12DD3DE0-8BF5-4F7F-B07C-0B581C29497D}" type="presOf" srcId="{C4145001-ADBC-42E1-B000-EE988C326BAB}" destId="{DFBBA151-1727-4961-B5C0-46B80102E3C6}" srcOrd="1" destOrd="0" presId="urn:microsoft.com/office/officeart/2005/8/layout/process4"/>
    <dgm:cxn modelId="{CAB056EF-AAC8-4707-A20D-95286F7D2104}" type="presOf" srcId="{A80BE056-B368-4BED-A015-BF2789A89EF8}" destId="{5005CE53-FBC6-4027-8A16-EB4AF6EE3223}" srcOrd="0" destOrd="0" presId="urn:microsoft.com/office/officeart/2005/8/layout/process4"/>
    <dgm:cxn modelId="{BFD6B4FB-9D56-4947-BF1A-52F5F8E644B6}" type="presOf" srcId="{563F8CB5-809E-4B21-99E7-B7DD021E6340}" destId="{D4C98549-8915-4FF1-A2AB-218FA0EDC089}" srcOrd="0" destOrd="0" presId="urn:microsoft.com/office/officeart/2005/8/layout/process4"/>
    <dgm:cxn modelId="{6017373E-F8CB-4028-86F0-E6659354E139}" type="presParOf" srcId="{5005CE53-FBC6-4027-8A16-EB4AF6EE3223}" destId="{4F4B68F8-7D3B-4860-BF47-6A00BFCD0CF5}" srcOrd="0" destOrd="0" presId="urn:microsoft.com/office/officeart/2005/8/layout/process4"/>
    <dgm:cxn modelId="{F5BF1F1B-1EBE-4F28-B3C2-54FBF38FB8F3}" type="presParOf" srcId="{4F4B68F8-7D3B-4860-BF47-6A00BFCD0CF5}" destId="{CBA27E26-70CA-497F-BD3F-135BC39E4BF4}" srcOrd="0" destOrd="0" presId="urn:microsoft.com/office/officeart/2005/8/layout/process4"/>
    <dgm:cxn modelId="{7C726C9D-166F-4E02-9749-B36ED59CA816}" type="presParOf" srcId="{4F4B68F8-7D3B-4860-BF47-6A00BFCD0CF5}" destId="{DFBBA151-1727-4961-B5C0-46B80102E3C6}" srcOrd="1" destOrd="0" presId="urn:microsoft.com/office/officeart/2005/8/layout/process4"/>
    <dgm:cxn modelId="{EDDA2E1C-68DC-48FD-A340-CA7E8DBA25E2}" type="presParOf" srcId="{4F4B68F8-7D3B-4860-BF47-6A00BFCD0CF5}" destId="{767F7D1C-43E3-4E6D-B462-83654B8D6C27}" srcOrd="2" destOrd="0" presId="urn:microsoft.com/office/officeart/2005/8/layout/process4"/>
    <dgm:cxn modelId="{21B3E333-A6DC-4A71-86A0-61E8C1511181}" type="presParOf" srcId="{767F7D1C-43E3-4E6D-B462-83654B8D6C27}" destId="{D282793A-58FE-4843-9A5F-EF1EBC6084F1}" srcOrd="0" destOrd="0" presId="urn:microsoft.com/office/officeart/2005/8/layout/process4"/>
    <dgm:cxn modelId="{45531B48-924A-488D-A1EA-71426F0F6575}" type="presParOf" srcId="{767F7D1C-43E3-4E6D-B462-83654B8D6C27}" destId="{D4C98549-8915-4FF1-A2AB-218FA0EDC089}" srcOrd="1" destOrd="0" presId="urn:microsoft.com/office/officeart/2005/8/layout/process4"/>
    <dgm:cxn modelId="{B83EB57A-8F2E-4750-BD8B-716663D5963A}" type="presParOf" srcId="{5005CE53-FBC6-4027-8A16-EB4AF6EE3223}" destId="{73EF86E7-F367-4D3D-AF9E-5AC4E2CCB678}" srcOrd="1" destOrd="0" presId="urn:microsoft.com/office/officeart/2005/8/layout/process4"/>
    <dgm:cxn modelId="{E4AB17CA-3E41-4539-A30E-1DE04D3EE640}" type="presParOf" srcId="{5005CE53-FBC6-4027-8A16-EB4AF6EE3223}" destId="{0C4A48F2-7536-47AF-9C10-E7FB7D5BBF9F}" srcOrd="2" destOrd="0" presId="urn:microsoft.com/office/officeart/2005/8/layout/process4"/>
    <dgm:cxn modelId="{3665BD7A-321E-48AB-A38F-DCA7DA0C7AF0}" type="presParOf" srcId="{0C4A48F2-7536-47AF-9C10-E7FB7D5BBF9F}" destId="{18D9CA13-32BC-442D-8007-1B43099B4469}" srcOrd="0" destOrd="0" presId="urn:microsoft.com/office/officeart/2005/8/layout/process4"/>
    <dgm:cxn modelId="{3A6078DF-C263-410A-9243-6CF526CFF7F0}" type="presParOf" srcId="{0C4A48F2-7536-47AF-9C10-E7FB7D5BBF9F}" destId="{7FA9493C-109D-40E6-8D22-53BF855D686E}" srcOrd="1" destOrd="0" presId="urn:microsoft.com/office/officeart/2005/8/layout/process4"/>
    <dgm:cxn modelId="{C58F9AB5-F572-4118-9358-4A4FDE75C300}" type="presParOf" srcId="{0C4A48F2-7536-47AF-9C10-E7FB7D5BBF9F}" destId="{1E6C4B5C-0F7A-4731-8D05-A85A39762AA4}" srcOrd="2" destOrd="0" presId="urn:microsoft.com/office/officeart/2005/8/layout/process4"/>
    <dgm:cxn modelId="{EAC2FF31-B211-4A40-812F-E3EEF5C83794}" type="presParOf" srcId="{1E6C4B5C-0F7A-4731-8D05-A85A39762AA4}" destId="{0046F979-D45A-4246-BC5E-828E2BE52A9D}" srcOrd="0" destOrd="0" presId="urn:microsoft.com/office/officeart/2005/8/layout/process4"/>
    <dgm:cxn modelId="{DE7C7B5D-146D-4BE1-8E3F-4DD11720D9E6}" type="presParOf" srcId="{1E6C4B5C-0F7A-4731-8D05-A85A39762AA4}" destId="{0C995B23-A496-42F6-9040-3551126614B2}" srcOrd="1" destOrd="0" presId="urn:microsoft.com/office/officeart/2005/8/layout/process4"/>
    <dgm:cxn modelId="{559B7E4F-A152-499A-B970-26677F5583F2}" type="presParOf" srcId="{5005CE53-FBC6-4027-8A16-EB4AF6EE3223}" destId="{255C36B3-2DF5-48A8-98CD-F450B07F3346}" srcOrd="3" destOrd="0" presId="urn:microsoft.com/office/officeart/2005/8/layout/process4"/>
    <dgm:cxn modelId="{88F42022-8EE5-480F-A984-FE3C70CA3D61}" type="presParOf" srcId="{5005CE53-FBC6-4027-8A16-EB4AF6EE3223}" destId="{3A1C0E41-BBCA-4ACA-95A2-830C82724FAF}" srcOrd="4" destOrd="0" presId="urn:microsoft.com/office/officeart/2005/8/layout/process4"/>
    <dgm:cxn modelId="{0BD0B9D0-C22F-4D49-8733-5C9EBF6D0130}" type="presParOf" srcId="{3A1C0E41-BBCA-4ACA-95A2-830C82724FAF}" destId="{8A70A544-07EB-40E8-B3B9-3DFEDB1F3E79}" srcOrd="0" destOrd="0" presId="urn:microsoft.com/office/officeart/2005/8/layout/process4"/>
    <dgm:cxn modelId="{1CF33BE7-EE13-4B6B-B681-E651C9FE7899}" type="presParOf" srcId="{3A1C0E41-BBCA-4ACA-95A2-830C82724FAF}" destId="{6441751E-CC30-443F-B99C-BA1EEAABAA87}" srcOrd="1" destOrd="0" presId="urn:microsoft.com/office/officeart/2005/8/layout/process4"/>
    <dgm:cxn modelId="{E6D06C53-7DD3-4760-A978-C89FDCBCBB29}" type="presParOf" srcId="{3A1C0E41-BBCA-4ACA-95A2-830C82724FAF}" destId="{2C392EE2-4164-4679-9769-2FE2971C74B4}" srcOrd="2" destOrd="0" presId="urn:microsoft.com/office/officeart/2005/8/layout/process4"/>
    <dgm:cxn modelId="{68C3A521-4B5E-40D1-A9D9-774CDF4000DB}" type="presParOf" srcId="{2C392EE2-4164-4679-9769-2FE2971C74B4}" destId="{38B7BADF-2AFF-4ED5-B43E-4CFA02705008}" srcOrd="0" destOrd="0" presId="urn:microsoft.com/office/officeart/2005/8/layout/process4"/>
    <dgm:cxn modelId="{B513EC8D-A020-4353-8FC8-55A7E173BE77}" type="presParOf" srcId="{2C392EE2-4164-4679-9769-2FE2971C74B4}" destId="{34BF892D-C0E3-4F8A-A886-DDFCB5D60088}"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0BE056-B368-4BED-A015-BF2789A89EF8}"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pPr rtl="1"/>
          <a:endParaRPr lang="he-IL"/>
        </a:p>
      </dgm:t>
    </dgm:pt>
    <dgm:pt modelId="{A5819841-1F91-4FFD-A198-A102FA9AB868}">
      <dgm:prSet phldrT="[טקסט]"/>
      <dgm:spPr/>
      <dgm:t>
        <a:bodyPr/>
        <a:lstStyle/>
        <a:p>
          <a:pPr rtl="1"/>
          <a:r>
            <a:rPr lang="he-IL" dirty="0">
              <a:latin typeface="Alef" panose="00000500000000000000" pitchFamily="2" charset="-79"/>
              <a:cs typeface="Alef" panose="00000500000000000000" pitchFamily="2" charset="-79"/>
            </a:rPr>
            <a:t>שלב ראשון – אישור עקרוני למחנה הקיץ של קצין כיבוי אש </a:t>
          </a:r>
        </a:p>
      </dgm:t>
    </dgm:pt>
    <dgm:pt modelId="{80A61751-EC61-4D51-A835-76AD062E713C}" type="parTrans" cxnId="{6E57C225-1BF3-4EAE-8C49-9499BB083BF2}">
      <dgm:prSet/>
      <dgm:spPr/>
      <dgm:t>
        <a:bodyPr/>
        <a:lstStyle/>
        <a:p>
          <a:pPr rtl="1"/>
          <a:endParaRPr lang="he-IL">
            <a:latin typeface="Alef" panose="00000500000000000000" pitchFamily="2" charset="-79"/>
            <a:cs typeface="Alef" panose="00000500000000000000" pitchFamily="2" charset="-79"/>
          </a:endParaRPr>
        </a:p>
      </dgm:t>
    </dgm:pt>
    <dgm:pt modelId="{FC52F72F-AC27-4007-871A-49539490ED7D}" type="sibTrans" cxnId="{6E57C225-1BF3-4EAE-8C49-9499BB083BF2}">
      <dgm:prSet/>
      <dgm:spPr/>
      <dgm:t>
        <a:bodyPr/>
        <a:lstStyle/>
        <a:p>
          <a:pPr rtl="1"/>
          <a:endParaRPr lang="he-IL">
            <a:latin typeface="Alef" panose="00000500000000000000" pitchFamily="2" charset="-79"/>
            <a:cs typeface="Alef" panose="00000500000000000000" pitchFamily="2" charset="-79"/>
          </a:endParaRPr>
        </a:p>
      </dgm:t>
    </dgm:pt>
    <dgm:pt modelId="{70EF2556-C942-4F81-867F-67FF4D1ED588}">
      <dgm:prSet phldrT="[טקסט]"/>
      <dgm:spPr/>
      <dgm:t>
        <a:bodyPr/>
        <a:lstStyle/>
        <a:p>
          <a:pPr rtl="1"/>
          <a:r>
            <a:rPr lang="he-IL" dirty="0">
              <a:latin typeface="Alef" panose="00000500000000000000" pitchFamily="2" charset="-79"/>
              <a:cs typeface="Alef" panose="00000500000000000000" pitchFamily="2" charset="-79"/>
              <a:hlinkClick xmlns:r="http://schemas.openxmlformats.org/officeDocument/2006/relationships" r:id="rId1"/>
            </a:rPr>
            <a:t>סיכום פגישה - אישור</a:t>
          </a:r>
          <a:endParaRPr lang="he-IL" dirty="0">
            <a:latin typeface="Alef" panose="00000500000000000000" pitchFamily="2" charset="-79"/>
            <a:cs typeface="Alef" panose="00000500000000000000" pitchFamily="2" charset="-79"/>
          </a:endParaRPr>
        </a:p>
      </dgm:t>
    </dgm:pt>
    <dgm:pt modelId="{3AEEDB91-8170-41C0-8E1C-1E39CF49264A}" type="parTrans" cxnId="{7DB22036-9E98-489D-8F1A-123C1BE75F16}">
      <dgm:prSet/>
      <dgm:spPr/>
      <dgm:t>
        <a:bodyPr/>
        <a:lstStyle/>
        <a:p>
          <a:pPr rtl="1"/>
          <a:endParaRPr lang="he-IL">
            <a:latin typeface="Alef" panose="00000500000000000000" pitchFamily="2" charset="-79"/>
            <a:cs typeface="Alef" panose="00000500000000000000" pitchFamily="2" charset="-79"/>
          </a:endParaRPr>
        </a:p>
      </dgm:t>
    </dgm:pt>
    <dgm:pt modelId="{337F6C89-08B2-4B5D-A60B-9EA30DD26EE0}" type="sibTrans" cxnId="{7DB22036-9E98-489D-8F1A-123C1BE75F16}">
      <dgm:prSet/>
      <dgm:spPr/>
      <dgm:t>
        <a:bodyPr/>
        <a:lstStyle/>
        <a:p>
          <a:pPr rtl="1"/>
          <a:endParaRPr lang="he-IL">
            <a:latin typeface="Alef" panose="00000500000000000000" pitchFamily="2" charset="-79"/>
            <a:cs typeface="Alef" panose="00000500000000000000" pitchFamily="2" charset="-79"/>
          </a:endParaRPr>
        </a:p>
      </dgm:t>
    </dgm:pt>
    <dgm:pt modelId="{DFC72B8B-0197-4CDD-8341-BD4C30914035}">
      <dgm:prSet phldrT="[טקסט]"/>
      <dgm:spPr/>
      <dgm:t>
        <a:bodyPr/>
        <a:lstStyle/>
        <a:p>
          <a:pPr rtl="1"/>
          <a:r>
            <a:rPr lang="he-IL" dirty="0">
              <a:latin typeface="Alef" panose="00000500000000000000" pitchFamily="2" charset="-79"/>
              <a:cs typeface="Alef" panose="00000500000000000000" pitchFamily="2" charset="-79"/>
            </a:rPr>
            <a:t>פגישה פרונטאלית</a:t>
          </a:r>
        </a:p>
      </dgm:t>
    </dgm:pt>
    <dgm:pt modelId="{E2AB0A71-3BFE-41CF-B907-9B065E43E7B3}" type="parTrans" cxnId="{42EDA4C3-8D8A-4319-8ECB-FA7EFB82633D}">
      <dgm:prSet/>
      <dgm:spPr/>
      <dgm:t>
        <a:bodyPr/>
        <a:lstStyle/>
        <a:p>
          <a:pPr rtl="1"/>
          <a:endParaRPr lang="he-IL">
            <a:latin typeface="Alef" panose="00000500000000000000" pitchFamily="2" charset="-79"/>
            <a:cs typeface="Alef" panose="00000500000000000000" pitchFamily="2" charset="-79"/>
          </a:endParaRPr>
        </a:p>
      </dgm:t>
    </dgm:pt>
    <dgm:pt modelId="{E70D736E-626D-4B5D-B2CF-9AA9648092E5}" type="sibTrans" cxnId="{42EDA4C3-8D8A-4319-8ECB-FA7EFB82633D}">
      <dgm:prSet/>
      <dgm:spPr/>
      <dgm:t>
        <a:bodyPr/>
        <a:lstStyle/>
        <a:p>
          <a:pPr rtl="1"/>
          <a:endParaRPr lang="he-IL">
            <a:latin typeface="Alef" panose="00000500000000000000" pitchFamily="2" charset="-79"/>
            <a:cs typeface="Alef" panose="00000500000000000000" pitchFamily="2" charset="-79"/>
          </a:endParaRPr>
        </a:p>
      </dgm:t>
    </dgm:pt>
    <dgm:pt modelId="{ABD5EBAF-AA71-4EC1-A9CF-093B2EC5B209}">
      <dgm:prSet phldrT="[טקסט]"/>
      <dgm:spPr/>
      <dgm:t>
        <a:bodyPr/>
        <a:lstStyle/>
        <a:p>
          <a:pPr rtl="1"/>
          <a:r>
            <a:rPr lang="he-IL" dirty="0">
              <a:latin typeface="Alef" panose="00000500000000000000" pitchFamily="2" charset="-79"/>
              <a:cs typeface="Alef" panose="00000500000000000000" pitchFamily="2" charset="-79"/>
            </a:rPr>
            <a:t>העברת הפנייה ע"י הרשות המקומית לכיבוי אש הרלוונטי </a:t>
          </a:r>
        </a:p>
      </dgm:t>
    </dgm:pt>
    <dgm:pt modelId="{CD91AAE9-01FF-4C76-8B73-5B290930ED2F}" type="parTrans" cxnId="{1A5F7317-D993-45A5-84DA-ECD2D2137A8B}">
      <dgm:prSet/>
      <dgm:spPr/>
      <dgm:t>
        <a:bodyPr/>
        <a:lstStyle/>
        <a:p>
          <a:pPr rtl="1"/>
          <a:endParaRPr lang="he-IL">
            <a:latin typeface="Alef" panose="00000500000000000000" pitchFamily="2" charset="-79"/>
            <a:cs typeface="Alef" panose="00000500000000000000" pitchFamily="2" charset="-79"/>
          </a:endParaRPr>
        </a:p>
      </dgm:t>
    </dgm:pt>
    <dgm:pt modelId="{6BEB12C4-68CB-4317-A9DD-BEB69EB4AA5F}" type="sibTrans" cxnId="{1A5F7317-D993-45A5-84DA-ECD2D2137A8B}">
      <dgm:prSet/>
      <dgm:spPr/>
      <dgm:t>
        <a:bodyPr/>
        <a:lstStyle/>
        <a:p>
          <a:pPr rtl="1"/>
          <a:endParaRPr lang="he-IL">
            <a:latin typeface="Alef" panose="00000500000000000000" pitchFamily="2" charset="-79"/>
            <a:cs typeface="Alef" panose="00000500000000000000" pitchFamily="2" charset="-79"/>
          </a:endParaRPr>
        </a:p>
      </dgm:t>
    </dgm:pt>
    <dgm:pt modelId="{26C60C9D-398F-4E20-B55C-AC5E49880777}">
      <dgm:prSet phldrT="[טקסט]"/>
      <dgm:spPr/>
      <dgm:t>
        <a:bodyPr/>
        <a:lstStyle/>
        <a:p>
          <a:pPr rtl="1"/>
          <a:r>
            <a:rPr lang="he-IL" dirty="0">
              <a:latin typeface="Alef" panose="00000500000000000000" pitchFamily="2" charset="-79"/>
              <a:cs typeface="Alef" panose="00000500000000000000" pitchFamily="2" charset="-79"/>
              <a:hlinkClick xmlns:r="http://schemas.openxmlformats.org/officeDocument/2006/relationships" r:id="rId2"/>
            </a:rPr>
            <a:t>הגשת תיק בטיחות באש</a:t>
          </a:r>
          <a:endParaRPr lang="he-IL" dirty="0">
            <a:latin typeface="Alef" panose="00000500000000000000" pitchFamily="2" charset="-79"/>
            <a:cs typeface="Alef" panose="00000500000000000000" pitchFamily="2" charset="-79"/>
          </a:endParaRPr>
        </a:p>
      </dgm:t>
    </dgm:pt>
    <dgm:pt modelId="{57DEA2AE-9B83-43E4-B39F-2B724F6E8D7E}" type="parTrans" cxnId="{DD30740B-35A8-4EE9-8135-54CCF36E5607}">
      <dgm:prSet/>
      <dgm:spPr/>
      <dgm:t>
        <a:bodyPr/>
        <a:lstStyle/>
        <a:p>
          <a:pPr rtl="1"/>
          <a:endParaRPr lang="he-IL">
            <a:latin typeface="Alef" panose="00000500000000000000" pitchFamily="2" charset="-79"/>
            <a:cs typeface="Alef" panose="00000500000000000000" pitchFamily="2" charset="-79"/>
          </a:endParaRPr>
        </a:p>
      </dgm:t>
    </dgm:pt>
    <dgm:pt modelId="{4304B4F1-959F-446A-8F61-DD8E53FB4870}" type="sibTrans" cxnId="{DD30740B-35A8-4EE9-8135-54CCF36E5607}">
      <dgm:prSet/>
      <dgm:spPr/>
      <dgm:t>
        <a:bodyPr/>
        <a:lstStyle/>
        <a:p>
          <a:pPr rtl="1"/>
          <a:endParaRPr lang="he-IL">
            <a:latin typeface="Alef" panose="00000500000000000000" pitchFamily="2" charset="-79"/>
            <a:cs typeface="Alef" panose="00000500000000000000" pitchFamily="2" charset="-79"/>
          </a:endParaRPr>
        </a:p>
      </dgm:t>
    </dgm:pt>
    <dgm:pt modelId="{8289EE56-1FBD-4195-9DDC-C4E026D7A848}">
      <dgm:prSet phldrT="[טקסט]"/>
      <dgm:spPr/>
      <dgm:t>
        <a:bodyPr/>
        <a:lstStyle/>
        <a:p>
          <a:pPr rtl="1"/>
          <a:r>
            <a:rPr lang="he-IL" dirty="0">
              <a:latin typeface="Alef" panose="00000500000000000000" pitchFamily="2" charset="-79"/>
              <a:cs typeface="Alef" panose="00000500000000000000" pitchFamily="2" charset="-79"/>
            </a:rPr>
            <a:t>סיור ביער</a:t>
          </a:r>
        </a:p>
      </dgm:t>
    </dgm:pt>
    <dgm:pt modelId="{CBE3D702-1B0C-4B8A-842E-898CC472074A}" type="parTrans" cxnId="{2C6D0B12-7631-49FF-861F-3B8E5D95245E}">
      <dgm:prSet/>
      <dgm:spPr/>
      <dgm:t>
        <a:bodyPr/>
        <a:lstStyle/>
        <a:p>
          <a:pPr rtl="1"/>
          <a:endParaRPr lang="he-IL">
            <a:latin typeface="Alef" panose="00000500000000000000" pitchFamily="2" charset="-79"/>
            <a:cs typeface="Alef" panose="00000500000000000000" pitchFamily="2" charset="-79"/>
          </a:endParaRPr>
        </a:p>
      </dgm:t>
    </dgm:pt>
    <dgm:pt modelId="{8812CAF5-BF06-4C15-AC05-D2EDF9F01F09}" type="sibTrans" cxnId="{2C6D0B12-7631-49FF-861F-3B8E5D95245E}">
      <dgm:prSet/>
      <dgm:spPr/>
      <dgm:t>
        <a:bodyPr/>
        <a:lstStyle/>
        <a:p>
          <a:pPr rtl="1"/>
          <a:endParaRPr lang="he-IL">
            <a:latin typeface="Alef" panose="00000500000000000000" pitchFamily="2" charset="-79"/>
            <a:cs typeface="Alef" panose="00000500000000000000" pitchFamily="2" charset="-79"/>
          </a:endParaRPr>
        </a:p>
      </dgm:t>
    </dgm:pt>
    <dgm:pt modelId="{C4145001-ADBC-42E1-B000-EE988C326BAB}">
      <dgm:prSet phldrT="[טקסט]"/>
      <dgm:spPr/>
      <dgm:t>
        <a:bodyPr/>
        <a:lstStyle/>
        <a:p>
          <a:pPr rtl="1"/>
          <a:r>
            <a:rPr lang="he-IL" dirty="0">
              <a:latin typeface="Alef" panose="00000500000000000000" pitchFamily="2" charset="-79"/>
              <a:cs typeface="Alef" panose="00000500000000000000" pitchFamily="2" charset="-79"/>
            </a:rPr>
            <a:t>אישור עמידה בהנחיות במעמד רישוי העסקים ביער</a:t>
          </a:r>
        </a:p>
      </dgm:t>
    </dgm:pt>
    <dgm:pt modelId="{61C0FC52-BBA3-406F-A622-A8E6CDFC8E64}" type="parTrans" cxnId="{825BE91B-CE11-4000-AA0E-6AC22EFEEC1C}">
      <dgm:prSet/>
      <dgm:spPr/>
      <dgm:t>
        <a:bodyPr/>
        <a:lstStyle/>
        <a:p>
          <a:pPr rtl="1"/>
          <a:endParaRPr lang="he-IL">
            <a:latin typeface="Alef" panose="00000500000000000000" pitchFamily="2" charset="-79"/>
            <a:cs typeface="Alef" panose="00000500000000000000" pitchFamily="2" charset="-79"/>
          </a:endParaRPr>
        </a:p>
      </dgm:t>
    </dgm:pt>
    <dgm:pt modelId="{F50145A4-930D-4A6D-A302-E534D402A505}" type="sibTrans" cxnId="{825BE91B-CE11-4000-AA0E-6AC22EFEEC1C}">
      <dgm:prSet/>
      <dgm:spPr/>
      <dgm:t>
        <a:bodyPr/>
        <a:lstStyle/>
        <a:p>
          <a:pPr rtl="1"/>
          <a:endParaRPr lang="he-IL">
            <a:latin typeface="Alef" panose="00000500000000000000" pitchFamily="2" charset="-79"/>
            <a:cs typeface="Alef" panose="00000500000000000000" pitchFamily="2" charset="-79"/>
          </a:endParaRPr>
        </a:p>
      </dgm:t>
    </dgm:pt>
    <dgm:pt modelId="{4844CA24-ADF4-4DB7-9B4C-BE6A2F312C92}">
      <dgm:prSet phldrT="[טקסט]"/>
      <dgm:spPr/>
      <dgm:t>
        <a:bodyPr/>
        <a:lstStyle/>
        <a:p>
          <a:pPr rtl="1"/>
          <a:r>
            <a:rPr lang="he-IL" dirty="0">
              <a:latin typeface="Alef" panose="00000500000000000000" pitchFamily="2" charset="-79"/>
              <a:cs typeface="Alef" panose="00000500000000000000" pitchFamily="2" charset="-79"/>
            </a:rPr>
            <a:t>מנהל/ת מחנה, רכז/ת בטיחות</a:t>
          </a:r>
        </a:p>
      </dgm:t>
    </dgm:pt>
    <dgm:pt modelId="{5BE8AEE1-7301-480A-9728-480B152741DF}" type="parTrans" cxnId="{FC85FC16-5ABD-4545-A087-3DFBD9F675D4}">
      <dgm:prSet/>
      <dgm:spPr/>
      <dgm:t>
        <a:bodyPr/>
        <a:lstStyle/>
        <a:p>
          <a:pPr rtl="1"/>
          <a:endParaRPr lang="he-IL">
            <a:latin typeface="Alef" panose="00000500000000000000" pitchFamily="2" charset="-79"/>
            <a:cs typeface="Alef" panose="00000500000000000000" pitchFamily="2" charset="-79"/>
          </a:endParaRPr>
        </a:p>
      </dgm:t>
    </dgm:pt>
    <dgm:pt modelId="{C4E6D2AE-28D5-4516-87AA-FD7A8C464F63}" type="sibTrans" cxnId="{FC85FC16-5ABD-4545-A087-3DFBD9F675D4}">
      <dgm:prSet/>
      <dgm:spPr/>
      <dgm:t>
        <a:bodyPr/>
        <a:lstStyle/>
        <a:p>
          <a:pPr rtl="1"/>
          <a:endParaRPr lang="he-IL">
            <a:latin typeface="Alef" panose="00000500000000000000" pitchFamily="2" charset="-79"/>
            <a:cs typeface="Alef" panose="00000500000000000000" pitchFamily="2" charset="-79"/>
          </a:endParaRPr>
        </a:p>
      </dgm:t>
    </dgm:pt>
    <dgm:pt modelId="{563F8CB5-809E-4B21-99E7-B7DD021E6340}">
      <dgm:prSet phldrT="[טקסט]"/>
      <dgm:spPr/>
      <dgm:t>
        <a:bodyPr/>
        <a:lstStyle/>
        <a:p>
          <a:pPr rtl="1"/>
          <a:r>
            <a:rPr lang="he-IL" dirty="0">
              <a:latin typeface="Alef" panose="00000500000000000000" pitchFamily="2" charset="-79"/>
              <a:cs typeface="Alef" panose="00000500000000000000" pitchFamily="2" charset="-79"/>
            </a:rPr>
            <a:t>נציג/ת התחנה הרלוונטית</a:t>
          </a:r>
        </a:p>
      </dgm:t>
    </dgm:pt>
    <dgm:pt modelId="{B2CA4751-8646-4555-8C55-34D986F35E37}" type="parTrans" cxnId="{B6F4D375-F0FD-4F1B-A1E9-FDF4FD461D89}">
      <dgm:prSet/>
      <dgm:spPr/>
      <dgm:t>
        <a:bodyPr/>
        <a:lstStyle/>
        <a:p>
          <a:pPr rtl="1"/>
          <a:endParaRPr lang="he-IL">
            <a:latin typeface="Alef" panose="00000500000000000000" pitchFamily="2" charset="-79"/>
            <a:cs typeface="Alef" panose="00000500000000000000" pitchFamily="2" charset="-79"/>
          </a:endParaRPr>
        </a:p>
      </dgm:t>
    </dgm:pt>
    <dgm:pt modelId="{CA2509D0-CAAA-408B-908A-1DD147BCC011}" type="sibTrans" cxnId="{B6F4D375-F0FD-4F1B-A1E9-FDF4FD461D89}">
      <dgm:prSet/>
      <dgm:spPr/>
      <dgm:t>
        <a:bodyPr/>
        <a:lstStyle/>
        <a:p>
          <a:pPr rtl="1"/>
          <a:endParaRPr lang="he-IL">
            <a:latin typeface="Alef" panose="00000500000000000000" pitchFamily="2" charset="-79"/>
            <a:cs typeface="Alef" panose="00000500000000000000" pitchFamily="2" charset="-79"/>
          </a:endParaRPr>
        </a:p>
      </dgm:t>
    </dgm:pt>
    <dgm:pt modelId="{5005CE53-FBC6-4027-8A16-EB4AF6EE3223}" type="pres">
      <dgm:prSet presAssocID="{A80BE056-B368-4BED-A015-BF2789A89EF8}" presName="Name0" presStyleCnt="0">
        <dgm:presLayoutVars>
          <dgm:dir/>
          <dgm:animLvl val="lvl"/>
          <dgm:resizeHandles val="exact"/>
        </dgm:presLayoutVars>
      </dgm:prSet>
      <dgm:spPr/>
    </dgm:pt>
    <dgm:pt modelId="{4F4B68F8-7D3B-4860-BF47-6A00BFCD0CF5}" type="pres">
      <dgm:prSet presAssocID="{C4145001-ADBC-42E1-B000-EE988C326BAB}" presName="boxAndChildren" presStyleCnt="0"/>
      <dgm:spPr/>
    </dgm:pt>
    <dgm:pt modelId="{CBA27E26-70CA-497F-BD3F-135BC39E4BF4}" type="pres">
      <dgm:prSet presAssocID="{C4145001-ADBC-42E1-B000-EE988C326BAB}" presName="parentTextBox" presStyleLbl="node1" presStyleIdx="0" presStyleCnt="3"/>
      <dgm:spPr/>
    </dgm:pt>
    <dgm:pt modelId="{DFBBA151-1727-4961-B5C0-46B80102E3C6}" type="pres">
      <dgm:prSet presAssocID="{C4145001-ADBC-42E1-B000-EE988C326BAB}" presName="entireBox" presStyleLbl="node1" presStyleIdx="0" presStyleCnt="3"/>
      <dgm:spPr/>
    </dgm:pt>
    <dgm:pt modelId="{767F7D1C-43E3-4E6D-B462-83654B8D6C27}" type="pres">
      <dgm:prSet presAssocID="{C4145001-ADBC-42E1-B000-EE988C326BAB}" presName="descendantBox" presStyleCnt="0"/>
      <dgm:spPr/>
    </dgm:pt>
    <dgm:pt modelId="{D282793A-58FE-4843-9A5F-EF1EBC6084F1}" type="pres">
      <dgm:prSet presAssocID="{4844CA24-ADF4-4DB7-9B4C-BE6A2F312C92}" presName="childTextBox" presStyleLbl="fgAccFollowNode1" presStyleIdx="0" presStyleCnt="6">
        <dgm:presLayoutVars>
          <dgm:bulletEnabled val="1"/>
        </dgm:presLayoutVars>
      </dgm:prSet>
      <dgm:spPr/>
    </dgm:pt>
    <dgm:pt modelId="{D4C98549-8915-4FF1-A2AB-218FA0EDC089}" type="pres">
      <dgm:prSet presAssocID="{563F8CB5-809E-4B21-99E7-B7DD021E6340}" presName="childTextBox" presStyleLbl="fgAccFollowNode1" presStyleIdx="1" presStyleCnt="6">
        <dgm:presLayoutVars>
          <dgm:bulletEnabled val="1"/>
        </dgm:presLayoutVars>
      </dgm:prSet>
      <dgm:spPr/>
    </dgm:pt>
    <dgm:pt modelId="{73EF86E7-F367-4D3D-AF9E-5AC4E2CCB678}" type="pres">
      <dgm:prSet presAssocID="{6BEB12C4-68CB-4317-A9DD-BEB69EB4AA5F}" presName="sp" presStyleCnt="0"/>
      <dgm:spPr/>
    </dgm:pt>
    <dgm:pt modelId="{0C4A48F2-7536-47AF-9C10-E7FB7D5BBF9F}" type="pres">
      <dgm:prSet presAssocID="{ABD5EBAF-AA71-4EC1-A9CF-093B2EC5B209}" presName="arrowAndChildren" presStyleCnt="0"/>
      <dgm:spPr/>
    </dgm:pt>
    <dgm:pt modelId="{18D9CA13-32BC-442D-8007-1B43099B4469}" type="pres">
      <dgm:prSet presAssocID="{ABD5EBAF-AA71-4EC1-A9CF-093B2EC5B209}" presName="parentTextArrow" presStyleLbl="node1" presStyleIdx="0" presStyleCnt="3"/>
      <dgm:spPr/>
    </dgm:pt>
    <dgm:pt modelId="{7FA9493C-109D-40E6-8D22-53BF855D686E}" type="pres">
      <dgm:prSet presAssocID="{ABD5EBAF-AA71-4EC1-A9CF-093B2EC5B209}" presName="arrow" presStyleLbl="node1" presStyleIdx="1" presStyleCnt="3"/>
      <dgm:spPr/>
    </dgm:pt>
    <dgm:pt modelId="{1E6C4B5C-0F7A-4731-8D05-A85A39762AA4}" type="pres">
      <dgm:prSet presAssocID="{ABD5EBAF-AA71-4EC1-A9CF-093B2EC5B209}" presName="descendantArrow" presStyleCnt="0"/>
      <dgm:spPr/>
    </dgm:pt>
    <dgm:pt modelId="{0046F979-D45A-4246-BC5E-828E2BE52A9D}" type="pres">
      <dgm:prSet presAssocID="{26C60C9D-398F-4E20-B55C-AC5E49880777}" presName="childTextArrow" presStyleLbl="fgAccFollowNode1" presStyleIdx="2" presStyleCnt="6">
        <dgm:presLayoutVars>
          <dgm:bulletEnabled val="1"/>
        </dgm:presLayoutVars>
      </dgm:prSet>
      <dgm:spPr/>
    </dgm:pt>
    <dgm:pt modelId="{0C995B23-A496-42F6-9040-3551126614B2}" type="pres">
      <dgm:prSet presAssocID="{8289EE56-1FBD-4195-9DDC-C4E026D7A848}" presName="childTextArrow" presStyleLbl="fgAccFollowNode1" presStyleIdx="3" presStyleCnt="6">
        <dgm:presLayoutVars>
          <dgm:bulletEnabled val="1"/>
        </dgm:presLayoutVars>
      </dgm:prSet>
      <dgm:spPr/>
    </dgm:pt>
    <dgm:pt modelId="{255C36B3-2DF5-48A8-98CD-F450B07F3346}" type="pres">
      <dgm:prSet presAssocID="{FC52F72F-AC27-4007-871A-49539490ED7D}" presName="sp" presStyleCnt="0"/>
      <dgm:spPr/>
    </dgm:pt>
    <dgm:pt modelId="{3A1C0E41-BBCA-4ACA-95A2-830C82724FAF}" type="pres">
      <dgm:prSet presAssocID="{A5819841-1F91-4FFD-A198-A102FA9AB868}" presName="arrowAndChildren" presStyleCnt="0"/>
      <dgm:spPr/>
    </dgm:pt>
    <dgm:pt modelId="{8A70A544-07EB-40E8-B3B9-3DFEDB1F3E79}" type="pres">
      <dgm:prSet presAssocID="{A5819841-1F91-4FFD-A198-A102FA9AB868}" presName="parentTextArrow" presStyleLbl="node1" presStyleIdx="1" presStyleCnt="3"/>
      <dgm:spPr/>
    </dgm:pt>
    <dgm:pt modelId="{6441751E-CC30-443F-B99C-BA1EEAABAA87}" type="pres">
      <dgm:prSet presAssocID="{A5819841-1F91-4FFD-A198-A102FA9AB868}" presName="arrow" presStyleLbl="node1" presStyleIdx="2" presStyleCnt="3"/>
      <dgm:spPr/>
    </dgm:pt>
    <dgm:pt modelId="{2C392EE2-4164-4679-9769-2FE2971C74B4}" type="pres">
      <dgm:prSet presAssocID="{A5819841-1F91-4FFD-A198-A102FA9AB868}" presName="descendantArrow" presStyleCnt="0"/>
      <dgm:spPr/>
    </dgm:pt>
    <dgm:pt modelId="{38B7BADF-2AFF-4ED5-B43E-4CFA02705008}" type="pres">
      <dgm:prSet presAssocID="{70EF2556-C942-4F81-867F-67FF4D1ED588}" presName="childTextArrow" presStyleLbl="fgAccFollowNode1" presStyleIdx="4" presStyleCnt="6">
        <dgm:presLayoutVars>
          <dgm:bulletEnabled val="1"/>
        </dgm:presLayoutVars>
      </dgm:prSet>
      <dgm:spPr/>
    </dgm:pt>
    <dgm:pt modelId="{34BF892D-C0E3-4F8A-A886-DDFCB5D60088}" type="pres">
      <dgm:prSet presAssocID="{DFC72B8B-0197-4CDD-8341-BD4C30914035}" presName="childTextArrow" presStyleLbl="fgAccFollowNode1" presStyleIdx="5" presStyleCnt="6">
        <dgm:presLayoutVars>
          <dgm:bulletEnabled val="1"/>
        </dgm:presLayoutVars>
      </dgm:prSet>
      <dgm:spPr/>
    </dgm:pt>
  </dgm:ptLst>
  <dgm:cxnLst>
    <dgm:cxn modelId="{61D5AF02-D243-46F6-BCDF-AE2C25D0166E}" type="presOf" srcId="{DFC72B8B-0197-4CDD-8341-BD4C30914035}" destId="{34BF892D-C0E3-4F8A-A886-DDFCB5D60088}" srcOrd="0" destOrd="0" presId="urn:microsoft.com/office/officeart/2005/8/layout/process4"/>
    <dgm:cxn modelId="{DD30740B-35A8-4EE9-8135-54CCF36E5607}" srcId="{ABD5EBAF-AA71-4EC1-A9CF-093B2EC5B209}" destId="{26C60C9D-398F-4E20-B55C-AC5E49880777}" srcOrd="0" destOrd="0" parTransId="{57DEA2AE-9B83-43E4-B39F-2B724F6E8D7E}" sibTransId="{4304B4F1-959F-446A-8F61-DD8E53FB4870}"/>
    <dgm:cxn modelId="{2C6D0B12-7631-49FF-861F-3B8E5D95245E}" srcId="{ABD5EBAF-AA71-4EC1-A9CF-093B2EC5B209}" destId="{8289EE56-1FBD-4195-9DDC-C4E026D7A848}" srcOrd="1" destOrd="0" parTransId="{CBE3D702-1B0C-4B8A-842E-898CC472074A}" sibTransId="{8812CAF5-BF06-4C15-AC05-D2EDF9F01F09}"/>
    <dgm:cxn modelId="{FC85FC16-5ABD-4545-A087-3DFBD9F675D4}" srcId="{C4145001-ADBC-42E1-B000-EE988C326BAB}" destId="{4844CA24-ADF4-4DB7-9B4C-BE6A2F312C92}" srcOrd="0" destOrd="0" parTransId="{5BE8AEE1-7301-480A-9728-480B152741DF}" sibTransId="{C4E6D2AE-28D5-4516-87AA-FD7A8C464F63}"/>
    <dgm:cxn modelId="{2FDB0017-B357-4081-A734-9DCF73FD50E7}" type="presOf" srcId="{A5819841-1F91-4FFD-A198-A102FA9AB868}" destId="{6441751E-CC30-443F-B99C-BA1EEAABAA87}" srcOrd="1" destOrd="0" presId="urn:microsoft.com/office/officeart/2005/8/layout/process4"/>
    <dgm:cxn modelId="{1A5F7317-D993-45A5-84DA-ECD2D2137A8B}" srcId="{A80BE056-B368-4BED-A015-BF2789A89EF8}" destId="{ABD5EBAF-AA71-4EC1-A9CF-093B2EC5B209}" srcOrd="1" destOrd="0" parTransId="{CD91AAE9-01FF-4C76-8B73-5B290930ED2F}" sibTransId="{6BEB12C4-68CB-4317-A9DD-BEB69EB4AA5F}"/>
    <dgm:cxn modelId="{825BE91B-CE11-4000-AA0E-6AC22EFEEC1C}" srcId="{A80BE056-B368-4BED-A015-BF2789A89EF8}" destId="{C4145001-ADBC-42E1-B000-EE988C326BAB}" srcOrd="2" destOrd="0" parTransId="{61C0FC52-BBA3-406F-A622-A8E6CDFC8E64}" sibTransId="{F50145A4-930D-4A6D-A302-E534D402A505}"/>
    <dgm:cxn modelId="{B849CA21-797F-40ED-B411-421A511D51BD}" type="presOf" srcId="{C4145001-ADBC-42E1-B000-EE988C326BAB}" destId="{CBA27E26-70CA-497F-BD3F-135BC39E4BF4}" srcOrd="0" destOrd="0" presId="urn:microsoft.com/office/officeart/2005/8/layout/process4"/>
    <dgm:cxn modelId="{6E57C225-1BF3-4EAE-8C49-9499BB083BF2}" srcId="{A80BE056-B368-4BED-A015-BF2789A89EF8}" destId="{A5819841-1F91-4FFD-A198-A102FA9AB868}" srcOrd="0" destOrd="0" parTransId="{80A61751-EC61-4D51-A835-76AD062E713C}" sibTransId="{FC52F72F-AC27-4007-871A-49539490ED7D}"/>
    <dgm:cxn modelId="{91E7BB34-8928-4EB9-9840-35362A1575C3}" type="presOf" srcId="{ABD5EBAF-AA71-4EC1-A9CF-093B2EC5B209}" destId="{7FA9493C-109D-40E6-8D22-53BF855D686E}" srcOrd="1" destOrd="0" presId="urn:microsoft.com/office/officeart/2005/8/layout/process4"/>
    <dgm:cxn modelId="{7DB22036-9E98-489D-8F1A-123C1BE75F16}" srcId="{A5819841-1F91-4FFD-A198-A102FA9AB868}" destId="{70EF2556-C942-4F81-867F-67FF4D1ED588}" srcOrd="0" destOrd="0" parTransId="{3AEEDB91-8170-41C0-8E1C-1E39CF49264A}" sibTransId="{337F6C89-08B2-4B5D-A60B-9EA30DD26EE0}"/>
    <dgm:cxn modelId="{1E6C2064-F799-4807-9F77-3FF5B98BC128}" type="presOf" srcId="{A5819841-1F91-4FFD-A198-A102FA9AB868}" destId="{8A70A544-07EB-40E8-B3B9-3DFEDB1F3E79}" srcOrd="0" destOrd="0" presId="urn:microsoft.com/office/officeart/2005/8/layout/process4"/>
    <dgm:cxn modelId="{265F6646-664D-4429-A98F-C1C38D488098}" type="presOf" srcId="{ABD5EBAF-AA71-4EC1-A9CF-093B2EC5B209}" destId="{18D9CA13-32BC-442D-8007-1B43099B4469}" srcOrd="0" destOrd="0" presId="urn:microsoft.com/office/officeart/2005/8/layout/process4"/>
    <dgm:cxn modelId="{B6F4D375-F0FD-4F1B-A1E9-FDF4FD461D89}" srcId="{C4145001-ADBC-42E1-B000-EE988C326BAB}" destId="{563F8CB5-809E-4B21-99E7-B7DD021E6340}" srcOrd="1" destOrd="0" parTransId="{B2CA4751-8646-4555-8C55-34D986F35E37}" sibTransId="{CA2509D0-CAAA-408B-908A-1DD147BCC011}"/>
    <dgm:cxn modelId="{C1E5D48D-ED92-4AC7-9A9A-E5509534962F}" type="presOf" srcId="{8289EE56-1FBD-4195-9DDC-C4E026D7A848}" destId="{0C995B23-A496-42F6-9040-3551126614B2}" srcOrd="0" destOrd="0" presId="urn:microsoft.com/office/officeart/2005/8/layout/process4"/>
    <dgm:cxn modelId="{AB1B3995-2C95-4A52-A4D3-827377C6FD52}" type="presOf" srcId="{70EF2556-C942-4F81-867F-67FF4D1ED588}" destId="{38B7BADF-2AFF-4ED5-B43E-4CFA02705008}" srcOrd="0" destOrd="0" presId="urn:microsoft.com/office/officeart/2005/8/layout/process4"/>
    <dgm:cxn modelId="{B3F4D2A5-F25C-47F1-887E-7A9A88501DFF}" type="presOf" srcId="{4844CA24-ADF4-4DB7-9B4C-BE6A2F312C92}" destId="{D282793A-58FE-4843-9A5F-EF1EBC6084F1}" srcOrd="0" destOrd="0" presId="urn:microsoft.com/office/officeart/2005/8/layout/process4"/>
    <dgm:cxn modelId="{77F970B5-027B-4A68-A9B4-EE76DF40EFD3}" type="presOf" srcId="{26C60C9D-398F-4E20-B55C-AC5E49880777}" destId="{0046F979-D45A-4246-BC5E-828E2BE52A9D}" srcOrd="0" destOrd="0" presId="urn:microsoft.com/office/officeart/2005/8/layout/process4"/>
    <dgm:cxn modelId="{42EDA4C3-8D8A-4319-8ECB-FA7EFB82633D}" srcId="{A5819841-1F91-4FFD-A198-A102FA9AB868}" destId="{DFC72B8B-0197-4CDD-8341-BD4C30914035}" srcOrd="1" destOrd="0" parTransId="{E2AB0A71-3BFE-41CF-B907-9B065E43E7B3}" sibTransId="{E70D736E-626D-4B5D-B2CF-9AA9648092E5}"/>
    <dgm:cxn modelId="{12DD3DE0-8BF5-4F7F-B07C-0B581C29497D}" type="presOf" srcId="{C4145001-ADBC-42E1-B000-EE988C326BAB}" destId="{DFBBA151-1727-4961-B5C0-46B80102E3C6}" srcOrd="1" destOrd="0" presId="urn:microsoft.com/office/officeart/2005/8/layout/process4"/>
    <dgm:cxn modelId="{CAB056EF-AAC8-4707-A20D-95286F7D2104}" type="presOf" srcId="{A80BE056-B368-4BED-A015-BF2789A89EF8}" destId="{5005CE53-FBC6-4027-8A16-EB4AF6EE3223}" srcOrd="0" destOrd="0" presId="urn:microsoft.com/office/officeart/2005/8/layout/process4"/>
    <dgm:cxn modelId="{BFD6B4FB-9D56-4947-BF1A-52F5F8E644B6}" type="presOf" srcId="{563F8CB5-809E-4B21-99E7-B7DD021E6340}" destId="{D4C98549-8915-4FF1-A2AB-218FA0EDC089}" srcOrd="0" destOrd="0" presId="urn:microsoft.com/office/officeart/2005/8/layout/process4"/>
    <dgm:cxn modelId="{6017373E-F8CB-4028-86F0-E6659354E139}" type="presParOf" srcId="{5005CE53-FBC6-4027-8A16-EB4AF6EE3223}" destId="{4F4B68F8-7D3B-4860-BF47-6A00BFCD0CF5}" srcOrd="0" destOrd="0" presId="urn:microsoft.com/office/officeart/2005/8/layout/process4"/>
    <dgm:cxn modelId="{F5BF1F1B-1EBE-4F28-B3C2-54FBF38FB8F3}" type="presParOf" srcId="{4F4B68F8-7D3B-4860-BF47-6A00BFCD0CF5}" destId="{CBA27E26-70CA-497F-BD3F-135BC39E4BF4}" srcOrd="0" destOrd="0" presId="urn:microsoft.com/office/officeart/2005/8/layout/process4"/>
    <dgm:cxn modelId="{7C726C9D-166F-4E02-9749-B36ED59CA816}" type="presParOf" srcId="{4F4B68F8-7D3B-4860-BF47-6A00BFCD0CF5}" destId="{DFBBA151-1727-4961-B5C0-46B80102E3C6}" srcOrd="1" destOrd="0" presId="urn:microsoft.com/office/officeart/2005/8/layout/process4"/>
    <dgm:cxn modelId="{EDDA2E1C-68DC-48FD-A340-CA7E8DBA25E2}" type="presParOf" srcId="{4F4B68F8-7D3B-4860-BF47-6A00BFCD0CF5}" destId="{767F7D1C-43E3-4E6D-B462-83654B8D6C27}" srcOrd="2" destOrd="0" presId="urn:microsoft.com/office/officeart/2005/8/layout/process4"/>
    <dgm:cxn modelId="{21B3E333-A6DC-4A71-86A0-61E8C1511181}" type="presParOf" srcId="{767F7D1C-43E3-4E6D-B462-83654B8D6C27}" destId="{D282793A-58FE-4843-9A5F-EF1EBC6084F1}" srcOrd="0" destOrd="0" presId="urn:microsoft.com/office/officeart/2005/8/layout/process4"/>
    <dgm:cxn modelId="{45531B48-924A-488D-A1EA-71426F0F6575}" type="presParOf" srcId="{767F7D1C-43E3-4E6D-B462-83654B8D6C27}" destId="{D4C98549-8915-4FF1-A2AB-218FA0EDC089}" srcOrd="1" destOrd="0" presId="urn:microsoft.com/office/officeart/2005/8/layout/process4"/>
    <dgm:cxn modelId="{B83EB57A-8F2E-4750-BD8B-716663D5963A}" type="presParOf" srcId="{5005CE53-FBC6-4027-8A16-EB4AF6EE3223}" destId="{73EF86E7-F367-4D3D-AF9E-5AC4E2CCB678}" srcOrd="1" destOrd="0" presId="urn:microsoft.com/office/officeart/2005/8/layout/process4"/>
    <dgm:cxn modelId="{E4AB17CA-3E41-4539-A30E-1DE04D3EE640}" type="presParOf" srcId="{5005CE53-FBC6-4027-8A16-EB4AF6EE3223}" destId="{0C4A48F2-7536-47AF-9C10-E7FB7D5BBF9F}" srcOrd="2" destOrd="0" presId="urn:microsoft.com/office/officeart/2005/8/layout/process4"/>
    <dgm:cxn modelId="{3665BD7A-321E-48AB-A38F-DCA7DA0C7AF0}" type="presParOf" srcId="{0C4A48F2-7536-47AF-9C10-E7FB7D5BBF9F}" destId="{18D9CA13-32BC-442D-8007-1B43099B4469}" srcOrd="0" destOrd="0" presId="urn:microsoft.com/office/officeart/2005/8/layout/process4"/>
    <dgm:cxn modelId="{3A6078DF-C263-410A-9243-6CF526CFF7F0}" type="presParOf" srcId="{0C4A48F2-7536-47AF-9C10-E7FB7D5BBF9F}" destId="{7FA9493C-109D-40E6-8D22-53BF855D686E}" srcOrd="1" destOrd="0" presId="urn:microsoft.com/office/officeart/2005/8/layout/process4"/>
    <dgm:cxn modelId="{C58F9AB5-F572-4118-9358-4A4FDE75C300}" type="presParOf" srcId="{0C4A48F2-7536-47AF-9C10-E7FB7D5BBF9F}" destId="{1E6C4B5C-0F7A-4731-8D05-A85A39762AA4}" srcOrd="2" destOrd="0" presId="urn:microsoft.com/office/officeart/2005/8/layout/process4"/>
    <dgm:cxn modelId="{EAC2FF31-B211-4A40-812F-E3EEF5C83794}" type="presParOf" srcId="{1E6C4B5C-0F7A-4731-8D05-A85A39762AA4}" destId="{0046F979-D45A-4246-BC5E-828E2BE52A9D}" srcOrd="0" destOrd="0" presId="urn:microsoft.com/office/officeart/2005/8/layout/process4"/>
    <dgm:cxn modelId="{DE7C7B5D-146D-4BE1-8E3F-4DD11720D9E6}" type="presParOf" srcId="{1E6C4B5C-0F7A-4731-8D05-A85A39762AA4}" destId="{0C995B23-A496-42F6-9040-3551126614B2}" srcOrd="1" destOrd="0" presId="urn:microsoft.com/office/officeart/2005/8/layout/process4"/>
    <dgm:cxn modelId="{559B7E4F-A152-499A-B970-26677F5583F2}" type="presParOf" srcId="{5005CE53-FBC6-4027-8A16-EB4AF6EE3223}" destId="{255C36B3-2DF5-48A8-98CD-F450B07F3346}" srcOrd="3" destOrd="0" presId="urn:microsoft.com/office/officeart/2005/8/layout/process4"/>
    <dgm:cxn modelId="{88F42022-8EE5-480F-A984-FE3C70CA3D61}" type="presParOf" srcId="{5005CE53-FBC6-4027-8A16-EB4AF6EE3223}" destId="{3A1C0E41-BBCA-4ACA-95A2-830C82724FAF}" srcOrd="4" destOrd="0" presId="urn:microsoft.com/office/officeart/2005/8/layout/process4"/>
    <dgm:cxn modelId="{0BD0B9D0-C22F-4D49-8733-5C9EBF6D0130}" type="presParOf" srcId="{3A1C0E41-BBCA-4ACA-95A2-830C82724FAF}" destId="{8A70A544-07EB-40E8-B3B9-3DFEDB1F3E79}" srcOrd="0" destOrd="0" presId="urn:microsoft.com/office/officeart/2005/8/layout/process4"/>
    <dgm:cxn modelId="{1CF33BE7-EE13-4B6B-B681-E651C9FE7899}" type="presParOf" srcId="{3A1C0E41-BBCA-4ACA-95A2-830C82724FAF}" destId="{6441751E-CC30-443F-B99C-BA1EEAABAA87}" srcOrd="1" destOrd="0" presId="urn:microsoft.com/office/officeart/2005/8/layout/process4"/>
    <dgm:cxn modelId="{E6D06C53-7DD3-4760-A978-C89FDCBCBB29}" type="presParOf" srcId="{3A1C0E41-BBCA-4ACA-95A2-830C82724FAF}" destId="{2C392EE2-4164-4679-9769-2FE2971C74B4}" srcOrd="2" destOrd="0" presId="urn:microsoft.com/office/officeart/2005/8/layout/process4"/>
    <dgm:cxn modelId="{68C3A521-4B5E-40D1-A9D9-774CDF4000DB}" type="presParOf" srcId="{2C392EE2-4164-4679-9769-2FE2971C74B4}" destId="{38B7BADF-2AFF-4ED5-B43E-4CFA02705008}" srcOrd="0" destOrd="0" presId="urn:microsoft.com/office/officeart/2005/8/layout/process4"/>
    <dgm:cxn modelId="{B513EC8D-A020-4353-8FC8-55A7E173BE77}" type="presParOf" srcId="{2C392EE2-4164-4679-9769-2FE2971C74B4}" destId="{34BF892D-C0E3-4F8A-A886-DDFCB5D60088}"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2C9A7-0BD4-464E-9BF9-656E1F74022D}">
      <dsp:nvSpPr>
        <dsp:cNvPr id="0" name=""/>
        <dsp:cNvSpPr/>
      </dsp:nvSpPr>
      <dsp:spPr>
        <a:xfrm rot="16200000">
          <a:off x="608330" y="-608330"/>
          <a:ext cx="1729232" cy="294589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he-IL" sz="2000" kern="1200" dirty="0">
              <a:latin typeface="Alef" panose="00000500000000000000" pitchFamily="2" charset="-79"/>
              <a:cs typeface="Alef" panose="00000500000000000000" pitchFamily="2" charset="-79"/>
            </a:rPr>
            <a:t>כיבוי אש</a:t>
          </a:r>
        </a:p>
      </dsp:txBody>
      <dsp:txXfrm rot="5400000">
        <a:off x="-1" y="1"/>
        <a:ext cx="2945892" cy="1296924"/>
      </dsp:txXfrm>
    </dsp:sp>
    <dsp:sp modelId="{6B76F979-A461-4D62-B827-451F66C41A80}">
      <dsp:nvSpPr>
        <dsp:cNvPr id="0" name=""/>
        <dsp:cNvSpPr/>
      </dsp:nvSpPr>
      <dsp:spPr>
        <a:xfrm>
          <a:off x="2945892" y="0"/>
          <a:ext cx="2945892" cy="172923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he-IL" sz="2000" kern="1200" dirty="0">
              <a:latin typeface="Alef" panose="00000500000000000000" pitchFamily="2" charset="-79"/>
              <a:cs typeface="Alef" panose="00000500000000000000" pitchFamily="2" charset="-79"/>
            </a:rPr>
            <a:t>משרד החינוך</a:t>
          </a:r>
        </a:p>
      </dsp:txBody>
      <dsp:txXfrm>
        <a:off x="2945892" y="0"/>
        <a:ext cx="2945892" cy="1296924"/>
      </dsp:txXfrm>
    </dsp:sp>
    <dsp:sp modelId="{4D69AB32-6931-4AFF-B184-212072909272}">
      <dsp:nvSpPr>
        <dsp:cNvPr id="0" name=""/>
        <dsp:cNvSpPr/>
      </dsp:nvSpPr>
      <dsp:spPr>
        <a:xfrm rot="10800000">
          <a:off x="0" y="1729232"/>
          <a:ext cx="2945892" cy="172923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he-IL" sz="2000" kern="1200" dirty="0">
              <a:latin typeface="Alef" panose="00000500000000000000" pitchFamily="2" charset="-79"/>
              <a:cs typeface="Alef" panose="00000500000000000000" pitchFamily="2" charset="-79"/>
            </a:rPr>
            <a:t>משטרת ישראל</a:t>
          </a:r>
        </a:p>
      </dsp:txBody>
      <dsp:txXfrm rot="10800000">
        <a:off x="0" y="2161539"/>
        <a:ext cx="2945892" cy="1296924"/>
      </dsp:txXfrm>
    </dsp:sp>
    <dsp:sp modelId="{0B82C23D-BA9B-4977-A5C4-2BB475894AC6}">
      <dsp:nvSpPr>
        <dsp:cNvPr id="0" name=""/>
        <dsp:cNvSpPr/>
      </dsp:nvSpPr>
      <dsp:spPr>
        <a:xfrm rot="5400000">
          <a:off x="3554222" y="1120902"/>
          <a:ext cx="1729232" cy="2945892"/>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1">
            <a:lnSpc>
              <a:spcPct val="90000"/>
            </a:lnSpc>
            <a:spcBef>
              <a:spcPct val="0"/>
            </a:spcBef>
            <a:spcAft>
              <a:spcPct val="35000"/>
            </a:spcAft>
            <a:buNone/>
          </a:pPr>
          <a:r>
            <a:rPr lang="he-IL" sz="2000" kern="1200" dirty="0">
              <a:latin typeface="Alef" panose="00000500000000000000" pitchFamily="2" charset="-79"/>
              <a:cs typeface="Alef" panose="00000500000000000000" pitchFamily="2" charset="-79"/>
            </a:rPr>
            <a:t>משרד הבריאות</a:t>
          </a:r>
        </a:p>
      </dsp:txBody>
      <dsp:txXfrm rot="-5400000">
        <a:off x="2945892" y="2161539"/>
        <a:ext cx="2945892" cy="1296924"/>
      </dsp:txXfrm>
    </dsp:sp>
    <dsp:sp modelId="{265B504D-100C-421D-99C3-196F2EC85022}">
      <dsp:nvSpPr>
        <dsp:cNvPr id="0" name=""/>
        <dsp:cNvSpPr/>
      </dsp:nvSpPr>
      <dsp:spPr>
        <a:xfrm>
          <a:off x="1847086" y="996694"/>
          <a:ext cx="2197611" cy="1465074"/>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rtl="1">
            <a:lnSpc>
              <a:spcPct val="90000"/>
            </a:lnSpc>
            <a:spcBef>
              <a:spcPct val="0"/>
            </a:spcBef>
            <a:spcAft>
              <a:spcPct val="35000"/>
            </a:spcAft>
            <a:buNone/>
          </a:pPr>
          <a:r>
            <a:rPr lang="he-IL" sz="3300" b="1" kern="1200" dirty="0">
              <a:latin typeface="Alef" panose="00000500000000000000" pitchFamily="2" charset="-79"/>
              <a:cs typeface="Alef" panose="00000500000000000000" pitchFamily="2" charset="-79"/>
            </a:rPr>
            <a:t>הרשות המקומית</a:t>
          </a:r>
        </a:p>
      </dsp:txBody>
      <dsp:txXfrm>
        <a:off x="1918605" y="1068213"/>
        <a:ext cx="2054573" cy="13220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BA151-1727-4961-B5C0-46B80102E3C6}">
      <dsp:nvSpPr>
        <dsp:cNvPr id="0" name=""/>
        <dsp:cNvSpPr/>
      </dsp:nvSpPr>
      <dsp:spPr>
        <a:xfrm>
          <a:off x="0" y="3059187"/>
          <a:ext cx="6096000" cy="1004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1">
            <a:lnSpc>
              <a:spcPct val="90000"/>
            </a:lnSpc>
            <a:spcBef>
              <a:spcPct val="0"/>
            </a:spcBef>
            <a:spcAft>
              <a:spcPct val="35000"/>
            </a:spcAft>
            <a:buNone/>
          </a:pPr>
          <a:r>
            <a:rPr lang="he-IL" sz="1700" kern="1200" dirty="0">
              <a:latin typeface="Alef" panose="00000500000000000000" pitchFamily="2" charset="-79"/>
              <a:cs typeface="Alef" panose="00000500000000000000" pitchFamily="2" charset="-79"/>
            </a:rPr>
            <a:t>אישור עמידה בהנחיות במעמד רישוי העסקים ביער</a:t>
          </a:r>
        </a:p>
      </dsp:txBody>
      <dsp:txXfrm>
        <a:off x="0" y="3059187"/>
        <a:ext cx="6096000" cy="542210"/>
      </dsp:txXfrm>
    </dsp:sp>
    <dsp:sp modelId="{D282793A-58FE-4843-9A5F-EF1EBC6084F1}">
      <dsp:nvSpPr>
        <dsp:cNvPr id="0" name=""/>
        <dsp:cNvSpPr/>
      </dsp:nvSpPr>
      <dsp:spPr>
        <a:xfrm>
          <a:off x="0" y="3581316"/>
          <a:ext cx="3047999" cy="4618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1">
            <a:lnSpc>
              <a:spcPct val="90000"/>
            </a:lnSpc>
            <a:spcBef>
              <a:spcPct val="0"/>
            </a:spcBef>
            <a:spcAft>
              <a:spcPct val="35000"/>
            </a:spcAft>
            <a:buNone/>
          </a:pPr>
          <a:r>
            <a:rPr lang="he-IL" sz="2400" kern="1200" dirty="0">
              <a:latin typeface="Alef" panose="00000500000000000000" pitchFamily="2" charset="-79"/>
              <a:cs typeface="Alef" panose="00000500000000000000" pitchFamily="2" charset="-79"/>
            </a:rPr>
            <a:t>תברואנים/</a:t>
          </a:r>
          <a:r>
            <a:rPr lang="he-IL" sz="2400" kern="1200" dirty="0" err="1">
              <a:latin typeface="Alef" panose="00000500000000000000" pitchFamily="2" charset="-79"/>
              <a:cs typeface="Alef" panose="00000500000000000000" pitchFamily="2" charset="-79"/>
            </a:rPr>
            <a:t>ות</a:t>
          </a:r>
          <a:endParaRPr lang="he-IL" sz="2400" kern="1200" dirty="0">
            <a:latin typeface="Alef" panose="00000500000000000000" pitchFamily="2" charset="-79"/>
            <a:cs typeface="Alef" panose="00000500000000000000" pitchFamily="2" charset="-79"/>
          </a:endParaRPr>
        </a:p>
      </dsp:txBody>
      <dsp:txXfrm>
        <a:off x="0" y="3581316"/>
        <a:ext cx="3047999" cy="461883"/>
      </dsp:txXfrm>
    </dsp:sp>
    <dsp:sp modelId="{D4C98549-8915-4FF1-A2AB-218FA0EDC089}">
      <dsp:nvSpPr>
        <dsp:cNvPr id="0" name=""/>
        <dsp:cNvSpPr/>
      </dsp:nvSpPr>
      <dsp:spPr>
        <a:xfrm>
          <a:off x="3048000" y="3581316"/>
          <a:ext cx="3047999" cy="4618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1">
            <a:lnSpc>
              <a:spcPct val="90000"/>
            </a:lnSpc>
            <a:spcBef>
              <a:spcPct val="0"/>
            </a:spcBef>
            <a:spcAft>
              <a:spcPct val="35000"/>
            </a:spcAft>
            <a:buNone/>
          </a:pPr>
          <a:r>
            <a:rPr lang="he-IL" sz="2400" kern="1200" dirty="0">
              <a:latin typeface="Alef" panose="00000500000000000000" pitchFamily="2" charset="-79"/>
              <a:cs typeface="Alef" panose="00000500000000000000" pitchFamily="2" charset="-79"/>
            </a:rPr>
            <a:t>נציג המשרד (מפקח)</a:t>
          </a:r>
        </a:p>
      </dsp:txBody>
      <dsp:txXfrm>
        <a:off x="3048000" y="3581316"/>
        <a:ext cx="3047999" cy="461883"/>
      </dsp:txXfrm>
    </dsp:sp>
    <dsp:sp modelId="{7FA9493C-109D-40E6-8D22-53BF855D686E}">
      <dsp:nvSpPr>
        <dsp:cNvPr id="0" name=""/>
        <dsp:cNvSpPr/>
      </dsp:nvSpPr>
      <dsp:spPr>
        <a:xfrm rot="10800000">
          <a:off x="0" y="1529953"/>
          <a:ext cx="6096000" cy="154429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1">
            <a:lnSpc>
              <a:spcPct val="90000"/>
            </a:lnSpc>
            <a:spcBef>
              <a:spcPct val="0"/>
            </a:spcBef>
            <a:spcAft>
              <a:spcPct val="35000"/>
            </a:spcAft>
            <a:buNone/>
          </a:pPr>
          <a:r>
            <a:rPr lang="he-IL" sz="1700" kern="1200" dirty="0">
              <a:latin typeface="Alef" panose="00000500000000000000" pitchFamily="2" charset="-79"/>
              <a:cs typeface="Alef" panose="00000500000000000000" pitchFamily="2" charset="-79"/>
            </a:rPr>
            <a:t>קבלת פידבק, הנחיות ואישור מקדים</a:t>
          </a:r>
        </a:p>
      </dsp:txBody>
      <dsp:txXfrm rot="-10800000">
        <a:off x="0" y="1529953"/>
        <a:ext cx="6096000" cy="542047"/>
      </dsp:txXfrm>
    </dsp:sp>
    <dsp:sp modelId="{0046F979-D45A-4246-BC5E-828E2BE52A9D}">
      <dsp:nvSpPr>
        <dsp:cNvPr id="0" name=""/>
        <dsp:cNvSpPr/>
      </dsp:nvSpPr>
      <dsp:spPr>
        <a:xfrm>
          <a:off x="0" y="2072001"/>
          <a:ext cx="3047999" cy="4617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1">
            <a:lnSpc>
              <a:spcPct val="90000"/>
            </a:lnSpc>
            <a:spcBef>
              <a:spcPct val="0"/>
            </a:spcBef>
            <a:spcAft>
              <a:spcPct val="35000"/>
            </a:spcAft>
            <a:buNone/>
          </a:pPr>
          <a:r>
            <a:rPr lang="he-IL" sz="2400" kern="1200" dirty="0">
              <a:latin typeface="Alef" panose="00000500000000000000" pitchFamily="2" charset="-79"/>
              <a:cs typeface="Alef" panose="00000500000000000000" pitchFamily="2" charset="-79"/>
              <a:hlinkClick xmlns:r="http://schemas.openxmlformats.org/officeDocument/2006/relationships" r:id="rId1"/>
            </a:rPr>
            <a:t>אישור תיק תברואה</a:t>
          </a:r>
          <a:endParaRPr lang="he-IL" sz="2400" kern="1200" dirty="0">
            <a:latin typeface="Alef" panose="00000500000000000000" pitchFamily="2" charset="-79"/>
            <a:cs typeface="Alef" panose="00000500000000000000" pitchFamily="2" charset="-79"/>
          </a:endParaRPr>
        </a:p>
      </dsp:txBody>
      <dsp:txXfrm>
        <a:off x="0" y="2072001"/>
        <a:ext cx="3047999" cy="461744"/>
      </dsp:txXfrm>
    </dsp:sp>
    <dsp:sp modelId="{0C995B23-A496-42F6-9040-3551126614B2}">
      <dsp:nvSpPr>
        <dsp:cNvPr id="0" name=""/>
        <dsp:cNvSpPr/>
      </dsp:nvSpPr>
      <dsp:spPr>
        <a:xfrm>
          <a:off x="3048000" y="2072001"/>
          <a:ext cx="3047999" cy="4617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1">
            <a:lnSpc>
              <a:spcPct val="90000"/>
            </a:lnSpc>
            <a:spcBef>
              <a:spcPct val="0"/>
            </a:spcBef>
            <a:spcAft>
              <a:spcPct val="35000"/>
            </a:spcAft>
            <a:buNone/>
          </a:pPr>
          <a:r>
            <a:rPr lang="he-IL" sz="2400" kern="1200" dirty="0">
              <a:latin typeface="Alef" panose="00000500000000000000" pitchFamily="2" charset="-79"/>
              <a:cs typeface="Alef" panose="00000500000000000000" pitchFamily="2" charset="-79"/>
            </a:rPr>
            <a:t>פגישה פרונטאלית</a:t>
          </a:r>
        </a:p>
      </dsp:txBody>
      <dsp:txXfrm>
        <a:off x="3048000" y="2072001"/>
        <a:ext cx="3047999" cy="461744"/>
      </dsp:txXfrm>
    </dsp:sp>
    <dsp:sp modelId="{6441751E-CC30-443F-B99C-BA1EEAABAA87}">
      <dsp:nvSpPr>
        <dsp:cNvPr id="0" name=""/>
        <dsp:cNvSpPr/>
      </dsp:nvSpPr>
      <dsp:spPr>
        <a:xfrm rot="10800000">
          <a:off x="0" y="718"/>
          <a:ext cx="6096000" cy="154429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1">
            <a:lnSpc>
              <a:spcPct val="90000"/>
            </a:lnSpc>
            <a:spcBef>
              <a:spcPct val="0"/>
            </a:spcBef>
            <a:spcAft>
              <a:spcPct val="35000"/>
            </a:spcAft>
            <a:buNone/>
          </a:pPr>
          <a:r>
            <a:rPr lang="he-IL" sz="1700" kern="1200" dirty="0">
              <a:latin typeface="Alef" panose="00000500000000000000" pitchFamily="2" charset="-79"/>
              <a:cs typeface="Alef" panose="00000500000000000000" pitchFamily="2" charset="-79"/>
            </a:rPr>
            <a:t>פנייה ראשונה – הפניית הרשות המקומית</a:t>
          </a:r>
        </a:p>
      </dsp:txBody>
      <dsp:txXfrm rot="-10800000">
        <a:off x="0" y="718"/>
        <a:ext cx="6096000" cy="542047"/>
      </dsp:txXfrm>
    </dsp:sp>
    <dsp:sp modelId="{38B7BADF-2AFF-4ED5-B43E-4CFA02705008}">
      <dsp:nvSpPr>
        <dsp:cNvPr id="0" name=""/>
        <dsp:cNvSpPr/>
      </dsp:nvSpPr>
      <dsp:spPr>
        <a:xfrm>
          <a:off x="0" y="542766"/>
          <a:ext cx="3047999" cy="4617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1">
            <a:lnSpc>
              <a:spcPct val="90000"/>
            </a:lnSpc>
            <a:spcBef>
              <a:spcPct val="0"/>
            </a:spcBef>
            <a:spcAft>
              <a:spcPct val="35000"/>
            </a:spcAft>
            <a:buNone/>
          </a:pPr>
          <a:r>
            <a:rPr lang="he-IL" sz="2400" kern="1200" dirty="0">
              <a:latin typeface="Alef" panose="00000500000000000000" pitchFamily="2" charset="-79"/>
              <a:cs typeface="Alef" panose="00000500000000000000" pitchFamily="2" charset="-79"/>
            </a:rPr>
            <a:t>הגשת </a:t>
          </a:r>
          <a:r>
            <a:rPr lang="he-IL" sz="2400" kern="1200" dirty="0">
              <a:latin typeface="Alef" panose="00000500000000000000" pitchFamily="2" charset="-79"/>
              <a:cs typeface="Alef" panose="00000500000000000000" pitchFamily="2" charset="-79"/>
              <a:hlinkClick xmlns:r="http://schemas.openxmlformats.org/officeDocument/2006/relationships" r:id="rId2"/>
            </a:rPr>
            <a:t>תיק תברואה</a:t>
          </a:r>
          <a:endParaRPr lang="he-IL" sz="2400" kern="1200" dirty="0">
            <a:latin typeface="Alef" panose="00000500000000000000" pitchFamily="2" charset="-79"/>
            <a:cs typeface="Alef" panose="00000500000000000000" pitchFamily="2" charset="-79"/>
          </a:endParaRPr>
        </a:p>
      </dsp:txBody>
      <dsp:txXfrm>
        <a:off x="0" y="542766"/>
        <a:ext cx="3047999" cy="461744"/>
      </dsp:txXfrm>
    </dsp:sp>
    <dsp:sp modelId="{34BF892D-C0E3-4F8A-A886-DDFCB5D60088}">
      <dsp:nvSpPr>
        <dsp:cNvPr id="0" name=""/>
        <dsp:cNvSpPr/>
      </dsp:nvSpPr>
      <dsp:spPr>
        <a:xfrm>
          <a:off x="3048000" y="542766"/>
          <a:ext cx="3047999" cy="4617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rtl="1">
            <a:lnSpc>
              <a:spcPct val="90000"/>
            </a:lnSpc>
            <a:spcBef>
              <a:spcPct val="0"/>
            </a:spcBef>
            <a:spcAft>
              <a:spcPct val="35000"/>
            </a:spcAft>
            <a:buNone/>
          </a:pPr>
          <a:r>
            <a:rPr lang="he-IL" sz="2400" kern="1200" dirty="0">
              <a:latin typeface="Alef" panose="00000500000000000000" pitchFamily="2" charset="-79"/>
              <a:cs typeface="Alef" panose="00000500000000000000" pitchFamily="2" charset="-79"/>
            </a:rPr>
            <a:t>יצירת קשר אישי</a:t>
          </a:r>
        </a:p>
      </dsp:txBody>
      <dsp:txXfrm>
        <a:off x="3048000" y="542766"/>
        <a:ext cx="3047999" cy="4617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BA151-1727-4961-B5C0-46B80102E3C6}">
      <dsp:nvSpPr>
        <dsp:cNvPr id="0" name=""/>
        <dsp:cNvSpPr/>
      </dsp:nvSpPr>
      <dsp:spPr>
        <a:xfrm>
          <a:off x="0" y="3059187"/>
          <a:ext cx="6096000" cy="1004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1">
            <a:lnSpc>
              <a:spcPct val="90000"/>
            </a:lnSpc>
            <a:spcBef>
              <a:spcPct val="0"/>
            </a:spcBef>
            <a:spcAft>
              <a:spcPct val="35000"/>
            </a:spcAft>
            <a:buNone/>
          </a:pPr>
          <a:r>
            <a:rPr lang="he-IL" sz="1700" kern="1200" dirty="0">
              <a:latin typeface="Alef" panose="00000500000000000000" pitchFamily="2" charset="-79"/>
              <a:cs typeface="Alef" panose="00000500000000000000" pitchFamily="2" charset="-79"/>
            </a:rPr>
            <a:t>אישור עמידה בהנחיות במעמד רישוי העסקים ביער</a:t>
          </a:r>
        </a:p>
      </dsp:txBody>
      <dsp:txXfrm>
        <a:off x="0" y="3059187"/>
        <a:ext cx="6096000" cy="542210"/>
      </dsp:txXfrm>
    </dsp:sp>
    <dsp:sp modelId="{D282793A-58FE-4843-9A5F-EF1EBC6084F1}">
      <dsp:nvSpPr>
        <dsp:cNvPr id="0" name=""/>
        <dsp:cNvSpPr/>
      </dsp:nvSpPr>
      <dsp:spPr>
        <a:xfrm>
          <a:off x="0" y="3581316"/>
          <a:ext cx="3047999" cy="4618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Alef" panose="00000500000000000000" pitchFamily="2" charset="-79"/>
              <a:cs typeface="Alef" panose="00000500000000000000" pitchFamily="2" charset="-79"/>
            </a:rPr>
            <a:t>מנהל/ת מחנה, רכז/ת בטיחות</a:t>
          </a:r>
        </a:p>
      </dsp:txBody>
      <dsp:txXfrm>
        <a:off x="0" y="3581316"/>
        <a:ext cx="3047999" cy="461883"/>
      </dsp:txXfrm>
    </dsp:sp>
    <dsp:sp modelId="{D4C98549-8915-4FF1-A2AB-218FA0EDC089}">
      <dsp:nvSpPr>
        <dsp:cNvPr id="0" name=""/>
        <dsp:cNvSpPr/>
      </dsp:nvSpPr>
      <dsp:spPr>
        <a:xfrm>
          <a:off x="3048000" y="3581316"/>
          <a:ext cx="3047999" cy="4618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Alef" panose="00000500000000000000" pitchFamily="2" charset="-79"/>
              <a:cs typeface="Alef" panose="00000500000000000000" pitchFamily="2" charset="-79"/>
            </a:rPr>
            <a:t>נציג/ת התחנה הרלוונטית</a:t>
          </a:r>
        </a:p>
      </dsp:txBody>
      <dsp:txXfrm>
        <a:off x="3048000" y="3581316"/>
        <a:ext cx="3047999" cy="461883"/>
      </dsp:txXfrm>
    </dsp:sp>
    <dsp:sp modelId="{7FA9493C-109D-40E6-8D22-53BF855D686E}">
      <dsp:nvSpPr>
        <dsp:cNvPr id="0" name=""/>
        <dsp:cNvSpPr/>
      </dsp:nvSpPr>
      <dsp:spPr>
        <a:xfrm rot="10800000">
          <a:off x="0" y="1529953"/>
          <a:ext cx="6096000" cy="154429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1">
            <a:lnSpc>
              <a:spcPct val="90000"/>
            </a:lnSpc>
            <a:spcBef>
              <a:spcPct val="0"/>
            </a:spcBef>
            <a:spcAft>
              <a:spcPct val="35000"/>
            </a:spcAft>
            <a:buNone/>
          </a:pPr>
          <a:r>
            <a:rPr lang="he-IL" sz="1700" kern="1200" dirty="0">
              <a:latin typeface="Alef" panose="00000500000000000000" pitchFamily="2" charset="-79"/>
              <a:cs typeface="Alef" panose="00000500000000000000" pitchFamily="2" charset="-79"/>
            </a:rPr>
            <a:t>העברת הפנייה ע"י הרשות המקומית לכיבוי אש הרלוונטי </a:t>
          </a:r>
        </a:p>
      </dsp:txBody>
      <dsp:txXfrm rot="-10800000">
        <a:off x="0" y="1529953"/>
        <a:ext cx="6096000" cy="542047"/>
      </dsp:txXfrm>
    </dsp:sp>
    <dsp:sp modelId="{0046F979-D45A-4246-BC5E-828E2BE52A9D}">
      <dsp:nvSpPr>
        <dsp:cNvPr id="0" name=""/>
        <dsp:cNvSpPr/>
      </dsp:nvSpPr>
      <dsp:spPr>
        <a:xfrm>
          <a:off x="0" y="2072001"/>
          <a:ext cx="3047999" cy="4617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Alef" panose="00000500000000000000" pitchFamily="2" charset="-79"/>
              <a:cs typeface="Alef" panose="00000500000000000000" pitchFamily="2" charset="-79"/>
              <a:hlinkClick xmlns:r="http://schemas.openxmlformats.org/officeDocument/2006/relationships" r:id="rId1"/>
            </a:rPr>
            <a:t>הגשת תיק בטיחות באש</a:t>
          </a:r>
          <a:endParaRPr lang="he-IL" sz="1800" kern="1200" dirty="0">
            <a:latin typeface="Alef" panose="00000500000000000000" pitchFamily="2" charset="-79"/>
            <a:cs typeface="Alef" panose="00000500000000000000" pitchFamily="2" charset="-79"/>
          </a:endParaRPr>
        </a:p>
      </dsp:txBody>
      <dsp:txXfrm>
        <a:off x="0" y="2072001"/>
        <a:ext cx="3047999" cy="461744"/>
      </dsp:txXfrm>
    </dsp:sp>
    <dsp:sp modelId="{0C995B23-A496-42F6-9040-3551126614B2}">
      <dsp:nvSpPr>
        <dsp:cNvPr id="0" name=""/>
        <dsp:cNvSpPr/>
      </dsp:nvSpPr>
      <dsp:spPr>
        <a:xfrm>
          <a:off x="3048000" y="2072001"/>
          <a:ext cx="3047999" cy="4617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Alef" panose="00000500000000000000" pitchFamily="2" charset="-79"/>
              <a:cs typeface="Alef" panose="00000500000000000000" pitchFamily="2" charset="-79"/>
            </a:rPr>
            <a:t>סיור ביער</a:t>
          </a:r>
        </a:p>
      </dsp:txBody>
      <dsp:txXfrm>
        <a:off x="3048000" y="2072001"/>
        <a:ext cx="3047999" cy="461744"/>
      </dsp:txXfrm>
    </dsp:sp>
    <dsp:sp modelId="{6441751E-CC30-443F-B99C-BA1EEAABAA87}">
      <dsp:nvSpPr>
        <dsp:cNvPr id="0" name=""/>
        <dsp:cNvSpPr/>
      </dsp:nvSpPr>
      <dsp:spPr>
        <a:xfrm rot="10800000">
          <a:off x="0" y="718"/>
          <a:ext cx="6096000" cy="154429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1">
            <a:lnSpc>
              <a:spcPct val="90000"/>
            </a:lnSpc>
            <a:spcBef>
              <a:spcPct val="0"/>
            </a:spcBef>
            <a:spcAft>
              <a:spcPct val="35000"/>
            </a:spcAft>
            <a:buNone/>
          </a:pPr>
          <a:r>
            <a:rPr lang="he-IL" sz="1700" kern="1200" dirty="0">
              <a:latin typeface="Alef" panose="00000500000000000000" pitchFamily="2" charset="-79"/>
              <a:cs typeface="Alef" panose="00000500000000000000" pitchFamily="2" charset="-79"/>
            </a:rPr>
            <a:t>שלב ראשון – אישור עקרוני למחנה הקיץ של קצין כיבוי אש </a:t>
          </a:r>
        </a:p>
      </dsp:txBody>
      <dsp:txXfrm rot="-10800000">
        <a:off x="0" y="718"/>
        <a:ext cx="6096000" cy="542047"/>
      </dsp:txXfrm>
    </dsp:sp>
    <dsp:sp modelId="{38B7BADF-2AFF-4ED5-B43E-4CFA02705008}">
      <dsp:nvSpPr>
        <dsp:cNvPr id="0" name=""/>
        <dsp:cNvSpPr/>
      </dsp:nvSpPr>
      <dsp:spPr>
        <a:xfrm>
          <a:off x="0" y="542766"/>
          <a:ext cx="3047999" cy="4617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Alef" panose="00000500000000000000" pitchFamily="2" charset="-79"/>
              <a:cs typeface="Alef" panose="00000500000000000000" pitchFamily="2" charset="-79"/>
              <a:hlinkClick xmlns:r="http://schemas.openxmlformats.org/officeDocument/2006/relationships" r:id="rId2"/>
            </a:rPr>
            <a:t>סיכום פגישה - אישור</a:t>
          </a:r>
          <a:endParaRPr lang="he-IL" sz="1800" kern="1200" dirty="0">
            <a:latin typeface="Alef" panose="00000500000000000000" pitchFamily="2" charset="-79"/>
            <a:cs typeface="Alef" panose="00000500000000000000" pitchFamily="2" charset="-79"/>
          </a:endParaRPr>
        </a:p>
      </dsp:txBody>
      <dsp:txXfrm>
        <a:off x="0" y="542766"/>
        <a:ext cx="3047999" cy="461744"/>
      </dsp:txXfrm>
    </dsp:sp>
    <dsp:sp modelId="{34BF892D-C0E3-4F8A-A886-DDFCB5D60088}">
      <dsp:nvSpPr>
        <dsp:cNvPr id="0" name=""/>
        <dsp:cNvSpPr/>
      </dsp:nvSpPr>
      <dsp:spPr>
        <a:xfrm>
          <a:off x="3048000" y="542766"/>
          <a:ext cx="3047999" cy="4617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rtl="1">
            <a:lnSpc>
              <a:spcPct val="90000"/>
            </a:lnSpc>
            <a:spcBef>
              <a:spcPct val="0"/>
            </a:spcBef>
            <a:spcAft>
              <a:spcPct val="35000"/>
            </a:spcAft>
            <a:buNone/>
          </a:pPr>
          <a:r>
            <a:rPr lang="he-IL" sz="1800" kern="1200" dirty="0">
              <a:latin typeface="Alef" panose="00000500000000000000" pitchFamily="2" charset="-79"/>
              <a:cs typeface="Alef" panose="00000500000000000000" pitchFamily="2" charset="-79"/>
            </a:rPr>
            <a:t>פגישה פרונטאלית</a:t>
          </a:r>
        </a:p>
      </dsp:txBody>
      <dsp:txXfrm>
        <a:off x="3048000" y="542766"/>
        <a:ext cx="3047999" cy="46174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81C5A4F0-78FF-7D4F-B9BF-C4843BF1ACAA}" type="datetimeFigureOut">
              <a:rPr lang="he-IL" smtClean="0"/>
              <a:t>י'/סיון/תשפ"ב</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8CE3C161-8B10-4940-A5C5-D69F30D0A98D}" type="slidenum">
              <a:rPr lang="he-IL" smtClean="0"/>
              <a:t>‹#›</a:t>
            </a:fld>
            <a:endParaRPr lang="he-IL" dirty="0"/>
          </a:p>
        </p:txBody>
      </p:sp>
    </p:spTree>
    <p:extLst>
      <p:ext uri="{BB962C8B-B14F-4D97-AF65-F5344CB8AC3E}">
        <p14:creationId xmlns:p14="http://schemas.microsoft.com/office/powerpoint/2010/main" val="146631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1C5A4F0-78FF-7D4F-B9BF-C4843BF1ACAA}" type="datetimeFigureOut">
              <a:rPr lang="he-IL" smtClean="0"/>
              <a:t>י'/סיון/תשפ"ב</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8CE3C161-8B10-4940-A5C5-D69F30D0A98D}" type="slidenum">
              <a:rPr lang="he-IL" smtClean="0"/>
              <a:t>‹#›</a:t>
            </a:fld>
            <a:endParaRPr lang="he-IL" dirty="0"/>
          </a:p>
        </p:txBody>
      </p:sp>
    </p:spTree>
    <p:extLst>
      <p:ext uri="{BB962C8B-B14F-4D97-AF65-F5344CB8AC3E}">
        <p14:creationId xmlns:p14="http://schemas.microsoft.com/office/powerpoint/2010/main" val="407808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1C5A4F0-78FF-7D4F-B9BF-C4843BF1ACAA}" type="datetimeFigureOut">
              <a:rPr lang="he-IL" smtClean="0"/>
              <a:t>י'/סיון/תשפ"ב</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8CE3C161-8B10-4940-A5C5-D69F30D0A98D}" type="slidenum">
              <a:rPr lang="he-IL" smtClean="0"/>
              <a:t>‹#›</a:t>
            </a:fld>
            <a:endParaRPr lang="he-IL" dirty="0"/>
          </a:p>
        </p:txBody>
      </p:sp>
    </p:spTree>
    <p:extLst>
      <p:ext uri="{BB962C8B-B14F-4D97-AF65-F5344CB8AC3E}">
        <p14:creationId xmlns:p14="http://schemas.microsoft.com/office/powerpoint/2010/main" val="1944806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81C5A4F0-78FF-7D4F-B9BF-C4843BF1ACAA}" type="datetimeFigureOut">
              <a:rPr lang="he-IL" smtClean="0"/>
              <a:t>י'/סיון/תשפ"ב</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8CE3C161-8B10-4940-A5C5-D69F30D0A98D}" type="slidenum">
              <a:rPr lang="he-IL" smtClean="0"/>
              <a:t>‹#›</a:t>
            </a:fld>
            <a:endParaRPr lang="he-IL" dirty="0"/>
          </a:p>
        </p:txBody>
      </p:sp>
    </p:spTree>
    <p:extLst>
      <p:ext uri="{BB962C8B-B14F-4D97-AF65-F5344CB8AC3E}">
        <p14:creationId xmlns:p14="http://schemas.microsoft.com/office/powerpoint/2010/main" val="3259112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81C5A4F0-78FF-7D4F-B9BF-C4843BF1ACAA}" type="datetimeFigureOut">
              <a:rPr lang="he-IL" smtClean="0"/>
              <a:t>י'/סיון/תשפ"ב</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8CE3C161-8B10-4940-A5C5-D69F30D0A98D}" type="slidenum">
              <a:rPr lang="he-IL" smtClean="0"/>
              <a:t>‹#›</a:t>
            </a:fld>
            <a:endParaRPr lang="he-IL" dirty="0"/>
          </a:p>
        </p:txBody>
      </p:sp>
    </p:spTree>
    <p:extLst>
      <p:ext uri="{BB962C8B-B14F-4D97-AF65-F5344CB8AC3E}">
        <p14:creationId xmlns:p14="http://schemas.microsoft.com/office/powerpoint/2010/main" val="2225768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81C5A4F0-78FF-7D4F-B9BF-C4843BF1ACAA}" type="datetimeFigureOut">
              <a:rPr lang="he-IL" smtClean="0"/>
              <a:t>י'/סיון/תשפ"ב</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8CE3C161-8B10-4940-A5C5-D69F30D0A98D}" type="slidenum">
              <a:rPr lang="he-IL" smtClean="0"/>
              <a:t>‹#›</a:t>
            </a:fld>
            <a:endParaRPr lang="he-IL" dirty="0"/>
          </a:p>
        </p:txBody>
      </p:sp>
    </p:spTree>
    <p:extLst>
      <p:ext uri="{BB962C8B-B14F-4D97-AF65-F5344CB8AC3E}">
        <p14:creationId xmlns:p14="http://schemas.microsoft.com/office/powerpoint/2010/main" val="3686091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81C5A4F0-78FF-7D4F-B9BF-C4843BF1ACAA}" type="datetimeFigureOut">
              <a:rPr lang="he-IL" smtClean="0"/>
              <a:t>י'/סיון/תשפ"ב</a:t>
            </a:fld>
            <a:endParaRPr lang="he-IL" dirty="0"/>
          </a:p>
        </p:txBody>
      </p:sp>
      <p:sp>
        <p:nvSpPr>
          <p:cNvPr id="8" name="Footer Placeholder 7"/>
          <p:cNvSpPr>
            <a:spLocks noGrp="1"/>
          </p:cNvSpPr>
          <p:nvPr>
            <p:ph type="ftr" sz="quarter" idx="11"/>
          </p:nvPr>
        </p:nvSpPr>
        <p:spPr/>
        <p:txBody>
          <a:bodyPr/>
          <a:lstStyle/>
          <a:p>
            <a:endParaRPr lang="he-IL" dirty="0"/>
          </a:p>
        </p:txBody>
      </p:sp>
      <p:sp>
        <p:nvSpPr>
          <p:cNvPr id="9" name="Slide Number Placeholder 8"/>
          <p:cNvSpPr>
            <a:spLocks noGrp="1"/>
          </p:cNvSpPr>
          <p:nvPr>
            <p:ph type="sldNum" sz="quarter" idx="12"/>
          </p:nvPr>
        </p:nvSpPr>
        <p:spPr/>
        <p:txBody>
          <a:bodyPr/>
          <a:lstStyle/>
          <a:p>
            <a:fld id="{8CE3C161-8B10-4940-A5C5-D69F30D0A98D}" type="slidenum">
              <a:rPr lang="he-IL" smtClean="0"/>
              <a:t>‹#›</a:t>
            </a:fld>
            <a:endParaRPr lang="he-IL" dirty="0"/>
          </a:p>
        </p:txBody>
      </p:sp>
    </p:spTree>
    <p:extLst>
      <p:ext uri="{BB962C8B-B14F-4D97-AF65-F5344CB8AC3E}">
        <p14:creationId xmlns:p14="http://schemas.microsoft.com/office/powerpoint/2010/main" val="649558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81C5A4F0-78FF-7D4F-B9BF-C4843BF1ACAA}" type="datetimeFigureOut">
              <a:rPr lang="he-IL" smtClean="0"/>
              <a:t>י'/סיון/תשפ"ב</a:t>
            </a:fld>
            <a:endParaRPr lang="he-IL" dirty="0"/>
          </a:p>
        </p:txBody>
      </p:sp>
      <p:sp>
        <p:nvSpPr>
          <p:cNvPr id="4" name="Footer Placeholder 3"/>
          <p:cNvSpPr>
            <a:spLocks noGrp="1"/>
          </p:cNvSpPr>
          <p:nvPr>
            <p:ph type="ftr" sz="quarter" idx="11"/>
          </p:nvPr>
        </p:nvSpPr>
        <p:spPr/>
        <p:txBody>
          <a:bodyPr/>
          <a:lstStyle/>
          <a:p>
            <a:endParaRPr lang="he-IL" dirty="0"/>
          </a:p>
        </p:txBody>
      </p:sp>
      <p:sp>
        <p:nvSpPr>
          <p:cNvPr id="5" name="Slide Number Placeholder 4"/>
          <p:cNvSpPr>
            <a:spLocks noGrp="1"/>
          </p:cNvSpPr>
          <p:nvPr>
            <p:ph type="sldNum" sz="quarter" idx="12"/>
          </p:nvPr>
        </p:nvSpPr>
        <p:spPr/>
        <p:txBody>
          <a:bodyPr/>
          <a:lstStyle/>
          <a:p>
            <a:fld id="{8CE3C161-8B10-4940-A5C5-D69F30D0A98D}" type="slidenum">
              <a:rPr lang="he-IL" smtClean="0"/>
              <a:t>‹#›</a:t>
            </a:fld>
            <a:endParaRPr lang="he-IL" dirty="0"/>
          </a:p>
        </p:txBody>
      </p:sp>
    </p:spTree>
    <p:extLst>
      <p:ext uri="{BB962C8B-B14F-4D97-AF65-F5344CB8AC3E}">
        <p14:creationId xmlns:p14="http://schemas.microsoft.com/office/powerpoint/2010/main" val="2451951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5A4F0-78FF-7D4F-B9BF-C4843BF1ACAA}" type="datetimeFigureOut">
              <a:rPr lang="he-IL" smtClean="0"/>
              <a:t>י'/סיון/תשפ"ב</a:t>
            </a:fld>
            <a:endParaRPr lang="he-IL" dirty="0"/>
          </a:p>
        </p:txBody>
      </p:sp>
      <p:sp>
        <p:nvSpPr>
          <p:cNvPr id="3" name="Footer Placeholder 2"/>
          <p:cNvSpPr>
            <a:spLocks noGrp="1"/>
          </p:cNvSpPr>
          <p:nvPr>
            <p:ph type="ftr" sz="quarter" idx="11"/>
          </p:nvPr>
        </p:nvSpPr>
        <p:spPr/>
        <p:txBody>
          <a:bodyPr/>
          <a:lstStyle/>
          <a:p>
            <a:endParaRPr lang="he-IL" dirty="0"/>
          </a:p>
        </p:txBody>
      </p:sp>
      <p:sp>
        <p:nvSpPr>
          <p:cNvPr id="4" name="Slide Number Placeholder 3"/>
          <p:cNvSpPr>
            <a:spLocks noGrp="1"/>
          </p:cNvSpPr>
          <p:nvPr>
            <p:ph type="sldNum" sz="quarter" idx="12"/>
          </p:nvPr>
        </p:nvSpPr>
        <p:spPr/>
        <p:txBody>
          <a:bodyPr/>
          <a:lstStyle/>
          <a:p>
            <a:fld id="{8CE3C161-8B10-4940-A5C5-D69F30D0A98D}" type="slidenum">
              <a:rPr lang="he-IL" smtClean="0"/>
              <a:t>‹#›</a:t>
            </a:fld>
            <a:endParaRPr lang="he-IL" dirty="0"/>
          </a:p>
        </p:txBody>
      </p:sp>
    </p:spTree>
    <p:extLst>
      <p:ext uri="{BB962C8B-B14F-4D97-AF65-F5344CB8AC3E}">
        <p14:creationId xmlns:p14="http://schemas.microsoft.com/office/powerpoint/2010/main" val="1511342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1C5A4F0-78FF-7D4F-B9BF-C4843BF1ACAA}" type="datetimeFigureOut">
              <a:rPr lang="he-IL" smtClean="0"/>
              <a:t>י'/סיון/תשפ"ב</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8CE3C161-8B10-4940-A5C5-D69F30D0A98D}" type="slidenum">
              <a:rPr lang="he-IL" smtClean="0"/>
              <a:t>‹#›</a:t>
            </a:fld>
            <a:endParaRPr lang="he-IL" dirty="0"/>
          </a:p>
        </p:txBody>
      </p:sp>
    </p:spTree>
    <p:extLst>
      <p:ext uri="{BB962C8B-B14F-4D97-AF65-F5344CB8AC3E}">
        <p14:creationId xmlns:p14="http://schemas.microsoft.com/office/powerpoint/2010/main" val="3340853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81C5A4F0-78FF-7D4F-B9BF-C4843BF1ACAA}" type="datetimeFigureOut">
              <a:rPr lang="he-IL" smtClean="0"/>
              <a:t>י'/סיון/תשפ"ב</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8CE3C161-8B10-4940-A5C5-D69F30D0A98D}" type="slidenum">
              <a:rPr lang="he-IL" smtClean="0"/>
              <a:t>‹#›</a:t>
            </a:fld>
            <a:endParaRPr lang="he-IL" dirty="0"/>
          </a:p>
        </p:txBody>
      </p:sp>
    </p:spTree>
    <p:extLst>
      <p:ext uri="{BB962C8B-B14F-4D97-AF65-F5344CB8AC3E}">
        <p14:creationId xmlns:p14="http://schemas.microsoft.com/office/powerpoint/2010/main" val="2195285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C5A4F0-78FF-7D4F-B9BF-C4843BF1ACAA}" type="datetimeFigureOut">
              <a:rPr lang="he-IL" smtClean="0"/>
              <a:t>י'/סיון/תשפ"ב</a:t>
            </a:fld>
            <a:endParaRPr lang="he-IL"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e-IL"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3C161-8B10-4940-A5C5-D69F30D0A98D}" type="slidenum">
              <a:rPr lang="he-IL" smtClean="0"/>
              <a:t>‹#›</a:t>
            </a:fld>
            <a:endParaRPr lang="he-IL" dirty="0"/>
          </a:p>
        </p:txBody>
      </p:sp>
    </p:spTree>
    <p:extLst>
      <p:ext uri="{BB962C8B-B14F-4D97-AF65-F5344CB8AC3E}">
        <p14:creationId xmlns:p14="http://schemas.microsoft.com/office/powerpoint/2010/main" val="1367208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s://zofimil-my.sharepoint.com/:b:/g/personal/eyalsh_zofim_org_il/EbIhl4JCGgVLt86j_aOQRiQBOlNfYPmkr2Cx0QatJklrYA?e=jPaNcs" TargetMode="External"/><Relationship Id="rId3" Type="http://schemas.openxmlformats.org/officeDocument/2006/relationships/hyperlink" Target="https://zofimil-my.sharepoint.com/:b:/g/personal/eyalsh_zofim_org_il/EWu9j7QYfZpPtKifG760jeoBh9clL5DXisBwKR1m-unmDw?e=iftEW5" TargetMode="External"/><Relationship Id="rId7" Type="http://schemas.openxmlformats.org/officeDocument/2006/relationships/hyperlink" Target="https://zofimil-my.sharepoint.com/:b:/g/personal/eyalsh_zofim_org_il/EfmoAyH2_utDucnp3eOrhb4BsM5Fcc9pR2Tkjscu1w2VJg?e=jFVX7X"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hyperlink" Target="https://zofimil-my.sharepoint.com/:b:/g/personal/eyalsh_zofim_org_il/EaQFsZu_bS5PqquQEB_8tGIBpgU9GnsRDzO0hAkCFBl9Ww?e=HeQqd4" TargetMode="External"/><Relationship Id="rId5" Type="http://schemas.openxmlformats.org/officeDocument/2006/relationships/hyperlink" Target="https://zofimil-my.sharepoint.com/:b:/g/personal/eyalsh_zofim_org_il/EYFSRtUMw9xKj6XiSfnsvjEBuqTnzr8ZMJBZs1OGZuxihg?e=lw8tOV" TargetMode="External"/><Relationship Id="rId4" Type="http://schemas.openxmlformats.org/officeDocument/2006/relationships/hyperlink" Target="https://zofimil-my.sharepoint.com/:b:/g/personal/eyalsh_zofim_org_il/EVuaw4dblGdIlgKUW--ZFIgBsvdz8hBooRbdw8kk-1p2rA?e=kr0wgv"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il/BlobFolder/reports/police_regulation-group7-entertainment-leisure-sport/he/publications_business_license_7_Article%207.8b.pdf"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hyperlink" Target="https://www.nevo.co.il/law_html/law01/p212m1_001.htm" TargetMode="External"/><Relationship Id="rId4" Type="http://schemas.openxmlformats.org/officeDocument/2006/relationships/hyperlink" Target="https://www.nevo.co.il/law_html/law01/p212m1_019.htm"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09AD891-A5B8-244C-B986-BCDFB0435D4A}"/>
              </a:ext>
            </a:extLst>
          </p:cNvPr>
          <p:cNvPicPr>
            <a:picLocks noChangeAspect="1"/>
          </p:cNvPicPr>
          <p:nvPr/>
        </p:nvPicPr>
        <p:blipFill>
          <a:blip r:embed="rId2"/>
          <a:stretch>
            <a:fillRect/>
          </a:stretch>
        </p:blipFill>
        <p:spPr>
          <a:xfrm>
            <a:off x="0" y="0"/>
            <a:ext cx="9144000" cy="6858000"/>
          </a:xfrm>
          <a:prstGeom prst="rect">
            <a:avLst/>
          </a:prstGeom>
        </p:spPr>
      </p:pic>
      <p:sp>
        <p:nvSpPr>
          <p:cNvPr id="6" name="תיבת טקסט 5">
            <a:extLst>
              <a:ext uri="{FF2B5EF4-FFF2-40B4-BE49-F238E27FC236}">
                <a16:creationId xmlns:a16="http://schemas.microsoft.com/office/drawing/2014/main" id="{7CDD9DEE-D1FD-C045-BB59-3EE35519570D}"/>
              </a:ext>
            </a:extLst>
          </p:cNvPr>
          <p:cNvSpPr txBox="1"/>
          <p:nvPr/>
        </p:nvSpPr>
        <p:spPr>
          <a:xfrm>
            <a:off x="283779" y="872359"/>
            <a:ext cx="8565931" cy="5201424"/>
          </a:xfrm>
          <a:prstGeom prst="rect">
            <a:avLst/>
          </a:prstGeom>
          <a:noFill/>
        </p:spPr>
        <p:txBody>
          <a:bodyPr wrap="square" rtlCol="1">
            <a:spAutoFit/>
          </a:bodyPr>
          <a:lstStyle/>
          <a:p>
            <a:pPr algn="ctr" rtl="1"/>
            <a:r>
              <a:rPr lang="he-IL" sz="6000" b="1" dirty="0">
                <a:latin typeface="Alef" pitchFamily="2" charset="-79"/>
                <a:cs typeface="Alef" pitchFamily="2" charset="-79"/>
              </a:rPr>
              <a:t>רישוי עסק למחנות קיץ</a:t>
            </a:r>
          </a:p>
          <a:p>
            <a:pPr algn="ctr" rtl="1"/>
            <a:r>
              <a:rPr lang="he-IL" sz="3200" dirty="0">
                <a:latin typeface="Alef" pitchFamily="2" charset="-79"/>
                <a:cs typeface="Alef" pitchFamily="2" charset="-79"/>
              </a:rPr>
              <a:t>שלבים בהוצאה לפועל</a:t>
            </a:r>
          </a:p>
          <a:p>
            <a:pPr algn="ctr" rtl="1"/>
            <a:endParaRPr lang="he-IL" sz="3200" dirty="0">
              <a:latin typeface="Alef" pitchFamily="2" charset="-79"/>
              <a:cs typeface="Alef" pitchFamily="2" charset="-79"/>
            </a:endParaRPr>
          </a:p>
          <a:p>
            <a:pPr algn="ctr" rtl="1"/>
            <a:endParaRPr lang="he-IL" sz="3200" dirty="0">
              <a:latin typeface="Alef" pitchFamily="2" charset="-79"/>
              <a:cs typeface="Alef" pitchFamily="2" charset="-79"/>
            </a:endParaRPr>
          </a:p>
          <a:p>
            <a:pPr algn="ctr" rtl="1"/>
            <a:endParaRPr lang="he-IL" sz="3200" dirty="0">
              <a:latin typeface="Alef" pitchFamily="2" charset="-79"/>
              <a:cs typeface="Alef" pitchFamily="2" charset="-79"/>
            </a:endParaRPr>
          </a:p>
          <a:p>
            <a:pPr algn="ctr" rtl="1"/>
            <a:endParaRPr lang="he-IL" sz="3200" dirty="0">
              <a:latin typeface="Alef" pitchFamily="2" charset="-79"/>
              <a:cs typeface="Alef" pitchFamily="2" charset="-79"/>
            </a:endParaRPr>
          </a:p>
          <a:p>
            <a:pPr algn="ctr" rtl="1"/>
            <a:endParaRPr lang="he-IL" sz="3200" dirty="0">
              <a:latin typeface="Alef" pitchFamily="2" charset="-79"/>
              <a:cs typeface="Alef" pitchFamily="2" charset="-79"/>
            </a:endParaRPr>
          </a:p>
          <a:p>
            <a:pPr algn="ctr" rtl="1"/>
            <a:r>
              <a:rPr lang="he-IL" sz="2400" dirty="0">
                <a:latin typeface="Alef" pitchFamily="2" charset="-79"/>
                <a:cs typeface="Alef" pitchFamily="2" charset="-79"/>
              </a:rPr>
              <a:t>6 ביוני 2022</a:t>
            </a:r>
          </a:p>
          <a:p>
            <a:pPr algn="ctr" rtl="1"/>
            <a:r>
              <a:rPr lang="he-IL" sz="2400" dirty="0">
                <a:latin typeface="Alef" pitchFamily="2" charset="-79"/>
                <a:cs typeface="Alef" pitchFamily="2" charset="-79"/>
              </a:rPr>
              <a:t>ז' בסיוון תשפ"ב</a:t>
            </a:r>
            <a:endParaRPr lang="he-IL" sz="2000" dirty="0">
              <a:latin typeface="Alef" pitchFamily="2" charset="-79"/>
              <a:cs typeface="Alef" pitchFamily="2" charset="-79"/>
            </a:endParaRPr>
          </a:p>
          <a:p>
            <a:pPr algn="ctr" rtl="1"/>
            <a:r>
              <a:rPr lang="he-IL" sz="3200" dirty="0">
                <a:latin typeface="Alef" pitchFamily="2" charset="-79"/>
                <a:cs typeface="Alef" pitchFamily="2" charset="-79"/>
              </a:rPr>
              <a:t>מחלקת מפעלים וארגון</a:t>
            </a:r>
          </a:p>
        </p:txBody>
      </p:sp>
      <p:pic>
        <p:nvPicPr>
          <p:cNvPr id="3" name="תמונה 2">
            <a:extLst>
              <a:ext uri="{FF2B5EF4-FFF2-40B4-BE49-F238E27FC236}">
                <a16:creationId xmlns:a16="http://schemas.microsoft.com/office/drawing/2014/main" id="{85E9F509-C46F-4227-BA82-74D7DD5C42BF}"/>
              </a:ext>
            </a:extLst>
          </p:cNvPr>
          <p:cNvPicPr>
            <a:picLocks noChangeAspect="1"/>
          </p:cNvPicPr>
          <p:nvPr/>
        </p:nvPicPr>
        <p:blipFill>
          <a:blip r:embed="rId3"/>
          <a:stretch>
            <a:fillRect/>
          </a:stretch>
        </p:blipFill>
        <p:spPr>
          <a:xfrm>
            <a:off x="3830996" y="2487788"/>
            <a:ext cx="1482008" cy="2216785"/>
          </a:xfrm>
          <a:prstGeom prst="rect">
            <a:avLst/>
          </a:prstGeom>
        </p:spPr>
      </p:pic>
    </p:spTree>
    <p:extLst>
      <p:ext uri="{BB962C8B-B14F-4D97-AF65-F5344CB8AC3E}">
        <p14:creationId xmlns:p14="http://schemas.microsoft.com/office/powerpoint/2010/main" val="4137171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09AD891-A5B8-244C-B986-BCDFB0435D4A}"/>
              </a:ext>
            </a:extLst>
          </p:cNvPr>
          <p:cNvPicPr>
            <a:picLocks noChangeAspect="1"/>
          </p:cNvPicPr>
          <p:nvPr/>
        </p:nvPicPr>
        <p:blipFill>
          <a:blip r:embed="rId2"/>
          <a:stretch>
            <a:fillRect/>
          </a:stretch>
        </p:blipFill>
        <p:spPr>
          <a:xfrm>
            <a:off x="0" y="0"/>
            <a:ext cx="9144000" cy="6858000"/>
          </a:xfrm>
          <a:prstGeom prst="rect">
            <a:avLst/>
          </a:prstGeom>
        </p:spPr>
      </p:pic>
      <p:sp>
        <p:nvSpPr>
          <p:cNvPr id="6" name="תיבת טקסט 5">
            <a:extLst>
              <a:ext uri="{FF2B5EF4-FFF2-40B4-BE49-F238E27FC236}">
                <a16:creationId xmlns:a16="http://schemas.microsoft.com/office/drawing/2014/main" id="{7CDD9DEE-D1FD-C045-BB59-3EE35519570D}"/>
              </a:ext>
            </a:extLst>
          </p:cNvPr>
          <p:cNvSpPr txBox="1"/>
          <p:nvPr/>
        </p:nvSpPr>
        <p:spPr>
          <a:xfrm>
            <a:off x="283777" y="458846"/>
            <a:ext cx="8565931" cy="3970318"/>
          </a:xfrm>
          <a:prstGeom prst="rect">
            <a:avLst/>
          </a:prstGeom>
          <a:noFill/>
        </p:spPr>
        <p:txBody>
          <a:bodyPr wrap="square" rtlCol="1">
            <a:spAutoFit/>
          </a:bodyPr>
          <a:lstStyle/>
          <a:p>
            <a:pPr marL="0" indent="0" algn="ctr" rtl="1" fontAlgn="auto">
              <a:spcAft>
                <a:spcPts val="0"/>
              </a:spcAft>
              <a:buFont typeface="Arial" panose="020B0604020202020204" pitchFamily="34" charset="0"/>
              <a:buNone/>
              <a:defRPr/>
            </a:pPr>
            <a:r>
              <a:rPr lang="he-IL" sz="4000" b="1" dirty="0">
                <a:latin typeface="Alef" panose="00000500000000000000" pitchFamily="2" charset="-79"/>
                <a:cs typeface="Alef" panose="00000500000000000000" pitchFamily="2" charset="-79"/>
              </a:rPr>
              <a:t>משרד החינוך</a:t>
            </a:r>
          </a:p>
          <a:p>
            <a:pPr marL="0" indent="0" algn="ctr" rtl="1" fontAlgn="auto">
              <a:spcAft>
                <a:spcPts val="0"/>
              </a:spcAft>
              <a:buFont typeface="Arial" panose="020B0604020202020204" pitchFamily="34" charset="0"/>
              <a:buNone/>
              <a:defRPr/>
            </a:pPr>
            <a:r>
              <a:rPr lang="he-IL" dirty="0">
                <a:latin typeface="Alef" panose="00000500000000000000" pitchFamily="2" charset="-79"/>
                <a:cs typeface="Alef" panose="00000500000000000000" pitchFamily="2" charset="-79"/>
              </a:rPr>
              <a:t>לכאורה, הליך הרישוי החינוכי מנותק מהליך הרישוי עסק (מקבילים). הוא גם נבדל במספר עקרונות שכן כל מחנה (מחזור) מקבל אישור חינוכי בשונה מכל יער שמקבל רישוי. יחד עם זאת, על מנת לקבל את רישוי העסק, נדרשות חתימות ואישורים מתוך הרישוי החינוכי למחנה. הרישוי החינוכי מתבצע מול מנהל חברה ונוער, וביום מרוכז לכלל היערות.</a:t>
            </a:r>
          </a:p>
          <a:p>
            <a:pPr marL="0" indent="0" algn="ctr" rtl="1" fontAlgn="auto">
              <a:spcAft>
                <a:spcPts val="0"/>
              </a:spcAft>
              <a:buFont typeface="Arial" panose="020B0604020202020204" pitchFamily="34" charset="0"/>
              <a:buNone/>
              <a:defRPr/>
            </a:pPr>
            <a:endParaRPr lang="he-IL" dirty="0">
              <a:latin typeface="Alef" panose="00000500000000000000" pitchFamily="2" charset="-79"/>
              <a:cs typeface="Alef" panose="00000500000000000000" pitchFamily="2" charset="-79"/>
            </a:endParaRPr>
          </a:p>
          <a:p>
            <a:pPr marL="0" indent="0" algn="ctr" rtl="1" fontAlgn="auto">
              <a:spcAft>
                <a:spcPts val="0"/>
              </a:spcAft>
              <a:buFont typeface="Arial" panose="020B0604020202020204" pitchFamily="34" charset="0"/>
              <a:buNone/>
              <a:defRPr/>
            </a:pPr>
            <a:r>
              <a:rPr lang="he-IL" b="1" u="sng" dirty="0">
                <a:latin typeface="Alef" panose="00000500000000000000" pitchFamily="2" charset="-79"/>
                <a:cs typeface="Alef" panose="00000500000000000000" pitchFamily="2" charset="-79"/>
              </a:rPr>
              <a:t>ברישוי העסק דורשים לראות:</a:t>
            </a:r>
          </a:p>
          <a:p>
            <a:pPr marL="0" indent="0" algn="ctr" rtl="1" fontAlgn="auto">
              <a:spcAft>
                <a:spcPts val="0"/>
              </a:spcAft>
              <a:buFont typeface="Arial" panose="020B0604020202020204" pitchFamily="34" charset="0"/>
              <a:buNone/>
              <a:defRPr/>
            </a:pPr>
            <a:r>
              <a:rPr lang="he-IL" dirty="0">
                <a:latin typeface="Alef" panose="00000500000000000000" pitchFamily="2" charset="-79"/>
                <a:cs typeface="Alef" panose="00000500000000000000" pitchFamily="2" charset="-79"/>
              </a:rPr>
              <a:t>פריט רישוי 7 ו-8 – חתימות קב"ט </a:t>
            </a:r>
            <a:r>
              <a:rPr lang="he-IL" dirty="0" err="1">
                <a:latin typeface="Alef" panose="00000500000000000000" pitchFamily="2" charset="-79"/>
                <a:cs typeface="Alef" panose="00000500000000000000" pitchFamily="2" charset="-79"/>
              </a:rPr>
              <a:t>משה"ח</a:t>
            </a:r>
            <a:r>
              <a:rPr lang="he-IL" dirty="0">
                <a:latin typeface="Alef" panose="00000500000000000000" pitchFamily="2" charset="-79"/>
                <a:cs typeface="Alef" panose="00000500000000000000" pitchFamily="2" charset="-79"/>
              </a:rPr>
              <a:t> ויועץ בטיחות.</a:t>
            </a:r>
          </a:p>
          <a:p>
            <a:pPr marL="0" indent="0" algn="ctr" rtl="1" fontAlgn="auto">
              <a:spcAft>
                <a:spcPts val="0"/>
              </a:spcAft>
              <a:buFont typeface="Arial" panose="020B0604020202020204" pitchFamily="34" charset="0"/>
              <a:buNone/>
              <a:defRPr/>
            </a:pPr>
            <a:endParaRPr lang="he-IL" dirty="0">
              <a:latin typeface="Alef" panose="00000500000000000000" pitchFamily="2" charset="-79"/>
              <a:cs typeface="Alef" panose="00000500000000000000" pitchFamily="2" charset="-79"/>
            </a:endParaRPr>
          </a:p>
          <a:p>
            <a:pPr marL="0" indent="0" algn="ctr" rtl="1" fontAlgn="auto">
              <a:spcAft>
                <a:spcPts val="0"/>
              </a:spcAft>
              <a:buFont typeface="Arial" panose="020B0604020202020204" pitchFamily="34" charset="0"/>
              <a:buNone/>
              <a:defRPr/>
            </a:pPr>
            <a:endParaRPr lang="he-IL" b="1" dirty="0">
              <a:latin typeface="Alef" panose="00000500000000000000" pitchFamily="2" charset="-79"/>
              <a:cs typeface="Alef" panose="00000500000000000000" pitchFamily="2" charset="-79"/>
            </a:endParaRPr>
          </a:p>
          <a:p>
            <a:pPr marL="0" indent="0" algn="ctr" rtl="1" fontAlgn="auto">
              <a:spcAft>
                <a:spcPts val="0"/>
              </a:spcAft>
              <a:buFont typeface="Arial" panose="020B0604020202020204" pitchFamily="34" charset="0"/>
              <a:buNone/>
              <a:defRPr/>
            </a:pPr>
            <a:r>
              <a:rPr lang="he-IL" b="1" u="sng" dirty="0">
                <a:latin typeface="Alef" panose="00000500000000000000" pitchFamily="2" charset="-79"/>
                <a:cs typeface="Alef" panose="00000500000000000000" pitchFamily="2" charset="-79"/>
              </a:rPr>
              <a:t>בוצע לכלל היערות לקיץ זה:</a:t>
            </a:r>
          </a:p>
          <a:p>
            <a:pPr marL="0" indent="0" algn="ctr" rtl="1" fontAlgn="auto">
              <a:spcAft>
                <a:spcPts val="0"/>
              </a:spcAft>
              <a:buFont typeface="Arial" panose="020B0604020202020204" pitchFamily="34" charset="0"/>
              <a:buNone/>
              <a:defRPr/>
            </a:pPr>
            <a:endParaRPr lang="he-IL" sz="3200" b="1" dirty="0">
              <a:latin typeface="Alef" panose="00000500000000000000" pitchFamily="2" charset="-79"/>
              <a:cs typeface="Alef" panose="00000500000000000000" pitchFamily="2" charset="-79"/>
            </a:endParaRPr>
          </a:p>
        </p:txBody>
      </p:sp>
      <p:graphicFrame>
        <p:nvGraphicFramePr>
          <p:cNvPr id="2" name="טבלה 3">
            <a:extLst>
              <a:ext uri="{FF2B5EF4-FFF2-40B4-BE49-F238E27FC236}">
                <a16:creationId xmlns:a16="http://schemas.microsoft.com/office/drawing/2014/main" id="{93DCE145-90CC-4727-568E-F46E70CB823B}"/>
              </a:ext>
            </a:extLst>
          </p:cNvPr>
          <p:cNvGraphicFramePr>
            <a:graphicFrameLocks noGrp="1"/>
          </p:cNvGraphicFramePr>
          <p:nvPr>
            <p:extLst>
              <p:ext uri="{D42A27DB-BD31-4B8C-83A1-F6EECF244321}">
                <p14:modId xmlns:p14="http://schemas.microsoft.com/office/powerpoint/2010/main" val="2134598506"/>
              </p:ext>
            </p:extLst>
          </p:nvPr>
        </p:nvGraphicFramePr>
        <p:xfrm>
          <a:off x="503758" y="3918814"/>
          <a:ext cx="8273640" cy="1483360"/>
        </p:xfrm>
        <a:graphic>
          <a:graphicData uri="http://schemas.openxmlformats.org/drawingml/2006/table">
            <a:tbl>
              <a:tblPr rtl="1" firstRow="1" bandRow="1">
                <a:tableStyleId>{5C22544A-7EE6-4342-B048-85BDC9FD1C3A}</a:tableStyleId>
              </a:tblPr>
              <a:tblGrid>
                <a:gridCol w="1378940">
                  <a:extLst>
                    <a:ext uri="{9D8B030D-6E8A-4147-A177-3AD203B41FA5}">
                      <a16:colId xmlns:a16="http://schemas.microsoft.com/office/drawing/2014/main" val="4095719974"/>
                    </a:ext>
                  </a:extLst>
                </a:gridCol>
                <a:gridCol w="1378940">
                  <a:extLst>
                    <a:ext uri="{9D8B030D-6E8A-4147-A177-3AD203B41FA5}">
                      <a16:colId xmlns:a16="http://schemas.microsoft.com/office/drawing/2014/main" val="3929573721"/>
                    </a:ext>
                  </a:extLst>
                </a:gridCol>
                <a:gridCol w="1378940">
                  <a:extLst>
                    <a:ext uri="{9D8B030D-6E8A-4147-A177-3AD203B41FA5}">
                      <a16:colId xmlns:a16="http://schemas.microsoft.com/office/drawing/2014/main" val="917751700"/>
                    </a:ext>
                  </a:extLst>
                </a:gridCol>
                <a:gridCol w="1378940">
                  <a:extLst>
                    <a:ext uri="{9D8B030D-6E8A-4147-A177-3AD203B41FA5}">
                      <a16:colId xmlns:a16="http://schemas.microsoft.com/office/drawing/2014/main" val="4201544543"/>
                    </a:ext>
                  </a:extLst>
                </a:gridCol>
                <a:gridCol w="1378940">
                  <a:extLst>
                    <a:ext uri="{9D8B030D-6E8A-4147-A177-3AD203B41FA5}">
                      <a16:colId xmlns:a16="http://schemas.microsoft.com/office/drawing/2014/main" val="1459063435"/>
                    </a:ext>
                  </a:extLst>
                </a:gridCol>
                <a:gridCol w="1378940">
                  <a:extLst>
                    <a:ext uri="{9D8B030D-6E8A-4147-A177-3AD203B41FA5}">
                      <a16:colId xmlns:a16="http://schemas.microsoft.com/office/drawing/2014/main" val="2825885451"/>
                    </a:ext>
                  </a:extLst>
                </a:gridCol>
              </a:tblGrid>
              <a:tr h="370840">
                <a:tc>
                  <a:txBody>
                    <a:bodyPr/>
                    <a:lstStyle/>
                    <a:p>
                      <a:pPr algn="ctr" rtl="1"/>
                      <a:r>
                        <a:rPr lang="he-IL" dirty="0">
                          <a:latin typeface="Alef" panose="00000500000000000000" pitchFamily="2" charset="-79"/>
                          <a:cs typeface="Alef" panose="00000500000000000000" pitchFamily="2" charset="-79"/>
                        </a:rPr>
                        <a:t>יער לימונים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Alef" panose="00000500000000000000" pitchFamily="2" charset="-79"/>
                          <a:cs typeface="Alef" panose="00000500000000000000" pitchFamily="2" charset="-79"/>
                        </a:rPr>
                        <a:t>יער עכברה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Alef" panose="00000500000000000000" pitchFamily="2" charset="-79"/>
                          <a:cs typeface="Alef" panose="00000500000000000000" pitchFamily="2" charset="-79"/>
                        </a:rPr>
                        <a:t>יער תאנים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Alef" panose="00000500000000000000" pitchFamily="2" charset="-79"/>
                          <a:cs typeface="Alef" panose="00000500000000000000" pitchFamily="2" charset="-79"/>
                        </a:rPr>
                        <a:t>יער ציפורי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Alef" panose="00000500000000000000" pitchFamily="2" charset="-79"/>
                          <a:cs typeface="Alef" panose="00000500000000000000" pitchFamily="2" charset="-79"/>
                        </a:rPr>
                        <a:t>יער סוללים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Alef" panose="00000500000000000000" pitchFamily="2" charset="-79"/>
                          <a:cs typeface="Alef" panose="00000500000000000000" pitchFamily="2" charset="-79"/>
                        </a:rPr>
                        <a:t>יער מגנים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1648946"/>
                  </a:ext>
                </a:extLst>
              </a:tr>
              <a:tr h="370840">
                <a:tc>
                  <a:txBody>
                    <a:bodyPr/>
                    <a:lstStyle/>
                    <a:p>
                      <a:pPr algn="ctr" rtl="1"/>
                      <a:r>
                        <a:rPr lang="he-IL" dirty="0">
                          <a:latin typeface="Alef" panose="00000500000000000000" pitchFamily="2" charset="-79"/>
                          <a:cs typeface="Alef" panose="00000500000000000000" pitchFamily="2" charset="-79"/>
                        </a:rPr>
                        <a:t>איילון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Alef" panose="00000500000000000000" pitchFamily="2" charset="-79"/>
                          <a:cs typeface="Alef" panose="00000500000000000000" pitchFamily="2" charset="-79"/>
                        </a:rPr>
                        <a:t>החורש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Alef" panose="00000500000000000000" pitchFamily="2" charset="-79"/>
                          <a:cs typeface="Alef" panose="00000500000000000000" pitchFamily="2" charset="-79"/>
                          <a:hlinkClick r:id="rId3"/>
                        </a:rPr>
                        <a:t>רמת גן</a:t>
                      </a:r>
                      <a:endParaRPr lang="he-IL" dirty="0">
                        <a:latin typeface="Alef" panose="00000500000000000000" pitchFamily="2" charset="-79"/>
                        <a:cs typeface="Alef"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Alef" panose="00000500000000000000" pitchFamily="2" charset="-79"/>
                          <a:cs typeface="Alef" panose="00000500000000000000" pitchFamily="2" charset="-79"/>
                          <a:hlinkClick r:id="rId4"/>
                        </a:rPr>
                        <a:t>תל אביב 1</a:t>
                      </a:r>
                      <a:endParaRPr lang="he-IL" dirty="0">
                        <a:latin typeface="Alef" panose="00000500000000000000" pitchFamily="2" charset="-79"/>
                        <a:cs typeface="Alef"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Alef" panose="00000500000000000000" pitchFamily="2" charset="-79"/>
                          <a:cs typeface="Alef" panose="00000500000000000000" pitchFamily="2" charset="-79"/>
                          <a:hlinkClick r:id="rId5"/>
                        </a:rPr>
                        <a:t>השחר</a:t>
                      </a:r>
                      <a:endParaRPr lang="he-IL" dirty="0">
                        <a:latin typeface="Alef" panose="00000500000000000000" pitchFamily="2" charset="-79"/>
                        <a:cs typeface="Alef"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Alef" panose="00000500000000000000" pitchFamily="2" charset="-79"/>
                          <a:cs typeface="Alef" panose="00000500000000000000" pitchFamily="2" charset="-79"/>
                        </a:rPr>
                        <a:t>דרום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5536199"/>
                  </a:ext>
                </a:extLst>
              </a:tr>
              <a:tr h="370840">
                <a:tc>
                  <a:txBody>
                    <a:bodyPr/>
                    <a:lstStyle/>
                    <a:p>
                      <a:pPr algn="ctr" rtl="1"/>
                      <a:r>
                        <a:rPr lang="he-IL" dirty="0">
                          <a:latin typeface="Alef" panose="00000500000000000000" pitchFamily="2" charset="-79"/>
                          <a:cs typeface="Alef" panose="00000500000000000000" pitchFamily="2" charset="-79"/>
                        </a:rPr>
                        <a:t>שורק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Alef" panose="00000500000000000000" pitchFamily="2" charset="-79"/>
                          <a:cs typeface="Alef" panose="00000500000000000000" pitchFamily="2" charset="-79"/>
                        </a:rPr>
                        <a:t>צפון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Alef" panose="00000500000000000000" pitchFamily="2" charset="-79"/>
                          <a:cs typeface="Alef" panose="00000500000000000000" pitchFamily="2" charset="-79"/>
                          <a:hlinkClick r:id="rId6"/>
                        </a:rPr>
                        <a:t>יהודה</a:t>
                      </a:r>
                      <a:endParaRPr lang="he-IL" dirty="0">
                        <a:latin typeface="Alef" panose="00000500000000000000" pitchFamily="2" charset="-79"/>
                        <a:cs typeface="Alef"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Alef" panose="00000500000000000000" pitchFamily="2" charset="-79"/>
                          <a:cs typeface="Alef" panose="00000500000000000000" pitchFamily="2" charset="-79"/>
                          <a:hlinkClick r:id="rId7"/>
                        </a:rPr>
                        <a:t>תל אביב 2</a:t>
                      </a:r>
                      <a:endParaRPr lang="he-IL" dirty="0">
                        <a:latin typeface="Alef" panose="00000500000000000000" pitchFamily="2" charset="-79"/>
                        <a:cs typeface="Alef"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Alef" panose="00000500000000000000" pitchFamily="2" charset="-79"/>
                          <a:cs typeface="Alef" panose="00000500000000000000" pitchFamily="2" charset="-79"/>
                        </a:rPr>
                        <a:t>דן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Alef" panose="00000500000000000000" pitchFamily="2" charset="-79"/>
                          <a:cs typeface="Alef" panose="00000500000000000000" pitchFamily="2" charset="-79"/>
                        </a:rPr>
                        <a:t>ירושלים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9711194"/>
                  </a:ext>
                </a:extLst>
              </a:tr>
              <a:tr h="370840">
                <a:tc>
                  <a:txBody>
                    <a:bodyPr/>
                    <a:lstStyle/>
                    <a:p>
                      <a:pPr algn="ctr" rtl="1"/>
                      <a:endParaRPr lang="he-IL">
                        <a:latin typeface="Alef" panose="00000500000000000000" pitchFamily="2" charset="-79"/>
                        <a:cs typeface="Alef"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Alef" panose="00000500000000000000" pitchFamily="2" charset="-79"/>
                          <a:cs typeface="Alef" panose="00000500000000000000" pitchFamily="2" charset="-79"/>
                        </a:rPr>
                        <a:t>חיפה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Alef" panose="00000500000000000000" pitchFamily="2" charset="-79"/>
                          <a:cs typeface="Alef" panose="00000500000000000000" pitchFamily="2" charset="-79"/>
                          <a:hlinkClick r:id="rId8"/>
                        </a:rPr>
                        <a:t>דרור</a:t>
                      </a:r>
                      <a:endParaRPr lang="he-IL" dirty="0">
                        <a:latin typeface="Alef" panose="00000500000000000000" pitchFamily="2" charset="-79"/>
                        <a:cs typeface="Alef"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Alef" panose="00000500000000000000" pitchFamily="2" charset="-79"/>
                          <a:cs typeface="Alef" panose="00000500000000000000" pitchFamily="2" charset="-79"/>
                        </a:rPr>
                        <a:t>הצוק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Alef" panose="00000500000000000000" pitchFamily="2" charset="-79"/>
                          <a:cs typeface="Alef" panose="00000500000000000000" pitchFamily="2" charset="-79"/>
                        </a:rPr>
                        <a:t>דן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he-IL" dirty="0">
                          <a:latin typeface="Alef" panose="00000500000000000000" pitchFamily="2" charset="-79"/>
                          <a:cs typeface="Alef" panose="00000500000000000000" pitchFamily="2" charset="-79"/>
                        </a:rPr>
                        <a:t>החוף</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630185"/>
                  </a:ext>
                </a:extLst>
              </a:tr>
            </a:tbl>
          </a:graphicData>
        </a:graphic>
      </p:graphicFrame>
    </p:spTree>
    <p:extLst>
      <p:ext uri="{BB962C8B-B14F-4D97-AF65-F5344CB8AC3E}">
        <p14:creationId xmlns:p14="http://schemas.microsoft.com/office/powerpoint/2010/main" val="3207592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09AD891-A5B8-244C-B986-BCDFB0435D4A}"/>
              </a:ext>
            </a:extLst>
          </p:cNvPr>
          <p:cNvPicPr>
            <a:picLocks noChangeAspect="1"/>
          </p:cNvPicPr>
          <p:nvPr/>
        </p:nvPicPr>
        <p:blipFill>
          <a:blip r:embed="rId2"/>
          <a:stretch>
            <a:fillRect/>
          </a:stretch>
        </p:blipFill>
        <p:spPr>
          <a:xfrm>
            <a:off x="0" y="0"/>
            <a:ext cx="9144000" cy="6858000"/>
          </a:xfrm>
          <a:prstGeom prst="rect">
            <a:avLst/>
          </a:prstGeom>
        </p:spPr>
      </p:pic>
      <p:sp>
        <p:nvSpPr>
          <p:cNvPr id="6" name="תיבת טקסט 5">
            <a:extLst>
              <a:ext uri="{FF2B5EF4-FFF2-40B4-BE49-F238E27FC236}">
                <a16:creationId xmlns:a16="http://schemas.microsoft.com/office/drawing/2014/main" id="{7CDD9DEE-D1FD-C045-BB59-3EE35519570D}"/>
              </a:ext>
            </a:extLst>
          </p:cNvPr>
          <p:cNvSpPr txBox="1"/>
          <p:nvPr/>
        </p:nvSpPr>
        <p:spPr>
          <a:xfrm>
            <a:off x="393507" y="591406"/>
            <a:ext cx="8565931" cy="5747727"/>
          </a:xfrm>
          <a:prstGeom prst="rect">
            <a:avLst/>
          </a:prstGeom>
          <a:noFill/>
        </p:spPr>
        <p:txBody>
          <a:bodyPr wrap="square" rtlCol="1">
            <a:spAutoFit/>
          </a:bodyPr>
          <a:lstStyle/>
          <a:p>
            <a:pPr marL="0" indent="0" algn="ctr" rtl="1" fontAlgn="auto">
              <a:spcAft>
                <a:spcPts val="0"/>
              </a:spcAft>
              <a:buFont typeface="Arial" panose="020B0604020202020204" pitchFamily="34" charset="0"/>
              <a:buNone/>
              <a:defRPr/>
            </a:pPr>
            <a:r>
              <a:rPr lang="he-IL" sz="4000" b="1" dirty="0">
                <a:latin typeface="Alef" panose="00000500000000000000" pitchFamily="2" charset="-79"/>
                <a:cs typeface="Alef" panose="00000500000000000000" pitchFamily="2" charset="-79"/>
              </a:rPr>
              <a:t>יום רישוי העסקים ביערות</a:t>
            </a:r>
            <a:endParaRPr lang="he-IL" sz="3600" b="1" dirty="0">
              <a:latin typeface="Alef" panose="00000500000000000000" pitchFamily="2" charset="-79"/>
              <a:cs typeface="Alef" panose="00000500000000000000" pitchFamily="2" charset="-79"/>
            </a:endParaRPr>
          </a:p>
          <a:p>
            <a:pPr marL="0" indent="0" algn="ctr" rtl="1" fontAlgn="auto">
              <a:spcAft>
                <a:spcPts val="0"/>
              </a:spcAft>
              <a:buFont typeface="Arial" panose="020B0604020202020204" pitchFamily="34" charset="0"/>
              <a:buNone/>
              <a:defRPr/>
            </a:pPr>
            <a:endParaRPr lang="he-IL" sz="1000" b="1" dirty="0">
              <a:latin typeface="Alef" panose="00000500000000000000" pitchFamily="2" charset="-79"/>
              <a:cs typeface="Alef" panose="00000500000000000000" pitchFamily="2" charset="-79"/>
            </a:endParaRPr>
          </a:p>
          <a:p>
            <a:pPr marL="0" indent="0" algn="ctr" rtl="1" fontAlgn="auto">
              <a:spcAft>
                <a:spcPts val="0"/>
              </a:spcAft>
              <a:buFont typeface="Arial" panose="020B0604020202020204" pitchFamily="34" charset="0"/>
              <a:buNone/>
              <a:defRPr/>
            </a:pPr>
            <a:r>
              <a:rPr lang="he-IL" sz="2800" dirty="0">
                <a:latin typeface="Alef" panose="00000500000000000000" pitchFamily="2" charset="-79"/>
                <a:cs typeface="Alef" panose="00000500000000000000" pitchFamily="2" charset="-79"/>
              </a:rPr>
              <a:t>ימי רישוי העסקים נקבעו, וכעת אנו מול הגורמים הרלוונטיים לקבל אישור הגעתם ליום זה.</a:t>
            </a:r>
          </a:p>
          <a:p>
            <a:pPr marL="0" indent="0" algn="ctr" rtl="1" fontAlgn="auto">
              <a:spcAft>
                <a:spcPts val="0"/>
              </a:spcAft>
              <a:buFont typeface="Arial" panose="020B0604020202020204" pitchFamily="34" charset="0"/>
              <a:buNone/>
              <a:defRPr/>
            </a:pPr>
            <a:endParaRPr lang="he-IL" sz="1200" dirty="0">
              <a:latin typeface="Alef" panose="00000500000000000000" pitchFamily="2" charset="-79"/>
              <a:cs typeface="Alef" panose="00000500000000000000" pitchFamily="2" charset="-79"/>
            </a:endParaRPr>
          </a:p>
          <a:p>
            <a:pPr marL="0" indent="0" algn="ctr" rtl="1" fontAlgn="auto">
              <a:spcAft>
                <a:spcPts val="0"/>
              </a:spcAft>
              <a:buFont typeface="Arial" panose="020B0604020202020204" pitchFamily="34" charset="0"/>
              <a:buNone/>
              <a:defRPr/>
            </a:pPr>
            <a:r>
              <a:rPr lang="he-IL" sz="2800" dirty="0">
                <a:latin typeface="Alef" panose="00000500000000000000" pitchFamily="2" charset="-79"/>
                <a:cs typeface="Alef" panose="00000500000000000000" pitchFamily="2" charset="-79"/>
              </a:rPr>
              <a:t>לאחר שנצלח משוכה זו, נעמוד בפני המשוכה הדורשת עמידה בהנחיות משרד הבריאות וכיבוי אש.</a:t>
            </a:r>
          </a:p>
          <a:p>
            <a:pPr marL="0" indent="0" algn="ctr" rtl="1" fontAlgn="auto">
              <a:spcAft>
                <a:spcPts val="0"/>
              </a:spcAft>
              <a:buFont typeface="Arial" panose="020B0604020202020204" pitchFamily="34" charset="0"/>
              <a:buNone/>
              <a:defRPr/>
            </a:pPr>
            <a:endParaRPr lang="he-IL" sz="1100" dirty="0">
              <a:latin typeface="Alef" panose="00000500000000000000" pitchFamily="2" charset="-79"/>
              <a:cs typeface="Alef" panose="00000500000000000000" pitchFamily="2" charset="-79"/>
            </a:endParaRPr>
          </a:p>
          <a:p>
            <a:pPr marL="0" indent="0" algn="ctr" rtl="1" fontAlgn="auto">
              <a:spcAft>
                <a:spcPts val="0"/>
              </a:spcAft>
              <a:buFont typeface="Arial" panose="020B0604020202020204" pitchFamily="34" charset="0"/>
              <a:buNone/>
              <a:defRPr/>
            </a:pPr>
            <a:r>
              <a:rPr lang="he-IL" sz="2800" dirty="0">
                <a:latin typeface="Alef" panose="00000500000000000000" pitchFamily="2" charset="-79"/>
                <a:cs typeface="Alef" panose="00000500000000000000" pitchFamily="2" charset="-79"/>
              </a:rPr>
              <a:t>לאחר מכן, נדרש לקבל את חתימת ראש/ת הרשות, על מנת שהרישוי יקבל תוקף.</a:t>
            </a:r>
          </a:p>
          <a:p>
            <a:pPr marL="0" indent="0" algn="ctr" rtl="1" fontAlgn="auto">
              <a:spcAft>
                <a:spcPts val="0"/>
              </a:spcAft>
              <a:buFont typeface="Arial" panose="020B0604020202020204" pitchFamily="34" charset="0"/>
              <a:buNone/>
              <a:defRPr/>
            </a:pPr>
            <a:endParaRPr lang="he-IL" sz="1050" dirty="0">
              <a:latin typeface="Alef" panose="00000500000000000000" pitchFamily="2" charset="-79"/>
              <a:cs typeface="Alef" panose="00000500000000000000" pitchFamily="2" charset="-79"/>
            </a:endParaRPr>
          </a:p>
          <a:p>
            <a:pPr marL="0" indent="0" algn="ctr" rtl="1" fontAlgn="auto">
              <a:spcAft>
                <a:spcPts val="0"/>
              </a:spcAft>
              <a:buFont typeface="Arial" panose="020B0604020202020204" pitchFamily="34" charset="0"/>
              <a:buNone/>
              <a:defRPr/>
            </a:pPr>
            <a:r>
              <a:rPr lang="he-IL" sz="2800" dirty="0">
                <a:latin typeface="Alef" panose="00000500000000000000" pitchFamily="2" charset="-79"/>
                <a:cs typeface="Alef" panose="00000500000000000000" pitchFamily="2" charset="-79"/>
              </a:rPr>
              <a:t>האישור החינוכי ניתן ביום הראשון להגעת החניכים, על ידי יועץ הבטיחות שיתואם ליום זה.</a:t>
            </a:r>
          </a:p>
          <a:p>
            <a:pPr marL="0" indent="0" algn="ctr" rtl="1" fontAlgn="auto">
              <a:spcAft>
                <a:spcPts val="0"/>
              </a:spcAft>
              <a:buFont typeface="Arial" panose="020B0604020202020204" pitchFamily="34" charset="0"/>
              <a:buNone/>
              <a:defRPr/>
            </a:pPr>
            <a:endParaRPr lang="he-IL" sz="2000" dirty="0">
              <a:latin typeface="Alef" panose="00000500000000000000" pitchFamily="2" charset="-79"/>
              <a:cs typeface="Alef" panose="00000500000000000000" pitchFamily="2" charset="-79"/>
            </a:endParaRPr>
          </a:p>
          <a:p>
            <a:pPr marL="0" indent="0" algn="ctr" rtl="1" fontAlgn="auto">
              <a:spcAft>
                <a:spcPts val="0"/>
              </a:spcAft>
              <a:buFont typeface="Arial" panose="020B0604020202020204" pitchFamily="34" charset="0"/>
              <a:buNone/>
              <a:defRPr/>
            </a:pPr>
            <a:endParaRPr lang="he-IL" sz="2000" dirty="0">
              <a:latin typeface="Alef" panose="00000500000000000000" pitchFamily="2" charset="-79"/>
              <a:cs typeface="Alef" panose="00000500000000000000" pitchFamily="2" charset="-79"/>
            </a:endParaRPr>
          </a:p>
          <a:p>
            <a:pPr marL="0" indent="0" algn="ctr" rtl="1" fontAlgn="auto">
              <a:spcAft>
                <a:spcPts val="0"/>
              </a:spcAft>
              <a:buFont typeface="Arial" panose="020B0604020202020204" pitchFamily="34" charset="0"/>
              <a:buNone/>
              <a:defRPr/>
            </a:pPr>
            <a:r>
              <a:rPr lang="he-IL" sz="2000" dirty="0">
                <a:latin typeface="Alef" panose="00000500000000000000" pitchFamily="2" charset="-79"/>
                <a:cs typeface="Alef" panose="00000500000000000000" pitchFamily="2" charset="-79"/>
              </a:rPr>
              <a:t>*עד לסוף השבוע יאושרו סופית מועדי רישוי העסקים ביערות</a:t>
            </a:r>
            <a:endParaRPr lang="he-IL" dirty="0">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2495685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09AD891-A5B8-244C-B986-BCDFB0435D4A}"/>
              </a:ext>
            </a:extLst>
          </p:cNvPr>
          <p:cNvPicPr>
            <a:picLocks noChangeAspect="1"/>
          </p:cNvPicPr>
          <p:nvPr/>
        </p:nvPicPr>
        <p:blipFill>
          <a:blip r:embed="rId2"/>
          <a:stretch>
            <a:fillRect/>
          </a:stretch>
        </p:blipFill>
        <p:spPr>
          <a:xfrm>
            <a:off x="0" y="0"/>
            <a:ext cx="9144000" cy="6858000"/>
          </a:xfrm>
          <a:prstGeom prst="rect">
            <a:avLst/>
          </a:prstGeom>
        </p:spPr>
      </p:pic>
      <p:sp>
        <p:nvSpPr>
          <p:cNvPr id="6" name="תיבת טקסט 5">
            <a:extLst>
              <a:ext uri="{FF2B5EF4-FFF2-40B4-BE49-F238E27FC236}">
                <a16:creationId xmlns:a16="http://schemas.microsoft.com/office/drawing/2014/main" id="{7CDD9DEE-D1FD-C045-BB59-3EE35519570D}"/>
              </a:ext>
            </a:extLst>
          </p:cNvPr>
          <p:cNvSpPr txBox="1"/>
          <p:nvPr/>
        </p:nvSpPr>
        <p:spPr>
          <a:xfrm>
            <a:off x="393507" y="591406"/>
            <a:ext cx="8565931" cy="6001643"/>
          </a:xfrm>
          <a:prstGeom prst="rect">
            <a:avLst/>
          </a:prstGeom>
          <a:noFill/>
        </p:spPr>
        <p:txBody>
          <a:bodyPr wrap="square" rtlCol="1">
            <a:spAutoFit/>
          </a:bodyPr>
          <a:lstStyle/>
          <a:p>
            <a:pPr marL="0" indent="0" algn="ctr" rtl="1" fontAlgn="auto">
              <a:spcAft>
                <a:spcPts val="0"/>
              </a:spcAft>
              <a:buFont typeface="Arial" panose="020B0604020202020204" pitchFamily="34" charset="0"/>
              <a:buNone/>
              <a:defRPr/>
            </a:pPr>
            <a:r>
              <a:rPr lang="he-IL" sz="4000" b="1" dirty="0">
                <a:latin typeface="Alef" panose="00000500000000000000" pitchFamily="2" charset="-79"/>
                <a:cs typeface="Alef" panose="00000500000000000000" pitchFamily="2" charset="-79"/>
              </a:rPr>
              <a:t>מה נדרש מההנהגות?</a:t>
            </a:r>
          </a:p>
          <a:p>
            <a:pPr marL="0" indent="0" algn="ctr" rtl="1" fontAlgn="auto">
              <a:spcAft>
                <a:spcPts val="0"/>
              </a:spcAft>
              <a:buFont typeface="Arial" panose="020B0604020202020204" pitchFamily="34" charset="0"/>
              <a:buNone/>
              <a:defRPr/>
            </a:pPr>
            <a:endParaRPr lang="he-IL" sz="2400" b="1" dirty="0">
              <a:latin typeface="Alef" panose="00000500000000000000" pitchFamily="2" charset="-79"/>
              <a:cs typeface="Alef" panose="00000500000000000000" pitchFamily="2" charset="-79"/>
            </a:endParaRPr>
          </a:p>
          <a:p>
            <a:pPr marL="0" indent="0" algn="r" rtl="1" fontAlgn="auto">
              <a:spcAft>
                <a:spcPts val="0"/>
              </a:spcAft>
              <a:buFont typeface="Arial" panose="020B0604020202020204" pitchFamily="34" charset="0"/>
              <a:buNone/>
              <a:defRPr/>
            </a:pPr>
            <a:r>
              <a:rPr lang="he-IL" sz="2800" b="1" u="sng" dirty="0">
                <a:latin typeface="Alef" panose="00000500000000000000" pitchFamily="2" charset="-79"/>
                <a:cs typeface="Alef" panose="00000500000000000000" pitchFamily="2" charset="-79"/>
              </a:rPr>
              <a:t>הגעת הגורמים הבאים ליום הרישוי:</a:t>
            </a:r>
          </a:p>
          <a:p>
            <a:pPr marL="514350" indent="-514350" algn="r" rtl="1" fontAlgn="auto">
              <a:spcAft>
                <a:spcPts val="0"/>
              </a:spcAft>
              <a:buAutoNum type="arabicPeriod"/>
              <a:defRPr/>
            </a:pPr>
            <a:r>
              <a:rPr lang="he-IL" sz="2800" dirty="0">
                <a:latin typeface="Alef" panose="00000500000000000000" pitchFamily="2" charset="-79"/>
                <a:cs typeface="Alef" panose="00000500000000000000" pitchFamily="2" charset="-79"/>
              </a:rPr>
              <a:t>מנהל/ת מחנה – שלושת המחזורים</a:t>
            </a:r>
          </a:p>
          <a:p>
            <a:pPr marL="514350" indent="-514350" algn="r" rtl="1" fontAlgn="auto">
              <a:spcAft>
                <a:spcPts val="0"/>
              </a:spcAft>
              <a:buAutoNum type="arabicPeriod"/>
              <a:defRPr/>
            </a:pPr>
            <a:r>
              <a:rPr lang="he-IL" sz="2800" dirty="0">
                <a:latin typeface="Alef" panose="00000500000000000000" pitchFamily="2" charset="-79"/>
                <a:cs typeface="Alef" panose="00000500000000000000" pitchFamily="2" charset="-79"/>
              </a:rPr>
              <a:t>רכז/ת מפעלים – שלושת המחזורים</a:t>
            </a:r>
          </a:p>
          <a:p>
            <a:pPr marL="514350" indent="-514350" algn="r" rtl="1" fontAlgn="auto">
              <a:spcAft>
                <a:spcPts val="0"/>
              </a:spcAft>
              <a:buAutoNum type="arabicPeriod"/>
              <a:defRPr/>
            </a:pPr>
            <a:r>
              <a:rPr lang="he-IL" sz="2800" dirty="0">
                <a:latin typeface="Alef" panose="00000500000000000000" pitchFamily="2" charset="-79"/>
                <a:cs typeface="Alef" panose="00000500000000000000" pitchFamily="2" charset="-79"/>
              </a:rPr>
              <a:t>רכז/ת בטיחות </a:t>
            </a:r>
            <a:r>
              <a:rPr lang="he-IL" sz="2800" dirty="0" err="1">
                <a:latin typeface="Alef" panose="00000500000000000000" pitchFamily="2" charset="-79"/>
                <a:cs typeface="Alef" panose="00000500000000000000" pitchFamily="2" charset="-79"/>
              </a:rPr>
              <a:t>וסגנו</a:t>
            </a:r>
            <a:r>
              <a:rPr lang="he-IL" sz="2800" dirty="0">
                <a:latin typeface="Alef" panose="00000500000000000000" pitchFamily="2" charset="-79"/>
                <a:cs typeface="Alef" panose="00000500000000000000" pitchFamily="2" charset="-79"/>
              </a:rPr>
              <a:t>/ה – שלושת המחזורים</a:t>
            </a:r>
          </a:p>
          <a:p>
            <a:pPr marL="514350" indent="-514350" algn="r" rtl="1" fontAlgn="auto">
              <a:spcAft>
                <a:spcPts val="0"/>
              </a:spcAft>
              <a:buAutoNum type="arabicPeriod"/>
              <a:defRPr/>
            </a:pPr>
            <a:r>
              <a:rPr lang="he-IL" sz="2800" dirty="0" err="1">
                <a:latin typeface="Alef" panose="00000500000000000000" pitchFamily="2" charset="-79"/>
                <a:cs typeface="Alef" panose="00000500000000000000" pitchFamily="2" charset="-79"/>
              </a:rPr>
              <a:t>תברואנ</a:t>
            </a:r>
            <a:r>
              <a:rPr lang="he-IL" sz="2800" dirty="0">
                <a:latin typeface="Alef" panose="00000500000000000000" pitchFamily="2" charset="-79"/>
                <a:cs typeface="Alef" panose="00000500000000000000" pitchFamily="2" charset="-79"/>
              </a:rPr>
              <a:t>/</a:t>
            </a:r>
            <a:r>
              <a:rPr lang="he-IL" sz="2800" dirty="0" err="1">
                <a:latin typeface="Alef" panose="00000500000000000000" pitchFamily="2" charset="-79"/>
                <a:cs typeface="Alef" panose="00000500000000000000" pitchFamily="2" charset="-79"/>
              </a:rPr>
              <a:t>ית</a:t>
            </a:r>
            <a:r>
              <a:rPr lang="he-IL" sz="2800" dirty="0">
                <a:latin typeface="Alef" panose="00000500000000000000" pitchFamily="2" charset="-79"/>
                <a:cs typeface="Alef" panose="00000500000000000000" pitchFamily="2" charset="-79"/>
              </a:rPr>
              <a:t> – שלושת המחזורים</a:t>
            </a:r>
          </a:p>
          <a:p>
            <a:pPr marL="514350" indent="-514350" algn="r" rtl="1" fontAlgn="auto">
              <a:spcAft>
                <a:spcPts val="0"/>
              </a:spcAft>
              <a:buAutoNum type="arabicPeriod"/>
              <a:defRPr/>
            </a:pPr>
            <a:r>
              <a:rPr lang="he-IL" sz="2800" dirty="0">
                <a:latin typeface="Alef" panose="00000500000000000000" pitchFamily="2" charset="-79"/>
                <a:cs typeface="Alef" panose="00000500000000000000" pitchFamily="2" charset="-79"/>
              </a:rPr>
              <a:t>צוות עבודה של מינ' 50 מקס' 100 ילדים לטובת מענה להערות הגורמים הרלוונטיים.</a:t>
            </a:r>
          </a:p>
          <a:p>
            <a:pPr marL="342900" indent="-342900" algn="r" rtl="1" fontAlgn="auto">
              <a:spcAft>
                <a:spcPts val="0"/>
              </a:spcAft>
              <a:buFont typeface="Arial" panose="020B0604020202020204" pitchFamily="34" charset="0"/>
              <a:buAutoNum type="arabicPeriod"/>
              <a:defRPr/>
            </a:pPr>
            <a:endParaRPr lang="he-IL" sz="2800" dirty="0">
              <a:latin typeface="Alef" panose="00000500000000000000" pitchFamily="2" charset="-79"/>
              <a:cs typeface="Alef" panose="00000500000000000000" pitchFamily="2" charset="-79"/>
            </a:endParaRPr>
          </a:p>
          <a:p>
            <a:pPr algn="ctr" rtl="1" fontAlgn="auto">
              <a:spcAft>
                <a:spcPts val="0"/>
              </a:spcAft>
              <a:defRPr/>
            </a:pPr>
            <a:r>
              <a:rPr lang="he-IL" sz="3200" b="1" dirty="0">
                <a:latin typeface="Alef" panose="00000500000000000000" pitchFamily="2" charset="-79"/>
                <a:cs typeface="Alef" panose="00000500000000000000" pitchFamily="2" charset="-79"/>
              </a:rPr>
              <a:t>מטעם התנועה ינכחו במקום צוות משולב של תפעול וחינוך. המשימה היא משימה משותפת, של המטה ושל ההנהגות.</a:t>
            </a:r>
          </a:p>
        </p:txBody>
      </p:sp>
    </p:spTree>
    <p:extLst>
      <p:ext uri="{BB962C8B-B14F-4D97-AF65-F5344CB8AC3E}">
        <p14:creationId xmlns:p14="http://schemas.microsoft.com/office/powerpoint/2010/main" val="879750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09AD891-A5B8-244C-B986-BCDFB0435D4A}"/>
              </a:ext>
            </a:extLst>
          </p:cNvPr>
          <p:cNvPicPr>
            <a:picLocks noChangeAspect="1"/>
          </p:cNvPicPr>
          <p:nvPr/>
        </p:nvPicPr>
        <p:blipFill>
          <a:blip r:embed="rId2"/>
          <a:stretch>
            <a:fillRect/>
          </a:stretch>
        </p:blipFill>
        <p:spPr>
          <a:xfrm>
            <a:off x="0" y="0"/>
            <a:ext cx="9144000" cy="6858000"/>
          </a:xfrm>
          <a:prstGeom prst="rect">
            <a:avLst/>
          </a:prstGeom>
        </p:spPr>
      </p:pic>
      <p:sp>
        <p:nvSpPr>
          <p:cNvPr id="6" name="תיבת טקסט 5">
            <a:extLst>
              <a:ext uri="{FF2B5EF4-FFF2-40B4-BE49-F238E27FC236}">
                <a16:creationId xmlns:a16="http://schemas.microsoft.com/office/drawing/2014/main" id="{7CDD9DEE-D1FD-C045-BB59-3EE35519570D}"/>
              </a:ext>
            </a:extLst>
          </p:cNvPr>
          <p:cNvSpPr txBox="1"/>
          <p:nvPr/>
        </p:nvSpPr>
        <p:spPr>
          <a:xfrm>
            <a:off x="393507" y="591406"/>
            <a:ext cx="8565931" cy="1077218"/>
          </a:xfrm>
          <a:prstGeom prst="rect">
            <a:avLst/>
          </a:prstGeom>
          <a:noFill/>
        </p:spPr>
        <p:txBody>
          <a:bodyPr wrap="square" rtlCol="1">
            <a:spAutoFit/>
          </a:bodyPr>
          <a:lstStyle/>
          <a:p>
            <a:pPr marL="0" indent="0" algn="ctr" rtl="1" fontAlgn="auto">
              <a:spcAft>
                <a:spcPts val="0"/>
              </a:spcAft>
              <a:buFont typeface="Arial" panose="020B0604020202020204" pitchFamily="34" charset="0"/>
              <a:buNone/>
              <a:defRPr/>
            </a:pPr>
            <a:r>
              <a:rPr lang="he-IL" sz="4000" b="1" dirty="0">
                <a:latin typeface="Alef" panose="00000500000000000000" pitchFamily="2" charset="-79"/>
                <a:cs typeface="Alef" panose="00000500000000000000" pitchFamily="2" charset="-79"/>
              </a:rPr>
              <a:t>לו"ז לדוגמה ליום רישוי</a:t>
            </a:r>
          </a:p>
          <a:p>
            <a:pPr marL="0" indent="0" algn="ctr" rtl="1" fontAlgn="auto">
              <a:spcAft>
                <a:spcPts val="0"/>
              </a:spcAft>
              <a:buFont typeface="Arial" panose="020B0604020202020204" pitchFamily="34" charset="0"/>
              <a:buNone/>
              <a:defRPr/>
            </a:pPr>
            <a:endParaRPr lang="he-IL" sz="2400" b="1" dirty="0">
              <a:latin typeface="Alef" panose="00000500000000000000" pitchFamily="2" charset="-79"/>
              <a:cs typeface="Alef" panose="00000500000000000000" pitchFamily="2" charset="-79"/>
            </a:endParaRPr>
          </a:p>
        </p:txBody>
      </p:sp>
      <p:graphicFrame>
        <p:nvGraphicFramePr>
          <p:cNvPr id="2" name="טבלה 2">
            <a:extLst>
              <a:ext uri="{FF2B5EF4-FFF2-40B4-BE49-F238E27FC236}">
                <a16:creationId xmlns:a16="http://schemas.microsoft.com/office/drawing/2014/main" id="{16E22898-FD64-0149-C31C-7DF3F57E40E1}"/>
              </a:ext>
            </a:extLst>
          </p:cNvPr>
          <p:cNvGraphicFramePr>
            <a:graphicFrameLocks noGrp="1"/>
          </p:cNvGraphicFramePr>
          <p:nvPr>
            <p:extLst>
              <p:ext uri="{D42A27DB-BD31-4B8C-83A1-F6EECF244321}">
                <p14:modId xmlns:p14="http://schemas.microsoft.com/office/powerpoint/2010/main" val="2911677915"/>
              </p:ext>
            </p:extLst>
          </p:nvPr>
        </p:nvGraphicFramePr>
        <p:xfrm>
          <a:off x="512064" y="1397000"/>
          <a:ext cx="8238428" cy="1849120"/>
        </p:xfrm>
        <a:graphic>
          <a:graphicData uri="http://schemas.openxmlformats.org/drawingml/2006/table">
            <a:tbl>
              <a:tblPr rtl="1" firstRow="1" bandRow="1">
                <a:tableStyleId>{5C22544A-7EE6-4342-B048-85BDC9FD1C3A}</a:tableStyleId>
              </a:tblPr>
              <a:tblGrid>
                <a:gridCol w="1261556">
                  <a:extLst>
                    <a:ext uri="{9D8B030D-6E8A-4147-A177-3AD203B41FA5}">
                      <a16:colId xmlns:a16="http://schemas.microsoft.com/office/drawing/2014/main" val="1917818663"/>
                    </a:ext>
                  </a:extLst>
                </a:gridCol>
                <a:gridCol w="6976872">
                  <a:extLst>
                    <a:ext uri="{9D8B030D-6E8A-4147-A177-3AD203B41FA5}">
                      <a16:colId xmlns:a16="http://schemas.microsoft.com/office/drawing/2014/main" val="2470481790"/>
                    </a:ext>
                  </a:extLst>
                </a:gridCol>
              </a:tblGrid>
              <a:tr h="370840">
                <a:tc>
                  <a:txBody>
                    <a:bodyPr/>
                    <a:lstStyle/>
                    <a:p>
                      <a:pPr rtl="1"/>
                      <a:r>
                        <a:rPr lang="he-IL" dirty="0">
                          <a:latin typeface="Alef" panose="00000500000000000000" pitchFamily="2" charset="-79"/>
                          <a:cs typeface="Alef" panose="00000500000000000000" pitchFamily="2" charset="-79"/>
                        </a:rPr>
                        <a:t>שעה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latin typeface="Alef" panose="00000500000000000000" pitchFamily="2" charset="-79"/>
                          <a:cs typeface="Alef" panose="00000500000000000000" pitchFamily="2" charset="-79"/>
                        </a:rPr>
                        <a:t>מה קורה?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5179180"/>
                  </a:ext>
                </a:extLst>
              </a:tr>
              <a:tr h="370840">
                <a:tc>
                  <a:txBody>
                    <a:bodyPr/>
                    <a:lstStyle/>
                    <a:p>
                      <a:pPr rtl="1"/>
                      <a:r>
                        <a:rPr lang="he-IL" dirty="0">
                          <a:latin typeface="Alef" panose="00000500000000000000" pitchFamily="2" charset="-79"/>
                          <a:cs typeface="Alef" panose="00000500000000000000" pitchFamily="2" charset="-79"/>
                        </a:rPr>
                        <a:t>07:00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latin typeface="Alef" panose="00000500000000000000" pitchFamily="2" charset="-79"/>
                          <a:cs typeface="Alef" panose="00000500000000000000" pitchFamily="2" charset="-79"/>
                        </a:rPr>
                        <a:t>התייצבות ההנהגה וצוות המטה המשולב ביער.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692451"/>
                  </a:ext>
                </a:extLst>
              </a:tr>
              <a:tr h="370840">
                <a:tc>
                  <a:txBody>
                    <a:bodyPr/>
                    <a:lstStyle/>
                    <a:p>
                      <a:pPr rtl="1"/>
                      <a:r>
                        <a:rPr lang="he-IL" dirty="0">
                          <a:latin typeface="Alef" panose="00000500000000000000" pitchFamily="2" charset="-79"/>
                          <a:cs typeface="Alef" panose="00000500000000000000" pitchFamily="2" charset="-79"/>
                        </a:rPr>
                        <a:t>09:00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latin typeface="Alef" panose="00000500000000000000" pitchFamily="2" charset="-79"/>
                          <a:cs typeface="Alef" panose="00000500000000000000" pitchFamily="2" charset="-79"/>
                        </a:rPr>
                        <a:t>הגעת גורמי הרגולציה וביצוע סבבים לאישור.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2879014"/>
                  </a:ext>
                </a:extLst>
              </a:tr>
              <a:tr h="370840">
                <a:tc>
                  <a:txBody>
                    <a:bodyPr/>
                    <a:lstStyle/>
                    <a:p>
                      <a:pPr rtl="1"/>
                      <a:r>
                        <a:rPr lang="he-IL" dirty="0">
                          <a:latin typeface="Alef" panose="00000500000000000000" pitchFamily="2" charset="-79"/>
                          <a:cs typeface="Alef" panose="00000500000000000000" pitchFamily="2" charset="-79"/>
                        </a:rPr>
                        <a:t>15:00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latin typeface="Alef" panose="00000500000000000000" pitchFamily="2" charset="-79"/>
                          <a:cs typeface="Alef" panose="00000500000000000000" pitchFamily="2" charset="-79"/>
                        </a:rPr>
                        <a:t>סיום ובשאיפה קבלת אישורים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2305387"/>
                  </a:ext>
                </a:extLst>
              </a:tr>
              <a:tr h="335280">
                <a:tc>
                  <a:txBody>
                    <a:bodyPr/>
                    <a:lstStyle/>
                    <a:p>
                      <a:pPr rtl="1"/>
                      <a:r>
                        <a:rPr lang="he-IL" dirty="0">
                          <a:latin typeface="Alef" panose="00000500000000000000" pitchFamily="2" charset="-79"/>
                          <a:cs typeface="Alef" panose="00000500000000000000" pitchFamily="2" charset="-79"/>
                        </a:rPr>
                        <a:t>17:30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latin typeface="Alef" panose="00000500000000000000" pitchFamily="2" charset="-79"/>
                          <a:cs typeface="Alef" panose="00000500000000000000" pitchFamily="2" charset="-79"/>
                        </a:rPr>
                        <a:t>יציאת כלל הגורמים מהיערות.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3157745"/>
                  </a:ext>
                </a:extLst>
              </a:tr>
            </a:tbl>
          </a:graphicData>
        </a:graphic>
      </p:graphicFrame>
      <p:sp>
        <p:nvSpPr>
          <p:cNvPr id="7" name="תיבת טקסט 6">
            <a:extLst>
              <a:ext uri="{FF2B5EF4-FFF2-40B4-BE49-F238E27FC236}">
                <a16:creationId xmlns:a16="http://schemas.microsoft.com/office/drawing/2014/main" id="{22967846-6A0A-79BD-B92D-0500E578E5F8}"/>
              </a:ext>
            </a:extLst>
          </p:cNvPr>
          <p:cNvSpPr txBox="1"/>
          <p:nvPr/>
        </p:nvSpPr>
        <p:spPr>
          <a:xfrm>
            <a:off x="289034" y="3501379"/>
            <a:ext cx="8565931" cy="1815882"/>
          </a:xfrm>
          <a:prstGeom prst="rect">
            <a:avLst/>
          </a:prstGeom>
          <a:noFill/>
        </p:spPr>
        <p:txBody>
          <a:bodyPr wrap="square" rtlCol="1">
            <a:spAutoFit/>
          </a:bodyPr>
          <a:lstStyle/>
          <a:p>
            <a:pPr marL="0" indent="0" algn="ctr" rtl="1" fontAlgn="auto">
              <a:spcAft>
                <a:spcPts val="0"/>
              </a:spcAft>
              <a:buFont typeface="Arial" panose="020B0604020202020204" pitchFamily="34" charset="0"/>
              <a:buNone/>
              <a:defRPr/>
            </a:pPr>
            <a:r>
              <a:rPr lang="he-IL" sz="2800" dirty="0" err="1">
                <a:latin typeface="Alef" panose="00000500000000000000" pitchFamily="2" charset="-79"/>
                <a:cs typeface="Alef" panose="00000500000000000000" pitchFamily="2" charset="-79"/>
              </a:rPr>
              <a:t>הלו"ז</a:t>
            </a:r>
            <a:r>
              <a:rPr lang="he-IL" sz="2800" dirty="0">
                <a:latin typeface="Alef" panose="00000500000000000000" pitchFamily="2" charset="-79"/>
                <a:cs typeface="Alef" panose="00000500000000000000" pitchFamily="2" charset="-79"/>
              </a:rPr>
              <a:t> הינו משוער, ובהתאם יישלח לכל יער לו"ז מדויק ביחס לשעות האישור (שכן מתקיימים מספר אישורים בכל יום). על ההנהגות לשריין את ימי האישורים וכן מועדי ב' וימי תיקונים.</a:t>
            </a:r>
            <a:endParaRPr lang="he-IL" sz="1200" dirty="0">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2686440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09AD891-A5B8-244C-B986-BCDFB0435D4A}"/>
              </a:ext>
            </a:extLst>
          </p:cNvPr>
          <p:cNvPicPr>
            <a:picLocks noChangeAspect="1"/>
          </p:cNvPicPr>
          <p:nvPr/>
        </p:nvPicPr>
        <p:blipFill>
          <a:blip r:embed="rId2"/>
          <a:stretch>
            <a:fillRect/>
          </a:stretch>
        </p:blipFill>
        <p:spPr>
          <a:xfrm>
            <a:off x="0" y="0"/>
            <a:ext cx="9144000" cy="6858000"/>
          </a:xfrm>
          <a:prstGeom prst="rect">
            <a:avLst/>
          </a:prstGeom>
        </p:spPr>
      </p:pic>
      <p:sp>
        <p:nvSpPr>
          <p:cNvPr id="6" name="תיבת טקסט 5">
            <a:extLst>
              <a:ext uri="{FF2B5EF4-FFF2-40B4-BE49-F238E27FC236}">
                <a16:creationId xmlns:a16="http://schemas.microsoft.com/office/drawing/2014/main" id="{7CDD9DEE-D1FD-C045-BB59-3EE35519570D}"/>
              </a:ext>
            </a:extLst>
          </p:cNvPr>
          <p:cNvSpPr txBox="1"/>
          <p:nvPr/>
        </p:nvSpPr>
        <p:spPr>
          <a:xfrm>
            <a:off x="393507" y="591406"/>
            <a:ext cx="8565931" cy="1077218"/>
          </a:xfrm>
          <a:prstGeom prst="rect">
            <a:avLst/>
          </a:prstGeom>
          <a:noFill/>
        </p:spPr>
        <p:txBody>
          <a:bodyPr wrap="square" rtlCol="1">
            <a:spAutoFit/>
          </a:bodyPr>
          <a:lstStyle/>
          <a:p>
            <a:pPr marL="0" indent="0" algn="ctr" rtl="1" fontAlgn="auto">
              <a:spcAft>
                <a:spcPts val="0"/>
              </a:spcAft>
              <a:buFont typeface="Arial" panose="020B0604020202020204" pitchFamily="34" charset="0"/>
              <a:buNone/>
              <a:defRPr/>
            </a:pPr>
            <a:r>
              <a:rPr lang="he-IL" sz="4000" b="1" dirty="0">
                <a:latin typeface="Alef" panose="00000500000000000000" pitchFamily="2" charset="-79"/>
                <a:cs typeface="Alef" panose="00000500000000000000" pitchFamily="2" charset="-79"/>
              </a:rPr>
              <a:t>ימי הרישוי ומועדים לתיקונים</a:t>
            </a:r>
          </a:p>
          <a:p>
            <a:pPr marL="0" indent="0" algn="ctr" rtl="1" fontAlgn="auto">
              <a:spcAft>
                <a:spcPts val="0"/>
              </a:spcAft>
              <a:buFont typeface="Arial" panose="020B0604020202020204" pitchFamily="34" charset="0"/>
              <a:buNone/>
              <a:defRPr/>
            </a:pPr>
            <a:endParaRPr lang="he-IL" sz="2400" b="1" dirty="0">
              <a:latin typeface="Alef" panose="00000500000000000000" pitchFamily="2" charset="-79"/>
              <a:cs typeface="Alef" panose="00000500000000000000" pitchFamily="2" charset="-79"/>
            </a:endParaRPr>
          </a:p>
        </p:txBody>
      </p:sp>
      <p:graphicFrame>
        <p:nvGraphicFramePr>
          <p:cNvPr id="2" name="טבלה 2">
            <a:extLst>
              <a:ext uri="{FF2B5EF4-FFF2-40B4-BE49-F238E27FC236}">
                <a16:creationId xmlns:a16="http://schemas.microsoft.com/office/drawing/2014/main" id="{16E22898-FD64-0149-C31C-7DF3F57E40E1}"/>
              </a:ext>
            </a:extLst>
          </p:cNvPr>
          <p:cNvGraphicFramePr>
            <a:graphicFrameLocks noGrp="1"/>
          </p:cNvGraphicFramePr>
          <p:nvPr>
            <p:extLst>
              <p:ext uri="{D42A27DB-BD31-4B8C-83A1-F6EECF244321}">
                <p14:modId xmlns:p14="http://schemas.microsoft.com/office/powerpoint/2010/main" val="2571249656"/>
              </p:ext>
            </p:extLst>
          </p:nvPr>
        </p:nvGraphicFramePr>
        <p:xfrm>
          <a:off x="512064" y="1397000"/>
          <a:ext cx="8238428" cy="2849880"/>
        </p:xfrm>
        <a:graphic>
          <a:graphicData uri="http://schemas.openxmlformats.org/drawingml/2006/table">
            <a:tbl>
              <a:tblPr rtl="1" firstRow="1" bandRow="1">
                <a:tableStyleId>{5C22544A-7EE6-4342-B048-85BDC9FD1C3A}</a:tableStyleId>
              </a:tblPr>
              <a:tblGrid>
                <a:gridCol w="1188404">
                  <a:extLst>
                    <a:ext uri="{9D8B030D-6E8A-4147-A177-3AD203B41FA5}">
                      <a16:colId xmlns:a16="http://schemas.microsoft.com/office/drawing/2014/main" val="1917818663"/>
                    </a:ext>
                  </a:extLst>
                </a:gridCol>
                <a:gridCol w="2551176">
                  <a:extLst>
                    <a:ext uri="{9D8B030D-6E8A-4147-A177-3AD203B41FA5}">
                      <a16:colId xmlns:a16="http://schemas.microsoft.com/office/drawing/2014/main" val="2470481790"/>
                    </a:ext>
                  </a:extLst>
                </a:gridCol>
                <a:gridCol w="1908815">
                  <a:extLst>
                    <a:ext uri="{9D8B030D-6E8A-4147-A177-3AD203B41FA5}">
                      <a16:colId xmlns:a16="http://schemas.microsoft.com/office/drawing/2014/main" val="732560314"/>
                    </a:ext>
                  </a:extLst>
                </a:gridCol>
                <a:gridCol w="2590033">
                  <a:extLst>
                    <a:ext uri="{9D8B030D-6E8A-4147-A177-3AD203B41FA5}">
                      <a16:colId xmlns:a16="http://schemas.microsoft.com/office/drawing/2014/main" val="3154410975"/>
                    </a:ext>
                  </a:extLst>
                </a:gridCol>
              </a:tblGrid>
              <a:tr h="370840">
                <a:tc>
                  <a:txBody>
                    <a:bodyPr/>
                    <a:lstStyle/>
                    <a:p>
                      <a:pPr rtl="1"/>
                      <a:r>
                        <a:rPr lang="he-IL" dirty="0">
                          <a:latin typeface="Alef" panose="00000500000000000000" pitchFamily="2" charset="-79"/>
                          <a:cs typeface="Alef" panose="00000500000000000000" pitchFamily="2" charset="-79"/>
                        </a:rPr>
                        <a:t>היער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latin typeface="Alef" panose="00000500000000000000" pitchFamily="2" charset="-79"/>
                          <a:cs typeface="Alef" panose="00000500000000000000" pitchFamily="2" charset="-79"/>
                        </a:rPr>
                        <a:t>יום רישוי (לא סופי) – מועד 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latin typeface="Alef" panose="00000500000000000000" pitchFamily="2" charset="-79"/>
                          <a:cs typeface="Alef" panose="00000500000000000000" pitchFamily="2" charset="-79"/>
                        </a:rPr>
                        <a:t>מועד 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latin typeface="Alef" panose="00000500000000000000" pitchFamily="2" charset="-79"/>
                          <a:cs typeface="Alef" panose="00000500000000000000" pitchFamily="2" charset="-79"/>
                        </a:rPr>
                        <a:t>יום כניסת חניכים/</a:t>
                      </a:r>
                      <a:r>
                        <a:rPr lang="he-IL" dirty="0" err="1">
                          <a:latin typeface="Alef" panose="00000500000000000000" pitchFamily="2" charset="-79"/>
                          <a:cs typeface="Alef" panose="00000500000000000000" pitchFamily="2" charset="-79"/>
                        </a:rPr>
                        <a:t>ות</a:t>
                      </a:r>
                      <a:endParaRPr lang="he-IL" dirty="0">
                        <a:latin typeface="Alef" panose="00000500000000000000" pitchFamily="2" charset="-79"/>
                        <a:cs typeface="Alef"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5179180"/>
                  </a:ext>
                </a:extLst>
              </a:tr>
              <a:tr h="370840">
                <a:tc>
                  <a:txBody>
                    <a:bodyPr/>
                    <a:lstStyle/>
                    <a:p>
                      <a:pPr rtl="1"/>
                      <a:r>
                        <a:rPr lang="he-IL" dirty="0">
                          <a:latin typeface="Alef" panose="00000500000000000000" pitchFamily="2" charset="-79"/>
                          <a:cs typeface="Alef" panose="00000500000000000000" pitchFamily="2" charset="-79"/>
                        </a:rPr>
                        <a:t>מגינים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latin typeface="Alef" panose="00000500000000000000" pitchFamily="2" charset="-79"/>
                          <a:cs typeface="Alef" panose="00000500000000000000" pitchFamily="2" charset="-79"/>
                        </a:rPr>
                        <a:t>23/6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latin typeface="Alef" panose="00000500000000000000" pitchFamily="2" charset="-79"/>
                          <a:cs typeface="Alef" panose="00000500000000000000" pitchFamily="2" charset="-79"/>
                        </a:rPr>
                        <a:t>26/6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latin typeface="Alef" panose="00000500000000000000" pitchFamily="2" charset="-79"/>
                          <a:cs typeface="Alef" panose="00000500000000000000" pitchFamily="2" charset="-79"/>
                        </a:rPr>
                        <a:t>28/6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692451"/>
                  </a:ext>
                </a:extLst>
              </a:tr>
              <a:tr h="370840">
                <a:tc>
                  <a:txBody>
                    <a:bodyPr/>
                    <a:lstStyle/>
                    <a:p>
                      <a:pPr rtl="1"/>
                      <a:r>
                        <a:rPr lang="he-IL" dirty="0">
                          <a:latin typeface="Alef" panose="00000500000000000000" pitchFamily="2" charset="-79"/>
                          <a:cs typeface="Alef" panose="00000500000000000000" pitchFamily="2" charset="-79"/>
                        </a:rPr>
                        <a:t>סוללים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latin typeface="Alef" panose="00000500000000000000" pitchFamily="2" charset="-79"/>
                          <a:cs typeface="Alef" panose="00000500000000000000" pitchFamily="2" charset="-79"/>
                        </a:rPr>
                        <a:t>23/6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latin typeface="Alef" panose="00000500000000000000" pitchFamily="2" charset="-79"/>
                          <a:cs typeface="Alef" panose="00000500000000000000" pitchFamily="2" charset="-79"/>
                        </a:rPr>
                        <a:t>26/6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latin typeface="Alef" panose="00000500000000000000" pitchFamily="2" charset="-79"/>
                          <a:cs typeface="Alef" panose="00000500000000000000" pitchFamily="2" charset="-79"/>
                        </a:rPr>
                        <a:t>27/6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2879014"/>
                  </a:ext>
                </a:extLst>
              </a:tr>
              <a:tr h="370840">
                <a:tc>
                  <a:txBody>
                    <a:bodyPr/>
                    <a:lstStyle/>
                    <a:p>
                      <a:pPr rtl="1"/>
                      <a:r>
                        <a:rPr lang="he-IL" dirty="0">
                          <a:latin typeface="Alef" panose="00000500000000000000" pitchFamily="2" charset="-79"/>
                          <a:cs typeface="Alef" panose="00000500000000000000" pitchFamily="2" charset="-79"/>
                        </a:rPr>
                        <a:t>עכברה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latin typeface="Alef" panose="00000500000000000000" pitchFamily="2" charset="-79"/>
                          <a:cs typeface="Alef" panose="00000500000000000000" pitchFamily="2" charset="-79"/>
                        </a:rPr>
                        <a:t>23/6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latin typeface="Alef" panose="00000500000000000000" pitchFamily="2" charset="-79"/>
                          <a:cs typeface="Alef" panose="00000500000000000000" pitchFamily="2" charset="-79"/>
                        </a:rPr>
                        <a:t>26/6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latin typeface="Alef" panose="00000500000000000000" pitchFamily="2" charset="-79"/>
                          <a:cs typeface="Alef" panose="00000500000000000000" pitchFamily="2" charset="-79"/>
                        </a:rPr>
                        <a:t>28/6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2305387"/>
                  </a:ext>
                </a:extLst>
              </a:tr>
              <a:tr h="335280">
                <a:tc>
                  <a:txBody>
                    <a:bodyPr/>
                    <a:lstStyle/>
                    <a:p>
                      <a:pPr rtl="1"/>
                      <a:r>
                        <a:rPr lang="he-IL" dirty="0">
                          <a:latin typeface="Alef" panose="00000500000000000000" pitchFamily="2" charset="-79"/>
                          <a:cs typeface="Alef" panose="00000500000000000000" pitchFamily="2" charset="-79"/>
                        </a:rPr>
                        <a:t>ציפורי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latin typeface="Alef" panose="00000500000000000000" pitchFamily="2" charset="-79"/>
                          <a:cs typeface="Alef" panose="00000500000000000000" pitchFamily="2" charset="-79"/>
                        </a:rPr>
                        <a:t>26/6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latin typeface="Alef" panose="00000500000000000000" pitchFamily="2" charset="-79"/>
                          <a:cs typeface="Alef" panose="00000500000000000000" pitchFamily="2" charset="-79"/>
                        </a:rPr>
                        <a:t>27/6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latin typeface="Alef" panose="00000500000000000000" pitchFamily="2" charset="-79"/>
                          <a:cs typeface="Alef" panose="00000500000000000000" pitchFamily="2" charset="-79"/>
                        </a:rPr>
                        <a:t>29/6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3157745"/>
                  </a:ext>
                </a:extLst>
              </a:tr>
              <a:tr h="335280">
                <a:tc>
                  <a:txBody>
                    <a:bodyPr/>
                    <a:lstStyle/>
                    <a:p>
                      <a:pPr rtl="1"/>
                      <a:r>
                        <a:rPr lang="he-IL" dirty="0">
                          <a:latin typeface="Alef" panose="00000500000000000000" pitchFamily="2" charset="-79"/>
                          <a:cs typeface="Alef" panose="00000500000000000000" pitchFamily="2" charset="-79"/>
                        </a:rPr>
                        <a:t>תאנים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latin typeface="Alef" panose="00000500000000000000" pitchFamily="2" charset="-79"/>
                          <a:cs typeface="Alef" panose="00000500000000000000" pitchFamily="2" charset="-79"/>
                        </a:rPr>
                        <a:t>26/6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latin typeface="Alef" panose="00000500000000000000" pitchFamily="2" charset="-79"/>
                          <a:cs typeface="Alef" panose="00000500000000000000" pitchFamily="2" charset="-79"/>
                        </a:rPr>
                        <a:t>27/6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latin typeface="Alef" panose="00000500000000000000" pitchFamily="2" charset="-79"/>
                          <a:cs typeface="Alef" panose="00000500000000000000" pitchFamily="2" charset="-79"/>
                        </a:rPr>
                        <a:t>28/6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6325751"/>
                  </a:ext>
                </a:extLst>
              </a:tr>
              <a:tr h="335280">
                <a:tc>
                  <a:txBody>
                    <a:bodyPr/>
                    <a:lstStyle/>
                    <a:p>
                      <a:pPr rtl="1"/>
                      <a:r>
                        <a:rPr lang="he-IL" dirty="0">
                          <a:latin typeface="Alef" panose="00000500000000000000" pitchFamily="2" charset="-79"/>
                          <a:cs typeface="Alef" panose="00000500000000000000" pitchFamily="2" charset="-79"/>
                        </a:rPr>
                        <a:t>לימונים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latin typeface="Alef" panose="00000500000000000000" pitchFamily="2" charset="-79"/>
                          <a:cs typeface="Alef" panose="00000500000000000000" pitchFamily="2" charset="-79"/>
                        </a:rPr>
                        <a:t>26/6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latin typeface="Alef" panose="00000500000000000000" pitchFamily="2" charset="-79"/>
                          <a:cs typeface="Alef" panose="00000500000000000000" pitchFamily="2" charset="-79"/>
                        </a:rPr>
                        <a:t>27/6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latin typeface="Alef" panose="00000500000000000000" pitchFamily="2" charset="-79"/>
                          <a:cs typeface="Alef" panose="00000500000000000000" pitchFamily="2" charset="-79"/>
                        </a:rPr>
                        <a:t>30/6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2134291"/>
                  </a:ext>
                </a:extLst>
              </a:tr>
            </a:tbl>
          </a:graphicData>
        </a:graphic>
      </p:graphicFrame>
      <p:sp>
        <p:nvSpPr>
          <p:cNvPr id="8" name="תיבת טקסט 7">
            <a:extLst>
              <a:ext uri="{FF2B5EF4-FFF2-40B4-BE49-F238E27FC236}">
                <a16:creationId xmlns:a16="http://schemas.microsoft.com/office/drawing/2014/main" id="{08E14651-6747-287C-EBB7-02DE4B575662}"/>
              </a:ext>
            </a:extLst>
          </p:cNvPr>
          <p:cNvSpPr txBox="1"/>
          <p:nvPr/>
        </p:nvSpPr>
        <p:spPr>
          <a:xfrm>
            <a:off x="289034" y="4434067"/>
            <a:ext cx="8565931" cy="1384995"/>
          </a:xfrm>
          <a:prstGeom prst="rect">
            <a:avLst/>
          </a:prstGeom>
          <a:noFill/>
        </p:spPr>
        <p:txBody>
          <a:bodyPr wrap="square" rtlCol="1">
            <a:spAutoFit/>
          </a:bodyPr>
          <a:lstStyle/>
          <a:p>
            <a:pPr marL="0" indent="0" algn="ctr" rtl="1" fontAlgn="auto">
              <a:spcAft>
                <a:spcPts val="0"/>
              </a:spcAft>
              <a:buFont typeface="Arial" panose="020B0604020202020204" pitchFamily="34" charset="0"/>
              <a:buNone/>
              <a:defRPr/>
            </a:pPr>
            <a:r>
              <a:rPr lang="he-IL" sz="2800" dirty="0">
                <a:latin typeface="Alef" panose="00000500000000000000" pitchFamily="2" charset="-79"/>
                <a:cs typeface="Alef" panose="00000500000000000000" pitchFamily="2" charset="-79"/>
              </a:rPr>
              <a:t>לפני כל מועד רישוי, נדרשים שני ימי הכנה מלאים ביער, בהם נוכחים חניכי/</a:t>
            </a:r>
            <a:r>
              <a:rPr lang="he-IL" sz="2800" dirty="0" err="1">
                <a:latin typeface="Alef" panose="00000500000000000000" pitchFamily="2" charset="-79"/>
                <a:cs typeface="Alef" panose="00000500000000000000" pitchFamily="2" charset="-79"/>
              </a:rPr>
              <a:t>ות</a:t>
            </a:r>
            <a:r>
              <a:rPr lang="he-IL" sz="2800" dirty="0">
                <a:latin typeface="Alef" panose="00000500000000000000" pitchFamily="2" charset="-79"/>
                <a:cs typeface="Alef" panose="00000500000000000000" pitchFamily="2" charset="-79"/>
              </a:rPr>
              <a:t> ההנהגות לטובת הקמות (מטבחים, </a:t>
            </a:r>
            <a:r>
              <a:rPr lang="he-IL" sz="2800" dirty="0" err="1">
                <a:latin typeface="Alef" panose="00000500000000000000" pitchFamily="2" charset="-79"/>
                <a:cs typeface="Alef" panose="00000500000000000000" pitchFamily="2" charset="-79"/>
              </a:rPr>
              <a:t>מרלו"גים</a:t>
            </a:r>
            <a:r>
              <a:rPr lang="he-IL" sz="2800" dirty="0">
                <a:latin typeface="Alef" panose="00000500000000000000" pitchFamily="2" charset="-79"/>
                <a:cs typeface="Alef" panose="00000500000000000000" pitchFamily="2" charset="-79"/>
              </a:rPr>
              <a:t>, מרכזי יער וכו').</a:t>
            </a:r>
            <a:endParaRPr lang="he-IL" sz="1200" dirty="0">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3634255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09AD891-A5B8-244C-B986-BCDFB0435D4A}"/>
              </a:ext>
            </a:extLst>
          </p:cNvPr>
          <p:cNvPicPr>
            <a:picLocks noChangeAspect="1"/>
          </p:cNvPicPr>
          <p:nvPr/>
        </p:nvPicPr>
        <p:blipFill>
          <a:blip r:embed="rId2"/>
          <a:stretch>
            <a:fillRect/>
          </a:stretch>
        </p:blipFill>
        <p:spPr>
          <a:xfrm>
            <a:off x="0" y="0"/>
            <a:ext cx="9144000" cy="6858000"/>
          </a:xfrm>
          <a:prstGeom prst="rect">
            <a:avLst/>
          </a:prstGeom>
        </p:spPr>
      </p:pic>
      <p:sp>
        <p:nvSpPr>
          <p:cNvPr id="6" name="תיבת טקסט 5">
            <a:extLst>
              <a:ext uri="{FF2B5EF4-FFF2-40B4-BE49-F238E27FC236}">
                <a16:creationId xmlns:a16="http://schemas.microsoft.com/office/drawing/2014/main" id="{7CDD9DEE-D1FD-C045-BB59-3EE35519570D}"/>
              </a:ext>
            </a:extLst>
          </p:cNvPr>
          <p:cNvSpPr txBox="1"/>
          <p:nvPr/>
        </p:nvSpPr>
        <p:spPr>
          <a:xfrm>
            <a:off x="283779" y="872359"/>
            <a:ext cx="8565931" cy="3970318"/>
          </a:xfrm>
          <a:prstGeom prst="rect">
            <a:avLst/>
          </a:prstGeom>
          <a:noFill/>
        </p:spPr>
        <p:txBody>
          <a:bodyPr wrap="square" rtlCol="1">
            <a:spAutoFit/>
          </a:bodyPr>
          <a:lstStyle/>
          <a:p>
            <a:pPr marL="0" indent="0" algn="ctr" rtl="1" fontAlgn="auto">
              <a:spcAft>
                <a:spcPts val="0"/>
              </a:spcAft>
              <a:buFont typeface="Arial" panose="020B0604020202020204" pitchFamily="34" charset="0"/>
              <a:buNone/>
              <a:defRPr/>
            </a:pPr>
            <a:r>
              <a:rPr lang="he-IL" sz="4000" b="1" dirty="0">
                <a:latin typeface="Alef" panose="00000500000000000000" pitchFamily="2" charset="-79"/>
                <a:cs typeface="Alef" panose="00000500000000000000" pitchFamily="2" charset="-79"/>
              </a:rPr>
              <a:t>רישוי עסק למחנה נוער</a:t>
            </a:r>
          </a:p>
          <a:p>
            <a:pPr marL="0" indent="0" algn="ctr" rtl="1" fontAlgn="auto">
              <a:spcAft>
                <a:spcPts val="0"/>
              </a:spcAft>
              <a:buFont typeface="Arial" panose="020B0604020202020204" pitchFamily="34" charset="0"/>
              <a:buNone/>
              <a:defRPr/>
            </a:pPr>
            <a:endParaRPr lang="he-IL" sz="3200" b="1" dirty="0">
              <a:latin typeface="Alef" panose="00000500000000000000" pitchFamily="2" charset="-79"/>
              <a:cs typeface="Alef" panose="00000500000000000000" pitchFamily="2" charset="-79"/>
            </a:endParaRPr>
          </a:p>
          <a:p>
            <a:pPr marL="0" indent="0" algn="ctr" rtl="1" fontAlgn="auto">
              <a:spcAft>
                <a:spcPts val="0"/>
              </a:spcAft>
              <a:buFont typeface="Arial" panose="020B0604020202020204" pitchFamily="34" charset="0"/>
              <a:buNone/>
              <a:defRPr/>
            </a:pPr>
            <a:r>
              <a:rPr lang="he-IL" sz="3200" dirty="0">
                <a:latin typeface="Alef" panose="00000500000000000000" pitchFamily="2" charset="-79"/>
                <a:cs typeface="Alef" panose="00000500000000000000" pitchFamily="2" charset="-79"/>
              </a:rPr>
              <a:t>"לא ניתן לתת רישיון למחנה נוער למקום הפועל בכול ימות השנה"</a:t>
            </a:r>
          </a:p>
          <a:p>
            <a:pPr marL="0" indent="0" algn="r" rtl="1" fontAlgn="auto">
              <a:spcAft>
                <a:spcPts val="0"/>
              </a:spcAft>
              <a:buFont typeface="Arial" panose="020B0604020202020204" pitchFamily="34" charset="0"/>
              <a:buNone/>
              <a:defRPr/>
            </a:pPr>
            <a:endParaRPr lang="he-IL" sz="3200" dirty="0">
              <a:latin typeface="Alef" panose="00000500000000000000" pitchFamily="2" charset="-79"/>
              <a:cs typeface="Alef" panose="00000500000000000000" pitchFamily="2" charset="-79"/>
            </a:endParaRPr>
          </a:p>
          <a:p>
            <a:pPr marL="0" indent="0" algn="r" rtl="1" fontAlgn="auto">
              <a:spcAft>
                <a:spcPts val="0"/>
              </a:spcAft>
              <a:buFont typeface="Arial" panose="020B0604020202020204" pitchFamily="34" charset="0"/>
              <a:buNone/>
              <a:defRPr/>
            </a:pPr>
            <a:r>
              <a:rPr lang="he-IL" sz="2800" dirty="0">
                <a:latin typeface="Alef" panose="00000500000000000000" pitchFamily="2" charset="-79"/>
                <a:cs typeface="Alef" panose="00000500000000000000" pitchFamily="2" charset="-79"/>
                <a:hlinkClick r:id="rId3"/>
              </a:rPr>
              <a:t>פריט 7.8 ב' – חטיבת אבטחה ורישוי, משטרת ישראל</a:t>
            </a:r>
            <a:endParaRPr lang="he-IL" sz="2800" dirty="0">
              <a:latin typeface="Alef" panose="00000500000000000000" pitchFamily="2" charset="-79"/>
              <a:cs typeface="Alef" panose="00000500000000000000" pitchFamily="2" charset="-79"/>
            </a:endParaRPr>
          </a:p>
          <a:p>
            <a:pPr marL="0" indent="0" algn="r" rtl="1" fontAlgn="auto">
              <a:spcAft>
                <a:spcPts val="0"/>
              </a:spcAft>
              <a:buFont typeface="Arial" panose="020B0604020202020204" pitchFamily="34" charset="0"/>
              <a:buNone/>
              <a:defRPr/>
            </a:pPr>
            <a:r>
              <a:rPr lang="he-IL" sz="2800" dirty="0">
                <a:latin typeface="Alef" panose="00000500000000000000" pitchFamily="2" charset="-79"/>
                <a:cs typeface="Alef" panose="00000500000000000000" pitchFamily="2" charset="-79"/>
                <a:hlinkClick r:id="rId4"/>
              </a:rPr>
              <a:t>חוק הקייטנות (רישוי ופיקוח), התש"ן-1990</a:t>
            </a:r>
            <a:endParaRPr lang="he-IL" sz="2800" dirty="0">
              <a:latin typeface="Alef" panose="00000500000000000000" pitchFamily="2" charset="-79"/>
              <a:cs typeface="Alef" panose="00000500000000000000" pitchFamily="2" charset="-79"/>
            </a:endParaRPr>
          </a:p>
          <a:p>
            <a:pPr marL="0" indent="0" algn="r" rtl="1" fontAlgn="auto">
              <a:spcAft>
                <a:spcPts val="0"/>
              </a:spcAft>
              <a:buFont typeface="Arial" panose="020B0604020202020204" pitchFamily="34" charset="0"/>
              <a:buNone/>
              <a:defRPr/>
            </a:pPr>
            <a:r>
              <a:rPr lang="he-IL" sz="2800" dirty="0">
                <a:latin typeface="Alef" panose="00000500000000000000" pitchFamily="2" charset="-79"/>
                <a:cs typeface="Alef" panose="00000500000000000000" pitchFamily="2" charset="-79"/>
                <a:hlinkClick r:id="rId5"/>
              </a:rPr>
              <a:t>חוק רישוי עסקים, תשכ"ח-1968</a:t>
            </a:r>
            <a:endParaRPr lang="he-IL" sz="2800" dirty="0">
              <a:latin typeface="Alef" panose="00000500000000000000" pitchFamily="2" charset="-79"/>
              <a:cs typeface="Alef" panose="00000500000000000000" pitchFamily="2" charset="-79"/>
            </a:endParaRPr>
          </a:p>
        </p:txBody>
      </p:sp>
    </p:spTree>
    <p:extLst>
      <p:ext uri="{BB962C8B-B14F-4D97-AF65-F5344CB8AC3E}">
        <p14:creationId xmlns:p14="http://schemas.microsoft.com/office/powerpoint/2010/main" val="1096361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09AD891-A5B8-244C-B986-BCDFB0435D4A}"/>
              </a:ext>
            </a:extLst>
          </p:cNvPr>
          <p:cNvPicPr>
            <a:picLocks noChangeAspect="1"/>
          </p:cNvPicPr>
          <p:nvPr/>
        </p:nvPicPr>
        <p:blipFill>
          <a:blip r:embed="rId2"/>
          <a:stretch>
            <a:fillRect/>
          </a:stretch>
        </p:blipFill>
        <p:spPr>
          <a:xfrm>
            <a:off x="0" y="0"/>
            <a:ext cx="9144000" cy="6858000"/>
          </a:xfrm>
          <a:prstGeom prst="rect">
            <a:avLst/>
          </a:prstGeom>
        </p:spPr>
      </p:pic>
      <p:sp>
        <p:nvSpPr>
          <p:cNvPr id="6" name="תיבת טקסט 5">
            <a:extLst>
              <a:ext uri="{FF2B5EF4-FFF2-40B4-BE49-F238E27FC236}">
                <a16:creationId xmlns:a16="http://schemas.microsoft.com/office/drawing/2014/main" id="{7CDD9DEE-D1FD-C045-BB59-3EE35519570D}"/>
              </a:ext>
            </a:extLst>
          </p:cNvPr>
          <p:cNvSpPr txBox="1"/>
          <p:nvPr/>
        </p:nvSpPr>
        <p:spPr>
          <a:xfrm>
            <a:off x="283779" y="872359"/>
            <a:ext cx="8565931" cy="707886"/>
          </a:xfrm>
          <a:prstGeom prst="rect">
            <a:avLst/>
          </a:prstGeom>
          <a:noFill/>
        </p:spPr>
        <p:txBody>
          <a:bodyPr wrap="square" rtlCol="1">
            <a:spAutoFit/>
          </a:bodyPr>
          <a:lstStyle/>
          <a:p>
            <a:pPr marL="0" indent="0" algn="ctr" rtl="1" fontAlgn="auto">
              <a:spcAft>
                <a:spcPts val="0"/>
              </a:spcAft>
              <a:buFont typeface="Arial" panose="020B0604020202020204" pitchFamily="34" charset="0"/>
              <a:buNone/>
              <a:defRPr/>
            </a:pPr>
            <a:r>
              <a:rPr lang="he-IL" sz="4000" b="1" dirty="0">
                <a:latin typeface="Alef" panose="00000500000000000000" pitchFamily="2" charset="-79"/>
                <a:cs typeface="Alef" panose="00000500000000000000" pitchFamily="2" charset="-79"/>
              </a:rPr>
              <a:t>הגורמים הרלוונטיים:</a:t>
            </a:r>
          </a:p>
        </p:txBody>
      </p:sp>
      <p:graphicFrame>
        <p:nvGraphicFramePr>
          <p:cNvPr id="2" name="דיאגרמה 1">
            <a:extLst>
              <a:ext uri="{FF2B5EF4-FFF2-40B4-BE49-F238E27FC236}">
                <a16:creationId xmlns:a16="http://schemas.microsoft.com/office/drawing/2014/main" id="{43BEBB1A-787F-6617-D73D-65BFA0949ACE}"/>
              </a:ext>
            </a:extLst>
          </p:cNvPr>
          <p:cNvGraphicFramePr/>
          <p:nvPr>
            <p:extLst>
              <p:ext uri="{D42A27DB-BD31-4B8C-83A1-F6EECF244321}">
                <p14:modId xmlns:p14="http://schemas.microsoft.com/office/powerpoint/2010/main" val="3004100105"/>
              </p:ext>
            </p:extLst>
          </p:nvPr>
        </p:nvGraphicFramePr>
        <p:xfrm>
          <a:off x="1524000" y="2002536"/>
          <a:ext cx="5891784" cy="3458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022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09AD891-A5B8-244C-B986-BCDFB0435D4A}"/>
              </a:ext>
            </a:extLst>
          </p:cNvPr>
          <p:cNvPicPr>
            <a:picLocks noChangeAspect="1"/>
          </p:cNvPicPr>
          <p:nvPr/>
        </p:nvPicPr>
        <p:blipFill>
          <a:blip r:embed="rId2"/>
          <a:stretch>
            <a:fillRect/>
          </a:stretch>
        </p:blipFill>
        <p:spPr>
          <a:xfrm>
            <a:off x="0" y="0"/>
            <a:ext cx="9144000" cy="6858000"/>
          </a:xfrm>
          <a:prstGeom prst="rect">
            <a:avLst/>
          </a:prstGeom>
        </p:spPr>
      </p:pic>
      <p:sp>
        <p:nvSpPr>
          <p:cNvPr id="6" name="תיבת טקסט 5">
            <a:extLst>
              <a:ext uri="{FF2B5EF4-FFF2-40B4-BE49-F238E27FC236}">
                <a16:creationId xmlns:a16="http://schemas.microsoft.com/office/drawing/2014/main" id="{7CDD9DEE-D1FD-C045-BB59-3EE35519570D}"/>
              </a:ext>
            </a:extLst>
          </p:cNvPr>
          <p:cNvSpPr txBox="1"/>
          <p:nvPr/>
        </p:nvSpPr>
        <p:spPr>
          <a:xfrm>
            <a:off x="283779" y="872359"/>
            <a:ext cx="8565931" cy="5262979"/>
          </a:xfrm>
          <a:prstGeom prst="rect">
            <a:avLst/>
          </a:prstGeom>
          <a:noFill/>
        </p:spPr>
        <p:txBody>
          <a:bodyPr wrap="square" rtlCol="1">
            <a:spAutoFit/>
          </a:bodyPr>
          <a:lstStyle/>
          <a:p>
            <a:pPr marL="0" indent="0" algn="ctr" rtl="1" fontAlgn="auto">
              <a:spcAft>
                <a:spcPts val="0"/>
              </a:spcAft>
              <a:buFont typeface="Arial" panose="020B0604020202020204" pitchFamily="34" charset="0"/>
              <a:buNone/>
              <a:defRPr/>
            </a:pPr>
            <a:r>
              <a:rPr lang="he-IL" sz="4000" b="1" dirty="0">
                <a:latin typeface="Alef" panose="00000500000000000000" pitchFamily="2" charset="-79"/>
                <a:cs typeface="Alef" panose="00000500000000000000" pitchFamily="2" charset="-79"/>
              </a:rPr>
              <a:t>הרשות המקומית – החותמת הראשונה והסופית:</a:t>
            </a:r>
            <a:endParaRPr lang="he-IL" sz="3200" b="1" dirty="0">
              <a:latin typeface="Alef" panose="00000500000000000000" pitchFamily="2" charset="-79"/>
              <a:cs typeface="Alef" panose="00000500000000000000" pitchFamily="2" charset="-79"/>
            </a:endParaRPr>
          </a:p>
          <a:p>
            <a:pPr marL="0" indent="0" algn="ctr" rtl="1" fontAlgn="auto">
              <a:spcAft>
                <a:spcPts val="0"/>
              </a:spcAft>
              <a:buFont typeface="Arial" panose="020B0604020202020204" pitchFamily="34" charset="0"/>
              <a:buNone/>
              <a:defRPr/>
            </a:pPr>
            <a:endParaRPr lang="he-IL" sz="3200" b="1" dirty="0">
              <a:latin typeface="Alef" panose="00000500000000000000" pitchFamily="2" charset="-79"/>
              <a:cs typeface="Alef" panose="00000500000000000000" pitchFamily="2" charset="-79"/>
            </a:endParaRPr>
          </a:p>
          <a:p>
            <a:pPr marL="0" indent="0" algn="r" rtl="1" fontAlgn="auto">
              <a:spcAft>
                <a:spcPts val="0"/>
              </a:spcAft>
              <a:buFont typeface="Arial" panose="020B0604020202020204" pitchFamily="34" charset="0"/>
              <a:buNone/>
              <a:defRPr/>
            </a:pPr>
            <a:r>
              <a:rPr lang="he-IL" sz="2800" dirty="0">
                <a:latin typeface="Alef" panose="00000500000000000000" pitchFamily="2" charset="-79"/>
                <a:cs typeface="Alef" panose="00000500000000000000" pitchFamily="2" charset="-79"/>
              </a:rPr>
              <a:t>הרשות המקומית בה יתקיים מחנה הנוער היא נקודת הפתיחה והסיום של הליך </a:t>
            </a:r>
            <a:r>
              <a:rPr lang="he-IL" sz="2800" b="1" dirty="0">
                <a:latin typeface="Alef" panose="00000500000000000000" pitchFamily="2" charset="-79"/>
                <a:cs typeface="Alef" panose="00000500000000000000" pitchFamily="2" charset="-79"/>
              </a:rPr>
              <a:t>קבלת רישוי העסק</a:t>
            </a:r>
            <a:r>
              <a:rPr lang="he-IL" sz="2800" dirty="0">
                <a:latin typeface="Alef" panose="00000500000000000000" pitchFamily="2" charset="-79"/>
                <a:cs typeface="Alef" panose="00000500000000000000" pitchFamily="2" charset="-79"/>
              </a:rPr>
              <a:t>.</a:t>
            </a:r>
          </a:p>
          <a:p>
            <a:pPr marL="0" indent="0" algn="r" rtl="1" fontAlgn="auto">
              <a:spcAft>
                <a:spcPts val="0"/>
              </a:spcAft>
              <a:buFont typeface="Arial" panose="020B0604020202020204" pitchFamily="34" charset="0"/>
              <a:buNone/>
              <a:defRPr/>
            </a:pPr>
            <a:endParaRPr lang="he-IL" sz="2800" dirty="0">
              <a:highlight>
                <a:srgbClr val="00FFFF"/>
              </a:highlight>
              <a:latin typeface="Alef" panose="00000500000000000000" pitchFamily="2" charset="-79"/>
              <a:cs typeface="Alef" panose="00000500000000000000" pitchFamily="2" charset="-79"/>
            </a:endParaRPr>
          </a:p>
          <a:p>
            <a:pPr marL="0" indent="0" algn="r" rtl="1" fontAlgn="auto">
              <a:spcAft>
                <a:spcPts val="0"/>
              </a:spcAft>
              <a:buFont typeface="Arial" panose="020B0604020202020204" pitchFamily="34" charset="0"/>
              <a:buNone/>
              <a:defRPr/>
            </a:pPr>
            <a:r>
              <a:rPr lang="he-IL" sz="2800" b="1" dirty="0">
                <a:latin typeface="Alef" panose="00000500000000000000" pitchFamily="2" charset="-79"/>
                <a:cs typeface="Alef" panose="00000500000000000000" pitchFamily="2" charset="-79"/>
              </a:rPr>
              <a:t>השלב הראשון </a:t>
            </a:r>
            <a:r>
              <a:rPr lang="he-IL" sz="2800" dirty="0">
                <a:latin typeface="Alef" panose="00000500000000000000" pitchFamily="2" charset="-79"/>
                <a:cs typeface="Alef" panose="00000500000000000000" pitchFamily="2" charset="-79"/>
              </a:rPr>
              <a:t>– פתיחת תיק רישוי עסקים ברשות המקומית.</a:t>
            </a:r>
          </a:p>
          <a:p>
            <a:pPr marL="0" indent="0" algn="r" rtl="1" fontAlgn="auto">
              <a:spcAft>
                <a:spcPts val="0"/>
              </a:spcAft>
              <a:buFont typeface="Arial" panose="020B0604020202020204" pitchFamily="34" charset="0"/>
              <a:buNone/>
              <a:defRPr/>
            </a:pPr>
            <a:r>
              <a:rPr lang="he-IL" sz="2800" b="1" dirty="0">
                <a:latin typeface="Alef" panose="00000500000000000000" pitchFamily="2" charset="-79"/>
                <a:cs typeface="Alef" panose="00000500000000000000" pitchFamily="2" charset="-79"/>
              </a:rPr>
              <a:t>הדמות הרלוונטית </a:t>
            </a:r>
            <a:r>
              <a:rPr lang="he-IL" sz="2800" dirty="0">
                <a:latin typeface="Alef" panose="00000500000000000000" pitchFamily="2" charset="-79"/>
                <a:cs typeface="Alef" panose="00000500000000000000" pitchFamily="2" charset="-79"/>
              </a:rPr>
              <a:t>– מחזיק/ת תחום רישוי העסק ברשות.</a:t>
            </a:r>
          </a:p>
          <a:p>
            <a:pPr marL="0" indent="0" algn="r" rtl="1" fontAlgn="auto">
              <a:spcAft>
                <a:spcPts val="0"/>
              </a:spcAft>
              <a:buFont typeface="Arial" panose="020B0604020202020204" pitchFamily="34" charset="0"/>
              <a:buNone/>
              <a:defRPr/>
            </a:pPr>
            <a:r>
              <a:rPr lang="he-IL" sz="2800" b="1" dirty="0">
                <a:latin typeface="Alef" panose="00000500000000000000" pitchFamily="2" charset="-79"/>
                <a:cs typeface="Alef" panose="00000500000000000000" pitchFamily="2" charset="-79"/>
              </a:rPr>
              <a:t>השלב האחרון </a:t>
            </a:r>
            <a:r>
              <a:rPr lang="he-IL" sz="2800" dirty="0">
                <a:latin typeface="Alef" panose="00000500000000000000" pitchFamily="2" charset="-79"/>
                <a:cs typeface="Alef" panose="00000500000000000000" pitchFamily="2" charset="-79"/>
              </a:rPr>
              <a:t>– חתימת ראש/ת הרשות על רישוי העסק הסופי למחנה.</a:t>
            </a:r>
          </a:p>
        </p:txBody>
      </p:sp>
    </p:spTree>
    <p:extLst>
      <p:ext uri="{BB962C8B-B14F-4D97-AF65-F5344CB8AC3E}">
        <p14:creationId xmlns:p14="http://schemas.microsoft.com/office/powerpoint/2010/main" val="2664788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71BC4E70-73E6-7934-EEA7-2AB13F1F2867}"/>
              </a:ext>
            </a:extLst>
          </p:cNvPr>
          <p:cNvPicPr>
            <a:picLocks noChangeAspect="1"/>
          </p:cNvPicPr>
          <p:nvPr/>
        </p:nvPicPr>
        <p:blipFill>
          <a:blip r:embed="rId2"/>
          <a:stretch>
            <a:fillRect/>
          </a:stretch>
        </p:blipFill>
        <p:spPr>
          <a:xfrm>
            <a:off x="0" y="0"/>
            <a:ext cx="9144000" cy="6858000"/>
          </a:xfrm>
          <a:prstGeom prst="rect">
            <a:avLst/>
          </a:prstGeom>
        </p:spPr>
      </p:pic>
      <p:grpSp>
        <p:nvGrpSpPr>
          <p:cNvPr id="7" name="קבוצה 6">
            <a:extLst>
              <a:ext uri="{FF2B5EF4-FFF2-40B4-BE49-F238E27FC236}">
                <a16:creationId xmlns:a16="http://schemas.microsoft.com/office/drawing/2014/main" id="{5ABC0AC0-FD80-2D02-4901-400141D07B53}"/>
              </a:ext>
            </a:extLst>
          </p:cNvPr>
          <p:cNvGrpSpPr/>
          <p:nvPr/>
        </p:nvGrpSpPr>
        <p:grpSpPr>
          <a:xfrm>
            <a:off x="4930937" y="777240"/>
            <a:ext cx="3744398" cy="5303520"/>
            <a:chOff x="2699801" y="777240"/>
            <a:chExt cx="3744398" cy="5303520"/>
          </a:xfrm>
        </p:grpSpPr>
        <p:pic>
          <p:nvPicPr>
            <p:cNvPr id="3" name="תמונה 2">
              <a:extLst>
                <a:ext uri="{FF2B5EF4-FFF2-40B4-BE49-F238E27FC236}">
                  <a16:creationId xmlns:a16="http://schemas.microsoft.com/office/drawing/2014/main" id="{766F357C-67F7-BB1D-66C8-A7198DF68F1D}"/>
                </a:ext>
              </a:extLst>
            </p:cNvPr>
            <p:cNvPicPr>
              <a:picLocks noChangeAspect="1"/>
            </p:cNvPicPr>
            <p:nvPr/>
          </p:nvPicPr>
          <p:blipFill>
            <a:blip r:embed="rId3"/>
            <a:stretch>
              <a:fillRect/>
            </a:stretch>
          </p:blipFill>
          <p:spPr>
            <a:xfrm>
              <a:off x="2699801" y="777240"/>
              <a:ext cx="3744398" cy="530352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מלבן 4">
              <a:extLst>
                <a:ext uri="{FF2B5EF4-FFF2-40B4-BE49-F238E27FC236}">
                  <a16:creationId xmlns:a16="http://schemas.microsoft.com/office/drawing/2014/main" id="{306C32F0-8141-0535-1EA6-831AF10225DA}"/>
                </a:ext>
              </a:extLst>
            </p:cNvPr>
            <p:cNvSpPr/>
            <p:nvPr/>
          </p:nvSpPr>
          <p:spPr>
            <a:xfrm>
              <a:off x="4434840" y="3291840"/>
              <a:ext cx="338328" cy="1371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מלבן 5">
              <a:extLst>
                <a:ext uri="{FF2B5EF4-FFF2-40B4-BE49-F238E27FC236}">
                  <a16:creationId xmlns:a16="http://schemas.microsoft.com/office/drawing/2014/main" id="{C7699AA3-9530-7594-BB98-7E68AB5F5B6D}"/>
                </a:ext>
              </a:extLst>
            </p:cNvPr>
            <p:cNvSpPr/>
            <p:nvPr/>
          </p:nvSpPr>
          <p:spPr>
            <a:xfrm>
              <a:off x="2840736" y="3267456"/>
              <a:ext cx="432816" cy="13716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graphicFrame>
        <p:nvGraphicFramePr>
          <p:cNvPr id="9" name="טבלה 9">
            <a:extLst>
              <a:ext uri="{FF2B5EF4-FFF2-40B4-BE49-F238E27FC236}">
                <a16:creationId xmlns:a16="http://schemas.microsoft.com/office/drawing/2014/main" id="{2358F0AB-17B4-DE34-8D13-C9029DBAD0F0}"/>
              </a:ext>
            </a:extLst>
          </p:cNvPr>
          <p:cNvGraphicFramePr>
            <a:graphicFrameLocks noGrp="1"/>
          </p:cNvGraphicFramePr>
          <p:nvPr>
            <p:extLst>
              <p:ext uri="{D42A27DB-BD31-4B8C-83A1-F6EECF244321}">
                <p14:modId xmlns:p14="http://schemas.microsoft.com/office/powerpoint/2010/main" val="44778206"/>
              </p:ext>
            </p:extLst>
          </p:nvPr>
        </p:nvGraphicFramePr>
        <p:xfrm>
          <a:off x="182878" y="745746"/>
          <a:ext cx="4389122" cy="1990935"/>
        </p:xfrm>
        <a:graphic>
          <a:graphicData uri="http://schemas.openxmlformats.org/drawingml/2006/table">
            <a:tbl>
              <a:tblPr rtl="1" firstRow="1" bandRow="1">
                <a:tableStyleId>{5C22544A-7EE6-4342-B048-85BDC9FD1C3A}</a:tableStyleId>
              </a:tblPr>
              <a:tblGrid>
                <a:gridCol w="2615183">
                  <a:extLst>
                    <a:ext uri="{9D8B030D-6E8A-4147-A177-3AD203B41FA5}">
                      <a16:colId xmlns:a16="http://schemas.microsoft.com/office/drawing/2014/main" val="1507603561"/>
                    </a:ext>
                  </a:extLst>
                </a:gridCol>
                <a:gridCol w="1773939">
                  <a:extLst>
                    <a:ext uri="{9D8B030D-6E8A-4147-A177-3AD203B41FA5}">
                      <a16:colId xmlns:a16="http://schemas.microsoft.com/office/drawing/2014/main" val="277149306"/>
                    </a:ext>
                  </a:extLst>
                </a:gridCol>
              </a:tblGrid>
              <a:tr h="398187">
                <a:tc>
                  <a:txBody>
                    <a:bodyPr/>
                    <a:lstStyle/>
                    <a:p>
                      <a:pPr rtl="1"/>
                      <a:r>
                        <a:rPr lang="he-IL" dirty="0">
                          <a:latin typeface="Alef" panose="00000500000000000000" pitchFamily="2" charset="-79"/>
                          <a:cs typeface="Alef" panose="00000500000000000000" pitchFamily="2" charset="-79"/>
                        </a:rPr>
                        <a:t>הרשות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latin typeface="Alef" panose="00000500000000000000" pitchFamily="2" charset="-79"/>
                          <a:cs typeface="Alef" panose="00000500000000000000" pitchFamily="2" charset="-79"/>
                        </a:rPr>
                        <a:t>היער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0218290"/>
                  </a:ext>
                </a:extLst>
              </a:tr>
              <a:tr h="398187">
                <a:tc>
                  <a:txBody>
                    <a:bodyPr/>
                    <a:lstStyle/>
                    <a:p>
                      <a:pPr rtl="1"/>
                      <a:r>
                        <a:rPr lang="he-IL" dirty="0">
                          <a:latin typeface="Alef" panose="00000500000000000000" pitchFamily="2" charset="-79"/>
                          <a:cs typeface="Alef" panose="00000500000000000000" pitchFamily="2" charset="-79"/>
                        </a:rPr>
                        <a:t>מועצה אזורית מטה יהודה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latin typeface="Alef" panose="00000500000000000000" pitchFamily="2" charset="-79"/>
                          <a:cs typeface="Alef" panose="00000500000000000000" pitchFamily="2" charset="-79"/>
                        </a:rPr>
                        <a:t>מגינים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9503282"/>
                  </a:ext>
                </a:extLst>
              </a:tr>
              <a:tr h="398187">
                <a:tc>
                  <a:txBody>
                    <a:bodyPr/>
                    <a:lstStyle/>
                    <a:p>
                      <a:pPr rtl="1"/>
                      <a:r>
                        <a:rPr lang="he-IL" dirty="0">
                          <a:latin typeface="Alef" panose="00000500000000000000" pitchFamily="2" charset="-79"/>
                          <a:cs typeface="Alef" panose="00000500000000000000" pitchFamily="2" charset="-79"/>
                        </a:rPr>
                        <a:t>מועצה אזורית יזרעאל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latin typeface="Alef" panose="00000500000000000000" pitchFamily="2" charset="-79"/>
                          <a:cs typeface="Alef" panose="00000500000000000000" pitchFamily="2" charset="-79"/>
                        </a:rPr>
                        <a:t>סוללים וציפורי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0328397"/>
                  </a:ext>
                </a:extLst>
              </a:tr>
              <a:tr h="398187">
                <a:tc>
                  <a:txBody>
                    <a:bodyPr/>
                    <a:lstStyle/>
                    <a:p>
                      <a:pPr rtl="1"/>
                      <a:r>
                        <a:rPr lang="he-IL" dirty="0">
                          <a:latin typeface="Alef" panose="00000500000000000000" pitchFamily="2" charset="-79"/>
                          <a:cs typeface="Alef" panose="00000500000000000000" pitchFamily="2" charset="-79"/>
                        </a:rPr>
                        <a:t>מועצה אזורית מרום הגליל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latin typeface="Alef" panose="00000500000000000000" pitchFamily="2" charset="-79"/>
                          <a:cs typeface="Alef" panose="00000500000000000000" pitchFamily="2" charset="-79"/>
                        </a:rPr>
                        <a:t>עכברה ולימונים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7167349"/>
                  </a:ext>
                </a:extLst>
              </a:tr>
              <a:tr h="398187">
                <a:tc>
                  <a:txBody>
                    <a:bodyPr/>
                    <a:lstStyle/>
                    <a:p>
                      <a:pPr rtl="1"/>
                      <a:r>
                        <a:rPr lang="he-IL" dirty="0">
                          <a:latin typeface="Alef" panose="00000500000000000000" pitchFamily="2" charset="-79"/>
                          <a:cs typeface="Alef" panose="00000500000000000000" pitchFamily="2" charset="-79"/>
                        </a:rPr>
                        <a:t>עיריית צפת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latin typeface="Alef" panose="00000500000000000000" pitchFamily="2" charset="-79"/>
                          <a:cs typeface="Alef" panose="00000500000000000000" pitchFamily="2" charset="-79"/>
                        </a:rPr>
                        <a:t>תאנים (עין כובס)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1017760"/>
                  </a:ext>
                </a:extLst>
              </a:tr>
            </a:tbl>
          </a:graphicData>
        </a:graphic>
      </p:graphicFrame>
      <p:sp>
        <p:nvSpPr>
          <p:cNvPr id="10" name="תיבת טקסט 9">
            <a:extLst>
              <a:ext uri="{FF2B5EF4-FFF2-40B4-BE49-F238E27FC236}">
                <a16:creationId xmlns:a16="http://schemas.microsoft.com/office/drawing/2014/main" id="{A8EA25B3-1CF4-4CE5-26A0-45116106A2EA}"/>
              </a:ext>
            </a:extLst>
          </p:cNvPr>
          <p:cNvSpPr txBox="1"/>
          <p:nvPr/>
        </p:nvSpPr>
        <p:spPr>
          <a:xfrm>
            <a:off x="182878" y="2967158"/>
            <a:ext cx="4498848" cy="2862322"/>
          </a:xfrm>
          <a:prstGeom prst="rect">
            <a:avLst/>
          </a:prstGeom>
          <a:noFill/>
        </p:spPr>
        <p:txBody>
          <a:bodyPr wrap="square" rtlCol="1">
            <a:spAutoFit/>
          </a:bodyPr>
          <a:lstStyle/>
          <a:p>
            <a:pPr algn="ctr" rtl="1"/>
            <a:r>
              <a:rPr lang="he-IL" sz="2400" b="1" dirty="0">
                <a:latin typeface="Alef" panose="00000500000000000000" pitchFamily="2" charset="-79"/>
                <a:cs typeface="Alef" panose="00000500000000000000" pitchFamily="2" charset="-79"/>
              </a:rPr>
              <a:t>הרישוי מוגש לכל תקופת הפעילות ביער (2/3 מחזורים), עבור כל ההנהגות הפעילות ביער.</a:t>
            </a:r>
          </a:p>
          <a:p>
            <a:pPr algn="r" rtl="1"/>
            <a:endParaRPr lang="he-IL" dirty="0">
              <a:latin typeface="Alef" panose="00000500000000000000" pitchFamily="2" charset="-79"/>
              <a:cs typeface="Alef" panose="00000500000000000000" pitchFamily="2" charset="-79"/>
            </a:endParaRPr>
          </a:p>
          <a:p>
            <a:pPr algn="r" rtl="1"/>
            <a:r>
              <a:rPr lang="he-IL" b="1" dirty="0">
                <a:latin typeface="Alef" panose="00000500000000000000" pitchFamily="2" charset="-79"/>
                <a:cs typeface="Alef" panose="00000500000000000000" pitchFamily="2" charset="-79"/>
              </a:rPr>
              <a:t>הבקשה לרישוי כוללת מספר נקודות קריטיות:</a:t>
            </a:r>
          </a:p>
          <a:p>
            <a:pPr marL="342900" indent="-342900" algn="r" rtl="1">
              <a:buAutoNum type="arabicPeriod"/>
            </a:pPr>
            <a:r>
              <a:rPr lang="he-IL" dirty="0">
                <a:latin typeface="Alef" panose="00000500000000000000" pitchFamily="2" charset="-79"/>
                <a:cs typeface="Alef" panose="00000500000000000000" pitchFamily="2" charset="-79"/>
              </a:rPr>
              <a:t>מספר המשתתפים/</a:t>
            </a:r>
            <a:r>
              <a:rPr lang="he-IL" dirty="0" err="1">
                <a:latin typeface="Alef" panose="00000500000000000000" pitchFamily="2" charset="-79"/>
                <a:cs typeface="Alef" panose="00000500000000000000" pitchFamily="2" charset="-79"/>
              </a:rPr>
              <a:t>ות</a:t>
            </a:r>
            <a:r>
              <a:rPr lang="he-IL" dirty="0">
                <a:latin typeface="Alef" panose="00000500000000000000" pitchFamily="2" charset="-79"/>
                <a:cs typeface="Alef" panose="00000500000000000000" pitchFamily="2" charset="-79"/>
              </a:rPr>
              <a:t> (מקס').</a:t>
            </a:r>
          </a:p>
          <a:p>
            <a:pPr marL="342900" indent="-342900" algn="r" rtl="1">
              <a:buAutoNum type="arabicPeriod"/>
            </a:pPr>
            <a:r>
              <a:rPr lang="he-IL" dirty="0">
                <a:latin typeface="Alef" panose="00000500000000000000" pitchFamily="2" charset="-79"/>
                <a:cs typeface="Alef" panose="00000500000000000000" pitchFamily="2" charset="-79"/>
              </a:rPr>
              <a:t>הפריט בחוק אשר לאורו ייקבע מתן הרישוי</a:t>
            </a:r>
          </a:p>
          <a:p>
            <a:pPr marL="342900" indent="-342900" algn="r" rtl="1">
              <a:buAutoNum type="arabicPeriod"/>
            </a:pPr>
            <a:r>
              <a:rPr lang="he-IL" dirty="0">
                <a:latin typeface="Alef" panose="00000500000000000000" pitchFamily="2" charset="-79"/>
                <a:cs typeface="Alef" panose="00000500000000000000" pitchFamily="2" charset="-79"/>
              </a:rPr>
              <a:t>תאריכים</a:t>
            </a:r>
          </a:p>
          <a:p>
            <a:pPr marL="342900" indent="-342900" algn="r" rtl="1">
              <a:buAutoNum type="arabicPeriod"/>
            </a:pPr>
            <a:r>
              <a:rPr lang="he-IL" dirty="0">
                <a:latin typeface="Alef" panose="00000500000000000000" pitchFamily="2" charset="-79"/>
                <a:cs typeface="Alef" panose="00000500000000000000" pitchFamily="2" charset="-79"/>
              </a:rPr>
              <a:t>פרטי המבקשים</a:t>
            </a:r>
          </a:p>
        </p:txBody>
      </p:sp>
    </p:spTree>
    <p:extLst>
      <p:ext uri="{BB962C8B-B14F-4D97-AF65-F5344CB8AC3E}">
        <p14:creationId xmlns:p14="http://schemas.microsoft.com/office/powerpoint/2010/main" val="3159378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09AD891-A5B8-244C-B986-BCDFB0435D4A}"/>
              </a:ext>
            </a:extLst>
          </p:cNvPr>
          <p:cNvPicPr>
            <a:picLocks noChangeAspect="1"/>
          </p:cNvPicPr>
          <p:nvPr/>
        </p:nvPicPr>
        <p:blipFill>
          <a:blip r:embed="rId2"/>
          <a:stretch>
            <a:fillRect/>
          </a:stretch>
        </p:blipFill>
        <p:spPr>
          <a:xfrm>
            <a:off x="0" y="0"/>
            <a:ext cx="9144000" cy="6858000"/>
          </a:xfrm>
          <a:prstGeom prst="rect">
            <a:avLst/>
          </a:prstGeom>
        </p:spPr>
      </p:pic>
      <p:sp>
        <p:nvSpPr>
          <p:cNvPr id="6" name="תיבת טקסט 5">
            <a:extLst>
              <a:ext uri="{FF2B5EF4-FFF2-40B4-BE49-F238E27FC236}">
                <a16:creationId xmlns:a16="http://schemas.microsoft.com/office/drawing/2014/main" id="{7CDD9DEE-D1FD-C045-BB59-3EE35519570D}"/>
              </a:ext>
            </a:extLst>
          </p:cNvPr>
          <p:cNvSpPr txBox="1"/>
          <p:nvPr/>
        </p:nvSpPr>
        <p:spPr>
          <a:xfrm>
            <a:off x="283779" y="872359"/>
            <a:ext cx="8565931" cy="5078313"/>
          </a:xfrm>
          <a:prstGeom prst="rect">
            <a:avLst/>
          </a:prstGeom>
          <a:noFill/>
        </p:spPr>
        <p:txBody>
          <a:bodyPr wrap="square" rtlCol="1">
            <a:spAutoFit/>
          </a:bodyPr>
          <a:lstStyle/>
          <a:p>
            <a:pPr marL="0" indent="0" algn="ctr" rtl="1" fontAlgn="auto">
              <a:spcAft>
                <a:spcPts val="0"/>
              </a:spcAft>
              <a:buFont typeface="Arial" panose="020B0604020202020204" pitchFamily="34" charset="0"/>
              <a:buNone/>
              <a:defRPr/>
            </a:pPr>
            <a:r>
              <a:rPr lang="he-IL" sz="4000" b="1" dirty="0">
                <a:latin typeface="Alef" panose="00000500000000000000" pitchFamily="2" charset="-79"/>
                <a:cs typeface="Alef" panose="00000500000000000000" pitchFamily="2" charset="-79"/>
              </a:rPr>
              <a:t>הודעה לגורמים הרלוונטיים:</a:t>
            </a:r>
            <a:endParaRPr lang="he-IL" sz="3200" b="1" dirty="0">
              <a:latin typeface="Alef" panose="00000500000000000000" pitchFamily="2" charset="-79"/>
              <a:cs typeface="Alef" panose="00000500000000000000" pitchFamily="2" charset="-79"/>
            </a:endParaRPr>
          </a:p>
          <a:p>
            <a:pPr marL="0" indent="0" algn="ctr" rtl="1" fontAlgn="auto">
              <a:spcAft>
                <a:spcPts val="0"/>
              </a:spcAft>
              <a:buFont typeface="Arial" panose="020B0604020202020204" pitchFamily="34" charset="0"/>
              <a:buNone/>
              <a:defRPr/>
            </a:pPr>
            <a:endParaRPr lang="he-IL" sz="3200" b="1" dirty="0">
              <a:latin typeface="Alef" panose="00000500000000000000" pitchFamily="2" charset="-79"/>
              <a:cs typeface="Alef" panose="00000500000000000000" pitchFamily="2" charset="-79"/>
            </a:endParaRPr>
          </a:p>
          <a:p>
            <a:pPr marL="0" indent="0" algn="r" rtl="1" fontAlgn="auto">
              <a:spcAft>
                <a:spcPts val="0"/>
              </a:spcAft>
              <a:buFont typeface="Arial" panose="020B0604020202020204" pitchFamily="34" charset="0"/>
              <a:buNone/>
              <a:defRPr/>
            </a:pPr>
            <a:r>
              <a:rPr lang="he-IL" sz="2800" dirty="0">
                <a:latin typeface="Alef" panose="00000500000000000000" pitchFamily="2" charset="-79"/>
                <a:cs typeface="Alef" panose="00000500000000000000" pitchFamily="2" charset="-79"/>
              </a:rPr>
              <a:t>הרשות המקומית שולחת הודעה (כמו הפנייה) לגורמים הרלוונטיים על פי החוק והתקנות, ובהתאם אלה מתחילים בתהליך. מדובר בגורמים אשר מבצעים רגולציה (אסדרה = הסדרה של מערך החיים הכולל במדינה).</a:t>
            </a:r>
          </a:p>
          <a:p>
            <a:pPr marL="0" indent="0" algn="r" rtl="1" fontAlgn="auto">
              <a:spcAft>
                <a:spcPts val="0"/>
              </a:spcAft>
              <a:buFont typeface="Arial" panose="020B0604020202020204" pitchFamily="34" charset="0"/>
              <a:buNone/>
              <a:defRPr/>
            </a:pPr>
            <a:endParaRPr lang="he-IL" sz="2800" dirty="0">
              <a:latin typeface="Alef" panose="00000500000000000000" pitchFamily="2" charset="-79"/>
              <a:cs typeface="Alef" panose="00000500000000000000" pitchFamily="2" charset="-79"/>
            </a:endParaRPr>
          </a:p>
          <a:p>
            <a:pPr marL="0" indent="0" algn="r" rtl="1" fontAlgn="auto">
              <a:spcAft>
                <a:spcPts val="0"/>
              </a:spcAft>
              <a:buFont typeface="Arial" panose="020B0604020202020204" pitchFamily="34" charset="0"/>
              <a:buNone/>
              <a:defRPr/>
            </a:pPr>
            <a:r>
              <a:rPr lang="he-IL" sz="2800" dirty="0">
                <a:latin typeface="Alef" panose="00000500000000000000" pitchFamily="2" charset="-79"/>
                <a:cs typeface="Alef" panose="00000500000000000000" pitchFamily="2" charset="-79"/>
              </a:rPr>
              <a:t>בהתאם מול כל גורם מתבצע תהליך, חלקו מתחיל עוד טרם הפנייה לרשות, וחלקו מותנע לאחר הפנייה.</a:t>
            </a:r>
          </a:p>
          <a:p>
            <a:pPr marL="0" indent="0" algn="r" rtl="1" fontAlgn="auto">
              <a:spcAft>
                <a:spcPts val="0"/>
              </a:spcAft>
              <a:buFont typeface="Arial" panose="020B0604020202020204" pitchFamily="34" charset="0"/>
              <a:buNone/>
              <a:defRPr/>
            </a:pPr>
            <a:endParaRPr lang="he-IL" sz="2800" dirty="0">
              <a:latin typeface="Alef" panose="00000500000000000000" pitchFamily="2" charset="-79"/>
              <a:cs typeface="Alef" panose="00000500000000000000" pitchFamily="2" charset="-79"/>
            </a:endParaRPr>
          </a:p>
          <a:p>
            <a:pPr marL="0" indent="0" algn="r" rtl="1" fontAlgn="auto">
              <a:spcAft>
                <a:spcPts val="0"/>
              </a:spcAft>
              <a:buFont typeface="Arial" panose="020B0604020202020204" pitchFamily="34" charset="0"/>
              <a:buNone/>
              <a:defRPr/>
            </a:pPr>
            <a:r>
              <a:rPr lang="he-IL" sz="2800" dirty="0">
                <a:latin typeface="Alef" panose="00000500000000000000" pitchFamily="2" charset="-79"/>
                <a:cs typeface="Alef" panose="00000500000000000000" pitchFamily="2" charset="-79"/>
              </a:rPr>
              <a:t> </a:t>
            </a:r>
          </a:p>
        </p:txBody>
      </p:sp>
    </p:spTree>
    <p:extLst>
      <p:ext uri="{BB962C8B-B14F-4D97-AF65-F5344CB8AC3E}">
        <p14:creationId xmlns:p14="http://schemas.microsoft.com/office/powerpoint/2010/main" val="4066533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0BADA58F-E884-99F6-A14D-FB8E7009389B}"/>
              </a:ext>
            </a:extLst>
          </p:cNvPr>
          <p:cNvPicPr>
            <a:picLocks noChangeAspect="1"/>
          </p:cNvPicPr>
          <p:nvPr/>
        </p:nvPicPr>
        <p:blipFill>
          <a:blip r:embed="rId2"/>
          <a:stretch>
            <a:fillRect/>
          </a:stretch>
        </p:blipFill>
        <p:spPr>
          <a:xfrm>
            <a:off x="0" y="0"/>
            <a:ext cx="9144000" cy="6858000"/>
          </a:xfrm>
          <a:prstGeom prst="rect">
            <a:avLst/>
          </a:prstGeom>
        </p:spPr>
      </p:pic>
      <p:pic>
        <p:nvPicPr>
          <p:cNvPr id="4" name="תמונה 3" descr="תמונה שמכילה טקסט&#10;&#10;התיאור נוצר באופן אוטומטי">
            <a:extLst>
              <a:ext uri="{FF2B5EF4-FFF2-40B4-BE49-F238E27FC236}">
                <a16:creationId xmlns:a16="http://schemas.microsoft.com/office/drawing/2014/main" id="{66272031-F3EE-3F34-3F33-82A701FED476}"/>
              </a:ext>
            </a:extLst>
          </p:cNvPr>
          <p:cNvPicPr>
            <a:picLocks noChangeAspect="1"/>
          </p:cNvPicPr>
          <p:nvPr/>
        </p:nvPicPr>
        <p:blipFill rotWithShape="1">
          <a:blip r:embed="rId3"/>
          <a:srcRect l="3265" t="3986" r="13779" b="7491"/>
          <a:stretch/>
        </p:blipFill>
        <p:spPr>
          <a:xfrm>
            <a:off x="4892510" y="742361"/>
            <a:ext cx="3940593" cy="5606628"/>
          </a:xfrm>
          <a:prstGeom prst="rect">
            <a:avLst/>
          </a:prstGeom>
          <a:ln w="127000" cap="sq">
            <a:solidFill>
              <a:srgbClr val="000000"/>
            </a:solidFill>
            <a:miter lim="800000"/>
          </a:ln>
          <a:effectLst>
            <a:outerShdw blurRad="57150" dist="50800" dir="2700000" algn="tl" rotWithShape="0">
              <a:srgbClr val="000000">
                <a:alpha val="40000"/>
              </a:srgbClr>
            </a:outerShdw>
          </a:effectLst>
        </p:spPr>
      </p:pic>
      <p:graphicFrame>
        <p:nvGraphicFramePr>
          <p:cNvPr id="5" name="טבלה 9">
            <a:extLst>
              <a:ext uri="{FF2B5EF4-FFF2-40B4-BE49-F238E27FC236}">
                <a16:creationId xmlns:a16="http://schemas.microsoft.com/office/drawing/2014/main" id="{D685EC6F-D843-2FFA-6142-8D9EEABC9DD4}"/>
              </a:ext>
            </a:extLst>
          </p:cNvPr>
          <p:cNvGraphicFramePr>
            <a:graphicFrameLocks noGrp="1"/>
          </p:cNvGraphicFramePr>
          <p:nvPr>
            <p:extLst>
              <p:ext uri="{D42A27DB-BD31-4B8C-83A1-F6EECF244321}">
                <p14:modId xmlns:p14="http://schemas.microsoft.com/office/powerpoint/2010/main" val="1576051260"/>
              </p:ext>
            </p:extLst>
          </p:nvPr>
        </p:nvGraphicFramePr>
        <p:xfrm>
          <a:off x="182879" y="636018"/>
          <a:ext cx="4389121" cy="5766566"/>
        </p:xfrm>
        <a:graphic>
          <a:graphicData uri="http://schemas.openxmlformats.org/drawingml/2006/table">
            <a:tbl>
              <a:tblPr rtl="1" firstRow="1" bandRow="1">
                <a:tableStyleId>{5C22544A-7EE6-4342-B048-85BDC9FD1C3A}</a:tableStyleId>
              </a:tblPr>
              <a:tblGrid>
                <a:gridCol w="1143000">
                  <a:extLst>
                    <a:ext uri="{9D8B030D-6E8A-4147-A177-3AD203B41FA5}">
                      <a16:colId xmlns:a16="http://schemas.microsoft.com/office/drawing/2014/main" val="1507603561"/>
                    </a:ext>
                  </a:extLst>
                </a:gridCol>
                <a:gridCol w="1389888">
                  <a:extLst>
                    <a:ext uri="{9D8B030D-6E8A-4147-A177-3AD203B41FA5}">
                      <a16:colId xmlns:a16="http://schemas.microsoft.com/office/drawing/2014/main" val="3452344139"/>
                    </a:ext>
                  </a:extLst>
                </a:gridCol>
                <a:gridCol w="1856233">
                  <a:extLst>
                    <a:ext uri="{9D8B030D-6E8A-4147-A177-3AD203B41FA5}">
                      <a16:colId xmlns:a16="http://schemas.microsoft.com/office/drawing/2014/main" val="277149306"/>
                    </a:ext>
                  </a:extLst>
                </a:gridCol>
              </a:tblGrid>
              <a:tr h="398187">
                <a:tc>
                  <a:txBody>
                    <a:bodyPr/>
                    <a:lstStyle/>
                    <a:p>
                      <a:pPr rtl="1"/>
                      <a:r>
                        <a:rPr lang="he-IL" dirty="0">
                          <a:latin typeface="Alef" panose="00000500000000000000" pitchFamily="2" charset="-79"/>
                          <a:cs typeface="Alef" panose="00000500000000000000" pitchFamily="2" charset="-79"/>
                        </a:rPr>
                        <a:t>הרגולטור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latin typeface="Alef" panose="00000500000000000000" pitchFamily="2" charset="-79"/>
                          <a:cs typeface="Alef" panose="00000500000000000000" pitchFamily="2" charset="-79"/>
                        </a:rPr>
                        <a:t>המרחב/נפה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dirty="0">
                          <a:latin typeface="Alef" panose="00000500000000000000" pitchFamily="2" charset="-79"/>
                          <a:cs typeface="Alef" panose="00000500000000000000" pitchFamily="2" charset="-79"/>
                        </a:rPr>
                        <a:t>היער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0218290"/>
                  </a:ext>
                </a:extLst>
              </a:tr>
              <a:tr h="398187">
                <a:tc rowSpan="3">
                  <a:txBody>
                    <a:bodyPr/>
                    <a:lstStyle/>
                    <a:p>
                      <a:pPr rtl="1"/>
                      <a:r>
                        <a:rPr lang="he-IL" dirty="0">
                          <a:latin typeface="Alef" panose="00000500000000000000" pitchFamily="2" charset="-79"/>
                          <a:cs typeface="Alef" panose="00000500000000000000" pitchFamily="2" charset="-79"/>
                        </a:rPr>
                        <a:t>כיבוי אש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he-IL" dirty="0">
                          <a:latin typeface="Alef" panose="00000500000000000000" pitchFamily="2" charset="-79"/>
                          <a:cs typeface="Alef" panose="00000500000000000000" pitchFamily="2" charset="-79"/>
                        </a:rPr>
                        <a:t>בית שמש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he-IL" dirty="0">
                          <a:latin typeface="Alef" panose="00000500000000000000" pitchFamily="2" charset="-79"/>
                          <a:cs typeface="Alef" panose="00000500000000000000" pitchFamily="2" charset="-79"/>
                        </a:rPr>
                        <a:t>מגינים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9503282"/>
                  </a:ext>
                </a:extLst>
              </a:tr>
              <a:tr h="398187">
                <a:tc vMerge="1">
                  <a:txBody>
                    <a:bodyPr/>
                    <a:lstStyle/>
                    <a:p>
                      <a:pPr rtl="1"/>
                      <a:endParaRPr lang="he-IL" dirty="0">
                        <a:latin typeface="Alef" panose="00000500000000000000" pitchFamily="2" charset="-79"/>
                        <a:cs typeface="Alef"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he-IL" dirty="0">
                          <a:latin typeface="Alef" panose="00000500000000000000" pitchFamily="2" charset="-79"/>
                          <a:cs typeface="Alef" panose="00000500000000000000" pitchFamily="2" charset="-79"/>
                        </a:rPr>
                        <a:t>נצרת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he-IL" dirty="0">
                          <a:latin typeface="Alef" panose="00000500000000000000" pitchFamily="2" charset="-79"/>
                          <a:cs typeface="Alef" panose="00000500000000000000" pitchFamily="2" charset="-79"/>
                        </a:rPr>
                        <a:t>סוללים וציפורי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0328397"/>
                  </a:ext>
                </a:extLst>
              </a:tr>
              <a:tr h="914401">
                <a:tc vMerge="1">
                  <a:txBody>
                    <a:bodyPr/>
                    <a:lstStyle/>
                    <a:p>
                      <a:pPr rtl="1"/>
                      <a:endParaRPr lang="he-IL" dirty="0">
                        <a:latin typeface="Alef" panose="00000500000000000000" pitchFamily="2" charset="-79"/>
                        <a:cs typeface="Alef"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he-IL" dirty="0">
                          <a:latin typeface="Alef" panose="00000500000000000000" pitchFamily="2" charset="-79"/>
                          <a:cs typeface="Alef" panose="00000500000000000000" pitchFamily="2" charset="-79"/>
                        </a:rPr>
                        <a:t>גליל וגולן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he-IL" dirty="0">
                          <a:latin typeface="Alef" panose="00000500000000000000" pitchFamily="2" charset="-79"/>
                          <a:cs typeface="Alef" panose="00000500000000000000" pitchFamily="2" charset="-79"/>
                        </a:rPr>
                        <a:t>עכברה, לימונים ועין כובס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7167349"/>
                  </a:ext>
                </a:extLst>
              </a:tr>
              <a:tr h="914401">
                <a:tc rowSpan="3">
                  <a:txBody>
                    <a:bodyPr/>
                    <a:lstStyle/>
                    <a:p>
                      <a:pPr rtl="1"/>
                      <a:r>
                        <a:rPr lang="he-IL" dirty="0">
                          <a:latin typeface="Alef" panose="00000500000000000000" pitchFamily="2" charset="-79"/>
                          <a:cs typeface="Alef" panose="00000500000000000000" pitchFamily="2" charset="-79"/>
                        </a:rPr>
                        <a:t>משרד הבריאות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he-IL" dirty="0">
                          <a:latin typeface="Alef" panose="00000500000000000000" pitchFamily="2" charset="-79"/>
                          <a:cs typeface="Alef" panose="00000500000000000000" pitchFamily="2" charset="-79"/>
                        </a:rPr>
                        <a:t>ירושלים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he-IL" dirty="0">
                          <a:latin typeface="Alef" panose="00000500000000000000" pitchFamily="2" charset="-79"/>
                          <a:cs typeface="Alef" panose="00000500000000000000" pitchFamily="2" charset="-79"/>
                        </a:rPr>
                        <a:t>מגינים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67400"/>
                  </a:ext>
                </a:extLst>
              </a:tr>
              <a:tr h="914401">
                <a:tc vMerge="1">
                  <a:txBody>
                    <a:bodyPr/>
                    <a:lstStyle/>
                    <a:p>
                      <a:pPr rtl="1"/>
                      <a:endParaRPr lang="he-IL" dirty="0">
                        <a:latin typeface="Alef" panose="00000500000000000000" pitchFamily="2" charset="-79"/>
                        <a:cs typeface="Alef"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he-IL" dirty="0">
                          <a:latin typeface="Alef" panose="00000500000000000000" pitchFamily="2" charset="-79"/>
                          <a:cs typeface="Alef" panose="00000500000000000000" pitchFamily="2" charset="-79"/>
                        </a:rPr>
                        <a:t>צפון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he-IL" dirty="0">
                          <a:latin typeface="Alef" panose="00000500000000000000" pitchFamily="2" charset="-79"/>
                          <a:cs typeface="Alef" panose="00000500000000000000" pitchFamily="2" charset="-79"/>
                        </a:rPr>
                        <a:t>סוללים וציפורי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3553619"/>
                  </a:ext>
                </a:extLst>
              </a:tr>
              <a:tr h="914401">
                <a:tc vMerge="1">
                  <a:txBody>
                    <a:bodyPr/>
                    <a:lstStyle/>
                    <a:p>
                      <a:pPr rtl="1"/>
                      <a:endParaRPr lang="he-IL" dirty="0">
                        <a:latin typeface="Alef" panose="00000500000000000000" pitchFamily="2" charset="-79"/>
                        <a:cs typeface="Alef"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he-IL" dirty="0">
                          <a:latin typeface="Alef" panose="00000500000000000000" pitchFamily="2" charset="-79"/>
                          <a:cs typeface="Alef" panose="00000500000000000000" pitchFamily="2" charset="-79"/>
                        </a:rPr>
                        <a:t>צפת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1"/>
                      <a:r>
                        <a:rPr lang="he-IL" dirty="0">
                          <a:latin typeface="Alef" panose="00000500000000000000" pitchFamily="2" charset="-79"/>
                          <a:cs typeface="Alef" panose="00000500000000000000" pitchFamily="2" charset="-79"/>
                        </a:rPr>
                        <a:t>עכברה, לימונים ועין כובס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3265513"/>
                  </a:ext>
                </a:extLst>
              </a:tr>
              <a:tr h="914401">
                <a:tc>
                  <a:txBody>
                    <a:bodyPr/>
                    <a:lstStyle/>
                    <a:p>
                      <a:pPr rtl="1"/>
                      <a:r>
                        <a:rPr lang="he-IL" dirty="0">
                          <a:latin typeface="Alef" panose="00000500000000000000" pitchFamily="2" charset="-79"/>
                          <a:cs typeface="Alef" panose="00000500000000000000" pitchFamily="2" charset="-79"/>
                        </a:rPr>
                        <a:t>משטרת ישראל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rtl="1"/>
                      <a:r>
                        <a:rPr lang="he-IL" dirty="0">
                          <a:latin typeface="Alef" panose="00000500000000000000" pitchFamily="2" charset="-79"/>
                          <a:cs typeface="Alef" panose="00000500000000000000" pitchFamily="2" charset="-79"/>
                        </a:rPr>
                        <a:t>מקבלים יידוע בלבד, אינם נדרשים לחתום על דבר.</a:t>
                      </a:r>
                    </a:p>
                    <a:p>
                      <a:pPr rtl="1"/>
                      <a:r>
                        <a:rPr lang="he-IL" dirty="0">
                          <a:latin typeface="Alef" panose="00000500000000000000" pitchFamily="2" charset="-79"/>
                          <a:cs typeface="Alef" panose="00000500000000000000" pitchFamily="2" charset="-79"/>
                        </a:rPr>
                        <a:t>התחנה הרלוונטית לכל יער.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rtl="1"/>
                      <a:endParaRPr lang="he-IL" dirty="0">
                        <a:latin typeface="Alef" panose="00000500000000000000" pitchFamily="2" charset="-79"/>
                        <a:cs typeface="Alef"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2597557"/>
                  </a:ext>
                </a:extLst>
              </a:tr>
            </a:tbl>
          </a:graphicData>
        </a:graphic>
      </p:graphicFrame>
    </p:spTree>
    <p:extLst>
      <p:ext uri="{BB962C8B-B14F-4D97-AF65-F5344CB8AC3E}">
        <p14:creationId xmlns:p14="http://schemas.microsoft.com/office/powerpoint/2010/main" val="1524191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09AD891-A5B8-244C-B986-BCDFB0435D4A}"/>
              </a:ext>
            </a:extLst>
          </p:cNvPr>
          <p:cNvPicPr>
            <a:picLocks noChangeAspect="1"/>
          </p:cNvPicPr>
          <p:nvPr/>
        </p:nvPicPr>
        <p:blipFill>
          <a:blip r:embed="rId2"/>
          <a:stretch>
            <a:fillRect/>
          </a:stretch>
        </p:blipFill>
        <p:spPr>
          <a:xfrm>
            <a:off x="0" y="0"/>
            <a:ext cx="9144000" cy="6858000"/>
          </a:xfrm>
          <a:prstGeom prst="rect">
            <a:avLst/>
          </a:prstGeom>
        </p:spPr>
      </p:pic>
      <p:sp>
        <p:nvSpPr>
          <p:cNvPr id="6" name="תיבת טקסט 5">
            <a:extLst>
              <a:ext uri="{FF2B5EF4-FFF2-40B4-BE49-F238E27FC236}">
                <a16:creationId xmlns:a16="http://schemas.microsoft.com/office/drawing/2014/main" id="{7CDD9DEE-D1FD-C045-BB59-3EE35519570D}"/>
              </a:ext>
            </a:extLst>
          </p:cNvPr>
          <p:cNvSpPr txBox="1"/>
          <p:nvPr/>
        </p:nvSpPr>
        <p:spPr>
          <a:xfrm>
            <a:off x="283779" y="872359"/>
            <a:ext cx="8565931" cy="1692771"/>
          </a:xfrm>
          <a:prstGeom prst="rect">
            <a:avLst/>
          </a:prstGeom>
          <a:noFill/>
        </p:spPr>
        <p:txBody>
          <a:bodyPr wrap="square" rtlCol="1">
            <a:spAutoFit/>
          </a:bodyPr>
          <a:lstStyle/>
          <a:p>
            <a:pPr marL="0" indent="0" algn="ctr" rtl="1" fontAlgn="auto">
              <a:spcAft>
                <a:spcPts val="0"/>
              </a:spcAft>
              <a:buFont typeface="Arial" panose="020B0604020202020204" pitchFamily="34" charset="0"/>
              <a:buNone/>
              <a:defRPr/>
            </a:pPr>
            <a:r>
              <a:rPr lang="he-IL" sz="4000" b="1" dirty="0">
                <a:latin typeface="Alef" panose="00000500000000000000" pitchFamily="2" charset="-79"/>
                <a:cs typeface="Alef" panose="00000500000000000000" pitchFamily="2" charset="-79"/>
              </a:rPr>
              <a:t>משרד הבריאות</a:t>
            </a:r>
            <a:endParaRPr lang="he-IL" sz="3200" b="1" dirty="0">
              <a:latin typeface="Alef" panose="00000500000000000000" pitchFamily="2" charset="-79"/>
              <a:cs typeface="Alef" panose="00000500000000000000" pitchFamily="2" charset="-79"/>
            </a:endParaRPr>
          </a:p>
          <a:p>
            <a:pPr marL="0" indent="0" algn="ctr" rtl="1" fontAlgn="auto">
              <a:spcAft>
                <a:spcPts val="0"/>
              </a:spcAft>
              <a:buFont typeface="Arial" panose="020B0604020202020204" pitchFamily="34" charset="0"/>
              <a:buNone/>
              <a:defRPr/>
            </a:pPr>
            <a:endParaRPr lang="he-IL" sz="3200" b="1" dirty="0">
              <a:latin typeface="Alef" panose="00000500000000000000" pitchFamily="2" charset="-79"/>
              <a:cs typeface="Alef" panose="00000500000000000000" pitchFamily="2" charset="-79"/>
            </a:endParaRPr>
          </a:p>
          <a:p>
            <a:pPr marL="0" indent="0" algn="ctr" rtl="1" fontAlgn="auto">
              <a:spcAft>
                <a:spcPts val="0"/>
              </a:spcAft>
              <a:buFont typeface="Arial" panose="020B0604020202020204" pitchFamily="34" charset="0"/>
              <a:buNone/>
              <a:defRPr/>
            </a:pPr>
            <a:endParaRPr lang="he-IL" sz="3200" b="1" dirty="0">
              <a:latin typeface="Alef" panose="00000500000000000000" pitchFamily="2" charset="-79"/>
              <a:cs typeface="Alef" panose="00000500000000000000" pitchFamily="2" charset="-79"/>
            </a:endParaRPr>
          </a:p>
        </p:txBody>
      </p:sp>
      <p:graphicFrame>
        <p:nvGraphicFramePr>
          <p:cNvPr id="3" name="דיאגרמה 2">
            <a:extLst>
              <a:ext uri="{FF2B5EF4-FFF2-40B4-BE49-F238E27FC236}">
                <a16:creationId xmlns:a16="http://schemas.microsoft.com/office/drawing/2014/main" id="{825CA3D2-4EBD-E36E-5604-58FB9B204F0E}"/>
              </a:ext>
            </a:extLst>
          </p:cNvPr>
          <p:cNvGraphicFramePr/>
          <p:nvPr>
            <p:extLst>
              <p:ext uri="{D42A27DB-BD31-4B8C-83A1-F6EECF244321}">
                <p14:modId xmlns:p14="http://schemas.microsoft.com/office/powerpoint/2010/main" val="783786060"/>
              </p:ext>
            </p:extLst>
          </p:nvPr>
        </p:nvGraphicFramePr>
        <p:xfrm>
          <a:off x="1518744" y="170756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0549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F09AD891-A5B8-244C-B986-BCDFB0435D4A}"/>
              </a:ext>
            </a:extLst>
          </p:cNvPr>
          <p:cNvPicPr>
            <a:picLocks noChangeAspect="1"/>
          </p:cNvPicPr>
          <p:nvPr/>
        </p:nvPicPr>
        <p:blipFill>
          <a:blip r:embed="rId2"/>
          <a:stretch>
            <a:fillRect/>
          </a:stretch>
        </p:blipFill>
        <p:spPr>
          <a:xfrm>
            <a:off x="0" y="0"/>
            <a:ext cx="9144000" cy="6858000"/>
          </a:xfrm>
          <a:prstGeom prst="rect">
            <a:avLst/>
          </a:prstGeom>
        </p:spPr>
      </p:pic>
      <p:sp>
        <p:nvSpPr>
          <p:cNvPr id="6" name="תיבת טקסט 5">
            <a:extLst>
              <a:ext uri="{FF2B5EF4-FFF2-40B4-BE49-F238E27FC236}">
                <a16:creationId xmlns:a16="http://schemas.microsoft.com/office/drawing/2014/main" id="{7CDD9DEE-D1FD-C045-BB59-3EE35519570D}"/>
              </a:ext>
            </a:extLst>
          </p:cNvPr>
          <p:cNvSpPr txBox="1"/>
          <p:nvPr/>
        </p:nvSpPr>
        <p:spPr>
          <a:xfrm>
            <a:off x="283778" y="861182"/>
            <a:ext cx="8565931" cy="1692771"/>
          </a:xfrm>
          <a:prstGeom prst="rect">
            <a:avLst/>
          </a:prstGeom>
          <a:noFill/>
        </p:spPr>
        <p:txBody>
          <a:bodyPr wrap="square" rtlCol="1">
            <a:spAutoFit/>
          </a:bodyPr>
          <a:lstStyle/>
          <a:p>
            <a:pPr marL="0" indent="0" algn="ctr" rtl="1" fontAlgn="auto">
              <a:spcAft>
                <a:spcPts val="0"/>
              </a:spcAft>
              <a:buFont typeface="Arial" panose="020B0604020202020204" pitchFamily="34" charset="0"/>
              <a:buNone/>
              <a:defRPr/>
            </a:pPr>
            <a:r>
              <a:rPr lang="he-IL" sz="4000" b="1" dirty="0">
                <a:latin typeface="Alef" panose="00000500000000000000" pitchFamily="2" charset="-79"/>
                <a:cs typeface="Alef" panose="00000500000000000000" pitchFamily="2" charset="-79"/>
              </a:rPr>
              <a:t>כיבוי אש</a:t>
            </a:r>
            <a:endParaRPr lang="he-IL" sz="3200" b="1" dirty="0">
              <a:latin typeface="Alef" panose="00000500000000000000" pitchFamily="2" charset="-79"/>
              <a:cs typeface="Alef" panose="00000500000000000000" pitchFamily="2" charset="-79"/>
            </a:endParaRPr>
          </a:p>
          <a:p>
            <a:pPr marL="0" indent="0" algn="ctr" rtl="1" fontAlgn="auto">
              <a:spcAft>
                <a:spcPts val="0"/>
              </a:spcAft>
              <a:buFont typeface="Arial" panose="020B0604020202020204" pitchFamily="34" charset="0"/>
              <a:buNone/>
              <a:defRPr/>
            </a:pPr>
            <a:endParaRPr lang="he-IL" sz="3200" b="1" dirty="0">
              <a:latin typeface="Alef" panose="00000500000000000000" pitchFamily="2" charset="-79"/>
              <a:cs typeface="Alef" panose="00000500000000000000" pitchFamily="2" charset="-79"/>
            </a:endParaRPr>
          </a:p>
          <a:p>
            <a:pPr marL="0" indent="0" algn="ctr" rtl="1" fontAlgn="auto">
              <a:spcAft>
                <a:spcPts val="0"/>
              </a:spcAft>
              <a:buFont typeface="Arial" panose="020B0604020202020204" pitchFamily="34" charset="0"/>
              <a:buNone/>
              <a:defRPr/>
            </a:pPr>
            <a:endParaRPr lang="he-IL" sz="3200" b="1" dirty="0">
              <a:latin typeface="Alef" panose="00000500000000000000" pitchFamily="2" charset="-79"/>
              <a:cs typeface="Alef" panose="00000500000000000000" pitchFamily="2" charset="-79"/>
            </a:endParaRPr>
          </a:p>
        </p:txBody>
      </p:sp>
      <p:graphicFrame>
        <p:nvGraphicFramePr>
          <p:cNvPr id="3" name="דיאגרמה 2">
            <a:extLst>
              <a:ext uri="{FF2B5EF4-FFF2-40B4-BE49-F238E27FC236}">
                <a16:creationId xmlns:a16="http://schemas.microsoft.com/office/drawing/2014/main" id="{825CA3D2-4EBD-E36E-5604-58FB9B204F0E}"/>
              </a:ext>
            </a:extLst>
          </p:cNvPr>
          <p:cNvGraphicFramePr/>
          <p:nvPr>
            <p:extLst>
              <p:ext uri="{D42A27DB-BD31-4B8C-83A1-F6EECF244321}">
                <p14:modId xmlns:p14="http://schemas.microsoft.com/office/powerpoint/2010/main" val="2755203250"/>
              </p:ext>
            </p:extLst>
          </p:nvPr>
        </p:nvGraphicFramePr>
        <p:xfrm>
          <a:off x="1518743" y="1707567"/>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8579336"/>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870</TotalTime>
  <Words>821</Words>
  <Application>Microsoft Office PowerPoint</Application>
  <PresentationFormat>‫הצגה על המסך (4:3)</PresentationFormat>
  <Paragraphs>189</Paragraphs>
  <Slides>14</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14</vt:i4>
      </vt:variant>
    </vt:vector>
  </HeadingPairs>
  <TitlesOfParts>
    <vt:vector size="19" baseType="lpstr">
      <vt:lpstr>Alef</vt:lpstr>
      <vt:lpstr>Arial</vt:lpstr>
      <vt:lpstr>Calibri</vt:lpstr>
      <vt:lpstr>Calibri Light</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מיכל פרי</dc:creator>
  <cp:lastModifiedBy>אייל שניאור</cp:lastModifiedBy>
  <cp:revision>3</cp:revision>
  <dcterms:created xsi:type="dcterms:W3CDTF">2021-06-06T09:36:39Z</dcterms:created>
  <dcterms:modified xsi:type="dcterms:W3CDTF">2022-06-09T12:27:59Z</dcterms:modified>
</cp:coreProperties>
</file>