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713E32-8E2A-4801-B9C7-9E4929EE5DCB}" v="188" dt="2022-05-26T09:32:38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653" autoAdjust="0"/>
    <p:restoredTop sz="94672"/>
  </p:normalViewPr>
  <p:slideViewPr>
    <p:cSldViewPr snapToGrid="0" snapToObjects="1">
      <p:cViewPr varScale="1">
        <p:scale>
          <a:sx n="105" d="100"/>
          <a:sy n="105" d="100"/>
        </p:scale>
        <p:origin x="13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אייל שניאור" userId="422e7deb-8ced-4ed1-869e-2977480ff62c" providerId="ADAL" clId="{B9713E32-8E2A-4801-B9C7-9E4929EE5DCB}"/>
    <pc:docChg chg="undo custSel addSld delSld modSld sldOrd">
      <pc:chgData name="אייל שניאור" userId="422e7deb-8ced-4ed1-869e-2977480ff62c" providerId="ADAL" clId="{B9713E32-8E2A-4801-B9C7-9E4929EE5DCB}" dt="2022-05-26T09:36:57.715" v="6321" actId="404"/>
      <pc:docMkLst>
        <pc:docMk/>
      </pc:docMkLst>
      <pc:sldChg chg="modSp mod">
        <pc:chgData name="אייל שניאור" userId="422e7deb-8ced-4ed1-869e-2977480ff62c" providerId="ADAL" clId="{B9713E32-8E2A-4801-B9C7-9E4929EE5DCB}" dt="2022-05-26T07:48:01.976" v="79" actId="20577"/>
        <pc:sldMkLst>
          <pc:docMk/>
          <pc:sldMk cId="4137171310" sldId="256"/>
        </pc:sldMkLst>
        <pc:spChg chg="mod">
          <ac:chgData name="אייל שניאור" userId="422e7deb-8ced-4ed1-869e-2977480ff62c" providerId="ADAL" clId="{B9713E32-8E2A-4801-B9C7-9E4929EE5DCB}" dt="2022-05-26T07:48:01.976" v="79" actId="20577"/>
          <ac:spMkLst>
            <pc:docMk/>
            <pc:sldMk cId="4137171310" sldId="256"/>
            <ac:spMk id="6" creationId="{7CDD9DEE-D1FD-C045-BB59-3EE35519570D}"/>
          </ac:spMkLst>
        </pc:spChg>
      </pc:sldChg>
      <pc:sldChg chg="modSp mod">
        <pc:chgData name="אייל שניאור" userId="422e7deb-8ced-4ed1-869e-2977480ff62c" providerId="ADAL" clId="{B9713E32-8E2A-4801-B9C7-9E4929EE5DCB}" dt="2022-05-26T07:57:23.627" v="544" actId="403"/>
        <pc:sldMkLst>
          <pc:docMk/>
          <pc:sldMk cId="1096361027" sldId="257"/>
        </pc:sldMkLst>
        <pc:spChg chg="mod">
          <ac:chgData name="אייל שניאור" userId="422e7deb-8ced-4ed1-869e-2977480ff62c" providerId="ADAL" clId="{B9713E32-8E2A-4801-B9C7-9E4929EE5DCB}" dt="2022-05-26T07:57:23.627" v="544" actId="403"/>
          <ac:spMkLst>
            <pc:docMk/>
            <pc:sldMk cId="1096361027" sldId="257"/>
            <ac:spMk id="6" creationId="{7CDD9DEE-D1FD-C045-BB59-3EE35519570D}"/>
          </ac:spMkLst>
        </pc:spChg>
      </pc:sldChg>
      <pc:sldChg chg="del">
        <pc:chgData name="אייל שניאור" userId="422e7deb-8ced-4ed1-869e-2977480ff62c" providerId="ADAL" clId="{B9713E32-8E2A-4801-B9C7-9E4929EE5DCB}" dt="2022-05-26T07:48:19.210" v="80" actId="47"/>
        <pc:sldMkLst>
          <pc:docMk/>
          <pc:sldMk cId="2030150942" sldId="258"/>
        </pc:sldMkLst>
      </pc:sldChg>
      <pc:sldChg chg="modSp add mod">
        <pc:chgData name="אייל שניאור" userId="422e7deb-8ced-4ed1-869e-2977480ff62c" providerId="ADAL" clId="{B9713E32-8E2A-4801-B9C7-9E4929EE5DCB}" dt="2022-05-26T08:03:26.211" v="1309" actId="113"/>
        <pc:sldMkLst>
          <pc:docMk/>
          <pc:sldMk cId="2664788266" sldId="258"/>
        </pc:sldMkLst>
        <pc:spChg chg="mod">
          <ac:chgData name="אייל שניאור" userId="422e7deb-8ced-4ed1-869e-2977480ff62c" providerId="ADAL" clId="{B9713E32-8E2A-4801-B9C7-9E4929EE5DCB}" dt="2022-05-26T08:03:26.211" v="1309" actId="113"/>
          <ac:spMkLst>
            <pc:docMk/>
            <pc:sldMk cId="2664788266" sldId="258"/>
            <ac:spMk id="6" creationId="{7CDD9DEE-D1FD-C045-BB59-3EE35519570D}"/>
          </ac:spMkLst>
        </pc:spChg>
      </pc:sldChg>
      <pc:sldChg chg="addSp modSp add mod">
        <pc:chgData name="אייל שניאור" userId="422e7deb-8ced-4ed1-869e-2977480ff62c" providerId="ADAL" clId="{B9713E32-8E2A-4801-B9C7-9E4929EE5DCB}" dt="2022-05-26T08:02:10.830" v="1093" actId="167"/>
        <pc:sldMkLst>
          <pc:docMk/>
          <pc:sldMk cId="810227373" sldId="259"/>
        </pc:sldMkLst>
        <pc:spChg chg="mod">
          <ac:chgData name="אייל שניאור" userId="422e7deb-8ced-4ed1-869e-2977480ff62c" providerId="ADAL" clId="{B9713E32-8E2A-4801-B9C7-9E4929EE5DCB}" dt="2022-05-26T08:01:13.396" v="1086" actId="1076"/>
          <ac:spMkLst>
            <pc:docMk/>
            <pc:sldMk cId="810227373" sldId="259"/>
            <ac:spMk id="6" creationId="{7CDD9DEE-D1FD-C045-BB59-3EE35519570D}"/>
          </ac:spMkLst>
        </pc:spChg>
        <pc:grpChg chg="add mod ord">
          <ac:chgData name="אייל שניאור" userId="422e7deb-8ced-4ed1-869e-2977480ff62c" providerId="ADAL" clId="{B9713E32-8E2A-4801-B9C7-9E4929EE5DCB}" dt="2022-05-26T08:02:10.830" v="1093" actId="167"/>
          <ac:grpSpMkLst>
            <pc:docMk/>
            <pc:sldMk cId="810227373" sldId="259"/>
            <ac:grpSpMk id="8" creationId="{D5731C88-318B-3EF6-56EE-EE4073426B2A}"/>
          </ac:grpSpMkLst>
        </pc:grpChg>
        <pc:picChg chg="add mod">
          <ac:chgData name="אייל שניאור" userId="422e7deb-8ced-4ed1-869e-2977480ff62c" providerId="ADAL" clId="{B9713E32-8E2A-4801-B9C7-9E4929EE5DCB}" dt="2022-05-26T08:02:08.121" v="1092" actId="164"/>
          <ac:picMkLst>
            <pc:docMk/>
            <pc:sldMk cId="810227373" sldId="259"/>
            <ac:picMk id="3" creationId="{96B4DB53-C141-3806-FFB8-D41E00EAA72F}"/>
          </ac:picMkLst>
        </pc:picChg>
        <pc:picChg chg="mod">
          <ac:chgData name="אייל שניאור" userId="422e7deb-8ced-4ed1-869e-2977480ff62c" providerId="ADAL" clId="{B9713E32-8E2A-4801-B9C7-9E4929EE5DCB}" dt="2022-05-26T08:02:08.121" v="1092" actId="164"/>
          <ac:picMkLst>
            <pc:docMk/>
            <pc:sldMk cId="810227373" sldId="259"/>
            <ac:picMk id="5" creationId="{F09AD891-A5B8-244C-B986-BCDFB0435D4A}"/>
          </ac:picMkLst>
        </pc:picChg>
        <pc:picChg chg="add mod">
          <ac:chgData name="אייל שניאור" userId="422e7deb-8ced-4ed1-869e-2977480ff62c" providerId="ADAL" clId="{B9713E32-8E2A-4801-B9C7-9E4929EE5DCB}" dt="2022-05-26T08:02:08.121" v="1092" actId="164"/>
          <ac:picMkLst>
            <pc:docMk/>
            <pc:sldMk cId="810227373" sldId="259"/>
            <ac:picMk id="7" creationId="{A8ABC0D9-7F87-8EFE-76B2-E0B0E2CD66A2}"/>
          </ac:picMkLst>
        </pc:picChg>
      </pc:sldChg>
      <pc:sldChg chg="del">
        <pc:chgData name="אייל שניאור" userId="422e7deb-8ced-4ed1-869e-2977480ff62c" providerId="ADAL" clId="{B9713E32-8E2A-4801-B9C7-9E4929EE5DCB}" dt="2022-05-26T07:48:19.810" v="82" actId="47"/>
        <pc:sldMkLst>
          <pc:docMk/>
          <pc:sldMk cId="2177898684" sldId="259"/>
        </pc:sldMkLst>
      </pc:sldChg>
      <pc:sldChg chg="del">
        <pc:chgData name="אייל שניאור" userId="422e7deb-8ced-4ed1-869e-2977480ff62c" providerId="ADAL" clId="{B9713E32-8E2A-4801-B9C7-9E4929EE5DCB}" dt="2022-05-26T07:48:19.471" v="81" actId="47"/>
        <pc:sldMkLst>
          <pc:docMk/>
          <pc:sldMk cId="1040071926" sldId="260"/>
        </pc:sldMkLst>
      </pc:sldChg>
      <pc:sldChg chg="addSp modSp add mod">
        <pc:chgData name="אייל שניאור" userId="422e7deb-8ced-4ed1-869e-2977480ff62c" providerId="ADAL" clId="{B9713E32-8E2A-4801-B9C7-9E4929EE5DCB}" dt="2022-05-26T09:04:48.929" v="4010" actId="20577"/>
        <pc:sldMkLst>
          <pc:docMk/>
          <pc:sldMk cId="3390005042" sldId="260"/>
        </pc:sldMkLst>
        <pc:spChg chg="mod">
          <ac:chgData name="אייל שניאור" userId="422e7deb-8ced-4ed1-869e-2977480ff62c" providerId="ADAL" clId="{B9713E32-8E2A-4801-B9C7-9E4929EE5DCB}" dt="2022-05-26T08:03:53.074" v="1360" actId="20577"/>
          <ac:spMkLst>
            <pc:docMk/>
            <pc:sldMk cId="3390005042" sldId="260"/>
            <ac:spMk id="6" creationId="{7CDD9DEE-D1FD-C045-BB59-3EE35519570D}"/>
          </ac:spMkLst>
        </pc:spChg>
        <pc:graphicFrameChg chg="add mod modGraphic">
          <ac:chgData name="אייל שניאור" userId="422e7deb-8ced-4ed1-869e-2977480ff62c" providerId="ADAL" clId="{B9713E32-8E2A-4801-B9C7-9E4929EE5DCB}" dt="2022-05-26T09:04:48.929" v="4010" actId="20577"/>
          <ac:graphicFrameMkLst>
            <pc:docMk/>
            <pc:sldMk cId="3390005042" sldId="260"/>
            <ac:graphicFrameMk id="2" creationId="{15A0E057-4073-9B68-35F8-2E1D0FDA031E}"/>
          </ac:graphicFrameMkLst>
        </pc:graphicFrameChg>
      </pc:sldChg>
      <pc:sldChg chg="delSp modSp add mod ord">
        <pc:chgData name="אייל שניאור" userId="422e7deb-8ced-4ed1-869e-2977480ff62c" providerId="ADAL" clId="{B9713E32-8E2A-4801-B9C7-9E4929EE5DCB}" dt="2022-05-26T08:18:38.578" v="2490" actId="20577"/>
        <pc:sldMkLst>
          <pc:docMk/>
          <pc:sldMk cId="779105225" sldId="261"/>
        </pc:sldMkLst>
        <pc:spChg chg="mod">
          <ac:chgData name="אייל שניאור" userId="422e7deb-8ced-4ed1-869e-2977480ff62c" providerId="ADAL" clId="{B9713E32-8E2A-4801-B9C7-9E4929EE5DCB}" dt="2022-05-26T08:18:38.578" v="2490" actId="20577"/>
          <ac:spMkLst>
            <pc:docMk/>
            <pc:sldMk cId="779105225" sldId="261"/>
            <ac:spMk id="6" creationId="{7CDD9DEE-D1FD-C045-BB59-3EE35519570D}"/>
          </ac:spMkLst>
        </pc:spChg>
        <pc:graphicFrameChg chg="del modGraphic">
          <ac:chgData name="אייל שניאור" userId="422e7deb-8ced-4ed1-869e-2977480ff62c" providerId="ADAL" clId="{B9713E32-8E2A-4801-B9C7-9E4929EE5DCB}" dt="2022-05-26T08:15:20.923" v="2030" actId="478"/>
          <ac:graphicFrameMkLst>
            <pc:docMk/>
            <pc:sldMk cId="779105225" sldId="261"/>
            <ac:graphicFrameMk id="2" creationId="{15A0E057-4073-9B68-35F8-2E1D0FDA031E}"/>
          </ac:graphicFrameMkLst>
        </pc:graphicFrameChg>
      </pc:sldChg>
      <pc:sldChg chg="del">
        <pc:chgData name="אייל שניאור" userId="422e7deb-8ced-4ed1-869e-2977480ff62c" providerId="ADAL" clId="{B9713E32-8E2A-4801-B9C7-9E4929EE5DCB}" dt="2022-05-26T07:48:20.545" v="84" actId="47"/>
        <pc:sldMkLst>
          <pc:docMk/>
          <pc:sldMk cId="780784855" sldId="261"/>
        </pc:sldMkLst>
      </pc:sldChg>
      <pc:sldChg chg="del">
        <pc:chgData name="אייל שניאור" userId="422e7deb-8ced-4ed1-869e-2977480ff62c" providerId="ADAL" clId="{B9713E32-8E2A-4801-B9C7-9E4929EE5DCB}" dt="2022-05-26T07:48:20.038" v="83" actId="47"/>
        <pc:sldMkLst>
          <pc:docMk/>
          <pc:sldMk cId="2648000330" sldId="262"/>
        </pc:sldMkLst>
      </pc:sldChg>
      <pc:sldChg chg="addSp modSp add mod">
        <pc:chgData name="אייל שניאור" userId="422e7deb-8ced-4ed1-869e-2977480ff62c" providerId="ADAL" clId="{B9713E32-8E2A-4801-B9C7-9E4929EE5DCB}" dt="2022-05-26T08:33:12.770" v="2947" actId="20577"/>
        <pc:sldMkLst>
          <pc:docMk/>
          <pc:sldMk cId="3610549462" sldId="262"/>
        </pc:sldMkLst>
        <pc:spChg chg="mod">
          <ac:chgData name="אייל שניאור" userId="422e7deb-8ced-4ed1-869e-2977480ff62c" providerId="ADAL" clId="{B9713E32-8E2A-4801-B9C7-9E4929EE5DCB}" dt="2022-05-26T08:18:50.396" v="2503" actId="20577"/>
          <ac:spMkLst>
            <pc:docMk/>
            <pc:sldMk cId="3610549462" sldId="262"/>
            <ac:spMk id="6" creationId="{7CDD9DEE-D1FD-C045-BB59-3EE35519570D}"/>
          </ac:spMkLst>
        </pc:spChg>
        <pc:spChg chg="add mod">
          <ac:chgData name="אייל שניאור" userId="422e7deb-8ced-4ed1-869e-2977480ff62c" providerId="ADAL" clId="{B9713E32-8E2A-4801-B9C7-9E4929EE5DCB}" dt="2022-05-26T08:21:24.873" v="2863" actId="13926"/>
          <ac:spMkLst>
            <pc:docMk/>
            <pc:sldMk cId="3610549462" sldId="262"/>
            <ac:spMk id="7" creationId="{F4CACF97-5E12-28AD-C157-ECD9EA02E8BA}"/>
          </ac:spMkLst>
        </pc:spChg>
        <pc:graphicFrameChg chg="modGraphic">
          <ac:chgData name="אייל שניאור" userId="422e7deb-8ced-4ed1-869e-2977480ff62c" providerId="ADAL" clId="{B9713E32-8E2A-4801-B9C7-9E4929EE5DCB}" dt="2022-05-26T08:33:12.770" v="2947" actId="20577"/>
          <ac:graphicFrameMkLst>
            <pc:docMk/>
            <pc:sldMk cId="3610549462" sldId="262"/>
            <ac:graphicFrameMk id="2" creationId="{15A0E057-4073-9B68-35F8-2E1D0FDA031E}"/>
          </ac:graphicFrameMkLst>
        </pc:graphicFrameChg>
      </pc:sldChg>
      <pc:sldChg chg="del">
        <pc:chgData name="אייל שניאור" userId="422e7deb-8ced-4ed1-869e-2977480ff62c" providerId="ADAL" clId="{B9713E32-8E2A-4801-B9C7-9E4929EE5DCB}" dt="2022-05-26T07:48:20.572" v="85" actId="47"/>
        <pc:sldMkLst>
          <pc:docMk/>
          <pc:sldMk cId="1018007241" sldId="263"/>
        </pc:sldMkLst>
      </pc:sldChg>
      <pc:sldChg chg="addSp delSp modSp add mod">
        <pc:chgData name="אייל שניאור" userId="422e7deb-8ced-4ed1-869e-2977480ff62c" providerId="ADAL" clId="{B9713E32-8E2A-4801-B9C7-9E4929EE5DCB}" dt="2022-05-26T08:48:48.860" v="3381" actId="113"/>
        <pc:sldMkLst>
          <pc:docMk/>
          <pc:sldMk cId="2332195187" sldId="263"/>
        </pc:sldMkLst>
        <pc:spChg chg="add mod">
          <ac:chgData name="אייל שניאור" userId="422e7deb-8ced-4ed1-869e-2977480ff62c" providerId="ADAL" clId="{B9713E32-8E2A-4801-B9C7-9E4929EE5DCB}" dt="2022-05-26T08:33:22.190" v="2958" actId="20577"/>
          <ac:spMkLst>
            <pc:docMk/>
            <pc:sldMk cId="2332195187" sldId="263"/>
            <ac:spMk id="4" creationId="{9159E245-8FE8-5E14-7664-2190EEEF27F3}"/>
          </ac:spMkLst>
        </pc:spChg>
        <pc:spChg chg="mod">
          <ac:chgData name="אייל שניאור" userId="422e7deb-8ced-4ed1-869e-2977480ff62c" providerId="ADAL" clId="{B9713E32-8E2A-4801-B9C7-9E4929EE5DCB}" dt="2022-05-26T08:31:59.595" v="2899" actId="20577"/>
          <ac:spMkLst>
            <pc:docMk/>
            <pc:sldMk cId="2332195187" sldId="263"/>
            <ac:spMk id="6" creationId="{7CDD9DEE-D1FD-C045-BB59-3EE35519570D}"/>
          </ac:spMkLst>
        </pc:spChg>
        <pc:spChg chg="del">
          <ac:chgData name="אייל שניאור" userId="422e7deb-8ced-4ed1-869e-2977480ff62c" providerId="ADAL" clId="{B9713E32-8E2A-4801-B9C7-9E4929EE5DCB}" dt="2022-05-26T08:21:38.310" v="2867" actId="478"/>
          <ac:spMkLst>
            <pc:docMk/>
            <pc:sldMk cId="2332195187" sldId="263"/>
            <ac:spMk id="7" creationId="{F4CACF97-5E12-28AD-C157-ECD9EA02E8BA}"/>
          </ac:spMkLst>
        </pc:spChg>
        <pc:spChg chg="add mod">
          <ac:chgData name="אייל שניאור" userId="422e7deb-8ced-4ed1-869e-2977480ff62c" providerId="ADAL" clId="{B9713E32-8E2A-4801-B9C7-9E4929EE5DCB}" dt="2022-05-26T08:35:17.521" v="3142" actId="14100"/>
          <ac:spMkLst>
            <pc:docMk/>
            <pc:sldMk cId="2332195187" sldId="263"/>
            <ac:spMk id="8" creationId="{8997DC14-B252-E101-E995-18AAE9EB3661}"/>
          </ac:spMkLst>
        </pc:spChg>
        <pc:spChg chg="add mod">
          <ac:chgData name="אייל שניאור" userId="422e7deb-8ced-4ed1-869e-2977480ff62c" providerId="ADAL" clId="{B9713E32-8E2A-4801-B9C7-9E4929EE5DCB}" dt="2022-05-26T08:35:08.311" v="3139" actId="14100"/>
          <ac:spMkLst>
            <pc:docMk/>
            <pc:sldMk cId="2332195187" sldId="263"/>
            <ac:spMk id="9" creationId="{EF9CE95C-EB6A-A9DE-B1B2-806312C28D67}"/>
          </ac:spMkLst>
        </pc:spChg>
        <pc:spChg chg="add del mod">
          <ac:chgData name="אייל שניאור" userId="422e7deb-8ced-4ed1-869e-2977480ff62c" providerId="ADAL" clId="{B9713E32-8E2A-4801-B9C7-9E4929EE5DCB}" dt="2022-05-26T08:46:53.381" v="3149" actId="478"/>
          <ac:spMkLst>
            <pc:docMk/>
            <pc:sldMk cId="2332195187" sldId="263"/>
            <ac:spMk id="10" creationId="{882E3DC0-EB79-6ECD-6E86-0A61FE966177}"/>
          </ac:spMkLst>
        </pc:spChg>
        <pc:spChg chg="add mod">
          <ac:chgData name="אייל שניאור" userId="422e7deb-8ced-4ed1-869e-2977480ff62c" providerId="ADAL" clId="{B9713E32-8E2A-4801-B9C7-9E4929EE5DCB}" dt="2022-05-26T08:47:59.804" v="3257" actId="14100"/>
          <ac:spMkLst>
            <pc:docMk/>
            <pc:sldMk cId="2332195187" sldId="263"/>
            <ac:spMk id="11" creationId="{8235D5F1-AF80-E938-2B75-DF3CFF45C470}"/>
          </ac:spMkLst>
        </pc:spChg>
        <pc:spChg chg="add mod">
          <ac:chgData name="אייל שניאור" userId="422e7deb-8ced-4ed1-869e-2977480ff62c" providerId="ADAL" clId="{B9713E32-8E2A-4801-B9C7-9E4929EE5DCB}" dt="2022-05-26T08:48:48.860" v="3381" actId="113"/>
          <ac:spMkLst>
            <pc:docMk/>
            <pc:sldMk cId="2332195187" sldId="263"/>
            <ac:spMk id="12" creationId="{774F218E-F07D-C754-34A0-F23AE732FE48}"/>
          </ac:spMkLst>
        </pc:spChg>
        <pc:graphicFrameChg chg="del modGraphic">
          <ac:chgData name="אייל שניאור" userId="422e7deb-8ced-4ed1-869e-2977480ff62c" providerId="ADAL" clId="{B9713E32-8E2A-4801-B9C7-9E4929EE5DCB}" dt="2022-05-26T08:21:36.593" v="2866" actId="478"/>
          <ac:graphicFrameMkLst>
            <pc:docMk/>
            <pc:sldMk cId="2332195187" sldId="263"/>
            <ac:graphicFrameMk id="2" creationId="{15A0E057-4073-9B68-35F8-2E1D0FDA031E}"/>
          </ac:graphicFrameMkLst>
        </pc:graphicFrameChg>
        <pc:graphicFrameChg chg="add mod modGraphic">
          <ac:chgData name="אייל שניאור" userId="422e7deb-8ced-4ed1-869e-2977480ff62c" providerId="ADAL" clId="{B9713E32-8E2A-4801-B9C7-9E4929EE5DCB}" dt="2022-05-26T08:32:05.171" v="2900" actId="1076"/>
          <ac:graphicFrameMkLst>
            <pc:docMk/>
            <pc:sldMk cId="2332195187" sldId="263"/>
            <ac:graphicFrameMk id="3" creationId="{4E124874-4E4C-4A11-D912-DC69ED5CD814}"/>
          </ac:graphicFrameMkLst>
        </pc:graphicFrameChg>
      </pc:sldChg>
      <pc:sldChg chg="modSp add mod ord">
        <pc:chgData name="אייל שניאור" userId="422e7deb-8ced-4ed1-869e-2977480ff62c" providerId="ADAL" clId="{B9713E32-8E2A-4801-B9C7-9E4929EE5DCB}" dt="2022-05-26T08:52:32.132" v="3910" actId="1076"/>
        <pc:sldMkLst>
          <pc:docMk/>
          <pc:sldMk cId="958691564" sldId="264"/>
        </pc:sldMkLst>
        <pc:spChg chg="mod">
          <ac:chgData name="אייל שניאור" userId="422e7deb-8ced-4ed1-869e-2977480ff62c" providerId="ADAL" clId="{B9713E32-8E2A-4801-B9C7-9E4929EE5DCB}" dt="2022-05-26T08:52:32.132" v="3910" actId="1076"/>
          <ac:spMkLst>
            <pc:docMk/>
            <pc:sldMk cId="958691564" sldId="264"/>
            <ac:spMk id="6" creationId="{7CDD9DEE-D1FD-C045-BB59-3EE35519570D}"/>
          </ac:spMkLst>
        </pc:spChg>
      </pc:sldChg>
      <pc:sldChg chg="modSp add mod">
        <pc:chgData name="אייל שניאור" userId="422e7deb-8ced-4ed1-869e-2977480ff62c" providerId="ADAL" clId="{B9713E32-8E2A-4801-B9C7-9E4929EE5DCB}" dt="2022-05-26T09:14:19.910" v="4416" actId="20577"/>
        <pc:sldMkLst>
          <pc:docMk/>
          <pc:sldMk cId="2162646412" sldId="265"/>
        </pc:sldMkLst>
        <pc:spChg chg="mod">
          <ac:chgData name="אייל שניאור" userId="422e7deb-8ced-4ed1-869e-2977480ff62c" providerId="ADAL" clId="{B9713E32-8E2A-4801-B9C7-9E4929EE5DCB}" dt="2022-05-26T09:14:19.910" v="4416" actId="20577"/>
          <ac:spMkLst>
            <pc:docMk/>
            <pc:sldMk cId="2162646412" sldId="265"/>
            <ac:spMk id="6" creationId="{7CDD9DEE-D1FD-C045-BB59-3EE35519570D}"/>
          </ac:spMkLst>
        </pc:spChg>
      </pc:sldChg>
      <pc:sldChg chg="addSp delSp modSp add mod">
        <pc:chgData name="אייל שניאור" userId="422e7deb-8ced-4ed1-869e-2977480ff62c" providerId="ADAL" clId="{B9713E32-8E2A-4801-B9C7-9E4929EE5DCB}" dt="2022-05-26T09:12:52.046" v="4293" actId="20577"/>
        <pc:sldMkLst>
          <pc:docMk/>
          <pc:sldMk cId="1425249234" sldId="266"/>
        </pc:sldMkLst>
        <pc:spChg chg="del">
          <ac:chgData name="אייל שניאור" userId="422e7deb-8ced-4ed1-869e-2977480ff62c" providerId="ADAL" clId="{B9713E32-8E2A-4801-B9C7-9E4929EE5DCB}" dt="2022-05-26T09:06:47.967" v="4012" actId="478"/>
          <ac:spMkLst>
            <pc:docMk/>
            <pc:sldMk cId="1425249234" sldId="266"/>
            <ac:spMk id="6" creationId="{7CDD9DEE-D1FD-C045-BB59-3EE35519570D}"/>
          </ac:spMkLst>
        </pc:spChg>
        <pc:graphicFrameChg chg="add mod modGraphic">
          <ac:chgData name="אייל שניאור" userId="422e7deb-8ced-4ed1-869e-2977480ff62c" providerId="ADAL" clId="{B9713E32-8E2A-4801-B9C7-9E4929EE5DCB}" dt="2022-05-26T09:12:52.046" v="4293" actId="20577"/>
          <ac:graphicFrameMkLst>
            <pc:docMk/>
            <pc:sldMk cId="1425249234" sldId="266"/>
            <ac:graphicFrameMk id="2" creationId="{17D18B43-0A90-FF40-640A-669B0C08C7AF}"/>
          </ac:graphicFrameMkLst>
        </pc:graphicFrameChg>
      </pc:sldChg>
      <pc:sldChg chg="add del">
        <pc:chgData name="אייל שניאור" userId="422e7deb-8ced-4ed1-869e-2977480ff62c" providerId="ADAL" clId="{B9713E32-8E2A-4801-B9C7-9E4929EE5DCB}" dt="2022-05-26T09:14:51.768" v="4418" actId="47"/>
        <pc:sldMkLst>
          <pc:docMk/>
          <pc:sldMk cId="486625563" sldId="267"/>
        </pc:sldMkLst>
      </pc:sldChg>
      <pc:sldChg chg="modSp add del mod ord">
        <pc:chgData name="אייל שניאור" userId="422e7deb-8ced-4ed1-869e-2977480ff62c" providerId="ADAL" clId="{B9713E32-8E2A-4801-B9C7-9E4929EE5DCB}" dt="2022-05-26T09:24:46.995" v="5248" actId="47"/>
        <pc:sldMkLst>
          <pc:docMk/>
          <pc:sldMk cId="1425570915" sldId="267"/>
        </pc:sldMkLst>
        <pc:spChg chg="mod">
          <ac:chgData name="אייל שניאור" userId="422e7deb-8ced-4ed1-869e-2977480ff62c" providerId="ADAL" clId="{B9713E32-8E2A-4801-B9C7-9E4929EE5DCB}" dt="2022-05-26T09:15:54.973" v="4658" actId="122"/>
          <ac:spMkLst>
            <pc:docMk/>
            <pc:sldMk cId="1425570915" sldId="267"/>
            <ac:spMk id="6" creationId="{7CDD9DEE-D1FD-C045-BB59-3EE35519570D}"/>
          </ac:spMkLst>
        </pc:spChg>
      </pc:sldChg>
      <pc:sldChg chg="modSp add mod">
        <pc:chgData name="אייל שניאור" userId="422e7deb-8ced-4ed1-869e-2977480ff62c" providerId="ADAL" clId="{B9713E32-8E2A-4801-B9C7-9E4929EE5DCB}" dt="2022-05-26T09:30:18.828" v="5599" actId="20577"/>
        <pc:sldMkLst>
          <pc:docMk/>
          <pc:sldMk cId="3815726454" sldId="268"/>
        </pc:sldMkLst>
        <pc:spChg chg="mod">
          <ac:chgData name="אייל שניאור" userId="422e7deb-8ced-4ed1-869e-2977480ff62c" providerId="ADAL" clId="{B9713E32-8E2A-4801-B9C7-9E4929EE5DCB}" dt="2022-05-26T09:30:18.828" v="5599" actId="20577"/>
          <ac:spMkLst>
            <pc:docMk/>
            <pc:sldMk cId="3815726454" sldId="268"/>
            <ac:spMk id="6" creationId="{7CDD9DEE-D1FD-C045-BB59-3EE35519570D}"/>
          </ac:spMkLst>
        </pc:spChg>
      </pc:sldChg>
      <pc:sldChg chg="modSp add mod">
        <pc:chgData name="אייל שניאור" userId="422e7deb-8ced-4ed1-869e-2977480ff62c" providerId="ADAL" clId="{B9713E32-8E2A-4801-B9C7-9E4929EE5DCB}" dt="2022-05-26T09:29:33.375" v="5563" actId="113"/>
        <pc:sldMkLst>
          <pc:docMk/>
          <pc:sldMk cId="4110778818" sldId="269"/>
        </pc:sldMkLst>
        <pc:spChg chg="mod">
          <ac:chgData name="אייל שניאור" userId="422e7deb-8ced-4ed1-869e-2977480ff62c" providerId="ADAL" clId="{B9713E32-8E2A-4801-B9C7-9E4929EE5DCB}" dt="2022-05-26T09:29:33.375" v="5563" actId="113"/>
          <ac:spMkLst>
            <pc:docMk/>
            <pc:sldMk cId="4110778818" sldId="269"/>
            <ac:spMk id="6" creationId="{7CDD9DEE-D1FD-C045-BB59-3EE35519570D}"/>
          </ac:spMkLst>
        </pc:spChg>
      </pc:sldChg>
      <pc:sldChg chg="addSp modSp add mod">
        <pc:chgData name="אייל שניאור" userId="422e7deb-8ced-4ed1-869e-2977480ff62c" providerId="ADAL" clId="{B9713E32-8E2A-4801-B9C7-9E4929EE5DCB}" dt="2022-05-26T09:32:38.771" v="5782" actId="2711"/>
        <pc:sldMkLst>
          <pc:docMk/>
          <pc:sldMk cId="3943558428" sldId="270"/>
        </pc:sldMkLst>
        <pc:spChg chg="mod">
          <ac:chgData name="אייל שניאור" userId="422e7deb-8ced-4ed1-869e-2977480ff62c" providerId="ADAL" clId="{B9713E32-8E2A-4801-B9C7-9E4929EE5DCB}" dt="2022-05-26T09:30:36.864" v="5607" actId="20577"/>
          <ac:spMkLst>
            <pc:docMk/>
            <pc:sldMk cId="3943558428" sldId="270"/>
            <ac:spMk id="6" creationId="{7CDD9DEE-D1FD-C045-BB59-3EE35519570D}"/>
          </ac:spMkLst>
        </pc:spChg>
        <pc:graphicFrameChg chg="add mod modGraphic">
          <ac:chgData name="אייל שניאור" userId="422e7deb-8ced-4ed1-869e-2977480ff62c" providerId="ADAL" clId="{B9713E32-8E2A-4801-B9C7-9E4929EE5DCB}" dt="2022-05-26T09:32:38.771" v="5782" actId="2711"/>
          <ac:graphicFrameMkLst>
            <pc:docMk/>
            <pc:sldMk cId="3943558428" sldId="270"/>
            <ac:graphicFrameMk id="2" creationId="{7CAC2701-42EA-6019-9395-6F4D76BD2424}"/>
          </ac:graphicFrameMkLst>
        </pc:graphicFrameChg>
      </pc:sldChg>
      <pc:sldChg chg="delSp modSp add mod">
        <pc:chgData name="אייל שניאור" userId="422e7deb-8ced-4ed1-869e-2977480ff62c" providerId="ADAL" clId="{B9713E32-8E2A-4801-B9C7-9E4929EE5DCB}" dt="2022-05-26T09:36:57.715" v="6321" actId="404"/>
        <pc:sldMkLst>
          <pc:docMk/>
          <pc:sldMk cId="2495685376" sldId="271"/>
        </pc:sldMkLst>
        <pc:spChg chg="mod">
          <ac:chgData name="אייל שניאור" userId="422e7deb-8ced-4ed1-869e-2977480ff62c" providerId="ADAL" clId="{B9713E32-8E2A-4801-B9C7-9E4929EE5DCB}" dt="2022-05-26T09:36:57.715" v="6321" actId="404"/>
          <ac:spMkLst>
            <pc:docMk/>
            <pc:sldMk cId="2495685376" sldId="271"/>
            <ac:spMk id="6" creationId="{7CDD9DEE-D1FD-C045-BB59-3EE35519570D}"/>
          </ac:spMkLst>
        </pc:spChg>
        <pc:graphicFrameChg chg="del">
          <ac:chgData name="אייל שניאור" userId="422e7deb-8ced-4ed1-869e-2977480ff62c" providerId="ADAL" clId="{B9713E32-8E2A-4801-B9C7-9E4929EE5DCB}" dt="2022-05-26T09:33:15.412" v="5814" actId="478"/>
          <ac:graphicFrameMkLst>
            <pc:docMk/>
            <pc:sldMk cId="2495685376" sldId="271"/>
            <ac:graphicFrameMk id="2" creationId="{7CAC2701-42EA-6019-9395-6F4D76BD2424}"/>
          </ac:graphicFrameMkLst>
        </pc:graphicFrameChg>
      </pc:sldChg>
      <pc:sldChg chg="del">
        <pc:chgData name="אייל שניאור" userId="422e7deb-8ced-4ed1-869e-2977480ff62c" providerId="ADAL" clId="{B9713E32-8E2A-4801-B9C7-9E4929EE5DCB}" dt="2022-05-26T07:48:24.489" v="94" actId="47"/>
        <pc:sldMkLst>
          <pc:docMk/>
          <pc:sldMk cId="4255261080" sldId="339"/>
        </pc:sldMkLst>
      </pc:sldChg>
      <pc:sldChg chg="del">
        <pc:chgData name="אייל שניאור" userId="422e7deb-8ced-4ed1-869e-2977480ff62c" providerId="ADAL" clId="{B9713E32-8E2A-4801-B9C7-9E4929EE5DCB}" dt="2022-05-26T07:48:23.332" v="92" actId="47"/>
        <pc:sldMkLst>
          <pc:docMk/>
          <pc:sldMk cId="3774600063" sldId="340"/>
        </pc:sldMkLst>
      </pc:sldChg>
      <pc:sldChg chg="del">
        <pc:chgData name="אייל שניאור" userId="422e7deb-8ced-4ed1-869e-2977480ff62c" providerId="ADAL" clId="{B9713E32-8E2A-4801-B9C7-9E4929EE5DCB}" dt="2022-05-26T07:48:23.874" v="93" actId="47"/>
        <pc:sldMkLst>
          <pc:docMk/>
          <pc:sldMk cId="1096330584" sldId="341"/>
        </pc:sldMkLst>
      </pc:sldChg>
      <pc:sldChg chg="del">
        <pc:chgData name="אייל שניאור" userId="422e7deb-8ced-4ed1-869e-2977480ff62c" providerId="ADAL" clId="{B9713E32-8E2A-4801-B9C7-9E4929EE5DCB}" dt="2022-05-26T07:48:25.443" v="96" actId="47"/>
        <pc:sldMkLst>
          <pc:docMk/>
          <pc:sldMk cId="2853814550" sldId="342"/>
        </pc:sldMkLst>
      </pc:sldChg>
      <pc:sldChg chg="del">
        <pc:chgData name="אייל שניאור" userId="422e7deb-8ced-4ed1-869e-2977480ff62c" providerId="ADAL" clId="{B9713E32-8E2A-4801-B9C7-9E4929EE5DCB}" dt="2022-05-26T07:48:20.721" v="86" actId="47"/>
        <pc:sldMkLst>
          <pc:docMk/>
          <pc:sldMk cId="3408754234" sldId="343"/>
        </pc:sldMkLst>
      </pc:sldChg>
      <pc:sldChg chg="del">
        <pc:chgData name="אייל שניאור" userId="422e7deb-8ced-4ed1-869e-2977480ff62c" providerId="ADAL" clId="{B9713E32-8E2A-4801-B9C7-9E4929EE5DCB}" dt="2022-05-26T07:48:26.486" v="98" actId="47"/>
        <pc:sldMkLst>
          <pc:docMk/>
          <pc:sldMk cId="3180761183" sldId="344"/>
        </pc:sldMkLst>
      </pc:sldChg>
      <pc:sldChg chg="del">
        <pc:chgData name="אייל שניאור" userId="422e7deb-8ced-4ed1-869e-2977480ff62c" providerId="ADAL" clId="{B9713E32-8E2A-4801-B9C7-9E4929EE5DCB}" dt="2022-05-26T07:48:35.303" v="123" actId="47"/>
        <pc:sldMkLst>
          <pc:docMk/>
          <pc:sldMk cId="0" sldId="346"/>
        </pc:sldMkLst>
      </pc:sldChg>
      <pc:sldChg chg="del">
        <pc:chgData name="אייל שניאור" userId="422e7deb-8ced-4ed1-869e-2977480ff62c" providerId="ADAL" clId="{B9713E32-8E2A-4801-B9C7-9E4929EE5DCB}" dt="2022-05-26T07:48:20.954" v="87" actId="47"/>
        <pc:sldMkLst>
          <pc:docMk/>
          <pc:sldMk cId="1876512658" sldId="348"/>
        </pc:sldMkLst>
      </pc:sldChg>
      <pc:sldChg chg="del">
        <pc:chgData name="אייל שניאור" userId="422e7deb-8ced-4ed1-869e-2977480ff62c" providerId="ADAL" clId="{B9713E32-8E2A-4801-B9C7-9E4929EE5DCB}" dt="2022-05-26T07:48:21.187" v="88" actId="47"/>
        <pc:sldMkLst>
          <pc:docMk/>
          <pc:sldMk cId="3350686918" sldId="349"/>
        </pc:sldMkLst>
      </pc:sldChg>
      <pc:sldChg chg="del">
        <pc:chgData name="אייל שניאור" userId="422e7deb-8ced-4ed1-869e-2977480ff62c" providerId="ADAL" clId="{B9713E32-8E2A-4801-B9C7-9E4929EE5DCB}" dt="2022-05-26T07:48:22.010" v="89" actId="47"/>
        <pc:sldMkLst>
          <pc:docMk/>
          <pc:sldMk cId="4278085031" sldId="350"/>
        </pc:sldMkLst>
      </pc:sldChg>
      <pc:sldChg chg="del">
        <pc:chgData name="אייל שניאור" userId="422e7deb-8ced-4ed1-869e-2977480ff62c" providerId="ADAL" clId="{B9713E32-8E2A-4801-B9C7-9E4929EE5DCB}" dt="2022-05-26T07:48:22.862" v="91" actId="47"/>
        <pc:sldMkLst>
          <pc:docMk/>
          <pc:sldMk cId="2539991226" sldId="351"/>
        </pc:sldMkLst>
      </pc:sldChg>
      <pc:sldChg chg="del">
        <pc:chgData name="אייל שניאור" userId="422e7deb-8ced-4ed1-869e-2977480ff62c" providerId="ADAL" clId="{B9713E32-8E2A-4801-B9C7-9E4929EE5DCB}" dt="2022-05-26T07:48:25.010" v="95" actId="47"/>
        <pc:sldMkLst>
          <pc:docMk/>
          <pc:sldMk cId="1598568484" sldId="352"/>
        </pc:sldMkLst>
      </pc:sldChg>
      <pc:sldChg chg="del">
        <pc:chgData name="אייל שניאור" userId="422e7deb-8ced-4ed1-869e-2977480ff62c" providerId="ADAL" clId="{B9713E32-8E2A-4801-B9C7-9E4929EE5DCB}" dt="2022-05-26T07:48:26.923" v="99" actId="47"/>
        <pc:sldMkLst>
          <pc:docMk/>
          <pc:sldMk cId="2292430104" sldId="353"/>
        </pc:sldMkLst>
      </pc:sldChg>
      <pc:sldChg chg="del">
        <pc:chgData name="אייל שניאור" userId="422e7deb-8ced-4ed1-869e-2977480ff62c" providerId="ADAL" clId="{B9713E32-8E2A-4801-B9C7-9E4929EE5DCB}" dt="2022-05-26T07:48:29.703" v="106" actId="47"/>
        <pc:sldMkLst>
          <pc:docMk/>
          <pc:sldMk cId="0" sldId="354"/>
        </pc:sldMkLst>
      </pc:sldChg>
      <pc:sldChg chg="del">
        <pc:chgData name="אייל שניאור" userId="422e7deb-8ced-4ed1-869e-2977480ff62c" providerId="ADAL" clId="{B9713E32-8E2A-4801-B9C7-9E4929EE5DCB}" dt="2022-05-26T07:48:29.847" v="107" actId="47"/>
        <pc:sldMkLst>
          <pc:docMk/>
          <pc:sldMk cId="0" sldId="355"/>
        </pc:sldMkLst>
      </pc:sldChg>
      <pc:sldChg chg="del">
        <pc:chgData name="אייל שניאור" userId="422e7deb-8ced-4ed1-869e-2977480ff62c" providerId="ADAL" clId="{B9713E32-8E2A-4801-B9C7-9E4929EE5DCB}" dt="2022-05-26T07:48:30.656" v="110" actId="47"/>
        <pc:sldMkLst>
          <pc:docMk/>
          <pc:sldMk cId="0" sldId="356"/>
        </pc:sldMkLst>
      </pc:sldChg>
      <pc:sldChg chg="del">
        <pc:chgData name="אייל שניאור" userId="422e7deb-8ced-4ed1-869e-2977480ff62c" providerId="ADAL" clId="{B9713E32-8E2A-4801-B9C7-9E4929EE5DCB}" dt="2022-05-26T07:48:27.394" v="100" actId="47"/>
        <pc:sldMkLst>
          <pc:docMk/>
          <pc:sldMk cId="2443738488" sldId="362"/>
        </pc:sldMkLst>
      </pc:sldChg>
      <pc:sldChg chg="del">
        <pc:chgData name="אייל שניאור" userId="422e7deb-8ced-4ed1-869e-2977480ff62c" providerId="ADAL" clId="{B9713E32-8E2A-4801-B9C7-9E4929EE5DCB}" dt="2022-05-26T07:48:28.345" v="102" actId="47"/>
        <pc:sldMkLst>
          <pc:docMk/>
          <pc:sldMk cId="116947872" sldId="363"/>
        </pc:sldMkLst>
      </pc:sldChg>
      <pc:sldChg chg="del">
        <pc:chgData name="אייל שניאור" userId="422e7deb-8ced-4ed1-869e-2977480ff62c" providerId="ADAL" clId="{B9713E32-8E2A-4801-B9C7-9E4929EE5DCB}" dt="2022-05-26T07:48:28.854" v="104" actId="47"/>
        <pc:sldMkLst>
          <pc:docMk/>
          <pc:sldMk cId="1940617876" sldId="364"/>
        </pc:sldMkLst>
      </pc:sldChg>
      <pc:sldChg chg="del">
        <pc:chgData name="אייל שניאור" userId="422e7deb-8ced-4ed1-869e-2977480ff62c" providerId="ADAL" clId="{B9713E32-8E2A-4801-B9C7-9E4929EE5DCB}" dt="2022-05-26T07:48:29.370" v="105" actId="47"/>
        <pc:sldMkLst>
          <pc:docMk/>
          <pc:sldMk cId="2990376717" sldId="365"/>
        </pc:sldMkLst>
      </pc:sldChg>
      <pc:sldChg chg="del">
        <pc:chgData name="אייל שניאור" userId="422e7deb-8ced-4ed1-869e-2977480ff62c" providerId="ADAL" clId="{B9713E32-8E2A-4801-B9C7-9E4929EE5DCB}" dt="2022-05-26T07:48:30.041" v="108" actId="47"/>
        <pc:sldMkLst>
          <pc:docMk/>
          <pc:sldMk cId="2138297444" sldId="366"/>
        </pc:sldMkLst>
      </pc:sldChg>
      <pc:sldChg chg="del">
        <pc:chgData name="אייל שניאור" userId="422e7deb-8ced-4ed1-869e-2977480ff62c" providerId="ADAL" clId="{B9713E32-8E2A-4801-B9C7-9E4929EE5DCB}" dt="2022-05-26T07:48:30.431" v="109" actId="47"/>
        <pc:sldMkLst>
          <pc:docMk/>
          <pc:sldMk cId="3161797093" sldId="367"/>
        </pc:sldMkLst>
      </pc:sldChg>
      <pc:sldChg chg="del">
        <pc:chgData name="אייל שניאור" userId="422e7deb-8ced-4ed1-869e-2977480ff62c" providerId="ADAL" clId="{B9713E32-8E2A-4801-B9C7-9E4929EE5DCB}" dt="2022-05-26T07:48:30.867" v="111" actId="47"/>
        <pc:sldMkLst>
          <pc:docMk/>
          <pc:sldMk cId="2066846416" sldId="368"/>
        </pc:sldMkLst>
      </pc:sldChg>
      <pc:sldChg chg="del">
        <pc:chgData name="אייל שניאור" userId="422e7deb-8ced-4ed1-869e-2977480ff62c" providerId="ADAL" clId="{B9713E32-8E2A-4801-B9C7-9E4929EE5DCB}" dt="2022-05-26T07:48:31.081" v="112" actId="47"/>
        <pc:sldMkLst>
          <pc:docMk/>
          <pc:sldMk cId="3345044122" sldId="369"/>
        </pc:sldMkLst>
      </pc:sldChg>
      <pc:sldChg chg="del">
        <pc:chgData name="אייל שניאור" userId="422e7deb-8ced-4ed1-869e-2977480ff62c" providerId="ADAL" clId="{B9713E32-8E2A-4801-B9C7-9E4929EE5DCB}" dt="2022-05-26T07:48:31.341" v="113" actId="47"/>
        <pc:sldMkLst>
          <pc:docMk/>
          <pc:sldMk cId="155463710" sldId="370"/>
        </pc:sldMkLst>
      </pc:sldChg>
      <pc:sldChg chg="del">
        <pc:chgData name="אייל שניאור" userId="422e7deb-8ced-4ed1-869e-2977480ff62c" providerId="ADAL" clId="{B9713E32-8E2A-4801-B9C7-9E4929EE5DCB}" dt="2022-05-26T07:48:31.554" v="114" actId="47"/>
        <pc:sldMkLst>
          <pc:docMk/>
          <pc:sldMk cId="1331260701" sldId="371"/>
        </pc:sldMkLst>
      </pc:sldChg>
      <pc:sldChg chg="del">
        <pc:chgData name="אייל שניאור" userId="422e7deb-8ced-4ed1-869e-2977480ff62c" providerId="ADAL" clId="{B9713E32-8E2A-4801-B9C7-9E4929EE5DCB}" dt="2022-05-26T07:48:31.805" v="115" actId="47"/>
        <pc:sldMkLst>
          <pc:docMk/>
          <pc:sldMk cId="1369377793" sldId="372"/>
        </pc:sldMkLst>
      </pc:sldChg>
      <pc:sldChg chg="del">
        <pc:chgData name="אייל שניאור" userId="422e7deb-8ced-4ed1-869e-2977480ff62c" providerId="ADAL" clId="{B9713E32-8E2A-4801-B9C7-9E4929EE5DCB}" dt="2022-05-26T07:48:32.238" v="116" actId="47"/>
        <pc:sldMkLst>
          <pc:docMk/>
          <pc:sldMk cId="2500279495" sldId="373"/>
        </pc:sldMkLst>
      </pc:sldChg>
      <pc:sldChg chg="del">
        <pc:chgData name="אייל שניאור" userId="422e7deb-8ced-4ed1-869e-2977480ff62c" providerId="ADAL" clId="{B9713E32-8E2A-4801-B9C7-9E4929EE5DCB}" dt="2022-05-26T07:48:32.422" v="117" actId="47"/>
        <pc:sldMkLst>
          <pc:docMk/>
          <pc:sldMk cId="4294347840" sldId="374"/>
        </pc:sldMkLst>
      </pc:sldChg>
      <pc:sldChg chg="del">
        <pc:chgData name="אייל שניאור" userId="422e7deb-8ced-4ed1-869e-2977480ff62c" providerId="ADAL" clId="{B9713E32-8E2A-4801-B9C7-9E4929EE5DCB}" dt="2022-05-26T07:48:32.620" v="118" actId="47"/>
        <pc:sldMkLst>
          <pc:docMk/>
          <pc:sldMk cId="559117074" sldId="375"/>
        </pc:sldMkLst>
      </pc:sldChg>
      <pc:sldChg chg="del">
        <pc:chgData name="אייל שניאור" userId="422e7deb-8ced-4ed1-869e-2977480ff62c" providerId="ADAL" clId="{B9713E32-8E2A-4801-B9C7-9E4929EE5DCB}" dt="2022-05-26T07:48:33.256" v="119" actId="47"/>
        <pc:sldMkLst>
          <pc:docMk/>
          <pc:sldMk cId="624637247" sldId="376"/>
        </pc:sldMkLst>
      </pc:sldChg>
      <pc:sldChg chg="del">
        <pc:chgData name="אייל שניאור" userId="422e7deb-8ced-4ed1-869e-2977480ff62c" providerId="ADAL" clId="{B9713E32-8E2A-4801-B9C7-9E4929EE5DCB}" dt="2022-05-26T07:48:33.663" v="120" actId="47"/>
        <pc:sldMkLst>
          <pc:docMk/>
          <pc:sldMk cId="3270449427" sldId="377"/>
        </pc:sldMkLst>
      </pc:sldChg>
      <pc:sldChg chg="del">
        <pc:chgData name="אייל שניאור" userId="422e7deb-8ced-4ed1-869e-2977480ff62c" providerId="ADAL" clId="{B9713E32-8E2A-4801-B9C7-9E4929EE5DCB}" dt="2022-05-26T07:48:34.289" v="121" actId="47"/>
        <pc:sldMkLst>
          <pc:docMk/>
          <pc:sldMk cId="1072446605" sldId="378"/>
        </pc:sldMkLst>
      </pc:sldChg>
      <pc:sldChg chg="del">
        <pc:chgData name="אייל שניאור" userId="422e7deb-8ced-4ed1-869e-2977480ff62c" providerId="ADAL" clId="{B9713E32-8E2A-4801-B9C7-9E4929EE5DCB}" dt="2022-05-26T07:48:34.783" v="122" actId="47"/>
        <pc:sldMkLst>
          <pc:docMk/>
          <pc:sldMk cId="2434577201" sldId="379"/>
        </pc:sldMkLst>
      </pc:sldChg>
      <pc:sldChg chg="del">
        <pc:chgData name="אייל שניאור" userId="422e7deb-8ced-4ed1-869e-2977480ff62c" providerId="ADAL" clId="{B9713E32-8E2A-4801-B9C7-9E4929EE5DCB}" dt="2022-05-26T07:48:27.910" v="101" actId="47"/>
        <pc:sldMkLst>
          <pc:docMk/>
          <pc:sldMk cId="2210854907" sldId="380"/>
        </pc:sldMkLst>
      </pc:sldChg>
      <pc:sldChg chg="del">
        <pc:chgData name="אייל שניאור" userId="422e7deb-8ced-4ed1-869e-2977480ff62c" providerId="ADAL" clId="{B9713E32-8E2A-4801-B9C7-9E4929EE5DCB}" dt="2022-05-26T07:48:28.645" v="103" actId="47"/>
        <pc:sldMkLst>
          <pc:docMk/>
          <pc:sldMk cId="1088423651" sldId="381"/>
        </pc:sldMkLst>
      </pc:sldChg>
      <pc:sldChg chg="del">
        <pc:chgData name="אייל שניאור" userId="422e7deb-8ced-4ed1-869e-2977480ff62c" providerId="ADAL" clId="{B9713E32-8E2A-4801-B9C7-9E4929EE5DCB}" dt="2022-05-26T07:48:25.929" v="97" actId="47"/>
        <pc:sldMkLst>
          <pc:docMk/>
          <pc:sldMk cId="3762179476" sldId="382"/>
        </pc:sldMkLst>
      </pc:sldChg>
      <pc:sldChg chg="del">
        <pc:chgData name="אייל שניאור" userId="422e7deb-8ced-4ed1-869e-2977480ff62c" providerId="ADAL" clId="{B9713E32-8E2A-4801-B9C7-9E4929EE5DCB}" dt="2022-05-26T07:48:22.487" v="90" actId="47"/>
        <pc:sldMkLst>
          <pc:docMk/>
          <pc:sldMk cId="3213062006" sldId="38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9F271-5DFE-4CA0-96EA-35CCC250B77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ED833AA-CD2A-4DEB-A6BE-6C2AB743CEB7}">
      <dgm:prSet phldrT="[טקסט]"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מרכז/ת הנהגה או חבר/ת צוות הנהגה</a:t>
          </a:r>
        </a:p>
      </dgm:t>
    </dgm:pt>
    <dgm:pt modelId="{8F912EAA-41D1-43B2-9D7D-D81E93E7D4ED}" type="parTrans" cxnId="{343C5616-1C6C-46B7-9A80-BC329E8AE0F4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A3EDE9F8-856C-4F57-B1E7-93A8BAE9C0E1}" type="sibTrans" cxnId="{343C5616-1C6C-46B7-9A80-BC329E8AE0F4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C623E1B2-BA2D-4CA8-B4E6-E78E6A46AA3B}">
      <dgm:prSet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ראש/ת חלוץ בוגר/ת</a:t>
          </a:r>
        </a:p>
      </dgm:t>
    </dgm:pt>
    <dgm:pt modelId="{9F9596ED-8C18-4F3E-AFFC-2FF09BB21952}" type="parTrans" cxnId="{4F246535-26E2-448F-B839-6D83A4511A80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892C13E8-B799-452F-A7CF-52BDE099E017}" type="sibTrans" cxnId="{4F246535-26E2-448F-B839-6D83A4511A80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17719B28-EB80-4320-AD00-40292FA33149}">
      <dgm:prSet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ראש/ת חלוץ צעיר/ה</a:t>
          </a:r>
        </a:p>
      </dgm:t>
    </dgm:pt>
    <dgm:pt modelId="{3E229625-0D7D-43BF-A761-DCAA8964CB21}" type="parTrans" cxnId="{6007E3F9-6575-4A62-988E-6676C6A81DC9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69C65A2B-9566-4209-9A3E-71F9D7D2C787}" type="sibTrans" cxnId="{6007E3F9-6575-4A62-988E-6676C6A81DC9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5174D022-10A7-48FB-AA61-A13E750DDDE8}">
      <dgm:prSet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ראש/ת חלוץ צעיר/ה</a:t>
          </a:r>
        </a:p>
      </dgm:t>
    </dgm:pt>
    <dgm:pt modelId="{182D79B5-2BC2-4EBF-B231-D508CFAAAB47}" type="parTrans" cxnId="{CDEBD521-59FF-4D76-8F74-91D1381D8BD7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3369250A-7703-45F8-BBD2-731464EF45AA}" type="sibTrans" cxnId="{CDEBD521-59FF-4D76-8F74-91D1381D8BD7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A7BAD6EF-2C22-4427-B1C3-4BE0FF809009}">
      <dgm:prSet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אקונומיה, מרפאה</a:t>
          </a:r>
        </a:p>
      </dgm:t>
    </dgm:pt>
    <dgm:pt modelId="{6689CDEF-4E39-4A85-994F-F9D6C2E45700}" type="parTrans" cxnId="{6928EF3E-476B-4294-8FF7-F038D905E346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BB6332DF-D30C-4491-924F-0055CFCC1890}" type="sibTrans" cxnId="{6928EF3E-476B-4294-8FF7-F038D905E346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909F1B25-E41F-4039-B25B-1B5329A3D640}">
      <dgm:prSet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מחסן, חמ"ל, מטבח</a:t>
          </a:r>
        </a:p>
      </dgm:t>
    </dgm:pt>
    <dgm:pt modelId="{AF7E2CD4-C643-4881-B16F-C20709A7207C}" type="parTrans" cxnId="{C96E99C3-A6C1-4602-A41E-E513AF0B30B2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C2D69FB8-3BFE-4217-A24C-A7491E9DF31E}" type="sibTrans" cxnId="{C96E99C3-A6C1-4602-A41E-E513AF0B30B2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91926E08-0960-4E3A-8C6E-DA51947D3A40}" type="pres">
      <dgm:prSet presAssocID="{0B79F271-5DFE-4CA0-96EA-35CCC250B7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FCBA7B-83C4-42CF-9A04-A30A0994504E}" type="pres">
      <dgm:prSet presAssocID="{6ED833AA-CD2A-4DEB-A6BE-6C2AB743CEB7}" presName="hierRoot1" presStyleCnt="0">
        <dgm:presLayoutVars>
          <dgm:hierBranch val="init"/>
        </dgm:presLayoutVars>
      </dgm:prSet>
      <dgm:spPr/>
    </dgm:pt>
    <dgm:pt modelId="{5E02CD34-177B-4555-84B5-B078643671BC}" type="pres">
      <dgm:prSet presAssocID="{6ED833AA-CD2A-4DEB-A6BE-6C2AB743CEB7}" presName="rootComposite1" presStyleCnt="0"/>
      <dgm:spPr/>
    </dgm:pt>
    <dgm:pt modelId="{40678FF3-501F-41C9-BAE0-FB44D2AAC7A0}" type="pres">
      <dgm:prSet presAssocID="{6ED833AA-CD2A-4DEB-A6BE-6C2AB743CEB7}" presName="rootText1" presStyleLbl="node0" presStyleIdx="0" presStyleCnt="1">
        <dgm:presLayoutVars>
          <dgm:chPref val="3"/>
        </dgm:presLayoutVars>
      </dgm:prSet>
      <dgm:spPr/>
    </dgm:pt>
    <dgm:pt modelId="{378617E6-69F3-4FCB-80A9-6A341675DF57}" type="pres">
      <dgm:prSet presAssocID="{6ED833AA-CD2A-4DEB-A6BE-6C2AB743CEB7}" presName="rootConnector1" presStyleLbl="node1" presStyleIdx="0" presStyleCnt="0"/>
      <dgm:spPr/>
    </dgm:pt>
    <dgm:pt modelId="{11529AD3-EEB5-4A85-940F-9004BEDD887F}" type="pres">
      <dgm:prSet presAssocID="{6ED833AA-CD2A-4DEB-A6BE-6C2AB743CEB7}" presName="hierChild2" presStyleCnt="0"/>
      <dgm:spPr/>
    </dgm:pt>
    <dgm:pt modelId="{94A00B52-E4DE-4740-98E6-A51261ACE1AD}" type="pres">
      <dgm:prSet presAssocID="{9F9596ED-8C18-4F3E-AFFC-2FF09BB21952}" presName="Name37" presStyleLbl="parChTrans1D2" presStyleIdx="0" presStyleCnt="1"/>
      <dgm:spPr/>
    </dgm:pt>
    <dgm:pt modelId="{42F1D454-DC93-4089-8772-0AE9DD76A758}" type="pres">
      <dgm:prSet presAssocID="{C623E1B2-BA2D-4CA8-B4E6-E78E6A46AA3B}" presName="hierRoot2" presStyleCnt="0">
        <dgm:presLayoutVars>
          <dgm:hierBranch val="init"/>
        </dgm:presLayoutVars>
      </dgm:prSet>
      <dgm:spPr/>
    </dgm:pt>
    <dgm:pt modelId="{FE69CFB5-4622-42B1-9D78-0B5234651227}" type="pres">
      <dgm:prSet presAssocID="{C623E1B2-BA2D-4CA8-B4E6-E78E6A46AA3B}" presName="rootComposite" presStyleCnt="0"/>
      <dgm:spPr/>
    </dgm:pt>
    <dgm:pt modelId="{3884628B-2EF7-4193-A753-58301ACC5A8D}" type="pres">
      <dgm:prSet presAssocID="{C623E1B2-BA2D-4CA8-B4E6-E78E6A46AA3B}" presName="rootText" presStyleLbl="node2" presStyleIdx="0" presStyleCnt="1">
        <dgm:presLayoutVars>
          <dgm:chPref val="3"/>
        </dgm:presLayoutVars>
      </dgm:prSet>
      <dgm:spPr/>
    </dgm:pt>
    <dgm:pt modelId="{759E184C-8D03-4813-8C23-44B5407D0A7C}" type="pres">
      <dgm:prSet presAssocID="{C623E1B2-BA2D-4CA8-B4E6-E78E6A46AA3B}" presName="rootConnector" presStyleLbl="node2" presStyleIdx="0" presStyleCnt="1"/>
      <dgm:spPr/>
    </dgm:pt>
    <dgm:pt modelId="{31CFEAE9-223F-4590-9D0E-5AB013A7F97E}" type="pres">
      <dgm:prSet presAssocID="{C623E1B2-BA2D-4CA8-B4E6-E78E6A46AA3B}" presName="hierChild4" presStyleCnt="0"/>
      <dgm:spPr/>
    </dgm:pt>
    <dgm:pt modelId="{EB2BF968-97C1-48C6-949B-61C145B7C416}" type="pres">
      <dgm:prSet presAssocID="{3E229625-0D7D-43BF-A761-DCAA8964CB21}" presName="Name37" presStyleLbl="parChTrans1D3" presStyleIdx="0" presStyleCnt="2"/>
      <dgm:spPr/>
    </dgm:pt>
    <dgm:pt modelId="{0287FF3D-8142-48C2-8BE6-2987CF70DEFD}" type="pres">
      <dgm:prSet presAssocID="{17719B28-EB80-4320-AD00-40292FA33149}" presName="hierRoot2" presStyleCnt="0">
        <dgm:presLayoutVars>
          <dgm:hierBranch val="init"/>
        </dgm:presLayoutVars>
      </dgm:prSet>
      <dgm:spPr/>
    </dgm:pt>
    <dgm:pt modelId="{70FD0F06-EEC3-4BA8-841E-8268748C8230}" type="pres">
      <dgm:prSet presAssocID="{17719B28-EB80-4320-AD00-40292FA33149}" presName="rootComposite" presStyleCnt="0"/>
      <dgm:spPr/>
    </dgm:pt>
    <dgm:pt modelId="{A374136D-0D2E-49D7-824F-8F6EB1765714}" type="pres">
      <dgm:prSet presAssocID="{17719B28-EB80-4320-AD00-40292FA33149}" presName="rootText" presStyleLbl="node3" presStyleIdx="0" presStyleCnt="2">
        <dgm:presLayoutVars>
          <dgm:chPref val="3"/>
        </dgm:presLayoutVars>
      </dgm:prSet>
      <dgm:spPr/>
    </dgm:pt>
    <dgm:pt modelId="{1AF00299-415D-47CA-9A2D-4EF9EEACD88A}" type="pres">
      <dgm:prSet presAssocID="{17719B28-EB80-4320-AD00-40292FA33149}" presName="rootConnector" presStyleLbl="node3" presStyleIdx="0" presStyleCnt="2"/>
      <dgm:spPr/>
    </dgm:pt>
    <dgm:pt modelId="{0B5E0121-FA2D-4FBA-9324-F5BF0FDC11E3}" type="pres">
      <dgm:prSet presAssocID="{17719B28-EB80-4320-AD00-40292FA33149}" presName="hierChild4" presStyleCnt="0"/>
      <dgm:spPr/>
    </dgm:pt>
    <dgm:pt modelId="{C51CF820-3B52-428A-BF3D-A1803A53747F}" type="pres">
      <dgm:prSet presAssocID="{6689CDEF-4E39-4A85-994F-F9D6C2E45700}" presName="Name37" presStyleLbl="parChTrans1D4" presStyleIdx="0" presStyleCnt="2"/>
      <dgm:spPr/>
    </dgm:pt>
    <dgm:pt modelId="{AFAA7CD9-F351-4279-B95E-279BEC59DED1}" type="pres">
      <dgm:prSet presAssocID="{A7BAD6EF-2C22-4427-B1C3-4BE0FF809009}" presName="hierRoot2" presStyleCnt="0">
        <dgm:presLayoutVars>
          <dgm:hierBranch val="init"/>
        </dgm:presLayoutVars>
      </dgm:prSet>
      <dgm:spPr/>
    </dgm:pt>
    <dgm:pt modelId="{2D8DDD3C-0F71-4B1A-A676-9A84DAE80F75}" type="pres">
      <dgm:prSet presAssocID="{A7BAD6EF-2C22-4427-B1C3-4BE0FF809009}" presName="rootComposite" presStyleCnt="0"/>
      <dgm:spPr/>
    </dgm:pt>
    <dgm:pt modelId="{116EB620-7467-462A-945B-5042FF0FB756}" type="pres">
      <dgm:prSet presAssocID="{A7BAD6EF-2C22-4427-B1C3-4BE0FF809009}" presName="rootText" presStyleLbl="node4" presStyleIdx="0" presStyleCnt="2">
        <dgm:presLayoutVars>
          <dgm:chPref val="3"/>
        </dgm:presLayoutVars>
      </dgm:prSet>
      <dgm:spPr/>
    </dgm:pt>
    <dgm:pt modelId="{A0881DF3-3666-48E6-877C-DECD005452C8}" type="pres">
      <dgm:prSet presAssocID="{A7BAD6EF-2C22-4427-B1C3-4BE0FF809009}" presName="rootConnector" presStyleLbl="node4" presStyleIdx="0" presStyleCnt="2"/>
      <dgm:spPr/>
    </dgm:pt>
    <dgm:pt modelId="{B1CA92ED-6102-4D0F-A573-1703880219EF}" type="pres">
      <dgm:prSet presAssocID="{A7BAD6EF-2C22-4427-B1C3-4BE0FF809009}" presName="hierChild4" presStyleCnt="0"/>
      <dgm:spPr/>
    </dgm:pt>
    <dgm:pt modelId="{5ECCDD91-7436-4B3C-917B-D3A30BAF2926}" type="pres">
      <dgm:prSet presAssocID="{A7BAD6EF-2C22-4427-B1C3-4BE0FF809009}" presName="hierChild5" presStyleCnt="0"/>
      <dgm:spPr/>
    </dgm:pt>
    <dgm:pt modelId="{42AB302E-A44D-48BB-BDBA-8C02B3AEE780}" type="pres">
      <dgm:prSet presAssocID="{17719B28-EB80-4320-AD00-40292FA33149}" presName="hierChild5" presStyleCnt="0"/>
      <dgm:spPr/>
    </dgm:pt>
    <dgm:pt modelId="{B1444A23-B819-4C8A-8281-8AF16E493118}" type="pres">
      <dgm:prSet presAssocID="{182D79B5-2BC2-4EBF-B231-D508CFAAAB47}" presName="Name37" presStyleLbl="parChTrans1D3" presStyleIdx="1" presStyleCnt="2"/>
      <dgm:spPr/>
    </dgm:pt>
    <dgm:pt modelId="{4BDD3DB1-4B1D-4E29-923D-291FA96BBFBC}" type="pres">
      <dgm:prSet presAssocID="{5174D022-10A7-48FB-AA61-A13E750DDDE8}" presName="hierRoot2" presStyleCnt="0">
        <dgm:presLayoutVars>
          <dgm:hierBranch val="init"/>
        </dgm:presLayoutVars>
      </dgm:prSet>
      <dgm:spPr/>
    </dgm:pt>
    <dgm:pt modelId="{09093BDC-71B6-4D49-A9B6-9B14AE4A5C60}" type="pres">
      <dgm:prSet presAssocID="{5174D022-10A7-48FB-AA61-A13E750DDDE8}" presName="rootComposite" presStyleCnt="0"/>
      <dgm:spPr/>
    </dgm:pt>
    <dgm:pt modelId="{7BA7B859-B6D3-4151-9502-6B9B3CA9FB7B}" type="pres">
      <dgm:prSet presAssocID="{5174D022-10A7-48FB-AA61-A13E750DDDE8}" presName="rootText" presStyleLbl="node3" presStyleIdx="1" presStyleCnt="2">
        <dgm:presLayoutVars>
          <dgm:chPref val="3"/>
        </dgm:presLayoutVars>
      </dgm:prSet>
      <dgm:spPr/>
    </dgm:pt>
    <dgm:pt modelId="{1B173088-E6DA-465D-9393-AA826E6B0974}" type="pres">
      <dgm:prSet presAssocID="{5174D022-10A7-48FB-AA61-A13E750DDDE8}" presName="rootConnector" presStyleLbl="node3" presStyleIdx="1" presStyleCnt="2"/>
      <dgm:spPr/>
    </dgm:pt>
    <dgm:pt modelId="{3C427643-D8CD-4E57-8A96-059B87D2EC18}" type="pres">
      <dgm:prSet presAssocID="{5174D022-10A7-48FB-AA61-A13E750DDDE8}" presName="hierChild4" presStyleCnt="0"/>
      <dgm:spPr/>
    </dgm:pt>
    <dgm:pt modelId="{19D56207-780B-4524-BA25-A0EEAA45713F}" type="pres">
      <dgm:prSet presAssocID="{AF7E2CD4-C643-4881-B16F-C20709A7207C}" presName="Name37" presStyleLbl="parChTrans1D4" presStyleIdx="1" presStyleCnt="2"/>
      <dgm:spPr/>
    </dgm:pt>
    <dgm:pt modelId="{5AE94FE5-AEB4-455F-B329-2CDD09D24F45}" type="pres">
      <dgm:prSet presAssocID="{909F1B25-E41F-4039-B25B-1B5329A3D640}" presName="hierRoot2" presStyleCnt="0">
        <dgm:presLayoutVars>
          <dgm:hierBranch val="init"/>
        </dgm:presLayoutVars>
      </dgm:prSet>
      <dgm:spPr/>
    </dgm:pt>
    <dgm:pt modelId="{51D5DA41-1B09-43C0-AABD-9ADE1B090800}" type="pres">
      <dgm:prSet presAssocID="{909F1B25-E41F-4039-B25B-1B5329A3D640}" presName="rootComposite" presStyleCnt="0"/>
      <dgm:spPr/>
    </dgm:pt>
    <dgm:pt modelId="{89868884-4FD9-408F-87F6-64E7CEAB47FD}" type="pres">
      <dgm:prSet presAssocID="{909F1B25-E41F-4039-B25B-1B5329A3D640}" presName="rootText" presStyleLbl="node4" presStyleIdx="1" presStyleCnt="2">
        <dgm:presLayoutVars>
          <dgm:chPref val="3"/>
        </dgm:presLayoutVars>
      </dgm:prSet>
      <dgm:spPr/>
    </dgm:pt>
    <dgm:pt modelId="{FE4985EC-CF2A-421D-9692-5E4753FCF533}" type="pres">
      <dgm:prSet presAssocID="{909F1B25-E41F-4039-B25B-1B5329A3D640}" presName="rootConnector" presStyleLbl="node4" presStyleIdx="1" presStyleCnt="2"/>
      <dgm:spPr/>
    </dgm:pt>
    <dgm:pt modelId="{D60885DB-F5BD-4B31-8003-9AF28895D2F9}" type="pres">
      <dgm:prSet presAssocID="{909F1B25-E41F-4039-B25B-1B5329A3D640}" presName="hierChild4" presStyleCnt="0"/>
      <dgm:spPr/>
    </dgm:pt>
    <dgm:pt modelId="{AC36DD47-2C10-437C-9430-D43800ADBE0A}" type="pres">
      <dgm:prSet presAssocID="{909F1B25-E41F-4039-B25B-1B5329A3D640}" presName="hierChild5" presStyleCnt="0"/>
      <dgm:spPr/>
    </dgm:pt>
    <dgm:pt modelId="{E98D7175-F4CC-43FA-BA20-97E671208BDB}" type="pres">
      <dgm:prSet presAssocID="{5174D022-10A7-48FB-AA61-A13E750DDDE8}" presName="hierChild5" presStyleCnt="0"/>
      <dgm:spPr/>
    </dgm:pt>
    <dgm:pt modelId="{B93489B5-62AC-476C-A404-51E7409B787B}" type="pres">
      <dgm:prSet presAssocID="{C623E1B2-BA2D-4CA8-B4E6-E78E6A46AA3B}" presName="hierChild5" presStyleCnt="0"/>
      <dgm:spPr/>
    </dgm:pt>
    <dgm:pt modelId="{98BF91A5-8289-46FA-A6FF-B2DC579B3457}" type="pres">
      <dgm:prSet presAssocID="{6ED833AA-CD2A-4DEB-A6BE-6C2AB743CEB7}" presName="hierChild3" presStyleCnt="0"/>
      <dgm:spPr/>
    </dgm:pt>
  </dgm:ptLst>
  <dgm:cxnLst>
    <dgm:cxn modelId="{7C588611-20C6-495C-BC4A-3F27BB0A945F}" type="presOf" srcId="{909F1B25-E41F-4039-B25B-1B5329A3D640}" destId="{FE4985EC-CF2A-421D-9692-5E4753FCF533}" srcOrd="1" destOrd="0" presId="urn:microsoft.com/office/officeart/2005/8/layout/orgChart1"/>
    <dgm:cxn modelId="{343C5616-1C6C-46B7-9A80-BC329E8AE0F4}" srcId="{0B79F271-5DFE-4CA0-96EA-35CCC250B775}" destId="{6ED833AA-CD2A-4DEB-A6BE-6C2AB743CEB7}" srcOrd="0" destOrd="0" parTransId="{8F912EAA-41D1-43B2-9D7D-D81E93E7D4ED}" sibTransId="{A3EDE9F8-856C-4F57-B1E7-93A8BAE9C0E1}"/>
    <dgm:cxn modelId="{CDEBD521-59FF-4D76-8F74-91D1381D8BD7}" srcId="{C623E1B2-BA2D-4CA8-B4E6-E78E6A46AA3B}" destId="{5174D022-10A7-48FB-AA61-A13E750DDDE8}" srcOrd="1" destOrd="0" parTransId="{182D79B5-2BC2-4EBF-B231-D508CFAAAB47}" sibTransId="{3369250A-7703-45F8-BBD2-731464EF45AA}"/>
    <dgm:cxn modelId="{1FADD822-C996-4DCF-94C2-A03A0D471ACC}" type="presOf" srcId="{5174D022-10A7-48FB-AA61-A13E750DDDE8}" destId="{7BA7B859-B6D3-4151-9502-6B9B3CA9FB7B}" srcOrd="0" destOrd="0" presId="urn:microsoft.com/office/officeart/2005/8/layout/orgChart1"/>
    <dgm:cxn modelId="{3A133429-3BF3-4938-A6A7-CF5643F36440}" type="presOf" srcId="{3E229625-0D7D-43BF-A761-DCAA8964CB21}" destId="{EB2BF968-97C1-48C6-949B-61C145B7C416}" srcOrd="0" destOrd="0" presId="urn:microsoft.com/office/officeart/2005/8/layout/orgChart1"/>
    <dgm:cxn modelId="{4F246535-26E2-448F-B839-6D83A4511A80}" srcId="{6ED833AA-CD2A-4DEB-A6BE-6C2AB743CEB7}" destId="{C623E1B2-BA2D-4CA8-B4E6-E78E6A46AA3B}" srcOrd="0" destOrd="0" parTransId="{9F9596ED-8C18-4F3E-AFFC-2FF09BB21952}" sibTransId="{892C13E8-B799-452F-A7CF-52BDE099E017}"/>
    <dgm:cxn modelId="{38DA1F36-5D6B-499D-9F48-3CDBF13DC26D}" type="presOf" srcId="{17719B28-EB80-4320-AD00-40292FA33149}" destId="{1AF00299-415D-47CA-9A2D-4EF9EEACD88A}" srcOrd="1" destOrd="0" presId="urn:microsoft.com/office/officeart/2005/8/layout/orgChart1"/>
    <dgm:cxn modelId="{DD1B4E3A-73A0-47AA-A2F3-63F4847D5E83}" type="presOf" srcId="{C623E1B2-BA2D-4CA8-B4E6-E78E6A46AA3B}" destId="{3884628B-2EF7-4193-A753-58301ACC5A8D}" srcOrd="0" destOrd="0" presId="urn:microsoft.com/office/officeart/2005/8/layout/orgChart1"/>
    <dgm:cxn modelId="{BC80C93A-E1C9-4901-B0A5-F78E71F5A8A0}" type="presOf" srcId="{17719B28-EB80-4320-AD00-40292FA33149}" destId="{A374136D-0D2E-49D7-824F-8F6EB1765714}" srcOrd="0" destOrd="0" presId="urn:microsoft.com/office/officeart/2005/8/layout/orgChart1"/>
    <dgm:cxn modelId="{6928EF3E-476B-4294-8FF7-F038D905E346}" srcId="{17719B28-EB80-4320-AD00-40292FA33149}" destId="{A7BAD6EF-2C22-4427-B1C3-4BE0FF809009}" srcOrd="0" destOrd="0" parTransId="{6689CDEF-4E39-4A85-994F-F9D6C2E45700}" sibTransId="{BB6332DF-D30C-4491-924F-0055CFCC1890}"/>
    <dgm:cxn modelId="{7DD62142-65DC-4CB6-AE16-3F63101097DF}" type="presOf" srcId="{909F1B25-E41F-4039-B25B-1B5329A3D640}" destId="{89868884-4FD9-408F-87F6-64E7CEAB47FD}" srcOrd="0" destOrd="0" presId="urn:microsoft.com/office/officeart/2005/8/layout/orgChart1"/>
    <dgm:cxn modelId="{F6ED6C64-C691-483A-954B-35FBD3E99B38}" type="presOf" srcId="{6689CDEF-4E39-4A85-994F-F9D6C2E45700}" destId="{C51CF820-3B52-428A-BF3D-A1803A53747F}" srcOrd="0" destOrd="0" presId="urn:microsoft.com/office/officeart/2005/8/layout/orgChart1"/>
    <dgm:cxn modelId="{9792574E-4CE3-4792-AFDF-88EFD0F8AFBF}" type="presOf" srcId="{A7BAD6EF-2C22-4427-B1C3-4BE0FF809009}" destId="{A0881DF3-3666-48E6-877C-DECD005452C8}" srcOrd="1" destOrd="0" presId="urn:microsoft.com/office/officeart/2005/8/layout/orgChart1"/>
    <dgm:cxn modelId="{5CE77177-8740-4B92-8DED-FADB0FEA189C}" type="presOf" srcId="{AF7E2CD4-C643-4881-B16F-C20709A7207C}" destId="{19D56207-780B-4524-BA25-A0EEAA45713F}" srcOrd="0" destOrd="0" presId="urn:microsoft.com/office/officeart/2005/8/layout/orgChart1"/>
    <dgm:cxn modelId="{13B2987C-DF66-4547-B1ED-0FB6C91F0A21}" type="presOf" srcId="{9F9596ED-8C18-4F3E-AFFC-2FF09BB21952}" destId="{94A00B52-E4DE-4740-98E6-A51261ACE1AD}" srcOrd="0" destOrd="0" presId="urn:microsoft.com/office/officeart/2005/8/layout/orgChart1"/>
    <dgm:cxn modelId="{DB3FC78B-9E27-4754-AFE1-ABBE55015CB1}" type="presOf" srcId="{C623E1B2-BA2D-4CA8-B4E6-E78E6A46AA3B}" destId="{759E184C-8D03-4813-8C23-44B5407D0A7C}" srcOrd="1" destOrd="0" presId="urn:microsoft.com/office/officeart/2005/8/layout/orgChart1"/>
    <dgm:cxn modelId="{0B7497A8-8AC4-4D21-8AE0-FBAB2C8A727D}" type="presOf" srcId="{0B79F271-5DFE-4CA0-96EA-35CCC250B775}" destId="{91926E08-0960-4E3A-8C6E-DA51947D3A40}" srcOrd="0" destOrd="0" presId="urn:microsoft.com/office/officeart/2005/8/layout/orgChart1"/>
    <dgm:cxn modelId="{B5E3D4B2-58AB-4C60-AF69-7904EC2B0C95}" type="presOf" srcId="{182D79B5-2BC2-4EBF-B231-D508CFAAAB47}" destId="{B1444A23-B819-4C8A-8281-8AF16E493118}" srcOrd="0" destOrd="0" presId="urn:microsoft.com/office/officeart/2005/8/layout/orgChart1"/>
    <dgm:cxn modelId="{F3D555B4-6620-4693-B884-385FA97B06D1}" type="presOf" srcId="{5174D022-10A7-48FB-AA61-A13E750DDDE8}" destId="{1B173088-E6DA-465D-9393-AA826E6B0974}" srcOrd="1" destOrd="0" presId="urn:microsoft.com/office/officeart/2005/8/layout/orgChart1"/>
    <dgm:cxn modelId="{DD6B4EC1-EFD4-404A-898D-A24294834B6C}" type="presOf" srcId="{A7BAD6EF-2C22-4427-B1C3-4BE0FF809009}" destId="{116EB620-7467-462A-945B-5042FF0FB756}" srcOrd="0" destOrd="0" presId="urn:microsoft.com/office/officeart/2005/8/layout/orgChart1"/>
    <dgm:cxn modelId="{DDF5F6C2-3B1F-4DA2-B86A-1EB7F93B407A}" type="presOf" srcId="{6ED833AA-CD2A-4DEB-A6BE-6C2AB743CEB7}" destId="{378617E6-69F3-4FCB-80A9-6A341675DF57}" srcOrd="1" destOrd="0" presId="urn:microsoft.com/office/officeart/2005/8/layout/orgChart1"/>
    <dgm:cxn modelId="{C96E99C3-A6C1-4602-A41E-E513AF0B30B2}" srcId="{5174D022-10A7-48FB-AA61-A13E750DDDE8}" destId="{909F1B25-E41F-4039-B25B-1B5329A3D640}" srcOrd="0" destOrd="0" parTransId="{AF7E2CD4-C643-4881-B16F-C20709A7207C}" sibTransId="{C2D69FB8-3BFE-4217-A24C-A7491E9DF31E}"/>
    <dgm:cxn modelId="{0CA596D8-7608-4B3F-B57D-7620342F996C}" type="presOf" srcId="{6ED833AA-CD2A-4DEB-A6BE-6C2AB743CEB7}" destId="{40678FF3-501F-41C9-BAE0-FB44D2AAC7A0}" srcOrd="0" destOrd="0" presId="urn:microsoft.com/office/officeart/2005/8/layout/orgChart1"/>
    <dgm:cxn modelId="{6007E3F9-6575-4A62-988E-6676C6A81DC9}" srcId="{C623E1B2-BA2D-4CA8-B4E6-E78E6A46AA3B}" destId="{17719B28-EB80-4320-AD00-40292FA33149}" srcOrd="0" destOrd="0" parTransId="{3E229625-0D7D-43BF-A761-DCAA8964CB21}" sibTransId="{69C65A2B-9566-4209-9A3E-71F9D7D2C787}"/>
    <dgm:cxn modelId="{690FB967-E054-415E-BF8A-9498157403B8}" type="presParOf" srcId="{91926E08-0960-4E3A-8C6E-DA51947D3A40}" destId="{69FCBA7B-83C4-42CF-9A04-A30A0994504E}" srcOrd="0" destOrd="0" presId="urn:microsoft.com/office/officeart/2005/8/layout/orgChart1"/>
    <dgm:cxn modelId="{F45DBDF2-172B-42AB-8286-06C973AB3A7F}" type="presParOf" srcId="{69FCBA7B-83C4-42CF-9A04-A30A0994504E}" destId="{5E02CD34-177B-4555-84B5-B078643671BC}" srcOrd="0" destOrd="0" presId="urn:microsoft.com/office/officeart/2005/8/layout/orgChart1"/>
    <dgm:cxn modelId="{B744DF6A-7736-4A6E-8377-F338E5D20CEF}" type="presParOf" srcId="{5E02CD34-177B-4555-84B5-B078643671BC}" destId="{40678FF3-501F-41C9-BAE0-FB44D2AAC7A0}" srcOrd="0" destOrd="0" presId="urn:microsoft.com/office/officeart/2005/8/layout/orgChart1"/>
    <dgm:cxn modelId="{DEA09202-2800-4F00-B921-C351B952170A}" type="presParOf" srcId="{5E02CD34-177B-4555-84B5-B078643671BC}" destId="{378617E6-69F3-4FCB-80A9-6A341675DF57}" srcOrd="1" destOrd="0" presId="urn:microsoft.com/office/officeart/2005/8/layout/orgChart1"/>
    <dgm:cxn modelId="{EA78909B-676A-4225-881E-F3A7B6A1B287}" type="presParOf" srcId="{69FCBA7B-83C4-42CF-9A04-A30A0994504E}" destId="{11529AD3-EEB5-4A85-940F-9004BEDD887F}" srcOrd="1" destOrd="0" presId="urn:microsoft.com/office/officeart/2005/8/layout/orgChart1"/>
    <dgm:cxn modelId="{E12B94E0-1344-4E7A-AAE4-E16CD03954F0}" type="presParOf" srcId="{11529AD3-EEB5-4A85-940F-9004BEDD887F}" destId="{94A00B52-E4DE-4740-98E6-A51261ACE1AD}" srcOrd="0" destOrd="0" presId="urn:microsoft.com/office/officeart/2005/8/layout/orgChart1"/>
    <dgm:cxn modelId="{FB6F577B-FC05-4600-9B3E-F068DD0C1ED2}" type="presParOf" srcId="{11529AD3-EEB5-4A85-940F-9004BEDD887F}" destId="{42F1D454-DC93-4089-8772-0AE9DD76A758}" srcOrd="1" destOrd="0" presId="urn:microsoft.com/office/officeart/2005/8/layout/orgChart1"/>
    <dgm:cxn modelId="{AD8BFCCE-8469-4B15-A66A-26C578BE5925}" type="presParOf" srcId="{42F1D454-DC93-4089-8772-0AE9DD76A758}" destId="{FE69CFB5-4622-42B1-9D78-0B5234651227}" srcOrd="0" destOrd="0" presId="urn:microsoft.com/office/officeart/2005/8/layout/orgChart1"/>
    <dgm:cxn modelId="{5D9DF28C-A49B-4AAB-A902-F97B59FB206B}" type="presParOf" srcId="{FE69CFB5-4622-42B1-9D78-0B5234651227}" destId="{3884628B-2EF7-4193-A753-58301ACC5A8D}" srcOrd="0" destOrd="0" presId="urn:microsoft.com/office/officeart/2005/8/layout/orgChart1"/>
    <dgm:cxn modelId="{659B122B-E148-4541-8602-DF1E4B8AB030}" type="presParOf" srcId="{FE69CFB5-4622-42B1-9D78-0B5234651227}" destId="{759E184C-8D03-4813-8C23-44B5407D0A7C}" srcOrd="1" destOrd="0" presId="urn:microsoft.com/office/officeart/2005/8/layout/orgChart1"/>
    <dgm:cxn modelId="{8185DB5F-3BB9-40F2-A69C-095E82EDDEC1}" type="presParOf" srcId="{42F1D454-DC93-4089-8772-0AE9DD76A758}" destId="{31CFEAE9-223F-4590-9D0E-5AB013A7F97E}" srcOrd="1" destOrd="0" presId="urn:microsoft.com/office/officeart/2005/8/layout/orgChart1"/>
    <dgm:cxn modelId="{4B4FD594-82CC-4286-957A-BFA250E034E8}" type="presParOf" srcId="{31CFEAE9-223F-4590-9D0E-5AB013A7F97E}" destId="{EB2BF968-97C1-48C6-949B-61C145B7C416}" srcOrd="0" destOrd="0" presId="urn:microsoft.com/office/officeart/2005/8/layout/orgChart1"/>
    <dgm:cxn modelId="{24BDA847-9A9F-4E3D-BEF1-98828A21ED84}" type="presParOf" srcId="{31CFEAE9-223F-4590-9D0E-5AB013A7F97E}" destId="{0287FF3D-8142-48C2-8BE6-2987CF70DEFD}" srcOrd="1" destOrd="0" presId="urn:microsoft.com/office/officeart/2005/8/layout/orgChart1"/>
    <dgm:cxn modelId="{0CF67563-FE86-42B7-91AC-DF660445360F}" type="presParOf" srcId="{0287FF3D-8142-48C2-8BE6-2987CF70DEFD}" destId="{70FD0F06-EEC3-4BA8-841E-8268748C8230}" srcOrd="0" destOrd="0" presId="urn:microsoft.com/office/officeart/2005/8/layout/orgChart1"/>
    <dgm:cxn modelId="{830AA144-AF21-459D-8260-632283597A42}" type="presParOf" srcId="{70FD0F06-EEC3-4BA8-841E-8268748C8230}" destId="{A374136D-0D2E-49D7-824F-8F6EB1765714}" srcOrd="0" destOrd="0" presId="urn:microsoft.com/office/officeart/2005/8/layout/orgChart1"/>
    <dgm:cxn modelId="{A7F1D639-93AC-4CB9-B6AD-672FDEEE4CC3}" type="presParOf" srcId="{70FD0F06-EEC3-4BA8-841E-8268748C8230}" destId="{1AF00299-415D-47CA-9A2D-4EF9EEACD88A}" srcOrd="1" destOrd="0" presId="urn:microsoft.com/office/officeart/2005/8/layout/orgChart1"/>
    <dgm:cxn modelId="{1EE779C6-F1D3-481C-A609-186142C73EAE}" type="presParOf" srcId="{0287FF3D-8142-48C2-8BE6-2987CF70DEFD}" destId="{0B5E0121-FA2D-4FBA-9324-F5BF0FDC11E3}" srcOrd="1" destOrd="0" presId="urn:microsoft.com/office/officeart/2005/8/layout/orgChart1"/>
    <dgm:cxn modelId="{DD3B6DB9-4632-4D53-BC29-3946E75D8C05}" type="presParOf" srcId="{0B5E0121-FA2D-4FBA-9324-F5BF0FDC11E3}" destId="{C51CF820-3B52-428A-BF3D-A1803A53747F}" srcOrd="0" destOrd="0" presId="urn:microsoft.com/office/officeart/2005/8/layout/orgChart1"/>
    <dgm:cxn modelId="{B8A84CBB-B40E-4C5D-A9FC-648784F25262}" type="presParOf" srcId="{0B5E0121-FA2D-4FBA-9324-F5BF0FDC11E3}" destId="{AFAA7CD9-F351-4279-B95E-279BEC59DED1}" srcOrd="1" destOrd="0" presId="urn:microsoft.com/office/officeart/2005/8/layout/orgChart1"/>
    <dgm:cxn modelId="{AAB63FB0-217C-413C-90B4-0993C8E94FFF}" type="presParOf" srcId="{AFAA7CD9-F351-4279-B95E-279BEC59DED1}" destId="{2D8DDD3C-0F71-4B1A-A676-9A84DAE80F75}" srcOrd="0" destOrd="0" presId="urn:microsoft.com/office/officeart/2005/8/layout/orgChart1"/>
    <dgm:cxn modelId="{EE52B3F7-4603-4AB3-8D45-A2427B724600}" type="presParOf" srcId="{2D8DDD3C-0F71-4B1A-A676-9A84DAE80F75}" destId="{116EB620-7467-462A-945B-5042FF0FB756}" srcOrd="0" destOrd="0" presId="urn:microsoft.com/office/officeart/2005/8/layout/orgChart1"/>
    <dgm:cxn modelId="{3ED0E256-FB0E-4AC8-A3E0-6A7D0EDD761C}" type="presParOf" srcId="{2D8DDD3C-0F71-4B1A-A676-9A84DAE80F75}" destId="{A0881DF3-3666-48E6-877C-DECD005452C8}" srcOrd="1" destOrd="0" presId="urn:microsoft.com/office/officeart/2005/8/layout/orgChart1"/>
    <dgm:cxn modelId="{3CB8EDF2-AF08-4D9C-8F1A-CCF8F84395A4}" type="presParOf" srcId="{AFAA7CD9-F351-4279-B95E-279BEC59DED1}" destId="{B1CA92ED-6102-4D0F-A573-1703880219EF}" srcOrd="1" destOrd="0" presId="urn:microsoft.com/office/officeart/2005/8/layout/orgChart1"/>
    <dgm:cxn modelId="{6156B95C-D7E1-4339-BC52-37310135F788}" type="presParOf" srcId="{AFAA7CD9-F351-4279-B95E-279BEC59DED1}" destId="{5ECCDD91-7436-4B3C-917B-D3A30BAF2926}" srcOrd="2" destOrd="0" presId="urn:microsoft.com/office/officeart/2005/8/layout/orgChart1"/>
    <dgm:cxn modelId="{22D560B9-55E2-461F-A7B1-1B7BA293FE44}" type="presParOf" srcId="{0287FF3D-8142-48C2-8BE6-2987CF70DEFD}" destId="{42AB302E-A44D-48BB-BDBA-8C02B3AEE780}" srcOrd="2" destOrd="0" presId="urn:microsoft.com/office/officeart/2005/8/layout/orgChart1"/>
    <dgm:cxn modelId="{18918870-9C65-443B-A565-28D1641FB421}" type="presParOf" srcId="{31CFEAE9-223F-4590-9D0E-5AB013A7F97E}" destId="{B1444A23-B819-4C8A-8281-8AF16E493118}" srcOrd="2" destOrd="0" presId="urn:microsoft.com/office/officeart/2005/8/layout/orgChart1"/>
    <dgm:cxn modelId="{487C6A8D-B511-4A25-BF51-35A44C928128}" type="presParOf" srcId="{31CFEAE9-223F-4590-9D0E-5AB013A7F97E}" destId="{4BDD3DB1-4B1D-4E29-923D-291FA96BBFBC}" srcOrd="3" destOrd="0" presId="urn:microsoft.com/office/officeart/2005/8/layout/orgChart1"/>
    <dgm:cxn modelId="{0E022219-6BAA-4898-B43D-5B8E1BDD0517}" type="presParOf" srcId="{4BDD3DB1-4B1D-4E29-923D-291FA96BBFBC}" destId="{09093BDC-71B6-4D49-A9B6-9B14AE4A5C60}" srcOrd="0" destOrd="0" presId="urn:microsoft.com/office/officeart/2005/8/layout/orgChart1"/>
    <dgm:cxn modelId="{D2FEB17C-D5DE-4978-A1D4-AE2BF8E972E5}" type="presParOf" srcId="{09093BDC-71B6-4D49-A9B6-9B14AE4A5C60}" destId="{7BA7B859-B6D3-4151-9502-6B9B3CA9FB7B}" srcOrd="0" destOrd="0" presId="urn:microsoft.com/office/officeart/2005/8/layout/orgChart1"/>
    <dgm:cxn modelId="{1A07889B-FA82-42DE-A6E8-EF8B929F8684}" type="presParOf" srcId="{09093BDC-71B6-4D49-A9B6-9B14AE4A5C60}" destId="{1B173088-E6DA-465D-9393-AA826E6B0974}" srcOrd="1" destOrd="0" presId="urn:microsoft.com/office/officeart/2005/8/layout/orgChart1"/>
    <dgm:cxn modelId="{ACB99E54-941D-4FCF-BDF7-0B66AF089B86}" type="presParOf" srcId="{4BDD3DB1-4B1D-4E29-923D-291FA96BBFBC}" destId="{3C427643-D8CD-4E57-8A96-059B87D2EC18}" srcOrd="1" destOrd="0" presId="urn:microsoft.com/office/officeart/2005/8/layout/orgChart1"/>
    <dgm:cxn modelId="{0FDBF2FD-74D4-47C1-AC8F-7AD07A2C83B1}" type="presParOf" srcId="{3C427643-D8CD-4E57-8A96-059B87D2EC18}" destId="{19D56207-780B-4524-BA25-A0EEAA45713F}" srcOrd="0" destOrd="0" presId="urn:microsoft.com/office/officeart/2005/8/layout/orgChart1"/>
    <dgm:cxn modelId="{8875C6A4-49E0-4A53-AD96-1E8F391DFBBE}" type="presParOf" srcId="{3C427643-D8CD-4E57-8A96-059B87D2EC18}" destId="{5AE94FE5-AEB4-455F-B329-2CDD09D24F45}" srcOrd="1" destOrd="0" presId="urn:microsoft.com/office/officeart/2005/8/layout/orgChart1"/>
    <dgm:cxn modelId="{F0C4C186-840C-4B9D-8685-15CFF7C9DB12}" type="presParOf" srcId="{5AE94FE5-AEB4-455F-B329-2CDD09D24F45}" destId="{51D5DA41-1B09-43C0-AABD-9ADE1B090800}" srcOrd="0" destOrd="0" presId="urn:microsoft.com/office/officeart/2005/8/layout/orgChart1"/>
    <dgm:cxn modelId="{6F724381-A178-4DD9-AD28-B6C0ED238C21}" type="presParOf" srcId="{51D5DA41-1B09-43C0-AABD-9ADE1B090800}" destId="{89868884-4FD9-408F-87F6-64E7CEAB47FD}" srcOrd="0" destOrd="0" presId="urn:microsoft.com/office/officeart/2005/8/layout/orgChart1"/>
    <dgm:cxn modelId="{B4B8424B-521D-4FA5-AF70-C37100E56A25}" type="presParOf" srcId="{51D5DA41-1B09-43C0-AABD-9ADE1B090800}" destId="{FE4985EC-CF2A-421D-9692-5E4753FCF533}" srcOrd="1" destOrd="0" presId="urn:microsoft.com/office/officeart/2005/8/layout/orgChart1"/>
    <dgm:cxn modelId="{640F0EF4-F9FA-49AA-92D0-2440EB7DD7D8}" type="presParOf" srcId="{5AE94FE5-AEB4-455F-B329-2CDD09D24F45}" destId="{D60885DB-F5BD-4B31-8003-9AF28895D2F9}" srcOrd="1" destOrd="0" presId="urn:microsoft.com/office/officeart/2005/8/layout/orgChart1"/>
    <dgm:cxn modelId="{8F3505F4-51CC-4E88-ABFA-92732E26A1A2}" type="presParOf" srcId="{5AE94FE5-AEB4-455F-B329-2CDD09D24F45}" destId="{AC36DD47-2C10-437C-9430-D43800ADBE0A}" srcOrd="2" destOrd="0" presId="urn:microsoft.com/office/officeart/2005/8/layout/orgChart1"/>
    <dgm:cxn modelId="{2D2C0D50-83CB-4ADE-8860-54D002821215}" type="presParOf" srcId="{4BDD3DB1-4B1D-4E29-923D-291FA96BBFBC}" destId="{E98D7175-F4CC-43FA-BA20-97E671208BDB}" srcOrd="2" destOrd="0" presId="urn:microsoft.com/office/officeart/2005/8/layout/orgChart1"/>
    <dgm:cxn modelId="{CF2846D5-F80E-47D8-806B-E3EF3A4F7222}" type="presParOf" srcId="{42F1D454-DC93-4089-8772-0AE9DD76A758}" destId="{B93489B5-62AC-476C-A404-51E7409B787B}" srcOrd="2" destOrd="0" presId="urn:microsoft.com/office/officeart/2005/8/layout/orgChart1"/>
    <dgm:cxn modelId="{B84BBF16-7814-43A0-B561-BEBBF48E5FDC}" type="presParOf" srcId="{69FCBA7B-83C4-42CF-9A04-A30A0994504E}" destId="{98BF91A5-8289-46FA-A6FF-B2DC579B34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56207-780B-4524-BA25-A0EEAA45713F}">
      <dsp:nvSpPr>
        <dsp:cNvPr id="0" name=""/>
        <dsp:cNvSpPr/>
      </dsp:nvSpPr>
      <dsp:spPr>
        <a:xfrm>
          <a:off x="3171527" y="2966175"/>
          <a:ext cx="231613" cy="710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282"/>
              </a:lnTo>
              <a:lnTo>
                <a:pt x="231613" y="7102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44A23-B819-4C8A-8281-8AF16E493118}">
      <dsp:nvSpPr>
        <dsp:cNvPr id="0" name=""/>
        <dsp:cNvSpPr/>
      </dsp:nvSpPr>
      <dsp:spPr>
        <a:xfrm>
          <a:off x="2854988" y="1869870"/>
          <a:ext cx="934175" cy="324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129"/>
              </a:lnTo>
              <a:lnTo>
                <a:pt x="934175" y="162129"/>
              </a:lnTo>
              <a:lnTo>
                <a:pt x="934175" y="3242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CF820-3B52-428A-BF3D-A1803A53747F}">
      <dsp:nvSpPr>
        <dsp:cNvPr id="0" name=""/>
        <dsp:cNvSpPr/>
      </dsp:nvSpPr>
      <dsp:spPr>
        <a:xfrm>
          <a:off x="1303176" y="2966175"/>
          <a:ext cx="231613" cy="710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282"/>
              </a:lnTo>
              <a:lnTo>
                <a:pt x="231613" y="7102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BF968-97C1-48C6-949B-61C145B7C416}">
      <dsp:nvSpPr>
        <dsp:cNvPr id="0" name=""/>
        <dsp:cNvSpPr/>
      </dsp:nvSpPr>
      <dsp:spPr>
        <a:xfrm>
          <a:off x="1920812" y="1869870"/>
          <a:ext cx="934175" cy="324259"/>
        </a:xfrm>
        <a:custGeom>
          <a:avLst/>
          <a:gdLst/>
          <a:ahLst/>
          <a:cxnLst/>
          <a:rect l="0" t="0" r="0" b="0"/>
          <a:pathLst>
            <a:path>
              <a:moveTo>
                <a:pt x="934175" y="0"/>
              </a:moveTo>
              <a:lnTo>
                <a:pt x="934175" y="162129"/>
              </a:lnTo>
              <a:lnTo>
                <a:pt x="0" y="162129"/>
              </a:lnTo>
              <a:lnTo>
                <a:pt x="0" y="3242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00B52-E4DE-4740-98E6-A51261ACE1AD}">
      <dsp:nvSpPr>
        <dsp:cNvPr id="0" name=""/>
        <dsp:cNvSpPr/>
      </dsp:nvSpPr>
      <dsp:spPr>
        <a:xfrm>
          <a:off x="2809268" y="773565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78FF3-501F-41C9-BAE0-FB44D2AAC7A0}">
      <dsp:nvSpPr>
        <dsp:cNvPr id="0" name=""/>
        <dsp:cNvSpPr/>
      </dsp:nvSpPr>
      <dsp:spPr>
        <a:xfrm>
          <a:off x="2082942" y="1519"/>
          <a:ext cx="1544091" cy="772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500" kern="1200" dirty="0">
              <a:latin typeface="Alef" panose="00000500000000000000" pitchFamily="2" charset="-79"/>
              <a:cs typeface="Alef" panose="00000500000000000000" pitchFamily="2" charset="-79"/>
            </a:rPr>
            <a:t>מרכז/ת הנהגה או חבר/ת צוות הנהגה</a:t>
          </a:r>
        </a:p>
      </dsp:txBody>
      <dsp:txXfrm>
        <a:off x="2082942" y="1519"/>
        <a:ext cx="1544091" cy="772045"/>
      </dsp:txXfrm>
    </dsp:sp>
    <dsp:sp modelId="{3884628B-2EF7-4193-A753-58301ACC5A8D}">
      <dsp:nvSpPr>
        <dsp:cNvPr id="0" name=""/>
        <dsp:cNvSpPr/>
      </dsp:nvSpPr>
      <dsp:spPr>
        <a:xfrm>
          <a:off x="2082942" y="1097824"/>
          <a:ext cx="1544091" cy="772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500" kern="1200" dirty="0">
              <a:latin typeface="Alef" panose="00000500000000000000" pitchFamily="2" charset="-79"/>
              <a:cs typeface="Alef" panose="00000500000000000000" pitchFamily="2" charset="-79"/>
            </a:rPr>
            <a:t>ראש/ת חלוץ בוגר/ת</a:t>
          </a:r>
        </a:p>
      </dsp:txBody>
      <dsp:txXfrm>
        <a:off x="2082942" y="1097824"/>
        <a:ext cx="1544091" cy="772045"/>
      </dsp:txXfrm>
    </dsp:sp>
    <dsp:sp modelId="{A374136D-0D2E-49D7-824F-8F6EB1765714}">
      <dsp:nvSpPr>
        <dsp:cNvPr id="0" name=""/>
        <dsp:cNvSpPr/>
      </dsp:nvSpPr>
      <dsp:spPr>
        <a:xfrm>
          <a:off x="1148767" y="2194129"/>
          <a:ext cx="1544091" cy="772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500" kern="1200" dirty="0">
              <a:latin typeface="Alef" panose="00000500000000000000" pitchFamily="2" charset="-79"/>
              <a:cs typeface="Alef" panose="00000500000000000000" pitchFamily="2" charset="-79"/>
            </a:rPr>
            <a:t>ראש/ת חלוץ צעיר/ה</a:t>
          </a:r>
        </a:p>
      </dsp:txBody>
      <dsp:txXfrm>
        <a:off x="1148767" y="2194129"/>
        <a:ext cx="1544091" cy="772045"/>
      </dsp:txXfrm>
    </dsp:sp>
    <dsp:sp modelId="{116EB620-7467-462A-945B-5042FF0FB756}">
      <dsp:nvSpPr>
        <dsp:cNvPr id="0" name=""/>
        <dsp:cNvSpPr/>
      </dsp:nvSpPr>
      <dsp:spPr>
        <a:xfrm>
          <a:off x="1534790" y="3290434"/>
          <a:ext cx="1544091" cy="772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500" kern="1200" dirty="0">
              <a:latin typeface="Alef" panose="00000500000000000000" pitchFamily="2" charset="-79"/>
              <a:cs typeface="Alef" panose="00000500000000000000" pitchFamily="2" charset="-79"/>
            </a:rPr>
            <a:t>אקונומיה, מרפאה</a:t>
          </a:r>
        </a:p>
      </dsp:txBody>
      <dsp:txXfrm>
        <a:off x="1534790" y="3290434"/>
        <a:ext cx="1544091" cy="772045"/>
      </dsp:txXfrm>
    </dsp:sp>
    <dsp:sp modelId="{7BA7B859-B6D3-4151-9502-6B9B3CA9FB7B}">
      <dsp:nvSpPr>
        <dsp:cNvPr id="0" name=""/>
        <dsp:cNvSpPr/>
      </dsp:nvSpPr>
      <dsp:spPr>
        <a:xfrm>
          <a:off x="3017118" y="2194129"/>
          <a:ext cx="1544091" cy="772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500" kern="1200" dirty="0">
              <a:latin typeface="Alef" panose="00000500000000000000" pitchFamily="2" charset="-79"/>
              <a:cs typeface="Alef" panose="00000500000000000000" pitchFamily="2" charset="-79"/>
            </a:rPr>
            <a:t>ראש/ת חלוץ צעיר/ה</a:t>
          </a:r>
        </a:p>
      </dsp:txBody>
      <dsp:txXfrm>
        <a:off x="3017118" y="2194129"/>
        <a:ext cx="1544091" cy="772045"/>
      </dsp:txXfrm>
    </dsp:sp>
    <dsp:sp modelId="{89868884-4FD9-408F-87F6-64E7CEAB47FD}">
      <dsp:nvSpPr>
        <dsp:cNvPr id="0" name=""/>
        <dsp:cNvSpPr/>
      </dsp:nvSpPr>
      <dsp:spPr>
        <a:xfrm>
          <a:off x="3403141" y="3290434"/>
          <a:ext cx="1544091" cy="772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500" kern="1200" dirty="0">
              <a:latin typeface="Alef" panose="00000500000000000000" pitchFamily="2" charset="-79"/>
              <a:cs typeface="Alef" panose="00000500000000000000" pitchFamily="2" charset="-79"/>
            </a:rPr>
            <a:t>מחסן, חמ"ל, מטבח</a:t>
          </a:r>
        </a:p>
      </dsp:txBody>
      <dsp:txXfrm>
        <a:off x="3403141" y="3290434"/>
        <a:ext cx="1544091" cy="772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כ"ה/אייר/תשפ"ב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631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כ"ה/אייר/תשפ"ב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80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כ"ה/אייר/תשפ"ב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480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כ"ה/אייר/תשפ"ב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911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כ"ה/אייר/תשפ"ב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576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כ"ה/אייר/תשפ"ב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609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כ"ה/אייר/תשפ"ב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955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כ"ה/אייר/תשפ"ב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195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כ"ה/אייר/תשפ"ב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134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כ"ה/אייר/תשפ"ב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085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כ"ה/אייר/תשפ"ב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528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5A4F0-78FF-7D4F-B9BF-C4843BF1ACAA}" type="datetimeFigureOut">
              <a:rPr lang="he-IL" smtClean="0"/>
              <a:t>כ"ה/אייר/תשפ"ב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720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ofimil-my.sharepoint.com/:x:/g/personal/eyalsh_zofim_org_il/Edll0MC4zFlElipfxlL8LlIBhjn5Xt_i2zXF2b72LmugFA?e=Tocx3j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ofimil-my.sharepoint.com/:x:/g/personal/eyalsh_zofim_org_il/EdswMeiUVplFibckjpeJycoBpjYrKw_C8OC6BQvB152WTw?e=3XezN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3779" y="872359"/>
            <a:ext cx="8565931" cy="52014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6000" b="1" dirty="0">
                <a:latin typeface="Alef" pitchFamily="2" charset="-79"/>
                <a:cs typeface="Alef" pitchFamily="2" charset="-79"/>
              </a:rPr>
              <a:t>חלוץ מתפעל/הנהגתי</a:t>
            </a:r>
          </a:p>
          <a:p>
            <a:pPr algn="ctr" rtl="1"/>
            <a:r>
              <a:rPr lang="he-IL" sz="3200" dirty="0">
                <a:latin typeface="Alef" pitchFamily="2" charset="-79"/>
                <a:cs typeface="Alef" pitchFamily="2" charset="-79"/>
              </a:rPr>
              <a:t>מהתכנון לביצוע</a:t>
            </a:r>
          </a:p>
          <a:p>
            <a:pPr algn="ctr" rtl="1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 rtl="1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 rtl="1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 rtl="1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 rtl="1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 rtl="1"/>
            <a:r>
              <a:rPr lang="he-IL" sz="2400" dirty="0">
                <a:latin typeface="Alef" pitchFamily="2" charset="-79"/>
                <a:cs typeface="Alef" pitchFamily="2" charset="-79"/>
              </a:rPr>
              <a:t>29 במאי 2022</a:t>
            </a:r>
          </a:p>
          <a:p>
            <a:pPr algn="ctr" rtl="1"/>
            <a:r>
              <a:rPr lang="he-IL" sz="2400" dirty="0">
                <a:latin typeface="Alef" pitchFamily="2" charset="-79"/>
                <a:cs typeface="Alef" pitchFamily="2" charset="-79"/>
              </a:rPr>
              <a:t>כ"ח באייר תשפ"ב</a:t>
            </a:r>
            <a:endParaRPr lang="he-IL" sz="2000" dirty="0">
              <a:latin typeface="Alef" pitchFamily="2" charset="-79"/>
              <a:cs typeface="Alef" pitchFamily="2" charset="-79"/>
            </a:endParaRPr>
          </a:p>
          <a:p>
            <a:pPr algn="ctr" rtl="1"/>
            <a:r>
              <a:rPr lang="he-IL" sz="3200" dirty="0">
                <a:latin typeface="Alef" pitchFamily="2" charset="-79"/>
                <a:cs typeface="Alef" pitchFamily="2" charset="-79"/>
              </a:rPr>
              <a:t>מחלקת מפעלים וארגון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5E9F509-C46F-4227-BA82-74D7DD5C4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996" y="2487788"/>
            <a:ext cx="1482008" cy="221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71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393507" y="597455"/>
            <a:ext cx="8565931" cy="69249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4000" b="1" dirty="0">
                <a:latin typeface="Alef" panose="00000500000000000000" pitchFamily="2" charset="-79"/>
                <a:cs typeface="Alef" panose="00000500000000000000" pitchFamily="2" charset="-79"/>
              </a:rPr>
              <a:t>שלב 2 – העברת המידע לשבטים</a:t>
            </a:r>
            <a:endParaRPr lang="he-IL" sz="32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sz="12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מומלץ לצרף לו"ז לדוגמה ליום חלוץ הנהגתי, שכולל </a:t>
            </a:r>
            <a:r>
              <a:rPr lang="he-IL" sz="3200" b="1" u="sng" dirty="0">
                <a:latin typeface="Alef" panose="00000500000000000000" pitchFamily="2" charset="-79"/>
                <a:cs typeface="Alef" panose="00000500000000000000" pitchFamily="2" charset="-79"/>
              </a:rPr>
              <a:t>הבהרות ברורות ביחס לגבולות </a:t>
            </a:r>
            <a:r>
              <a:rPr lang="he-IL" sz="3200" b="1" u="sng" dirty="0" err="1">
                <a:latin typeface="Alef" panose="00000500000000000000" pitchFamily="2" charset="-79"/>
                <a:cs typeface="Alef" panose="00000500000000000000" pitchFamily="2" charset="-79"/>
              </a:rPr>
              <a:t>הלו"ז</a:t>
            </a:r>
            <a:r>
              <a:rPr lang="he-IL" sz="3200" b="1" u="sng" dirty="0">
                <a:latin typeface="Alef" panose="00000500000000000000" pitchFamily="2" charset="-79"/>
                <a:cs typeface="Alef" panose="00000500000000000000" pitchFamily="2" charset="-79"/>
              </a:rPr>
              <a:t>:</a:t>
            </a:r>
          </a:p>
          <a:p>
            <a:pPr marL="514350" indent="-514350" algn="r" rtl="1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he-IL" sz="2800" b="1" dirty="0">
                <a:latin typeface="Alef" panose="00000500000000000000" pitchFamily="2" charset="-79"/>
                <a:cs typeface="Alef" panose="00000500000000000000" pitchFamily="2" charset="-79"/>
              </a:rPr>
              <a:t>כל ערב </a:t>
            </a: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תהיה פעולת חלוץ הנהגתי. נוכחות חובה (מלבד ערב הנהגתי שבו תקבע פעולת שכבה?)</a:t>
            </a:r>
          </a:p>
          <a:p>
            <a:pPr marL="514350" indent="-514350" algn="r" rtl="1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מקלחות למשמרת בוקר/</a:t>
            </a:r>
            <a:r>
              <a:rPr lang="he-IL" sz="2800" dirty="0" err="1">
                <a:latin typeface="Alef" panose="00000500000000000000" pitchFamily="2" charset="-79"/>
                <a:cs typeface="Alef" panose="00000500000000000000" pitchFamily="2" charset="-79"/>
              </a:rPr>
              <a:t>צהריים</a:t>
            </a: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 בזמן ערב.</a:t>
            </a:r>
          </a:p>
          <a:p>
            <a:pPr marL="514350" indent="-514350" algn="r" rtl="1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הלינה תתבצע אך ורק במתחם החלוץ ההנהגתי (לכל המשמרות ולכל המקצועות, מלבד אקונומיה משמרת בוקר).</a:t>
            </a:r>
          </a:p>
          <a:p>
            <a:pPr marL="514350" indent="-514350" algn="r" rtl="1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העברת מידע ביחס לתהליך עד ליציאה למחנה (פרטים בהמשך המצגת).</a:t>
            </a:r>
          </a:p>
          <a:p>
            <a:pPr algn="r" rtl="1" fontAlgn="auto">
              <a:spcAft>
                <a:spcPts val="0"/>
              </a:spcAft>
              <a:defRPr/>
            </a:pPr>
            <a:endParaRPr lang="he-IL" sz="12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ctr" rtl="1" fontAlgn="auto">
              <a:spcAft>
                <a:spcPts val="0"/>
              </a:spcAft>
              <a:defRPr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  <a:hlinkClick r:id="rId3"/>
              </a:rPr>
              <a:t>פורמט ללוז חלוץ הנהגתי - יום קלאסי.</a:t>
            </a:r>
            <a:r>
              <a:rPr lang="en-US" sz="2800" dirty="0">
                <a:latin typeface="Alef" panose="00000500000000000000" pitchFamily="2" charset="-79"/>
                <a:cs typeface="Alef" panose="00000500000000000000" pitchFamily="2" charset="-79"/>
                <a:hlinkClick r:id="rId3"/>
              </a:rPr>
              <a:t>xlsx</a:t>
            </a:r>
            <a:endParaRPr lang="he-IL" sz="28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514350" indent="-514350" algn="r" rtl="1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he-IL" sz="32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sz="32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62646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17D18B43-0A90-FF40-640A-669B0C08C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766106"/>
              </p:ext>
            </p:extLst>
          </p:nvPr>
        </p:nvGraphicFramePr>
        <p:xfrm>
          <a:off x="795528" y="667512"/>
          <a:ext cx="7552944" cy="5769897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094020">
                  <a:extLst>
                    <a:ext uri="{9D8B030D-6E8A-4147-A177-3AD203B41FA5}">
                      <a16:colId xmlns:a16="http://schemas.microsoft.com/office/drawing/2014/main" val="3933852241"/>
                    </a:ext>
                  </a:extLst>
                </a:gridCol>
                <a:gridCol w="1788301">
                  <a:extLst>
                    <a:ext uri="{9D8B030D-6E8A-4147-A177-3AD203B41FA5}">
                      <a16:colId xmlns:a16="http://schemas.microsoft.com/office/drawing/2014/main" val="261489535"/>
                    </a:ext>
                  </a:extLst>
                </a:gridCol>
                <a:gridCol w="1094020">
                  <a:extLst>
                    <a:ext uri="{9D8B030D-6E8A-4147-A177-3AD203B41FA5}">
                      <a16:colId xmlns:a16="http://schemas.microsoft.com/office/drawing/2014/main" val="2406958678"/>
                    </a:ext>
                  </a:extLst>
                </a:gridCol>
                <a:gridCol w="1094020">
                  <a:extLst>
                    <a:ext uri="{9D8B030D-6E8A-4147-A177-3AD203B41FA5}">
                      <a16:colId xmlns:a16="http://schemas.microsoft.com/office/drawing/2014/main" val="1047365051"/>
                    </a:ext>
                  </a:extLst>
                </a:gridCol>
                <a:gridCol w="1388563">
                  <a:extLst>
                    <a:ext uri="{9D8B030D-6E8A-4147-A177-3AD203B41FA5}">
                      <a16:colId xmlns:a16="http://schemas.microsoft.com/office/drawing/2014/main" val="455326984"/>
                    </a:ext>
                  </a:extLst>
                </a:gridCol>
                <a:gridCol w="1094020">
                  <a:extLst>
                    <a:ext uri="{9D8B030D-6E8A-4147-A177-3AD203B41FA5}">
                      <a16:colId xmlns:a16="http://schemas.microsoft.com/office/drawing/2014/main" val="188643272"/>
                    </a:ext>
                  </a:extLst>
                </a:gridCol>
              </a:tblGrid>
              <a:tr h="117753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שעה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אקונומיה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מחסן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מרכז מידע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מטבח הנהגתי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מרפאה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431343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00:00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שינה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שינה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משמרת ערב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שינה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משמרת לילה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421497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00:30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167514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01:00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משמרת לילה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שינה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920475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01:30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095689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02:00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39383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02:30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830794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03:00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449602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03:30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568223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04:00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000562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04:30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השכמה + התארגנות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השכמה + התארגנות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185619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05:00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20223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05:30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16"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משמרת 1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משמרת בוקר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00505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06:00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השכמה + התארגנות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השכמה + התארגנות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916577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06:30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741568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07:00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14"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משמרת 1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משמרת יום 1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משמרת בוקר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915165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07:30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217578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08:00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39866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08:30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225374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09:00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89950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09:30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021392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10:00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221899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10:30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משמרת </a:t>
                      </a:r>
                      <a:r>
                        <a:rPr lang="he-IL" sz="700" u="none" strike="noStrike" dirty="0" err="1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צהריים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954975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11:00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18108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11:30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301065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12:00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215221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12:30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948607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13:00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משמרת יום 2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משמרת </a:t>
                      </a:r>
                      <a:r>
                        <a:rPr lang="he-IL" sz="700" u="none" strike="noStrike" dirty="0" err="1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צהריים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212448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13:30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16"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משמרת 2 (משמרת 1 מתקלחת בזמן הזה)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139113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14:00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14"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משמרת 2 (משמרת 1 מתקלחת בזמן הזה)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270380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14:30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424494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15:00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555107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15:30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551723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16:00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146943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16:30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משמרת ערב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035378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17:00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852024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17:30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466555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18:00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870653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18:30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172300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19:00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משמרת ערב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משמרת לילה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643948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19:30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676136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20:00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928646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20:30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195670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21:00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 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933321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21:30</a:t>
                      </a:r>
                      <a:endParaRPr lang="he-IL" sz="7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pPr algn="ctr" rtl="1" fontAlgn="ctr"/>
                      <a:r>
                        <a:rPr lang="he-IL" sz="700" b="1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פעולת חלוץ הנהגתי (מלבד משמרת ערב חמ"ל ונציג/ה במרפאה)</a:t>
                      </a:r>
                      <a:endParaRPr lang="he-IL" sz="700" b="1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439528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22:00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258627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22:30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התארגנות לשינה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799428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23:00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000654"/>
                  </a:ext>
                </a:extLst>
              </a:tr>
              <a:tr h="117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23:30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1" fontAlgn="ctr"/>
                      <a:r>
                        <a:rPr lang="he-IL" sz="7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שינה</a:t>
                      </a:r>
                      <a:endParaRPr lang="he-IL" sz="7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4757" marR="4757" marT="4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25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249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393507" y="597455"/>
            <a:ext cx="8565931" cy="56630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4000" b="1" dirty="0">
                <a:latin typeface="Alef" panose="00000500000000000000" pitchFamily="2" charset="-79"/>
                <a:cs typeface="Alef" panose="00000500000000000000" pitchFamily="2" charset="-79"/>
              </a:rPr>
              <a:t>שלב 3 – מפגש מקדים, לפני היער</a:t>
            </a: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sz="40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2400" dirty="0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חשוב מאוד, שהחלוץ </a:t>
            </a:r>
            <a:r>
              <a:rPr lang="he-IL" sz="2400" b="1" dirty="0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לא ייפגשו לראשונה ביער</a:t>
            </a:r>
            <a:r>
              <a:rPr lang="he-IL" sz="2400" dirty="0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, לא בינם/ן לבין עצמם/ן ולא עם בעלי/</a:t>
            </a:r>
            <a:r>
              <a:rPr lang="he-IL" sz="2400" dirty="0" err="1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2400" dirty="0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 התפקידים השונים שינהלו אותם/ן. לכן, מומלץ לכל הפחות להזמין ליום עיון, ובמקסימום (אידיאלי) להזמין לסמינר חלוץ הנהגתי.</a:t>
            </a: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נושאים מרכזיים:</a:t>
            </a:r>
          </a:p>
          <a:p>
            <a:pPr marL="457200" indent="-457200" algn="r" rtl="1" fontAlgn="auto">
              <a:spcAft>
                <a:spcPts val="0"/>
              </a:spcAft>
              <a:buAutoNum type="arabicPeriod"/>
              <a:defRPr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הכרות בינם/ן לבין עצמם/ן.</a:t>
            </a:r>
          </a:p>
          <a:p>
            <a:pPr marL="457200" indent="-457200" algn="r" rtl="1" fontAlgn="auto">
              <a:spcAft>
                <a:spcPts val="0"/>
              </a:spcAft>
              <a:buAutoNum type="arabicPeriod"/>
              <a:defRPr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הכרות בעלי התפקידים והמשימות (לאחר שיבוץ או לפני שיבוץ והעדפות). שאלון העדפות?</a:t>
            </a:r>
          </a:p>
          <a:p>
            <a:pPr marL="457200" indent="-457200" algn="r" rtl="1" fontAlgn="auto">
              <a:spcAft>
                <a:spcPts val="0"/>
              </a:spcAft>
              <a:buAutoNum type="arabicPeriod"/>
              <a:defRPr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הכרות עם "ההורים" – ראשי/</a:t>
            </a:r>
            <a:r>
              <a:rPr lang="he-IL" sz="2400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 חלוץ. שיחות אישיות?</a:t>
            </a:r>
          </a:p>
          <a:p>
            <a:pPr marL="457200" indent="-457200" algn="r" rtl="1" fontAlgn="auto">
              <a:spcAft>
                <a:spcPts val="0"/>
              </a:spcAft>
              <a:buAutoNum type="arabicPeriod"/>
              <a:defRPr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צ'ופר חלוץ? – הכנת גלופה?</a:t>
            </a:r>
          </a:p>
          <a:p>
            <a:pPr marL="457200" indent="-457200" algn="r" rtl="1" fontAlgn="auto">
              <a:spcAft>
                <a:spcPts val="0"/>
              </a:spcAft>
              <a:buAutoNum type="arabicPeriod"/>
              <a:defRPr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אטרקציה מגבשת – סדנה?</a:t>
            </a:r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15726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393507" y="597455"/>
            <a:ext cx="8565931" cy="47705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4000" b="1" dirty="0">
                <a:latin typeface="Alef" panose="00000500000000000000" pitchFamily="2" charset="-79"/>
                <a:cs typeface="Alef" panose="00000500000000000000" pitchFamily="2" charset="-79"/>
              </a:rPr>
              <a:t>שלב 4 – ניהול ביער: דגשים</a:t>
            </a: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sz="32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571500" indent="-571500" algn="r" rtl="1" fontAlgn="auto">
              <a:spcAft>
                <a:spcPts val="0"/>
              </a:spcAft>
              <a:buFontTx/>
              <a:buChar char="-"/>
              <a:defRPr/>
            </a:pP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ישיבת ראשי/</a:t>
            </a:r>
            <a:r>
              <a:rPr lang="he-IL" sz="3200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 חלוץ – סנכרון במידע.</a:t>
            </a:r>
          </a:p>
          <a:p>
            <a:pPr marL="571500" indent="-571500" algn="r" rtl="1" fontAlgn="auto">
              <a:spcAft>
                <a:spcPts val="0"/>
              </a:spcAft>
              <a:buFontTx/>
              <a:buChar char="-"/>
              <a:defRPr/>
            </a:pP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נוכחות ראש/ת חלוץ בזמני מרכזיים (החלפת משמרות וכו').</a:t>
            </a:r>
          </a:p>
          <a:p>
            <a:pPr marL="571500" indent="-571500" algn="r" rtl="1" fontAlgn="auto">
              <a:spcAft>
                <a:spcPts val="0"/>
              </a:spcAft>
              <a:buFontTx/>
              <a:buChar char="-"/>
              <a:defRPr/>
            </a:pP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סבב בין בעלי תפקידים במחנה לקבלת פידבק.</a:t>
            </a:r>
          </a:p>
          <a:p>
            <a:pPr marL="571500" indent="-571500" algn="r" rtl="1" fontAlgn="auto">
              <a:spcAft>
                <a:spcPts val="0"/>
              </a:spcAft>
              <a:buFontTx/>
              <a:buChar char="-"/>
              <a:defRPr/>
            </a:pP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שיחות אישיות לאורך המחנה.</a:t>
            </a:r>
          </a:p>
          <a:p>
            <a:pPr marL="571500" indent="-571500" algn="r" rtl="1" fontAlgn="auto">
              <a:spcAft>
                <a:spcPts val="0"/>
              </a:spcAft>
              <a:buFontTx/>
              <a:buChar char="-"/>
              <a:defRPr/>
            </a:pP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חובה!</a:t>
            </a:r>
            <a:r>
              <a:rPr lang="en-US" sz="3200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פעולה לחלוץ בכל ערב</a:t>
            </a:r>
            <a:r>
              <a:rPr lang="en-US" sz="3200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(מלבד זמני פעולות שכבה/מסדר דמעות).</a:t>
            </a:r>
          </a:p>
        </p:txBody>
      </p:sp>
    </p:spTree>
    <p:extLst>
      <p:ext uri="{BB962C8B-B14F-4D97-AF65-F5344CB8AC3E}">
        <p14:creationId xmlns:p14="http://schemas.microsoft.com/office/powerpoint/2010/main" val="4110778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393507" y="597455"/>
            <a:ext cx="856593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4000" b="1" dirty="0">
                <a:latin typeface="Alef" panose="00000500000000000000" pitchFamily="2" charset="-79"/>
                <a:cs typeface="Alef" panose="00000500000000000000" pitchFamily="2" charset="-79"/>
              </a:rPr>
              <a:t>שלב 4 – ניהול ביער: היררכיה</a:t>
            </a:r>
            <a:endParaRPr lang="he-IL" sz="32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aphicFrame>
        <p:nvGraphicFramePr>
          <p:cNvPr id="2" name="דיאגרמה 1">
            <a:extLst>
              <a:ext uri="{FF2B5EF4-FFF2-40B4-BE49-F238E27FC236}">
                <a16:creationId xmlns:a16="http://schemas.microsoft.com/office/drawing/2014/main" id="{7CAC2701-42EA-6019-9395-6F4D76BD24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26678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3558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393507" y="597455"/>
            <a:ext cx="8565931" cy="59785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4000" b="1" dirty="0">
                <a:latin typeface="Alef" panose="00000500000000000000" pitchFamily="2" charset="-79"/>
                <a:cs typeface="Alef" panose="00000500000000000000" pitchFamily="2" charset="-79"/>
              </a:rPr>
              <a:t>בונוס: משימת הליווי ביער </a:t>
            </a:r>
            <a:r>
              <a:rPr lang="he-IL" sz="3600" b="1" dirty="0">
                <a:latin typeface="Alef" panose="00000500000000000000" pitchFamily="2" charset="-79"/>
                <a:cs typeface="Alef" panose="00000500000000000000" pitchFamily="2" charset="-79"/>
              </a:rPr>
              <a:t>(חייב הסדרה)</a:t>
            </a: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sz="10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משימת ליווי הרכבים של בעלי/</a:t>
            </a:r>
            <a:r>
              <a:rPr lang="he-IL" sz="2800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 המקצוע ביער היא משימה שאינה יכולה לשבת על בעלי/</a:t>
            </a:r>
            <a:r>
              <a:rPr lang="he-IL" sz="2800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 תפקידים בוגרים/</a:t>
            </a:r>
            <a:r>
              <a:rPr lang="he-IL" sz="2800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 או חלוץ הנהגתי. </a:t>
            </a: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sz="14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מומלץ לנהל את לו"ז ליווי בעלי המקצוע בעזרת תורנות שבטים ששולחים צוות אורגני שמקבל תדרוך בתחילתו ומלווה בין 2-3 פעמים במחנה.</a:t>
            </a: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sz="105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2800" b="1" u="sng" dirty="0">
                <a:latin typeface="Alef" panose="00000500000000000000" pitchFamily="2" charset="-79"/>
                <a:cs typeface="Alef" panose="00000500000000000000" pitchFamily="2" charset="-79"/>
              </a:rPr>
              <a:t>המשימה: </a:t>
            </a:r>
          </a:p>
          <a:p>
            <a:pPr marL="514350" indent="-514350" algn="r" rtl="1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ליווי במחנה – אפוד זוהר, קשר (ליווי בנקודות מפתח של בעל/ת התפקיד המקצועי).</a:t>
            </a:r>
          </a:p>
          <a:p>
            <a:pPr marL="457200" indent="-457200" algn="r" rtl="1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דיווח סיום לקבלת חותמת.</a:t>
            </a:r>
          </a:p>
          <a:p>
            <a:pPr marL="457200" indent="-457200" algn="r" rtl="1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שמירה על הבטיחות.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9568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3779" y="872359"/>
            <a:ext cx="8565931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4000" b="1" dirty="0">
                <a:latin typeface="Alef" panose="00000500000000000000" pitchFamily="2" charset="-79"/>
                <a:cs typeface="Alef" panose="00000500000000000000" pitchFamily="2" charset="-79"/>
              </a:rPr>
              <a:t>חלוץ מתפעל/הנהגתי – הגדרה</a:t>
            </a: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sz="32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קבוצה של חניכים/</a:t>
            </a:r>
            <a:r>
              <a:rPr lang="he-IL" sz="3200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 משבטי ההנהגה שבמהלך הקמות ובמחנה עצמו יפעילו את המקצועות השונים שבאחריות ההנהגה בתפעול מחנה הקיץ.</a:t>
            </a: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sz="32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לרוב החלוץ ההנהגתי יורכב מחניכי/</a:t>
            </a:r>
            <a:r>
              <a:rPr lang="he-IL" sz="3200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 החלוץ, בהתאם להקצאות שנשלחות על ידי ההנהגה לשבטים.</a:t>
            </a:r>
          </a:p>
        </p:txBody>
      </p:sp>
    </p:spTree>
    <p:extLst>
      <p:ext uri="{BB962C8B-B14F-4D97-AF65-F5344CB8AC3E}">
        <p14:creationId xmlns:p14="http://schemas.microsoft.com/office/powerpoint/2010/main" val="1096361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D5731C88-318B-3EF6-56EE-EE4073426B2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תמונה 4">
              <a:extLst>
                <a:ext uri="{FF2B5EF4-FFF2-40B4-BE49-F238E27FC236}">
                  <a16:creationId xmlns:a16="http://schemas.microsoft.com/office/drawing/2014/main" id="{F09AD891-A5B8-244C-B986-BCDFB0435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96B4DB53-C141-3806-FFB8-D41E00EAA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0390" y="5024402"/>
              <a:ext cx="998410" cy="998410"/>
            </a:xfrm>
            <a:prstGeom prst="rect">
              <a:avLst/>
            </a:prstGeom>
          </p:spPr>
        </p:pic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A8ABC0D9-7F87-8EFE-76B2-E0B0E2CD6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9725" y="4566358"/>
              <a:ext cx="1215771" cy="1818548"/>
            </a:xfrm>
            <a:prstGeom prst="rect">
              <a:avLst/>
            </a:prstGeom>
          </p:spPr>
        </p:pic>
      </p:grp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3779" y="872359"/>
            <a:ext cx="8565931" cy="42780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4000" b="1" dirty="0">
                <a:latin typeface="Alef" panose="00000500000000000000" pitchFamily="2" charset="-79"/>
                <a:cs typeface="Alef" panose="00000500000000000000" pitchFamily="2" charset="-79"/>
              </a:rPr>
              <a:t>גישת על – חניכי/</a:t>
            </a:r>
            <a:r>
              <a:rPr lang="he-IL" sz="4000" b="1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4000" b="1" dirty="0">
                <a:latin typeface="Alef" panose="00000500000000000000" pitchFamily="2" charset="-79"/>
                <a:cs typeface="Alef" panose="00000500000000000000" pitchFamily="2" charset="-79"/>
              </a:rPr>
              <a:t> החלוץ ההנהגתי הם "הסיירת" של המחנה שלנו</a:t>
            </a: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sz="32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וככאלה, ניתן להם/ן יחס מיוחד ומענה ספציפי לצרכים שלהם/ן.</a:t>
            </a: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בכל שלב בתהליך אתן התייחסות לגישה זו, ואיך היא צריכה לבוא ליידי ביטוי, ההתייחסות תסומן בצבע </a:t>
            </a:r>
            <a:r>
              <a:rPr lang="he-IL" sz="3200" b="1" dirty="0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תכלת.</a:t>
            </a:r>
          </a:p>
        </p:txBody>
      </p:sp>
    </p:spTree>
    <p:extLst>
      <p:ext uri="{BB962C8B-B14F-4D97-AF65-F5344CB8AC3E}">
        <p14:creationId xmlns:p14="http://schemas.microsoft.com/office/powerpoint/2010/main" val="81022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3779" y="872359"/>
            <a:ext cx="8565931" cy="59400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4000" b="1" dirty="0">
                <a:latin typeface="Alef" panose="00000500000000000000" pitchFamily="2" charset="-79"/>
                <a:cs typeface="Alef" panose="00000500000000000000" pitchFamily="2" charset="-79"/>
              </a:rPr>
              <a:t>שלב 1 – הגדרת הכמות הנדרשת</a:t>
            </a:r>
            <a:endParaRPr lang="he-IL" sz="32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sz="32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בשלב זה, נתחיל בהבנת הכמות הנדרשת של חברי החלוץ המתפעל. כדי לענות על שאלה זו, עלינו להבין כמה מקצועות/משימות באחריות התפעולית של החלוץ ההנהגתי, וכמה אנשים נדרשים בכל משימה. בנוסף, נדרשת קבלת החלטה ביחס למשמרות שהם יתפסו.</a:t>
            </a:r>
          </a:p>
          <a:p>
            <a:pPr marL="0" indent="0" algn="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sz="32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2400" b="1" dirty="0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בשאלת המשמרות </a:t>
            </a:r>
            <a:r>
              <a:rPr lang="he-IL" sz="2400" dirty="0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– ככל שיהיו יותר משמרות, ככה מי שלא במשמרת יוכל להגיע לשבט שלו/ה ולשהות בה, בצורה הזו נתגבר על אחת הבעיות – תחושת הניתוק מהשבט.</a:t>
            </a:r>
            <a:endParaRPr lang="he-IL" sz="2000" dirty="0">
              <a:highlight>
                <a:srgbClr val="00FFFF"/>
              </a:highlight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64788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3779" y="872359"/>
            <a:ext cx="8565931" cy="6124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4000" b="1" dirty="0">
                <a:latin typeface="Alef" panose="00000500000000000000" pitchFamily="2" charset="-79"/>
                <a:cs typeface="Alef" panose="00000500000000000000" pitchFamily="2" charset="-79"/>
              </a:rPr>
              <a:t>הג'וקרים/</a:t>
            </a:r>
            <a:r>
              <a:rPr lang="he-IL" sz="4000" b="1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4000" b="1" dirty="0">
                <a:latin typeface="Alef" panose="00000500000000000000" pitchFamily="2" charset="-79"/>
                <a:cs typeface="Alef" panose="00000500000000000000" pitchFamily="2" charset="-79"/>
              </a:rPr>
              <a:t> – ראשי מקצועות</a:t>
            </a:r>
            <a:endParaRPr lang="he-IL" sz="32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sz="32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רצוי לרוב המקצועות, בהתאם לכמות המשמרות, להצמיד בעל/ת תפקיד צעיר/ה </a:t>
            </a:r>
            <a:r>
              <a:rPr lang="he-IL" sz="3200" dirty="0" err="1">
                <a:latin typeface="Alef" panose="00000500000000000000" pitchFamily="2" charset="-79"/>
                <a:cs typeface="Alef" panose="00000500000000000000" pitchFamily="2" charset="-79"/>
              </a:rPr>
              <a:t>שהתמיינ</a:t>
            </a: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/ה לתפקיד זה. באופן הזה לבעל/ת התפקיד השכיר/ה יש דמות נוספת שיכולה לעזור לו/ה לנהל את כוח האדם והמשימות שבמקצוע.</a:t>
            </a: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sz="32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2400" b="1" dirty="0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חשוב מאוד: </a:t>
            </a:r>
            <a:r>
              <a:rPr lang="he-IL" sz="2400" dirty="0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2 ראשי/</a:t>
            </a:r>
            <a:r>
              <a:rPr lang="he-IL" sz="2400" dirty="0" err="1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2400" dirty="0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 חלוץ צעירים/</a:t>
            </a:r>
            <a:r>
              <a:rPr lang="he-IL" sz="2400" dirty="0" err="1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2400" dirty="0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2400" dirty="0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למה? נותנים/</a:t>
            </a:r>
            <a:r>
              <a:rPr lang="he-IL" sz="2400" dirty="0" err="1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2400" dirty="0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 יחס אישי, מסתובבים בין החניכים/</a:t>
            </a:r>
            <a:r>
              <a:rPr lang="he-IL" sz="2400" dirty="0" err="1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2400" dirty="0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/</a:t>
            </a:r>
            <a:r>
              <a:rPr lang="he-IL" sz="2400" dirty="0" err="1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2400" dirty="0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, מכינים/</a:t>
            </a:r>
            <a:r>
              <a:rPr lang="he-IL" sz="2400" dirty="0" err="1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2400" dirty="0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 פעילות הפוגה, עוזרים/</a:t>
            </a:r>
            <a:r>
              <a:rPr lang="he-IL" sz="2400" dirty="0" err="1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2400" dirty="0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 לתפעל קשיים אל מול חברי החלוץ ההנהגתי.</a:t>
            </a: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sz="32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7910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3779" y="872359"/>
            <a:ext cx="8565931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4000" b="1" dirty="0">
                <a:latin typeface="Alef" panose="00000500000000000000" pitchFamily="2" charset="-79"/>
                <a:cs typeface="Alef" panose="00000500000000000000" pitchFamily="2" charset="-79"/>
              </a:rPr>
              <a:t>דוגמה: משימות מחנה – כמות נדרשת</a:t>
            </a:r>
            <a:endParaRPr lang="he-IL" sz="32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sz="32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sz="32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aphicFrame>
        <p:nvGraphicFramePr>
          <p:cNvPr id="2" name="טבלה 2">
            <a:extLst>
              <a:ext uri="{FF2B5EF4-FFF2-40B4-BE49-F238E27FC236}">
                <a16:creationId xmlns:a16="http://schemas.microsoft.com/office/drawing/2014/main" id="{15A0E057-4073-9B68-35F8-2E1D0FDA0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256744"/>
              </p:ext>
            </p:extLst>
          </p:nvPr>
        </p:nvGraphicFramePr>
        <p:xfrm>
          <a:off x="336868" y="1718744"/>
          <a:ext cx="8322500" cy="46178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97533297"/>
                    </a:ext>
                  </a:extLst>
                </a:gridCol>
                <a:gridCol w="1110488">
                  <a:extLst>
                    <a:ext uri="{9D8B030D-6E8A-4147-A177-3AD203B41FA5}">
                      <a16:colId xmlns:a16="http://schemas.microsoft.com/office/drawing/2014/main" val="3826524498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534075575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3840311153"/>
                    </a:ext>
                  </a:extLst>
                </a:gridCol>
                <a:gridCol w="1413192">
                  <a:extLst>
                    <a:ext uri="{9D8B030D-6E8A-4147-A177-3AD203B41FA5}">
                      <a16:colId xmlns:a16="http://schemas.microsoft.com/office/drawing/2014/main" val="541961497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736155143"/>
                    </a:ext>
                  </a:extLst>
                </a:gridCol>
              </a:tblGrid>
              <a:tr h="642637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המקצוע/משימה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אקונומיה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מחסן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מרכז מידע (חמ"ל)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מטבח הנהגתי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מרפאה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495794"/>
                  </a:ext>
                </a:extLst>
              </a:tr>
              <a:tr h="642637">
                <a:tc>
                  <a:txBody>
                    <a:bodyPr/>
                    <a:lstStyle/>
                    <a:p>
                      <a:pPr rtl="1"/>
                      <a:r>
                        <a:rPr lang="he-IL" sz="1100" b="1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בעל/ת תפקיד אחראי/ת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err="1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אקונומ</a:t>
                      </a:r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/</a:t>
                      </a:r>
                      <a:r>
                        <a:rPr lang="he-IL" sz="1100" dirty="0" err="1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ית</a:t>
                      </a:r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או ע. אקונומית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ראש/ת מחסן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ראש/ת מרכז מידע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טבח/</a:t>
                      </a:r>
                      <a:r>
                        <a:rPr lang="he-IL" sz="1100" dirty="0" err="1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ית</a:t>
                      </a:r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הנהגתי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א. מרפאה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341323"/>
                  </a:ext>
                </a:extLst>
              </a:tr>
              <a:tr h="642637">
                <a:tc>
                  <a:txBody>
                    <a:bodyPr/>
                    <a:lstStyle/>
                    <a:p>
                      <a:pPr rtl="1"/>
                      <a:r>
                        <a:rPr lang="he-IL" sz="1100" b="1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כמות משמרות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413145"/>
                  </a:ext>
                </a:extLst>
              </a:tr>
              <a:tr h="725652">
                <a:tc>
                  <a:txBody>
                    <a:bodyPr/>
                    <a:lstStyle/>
                    <a:p>
                      <a:pPr rtl="1"/>
                      <a:r>
                        <a:rPr lang="he-IL" sz="1100" b="1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שעות משמרות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05:30 – 13:30</a:t>
                      </a:r>
                    </a:p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13:30 – 21:30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07:00 – 14:00</a:t>
                      </a:r>
                    </a:p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14:00 – 21:00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07:00 – 13:00</a:t>
                      </a:r>
                    </a:p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13:00 – 19:00</a:t>
                      </a:r>
                    </a:p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19:00 – 01:00</a:t>
                      </a:r>
                    </a:p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01:00 – 07:00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05:30 – 10:30</a:t>
                      </a:r>
                    </a:p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10:30 – 16:00</a:t>
                      </a:r>
                    </a:p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16:00 – 21:30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07:00 – 13:00</a:t>
                      </a:r>
                    </a:p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13:00 – 19:00</a:t>
                      </a:r>
                    </a:p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19:00 – 01:00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29475"/>
                  </a:ext>
                </a:extLst>
              </a:tr>
              <a:tr h="642637">
                <a:tc>
                  <a:txBody>
                    <a:bodyPr/>
                    <a:lstStyle/>
                    <a:p>
                      <a:pPr rtl="1"/>
                      <a:r>
                        <a:rPr lang="he-IL" sz="1100" b="1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כמות במשמרת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314906"/>
                  </a:ext>
                </a:extLst>
              </a:tr>
              <a:tr h="642637">
                <a:tc>
                  <a:txBody>
                    <a:bodyPr/>
                    <a:lstStyle/>
                    <a:p>
                      <a:pPr rtl="1"/>
                      <a:r>
                        <a:rPr lang="he-IL" sz="1100" b="1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סה"כ במקצוע/משימה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664301"/>
                  </a:ext>
                </a:extLst>
              </a:tr>
              <a:tr h="642637">
                <a:tc>
                  <a:txBody>
                    <a:bodyPr/>
                    <a:lstStyle/>
                    <a:p>
                      <a:pPr rtl="1"/>
                      <a:r>
                        <a:rPr lang="he-IL" sz="1100" b="1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ראש/ת מקצוע צעיר/ה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4/2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לא נדרש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לא נדרש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28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00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3779" y="872359"/>
            <a:ext cx="8565931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4000" b="1" dirty="0">
                <a:latin typeface="Alef" panose="00000500000000000000" pitchFamily="2" charset="-79"/>
                <a:cs typeface="Alef" panose="00000500000000000000" pitchFamily="2" charset="-79"/>
              </a:rPr>
              <a:t>דוגמה: חישוב הקצאות</a:t>
            </a:r>
            <a:endParaRPr lang="he-IL" sz="32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sz="32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sz="32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aphicFrame>
        <p:nvGraphicFramePr>
          <p:cNvPr id="2" name="טבלה 2">
            <a:extLst>
              <a:ext uri="{FF2B5EF4-FFF2-40B4-BE49-F238E27FC236}">
                <a16:creationId xmlns:a16="http://schemas.microsoft.com/office/drawing/2014/main" id="{15A0E057-4073-9B68-35F8-2E1D0FDA0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065975"/>
              </p:ext>
            </p:extLst>
          </p:nvPr>
        </p:nvGraphicFramePr>
        <p:xfrm>
          <a:off x="336868" y="1718744"/>
          <a:ext cx="8322500" cy="192791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97533297"/>
                    </a:ext>
                  </a:extLst>
                </a:gridCol>
                <a:gridCol w="1110488">
                  <a:extLst>
                    <a:ext uri="{9D8B030D-6E8A-4147-A177-3AD203B41FA5}">
                      <a16:colId xmlns:a16="http://schemas.microsoft.com/office/drawing/2014/main" val="3826524498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534075575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3840311153"/>
                    </a:ext>
                  </a:extLst>
                </a:gridCol>
                <a:gridCol w="1413192">
                  <a:extLst>
                    <a:ext uri="{9D8B030D-6E8A-4147-A177-3AD203B41FA5}">
                      <a16:colId xmlns:a16="http://schemas.microsoft.com/office/drawing/2014/main" val="541961497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736155143"/>
                    </a:ext>
                  </a:extLst>
                </a:gridCol>
              </a:tblGrid>
              <a:tr h="642637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המקצוע/משימה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אקונומיה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מחסן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מרכז מידע (חמ"ל)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מטבח הנהגתי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מרפאה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495794"/>
                  </a:ext>
                </a:extLst>
              </a:tr>
              <a:tr h="642637">
                <a:tc>
                  <a:txBody>
                    <a:bodyPr/>
                    <a:lstStyle/>
                    <a:p>
                      <a:pPr rtl="1"/>
                      <a:r>
                        <a:rPr lang="he-IL" sz="1100" b="1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סה"כ במקצוע/משימה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664301"/>
                  </a:ext>
                </a:extLst>
              </a:tr>
              <a:tr h="642637">
                <a:tc gridSpan="6"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צורך סה"כ: 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sz="11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sz="11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sz="11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sz="11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sz="11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716215"/>
                  </a:ext>
                </a:extLst>
              </a:tr>
            </a:tbl>
          </a:graphicData>
        </a:graphic>
      </p:graphicFrame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F4CACF97-5E12-28AD-C157-ECD9EA02E8BA}"/>
              </a:ext>
            </a:extLst>
          </p:cNvPr>
          <p:cNvSpPr txBox="1"/>
          <p:nvPr/>
        </p:nvSpPr>
        <p:spPr>
          <a:xfrm>
            <a:off x="215152" y="4000483"/>
            <a:ext cx="856593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2800" b="1" dirty="0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נשמע המון נכון</a:t>
            </a:r>
            <a:r>
              <a:rPr lang="en-US" sz="2800" b="1" dirty="0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e-IL" sz="2800" b="1" dirty="0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? </a:t>
            </a:r>
            <a:r>
              <a:rPr lang="he-IL" sz="2800" dirty="0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אבל מצד שני, במודל הזה, בכל רגע נתון מאיישים את המקצוע רק האנשים שבמשמרת, ובהתאם, בזמן הפנוי </a:t>
            </a:r>
            <a:r>
              <a:rPr lang="he-IL" sz="2800" dirty="0" err="1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בלו"ז</a:t>
            </a:r>
            <a:r>
              <a:rPr lang="he-IL" sz="2800" dirty="0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, הם יכולים/</a:t>
            </a:r>
            <a:r>
              <a:rPr lang="he-IL" sz="2800" dirty="0" err="1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2800" dirty="0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 ללכת לשבט שלהם/ן ולהיות חלק </a:t>
            </a:r>
            <a:r>
              <a:rPr lang="he-IL" sz="2800" dirty="0" err="1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מהשכב"ג</a:t>
            </a:r>
            <a:r>
              <a:rPr lang="he-IL" sz="2800" dirty="0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. </a:t>
            </a:r>
            <a:r>
              <a:rPr lang="he-IL" sz="2800" b="1" dirty="0">
                <a:highlight>
                  <a:srgbClr val="00FFFF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באופן הזה נפרק התנגדות להיות בחלוץ ההנהגתי.</a:t>
            </a:r>
          </a:p>
        </p:txBody>
      </p:sp>
    </p:spTree>
    <p:extLst>
      <p:ext uri="{BB962C8B-B14F-4D97-AF65-F5344CB8AC3E}">
        <p14:creationId xmlns:p14="http://schemas.microsoft.com/office/powerpoint/2010/main" val="361054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3778" y="395026"/>
            <a:ext cx="8565931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4000" b="1" dirty="0">
                <a:latin typeface="Alef" panose="00000500000000000000" pitchFamily="2" charset="-79"/>
                <a:cs typeface="Alef" panose="00000500000000000000" pitchFamily="2" charset="-79"/>
              </a:rPr>
              <a:t>דוגמה: חישוב הקצאות</a:t>
            </a: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  <a:hlinkClick r:id="rId3"/>
              </a:rPr>
              <a:t>פורמט לחישוב הקצאות - חלוץ מתפעל-הנהגה.</a:t>
            </a:r>
            <a:r>
              <a:rPr lang="en-US" sz="3200" dirty="0">
                <a:latin typeface="Alef" panose="00000500000000000000" pitchFamily="2" charset="-79"/>
                <a:cs typeface="Alef" panose="00000500000000000000" pitchFamily="2" charset="-79"/>
                <a:hlinkClick r:id="rId3"/>
              </a:rPr>
              <a:t>xlsx</a:t>
            </a:r>
            <a:endParaRPr lang="he-IL" sz="32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sz="32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sz="32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4E124874-4E4C-4A11-D912-DC69ED5CD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524830"/>
              </p:ext>
            </p:extLst>
          </p:nvPr>
        </p:nvGraphicFramePr>
        <p:xfrm>
          <a:off x="1933273" y="1955292"/>
          <a:ext cx="5266940" cy="4015745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053388">
                  <a:extLst>
                    <a:ext uri="{9D8B030D-6E8A-4147-A177-3AD203B41FA5}">
                      <a16:colId xmlns:a16="http://schemas.microsoft.com/office/drawing/2014/main" val="2800689549"/>
                    </a:ext>
                  </a:extLst>
                </a:gridCol>
                <a:gridCol w="1053388">
                  <a:extLst>
                    <a:ext uri="{9D8B030D-6E8A-4147-A177-3AD203B41FA5}">
                      <a16:colId xmlns:a16="http://schemas.microsoft.com/office/drawing/2014/main" val="2609319182"/>
                    </a:ext>
                  </a:extLst>
                </a:gridCol>
                <a:gridCol w="1053388">
                  <a:extLst>
                    <a:ext uri="{9D8B030D-6E8A-4147-A177-3AD203B41FA5}">
                      <a16:colId xmlns:a16="http://schemas.microsoft.com/office/drawing/2014/main" val="1377021488"/>
                    </a:ext>
                  </a:extLst>
                </a:gridCol>
                <a:gridCol w="1053388">
                  <a:extLst>
                    <a:ext uri="{9D8B030D-6E8A-4147-A177-3AD203B41FA5}">
                      <a16:colId xmlns:a16="http://schemas.microsoft.com/office/drawing/2014/main" val="2966054824"/>
                    </a:ext>
                  </a:extLst>
                </a:gridCol>
                <a:gridCol w="1053388">
                  <a:extLst>
                    <a:ext uri="{9D8B030D-6E8A-4147-A177-3AD203B41FA5}">
                      <a16:colId xmlns:a16="http://schemas.microsoft.com/office/drawing/2014/main" val="1025633735"/>
                    </a:ext>
                  </a:extLst>
                </a:gridCol>
              </a:tblGrid>
              <a:tr h="382451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שבט 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חניכי ט' רשומים 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אחוז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כמה הקצאות?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he-IL" sz="11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נרמול 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909739"/>
                  </a:ext>
                </a:extLst>
              </a:tr>
              <a:tr h="191226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68 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031626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אביב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15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2%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  2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  2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301105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איתן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47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8%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  6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  6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4424174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אריות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47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8%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  6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  6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60417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גיא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7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1%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  1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  2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25013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דותן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39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6%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  5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  5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906605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הנחל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13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2%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  2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  2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446640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יאיר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10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2%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  2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  2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77416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ירדן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21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3%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  3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  3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61789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כפיר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41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7%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  5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  5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044420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סהר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129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21%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15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15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304555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עידן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24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4%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  3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  3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174179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ערבה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7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1%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  1 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  2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170991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ראם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4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1%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  1 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  2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967163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רעות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50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8%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  6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  6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1649702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שחר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56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9%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  7 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  7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828374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שלהבת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5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1%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  1 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  2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149783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שני"ר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96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16%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11 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11 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596711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1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סה"כ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1" u="none" strike="noStrike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611</a:t>
                      </a:r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1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100%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1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77 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1" u="none" strike="noStrike" dirty="0"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          81 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141187"/>
                  </a:ext>
                </a:extLst>
              </a:tr>
            </a:tbl>
          </a:graphicData>
        </a:graphic>
      </p:graphicFrame>
      <p:sp>
        <p:nvSpPr>
          <p:cNvPr id="4" name="הסבר: קו מכופף 3">
            <a:extLst>
              <a:ext uri="{FF2B5EF4-FFF2-40B4-BE49-F238E27FC236}">
                <a16:creationId xmlns:a16="http://schemas.microsoft.com/office/drawing/2014/main" id="{9159E245-8FE8-5E14-7664-2190EEEF27F3}"/>
              </a:ext>
            </a:extLst>
          </p:cNvPr>
          <p:cNvSpPr/>
          <p:nvPr/>
        </p:nvSpPr>
        <p:spPr>
          <a:xfrm>
            <a:off x="475488" y="1728216"/>
            <a:ext cx="1234440" cy="852024"/>
          </a:xfrm>
          <a:prstGeom prst="borderCallout2">
            <a:avLst>
              <a:gd name="adj1" fmla="val 15531"/>
              <a:gd name="adj2" fmla="val 104259"/>
              <a:gd name="adj3" fmla="val 14457"/>
              <a:gd name="adj4" fmla="val 129259"/>
              <a:gd name="adj5" fmla="val 84597"/>
              <a:gd name="adj6" fmla="val 220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dirty="0">
                <a:latin typeface="Alef" panose="00000500000000000000" pitchFamily="2" charset="-79"/>
                <a:cs typeface="Alef" panose="00000500000000000000" pitchFamily="2" charset="-79"/>
              </a:rPr>
              <a:t>מבוסס על צורך סה"כ מטבלה קודמת</a:t>
            </a:r>
          </a:p>
        </p:txBody>
      </p:sp>
      <p:sp>
        <p:nvSpPr>
          <p:cNvPr id="8" name="הסבר: קו מכופף 7">
            <a:extLst>
              <a:ext uri="{FF2B5EF4-FFF2-40B4-BE49-F238E27FC236}">
                <a16:creationId xmlns:a16="http://schemas.microsoft.com/office/drawing/2014/main" id="{8997DC14-B252-E101-E995-18AAE9EB3661}"/>
              </a:ext>
            </a:extLst>
          </p:cNvPr>
          <p:cNvSpPr/>
          <p:nvPr/>
        </p:nvSpPr>
        <p:spPr>
          <a:xfrm>
            <a:off x="491306" y="4272378"/>
            <a:ext cx="1234440" cy="852024"/>
          </a:xfrm>
          <a:prstGeom prst="borderCallout2">
            <a:avLst>
              <a:gd name="adj1" fmla="val 85290"/>
              <a:gd name="adj2" fmla="val 102778"/>
              <a:gd name="adj3" fmla="val 126070"/>
              <a:gd name="adj4" fmla="val 107036"/>
              <a:gd name="adj5" fmla="val 192992"/>
              <a:gd name="adj6" fmla="val 208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dirty="0">
                <a:latin typeface="Alef" panose="00000500000000000000" pitchFamily="2" charset="-79"/>
                <a:cs typeface="Alef" panose="00000500000000000000" pitchFamily="2" charset="-79"/>
              </a:rPr>
              <a:t>המספר עלה כתוצאה מנוסחת עיגול כלפי מעלה(שלא יהיו חלקי מספרים)</a:t>
            </a:r>
          </a:p>
        </p:txBody>
      </p:sp>
      <p:sp>
        <p:nvSpPr>
          <p:cNvPr id="9" name="הסבר: קו מכופף 8">
            <a:extLst>
              <a:ext uri="{FF2B5EF4-FFF2-40B4-BE49-F238E27FC236}">
                <a16:creationId xmlns:a16="http://schemas.microsoft.com/office/drawing/2014/main" id="{EF9CE95C-EB6A-A9DE-B1B2-806312C28D67}"/>
              </a:ext>
            </a:extLst>
          </p:cNvPr>
          <p:cNvSpPr/>
          <p:nvPr/>
        </p:nvSpPr>
        <p:spPr>
          <a:xfrm>
            <a:off x="475488" y="5459681"/>
            <a:ext cx="1234440" cy="852024"/>
          </a:xfrm>
          <a:prstGeom prst="borderCallout2">
            <a:avLst>
              <a:gd name="adj1" fmla="val 85290"/>
              <a:gd name="adj2" fmla="val 102778"/>
              <a:gd name="adj3" fmla="val 49873"/>
              <a:gd name="adj4" fmla="val 108518"/>
              <a:gd name="adj5" fmla="val 50255"/>
              <a:gd name="adj6" fmla="val 1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latin typeface="Alef" panose="00000500000000000000" pitchFamily="2" charset="-79"/>
                <a:cs typeface="Alef" panose="00000500000000000000" pitchFamily="2" charset="-79"/>
              </a:rPr>
              <a:t>המספר עלה עוד כתוצאה מהעלאת הקצאות לשבט שיש לו הקצאה 1 – עדי שלא ירגישו לבד</a:t>
            </a:r>
          </a:p>
        </p:txBody>
      </p:sp>
      <p:sp>
        <p:nvSpPr>
          <p:cNvPr id="11" name="הסבר: קו מכופף 10">
            <a:extLst>
              <a:ext uri="{FF2B5EF4-FFF2-40B4-BE49-F238E27FC236}">
                <a16:creationId xmlns:a16="http://schemas.microsoft.com/office/drawing/2014/main" id="{8235D5F1-AF80-E938-2B75-DF3CFF45C470}"/>
              </a:ext>
            </a:extLst>
          </p:cNvPr>
          <p:cNvSpPr/>
          <p:nvPr/>
        </p:nvSpPr>
        <p:spPr>
          <a:xfrm>
            <a:off x="7483991" y="1953876"/>
            <a:ext cx="1234440" cy="1191660"/>
          </a:xfrm>
          <a:prstGeom prst="borderCallout2">
            <a:avLst>
              <a:gd name="adj1" fmla="val 103819"/>
              <a:gd name="adj2" fmla="val 5000"/>
              <a:gd name="adj3" fmla="val 142169"/>
              <a:gd name="adj4" fmla="val 4815"/>
              <a:gd name="adj5" fmla="val 249009"/>
              <a:gd name="adj6" fmla="val -14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dirty="0">
                <a:latin typeface="Alef" panose="00000500000000000000" pitchFamily="2" charset="-79"/>
                <a:cs typeface="Alef" panose="00000500000000000000" pitchFamily="2" charset="-79"/>
              </a:rPr>
              <a:t>חשוב מאוד – שבטים קטנים: לעשות תיאום ציפיות, ולהבין האם הם יכולים לעמוד בהקצאה.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74F218E-F07D-C754-34A0-F23AE732FE48}"/>
              </a:ext>
            </a:extLst>
          </p:cNvPr>
          <p:cNvSpPr txBox="1"/>
          <p:nvPr/>
        </p:nvSpPr>
        <p:spPr>
          <a:xfrm>
            <a:off x="7210727" y="3908934"/>
            <a:ext cx="175953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ייצוג מכל שבטי ההנהגה חשוב, בייחוד בהיבט של הטמעת האחריות </a:t>
            </a:r>
            <a:r>
              <a:rPr lang="he-IL" sz="1600" b="1" dirty="0" err="1">
                <a:latin typeface="Alef" panose="00000500000000000000" pitchFamily="2" charset="-79"/>
                <a:cs typeface="Alef" panose="00000500000000000000" pitchFamily="2" charset="-79"/>
              </a:rPr>
              <a:t>ההנהגתית</a:t>
            </a: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, וגם דוגמה אישית בתוך השבט.</a:t>
            </a:r>
          </a:p>
        </p:txBody>
      </p:sp>
    </p:spTree>
    <p:extLst>
      <p:ext uri="{BB962C8B-B14F-4D97-AF65-F5344CB8AC3E}">
        <p14:creationId xmlns:p14="http://schemas.microsoft.com/office/powerpoint/2010/main" val="2332195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3779" y="597455"/>
            <a:ext cx="8565931" cy="56630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4000" b="1" dirty="0">
                <a:latin typeface="Alef" panose="00000500000000000000" pitchFamily="2" charset="-79"/>
                <a:cs typeface="Alef" panose="00000500000000000000" pitchFamily="2" charset="-79"/>
              </a:rPr>
              <a:t>שלב 2 – העברת המידע לשבטים</a:t>
            </a:r>
            <a:endParaRPr lang="he-IL" sz="32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sz="12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השלב הזה קריטי! </a:t>
            </a:r>
            <a:r>
              <a:rPr lang="he-IL" sz="3200" dirty="0" err="1">
                <a:latin typeface="Alef" panose="00000500000000000000" pitchFamily="2" charset="-79"/>
                <a:cs typeface="Alef" panose="00000500000000000000" pitchFamily="2" charset="-79"/>
              </a:rPr>
              <a:t>שהכל</a:t>
            </a: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 יעשה כמו שצריך ובגישה הנכונה. השבטים הם המוציאים לפועל, והם שיעבירו את הגישה למטה לחניכים/</a:t>
            </a:r>
            <a:r>
              <a:rPr lang="he-IL" sz="3200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. </a:t>
            </a:r>
          </a:p>
          <a:p>
            <a:pPr marL="0" indent="0" algn="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sz="32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2400" b="1" u="sng" dirty="0">
                <a:latin typeface="Alef" panose="00000500000000000000" pitchFamily="2" charset="-79"/>
                <a:cs typeface="Alef" panose="00000500000000000000" pitchFamily="2" charset="-79"/>
              </a:rPr>
              <a:t>נקודות חשובות:</a:t>
            </a:r>
          </a:p>
          <a:p>
            <a:pPr marL="514350" indent="-514350" algn="r" rtl="1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אתם/ן מייצגים/</a:t>
            </a:r>
            <a:r>
              <a:rPr lang="he-IL" sz="2400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 את השבט.</a:t>
            </a:r>
          </a:p>
          <a:p>
            <a:pPr marL="514350" indent="-514350" algn="r" rtl="1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החלוץ ההנהגתי הם/ן הסיירת של המחנה.</a:t>
            </a:r>
          </a:p>
          <a:p>
            <a:pPr marL="514350" indent="-514350" algn="r" rtl="1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העבודה במשמרות – כדי שלא תהיו מנותקים מהשבט.</a:t>
            </a:r>
          </a:p>
          <a:p>
            <a:pPr marL="514350" indent="-514350" algn="r" rtl="1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אתם/ן עדיין תשובצו בצוותים של החלוץ השבטי – כדי שתהיו חלק מהתהליך בשבט ובמחנה כשתהיו איתנו תרגישו חלק.</a:t>
            </a:r>
          </a:p>
          <a:p>
            <a:pPr algn="r" rtl="1" fontAlgn="auto">
              <a:spcAft>
                <a:spcPts val="0"/>
              </a:spcAft>
              <a:defRPr/>
            </a:pPr>
            <a:endParaRPr lang="he-IL" sz="12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ctr" rtl="1" fontAlgn="auto">
              <a:spcAft>
                <a:spcPts val="0"/>
              </a:spcAft>
              <a:defRPr/>
            </a:pPr>
            <a:r>
              <a:rPr lang="he-IL" sz="1400" b="1" dirty="0">
                <a:latin typeface="Alef" panose="00000500000000000000" pitchFamily="2" charset="-79"/>
                <a:cs typeface="Alef" panose="00000500000000000000" pitchFamily="2" charset="-79"/>
              </a:rPr>
              <a:t>**</a:t>
            </a:r>
            <a:r>
              <a:rPr lang="en-US" sz="1400" b="1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e-IL" sz="1400" b="1" dirty="0">
                <a:latin typeface="Alef" panose="00000500000000000000" pitchFamily="2" charset="-79"/>
                <a:cs typeface="Alef" panose="00000500000000000000" pitchFamily="2" charset="-79"/>
              </a:rPr>
              <a:t>אם אתם/ן מגדירים/</a:t>
            </a:r>
            <a:r>
              <a:rPr lang="he-IL" sz="1400" b="1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1400" b="1" dirty="0">
                <a:latin typeface="Alef" panose="00000500000000000000" pitchFamily="2" charset="-79"/>
                <a:cs typeface="Alef" panose="00000500000000000000" pitchFamily="2" charset="-79"/>
              </a:rPr>
              <a:t> תפקידי צעירים/</a:t>
            </a:r>
            <a:r>
              <a:rPr lang="he-IL" sz="1400" b="1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1400" b="1" dirty="0">
                <a:latin typeface="Alef" panose="00000500000000000000" pitchFamily="2" charset="-79"/>
                <a:cs typeface="Alef" panose="00000500000000000000" pitchFamily="2" charset="-79"/>
              </a:rPr>
              <a:t> (ראשים/</a:t>
            </a:r>
            <a:r>
              <a:rPr lang="he-IL" sz="1400" b="1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1400" b="1" dirty="0">
                <a:latin typeface="Alef" panose="00000500000000000000" pitchFamily="2" charset="-79"/>
                <a:cs typeface="Alef" panose="00000500000000000000" pitchFamily="2" charset="-79"/>
              </a:rPr>
              <a:t>) – זה המקום להוציא מידע גם עליהם/ן.</a:t>
            </a:r>
          </a:p>
        </p:txBody>
      </p:sp>
    </p:spTree>
    <p:extLst>
      <p:ext uri="{BB962C8B-B14F-4D97-AF65-F5344CB8AC3E}">
        <p14:creationId xmlns:p14="http://schemas.microsoft.com/office/powerpoint/2010/main" val="95869156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796</TotalTime>
  <Words>1368</Words>
  <Application>Microsoft Office PowerPoint</Application>
  <PresentationFormat>‫הצגה על המסך (4:3)</PresentationFormat>
  <Paragraphs>336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0" baseType="lpstr">
      <vt:lpstr>Alef</vt:lpstr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מיכל פרי</dc:creator>
  <cp:lastModifiedBy>אייל שניאור</cp:lastModifiedBy>
  <cp:revision>2</cp:revision>
  <dcterms:created xsi:type="dcterms:W3CDTF">2021-06-06T09:36:39Z</dcterms:created>
  <dcterms:modified xsi:type="dcterms:W3CDTF">2022-05-26T09:37:02Z</dcterms:modified>
</cp:coreProperties>
</file>