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49DA6-DEE8-4BF8-81CC-8162A3E052B1}" v="292" dt="2022-06-09T10:52:54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2"/>
  </p:normalViewPr>
  <p:slideViewPr>
    <p:cSldViewPr snapToGrid="0" snapToObjects="1">
      <p:cViewPr varScale="1">
        <p:scale>
          <a:sx n="86" d="100"/>
          <a:sy n="86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תי ברטוב" userId="f737b9de-d88e-49d0-8572-5a671752ca5b" providerId="ADAL" clId="{23349DA6-DEE8-4BF8-81CC-8162A3E052B1}"/>
    <pc:docChg chg="undo custSel addSld delSld modSld sldOrd">
      <pc:chgData name="איתי ברטוב" userId="f737b9de-d88e-49d0-8572-5a671752ca5b" providerId="ADAL" clId="{23349DA6-DEE8-4BF8-81CC-8162A3E052B1}" dt="2022-06-09T10:52:58.307" v="2683"/>
      <pc:docMkLst>
        <pc:docMk/>
      </pc:docMkLst>
      <pc:sldChg chg="addSp modSp mod ord">
        <pc:chgData name="איתי ברטוב" userId="f737b9de-d88e-49d0-8572-5a671752ca5b" providerId="ADAL" clId="{23349DA6-DEE8-4BF8-81CC-8162A3E052B1}" dt="2022-06-09T10:08:54.715" v="49"/>
        <pc:sldMkLst>
          <pc:docMk/>
          <pc:sldMk cId="4137171310" sldId="256"/>
        </pc:sldMkLst>
        <pc:spChg chg="mod">
          <ac:chgData name="איתי ברטוב" userId="f737b9de-d88e-49d0-8572-5a671752ca5b" providerId="ADAL" clId="{23349DA6-DEE8-4BF8-81CC-8162A3E052B1}" dt="2022-06-09T10:08:33.315" v="43" actId="1076"/>
          <ac:spMkLst>
            <pc:docMk/>
            <pc:sldMk cId="4137171310" sldId="256"/>
            <ac:spMk id="6" creationId="{7CDD9DEE-D1FD-C045-BB59-3EE35519570D}"/>
          </ac:spMkLst>
        </pc:spChg>
        <pc:picChg chg="mod">
          <ac:chgData name="איתי ברטוב" userId="f737b9de-d88e-49d0-8572-5a671752ca5b" providerId="ADAL" clId="{23349DA6-DEE8-4BF8-81CC-8162A3E052B1}" dt="2022-06-09T10:07:46.347" v="39" actId="1076"/>
          <ac:picMkLst>
            <pc:docMk/>
            <pc:sldMk cId="4137171310" sldId="256"/>
            <ac:picMk id="5" creationId="{F09AD891-A5B8-244C-B986-BCDFB0435D4A}"/>
          </ac:picMkLst>
        </pc:picChg>
        <pc:picChg chg="add mod">
          <ac:chgData name="איתי ברטוב" userId="f737b9de-d88e-49d0-8572-5a671752ca5b" providerId="ADAL" clId="{23349DA6-DEE8-4BF8-81CC-8162A3E052B1}" dt="2022-06-09T10:07:50.755" v="41" actId="1076"/>
          <ac:picMkLst>
            <pc:docMk/>
            <pc:sldMk cId="4137171310" sldId="256"/>
            <ac:picMk id="1026" creationId="{47E7592C-A733-2A41-7EAF-BF1692978237}"/>
          </ac:picMkLst>
        </pc:picChg>
        <pc:picChg chg="add mod">
          <ac:chgData name="איתי ברטוב" userId="f737b9de-d88e-49d0-8572-5a671752ca5b" providerId="ADAL" clId="{23349DA6-DEE8-4BF8-81CC-8162A3E052B1}" dt="2022-06-09T10:07:43.322" v="37" actId="1076"/>
          <ac:picMkLst>
            <pc:docMk/>
            <pc:sldMk cId="4137171310" sldId="256"/>
            <ac:picMk id="1028" creationId="{1FD1348E-EFC0-36F4-5F20-1B072C2E4AC9}"/>
          </ac:picMkLst>
        </pc:picChg>
        <pc:picChg chg="add mod">
          <ac:chgData name="איתי ברטוב" userId="f737b9de-d88e-49d0-8572-5a671752ca5b" providerId="ADAL" clId="{23349DA6-DEE8-4BF8-81CC-8162A3E052B1}" dt="2022-06-09T10:08:50.344" v="47" actId="732"/>
          <ac:picMkLst>
            <pc:docMk/>
            <pc:sldMk cId="4137171310" sldId="256"/>
            <ac:picMk id="1030" creationId="{129DD50F-C655-6272-C3CC-9568B85EEDF5}"/>
          </ac:picMkLst>
        </pc:picChg>
      </pc:sldChg>
      <pc:sldChg chg="addSp delSp modSp add mod ord">
        <pc:chgData name="איתי ברטוב" userId="f737b9de-d88e-49d0-8572-5a671752ca5b" providerId="ADAL" clId="{23349DA6-DEE8-4BF8-81CC-8162A3E052B1}" dt="2022-06-09T10:13:35.464" v="130" actId="12269"/>
        <pc:sldMkLst>
          <pc:docMk/>
          <pc:sldMk cId="2808050313" sldId="257"/>
        </pc:sldMkLst>
        <pc:spChg chg="del">
          <ac:chgData name="איתי ברטוב" userId="f737b9de-d88e-49d0-8572-5a671752ca5b" providerId="ADAL" clId="{23349DA6-DEE8-4BF8-81CC-8162A3E052B1}" dt="2022-06-09T10:09:59.380" v="88" actId="478"/>
          <ac:spMkLst>
            <pc:docMk/>
            <pc:sldMk cId="2808050313" sldId="257"/>
            <ac:spMk id="6" creationId="{7CDD9DEE-D1FD-C045-BB59-3EE35519570D}"/>
          </ac:spMkLst>
        </pc:spChg>
        <pc:graphicFrameChg chg="add mod modGraphic">
          <ac:chgData name="איתי ברטוב" userId="f737b9de-d88e-49d0-8572-5a671752ca5b" providerId="ADAL" clId="{23349DA6-DEE8-4BF8-81CC-8162A3E052B1}" dt="2022-06-09T10:13:35.464" v="130" actId="12269"/>
          <ac:graphicFrameMkLst>
            <pc:docMk/>
            <pc:sldMk cId="2808050313" sldId="257"/>
            <ac:graphicFrameMk id="2" creationId="{69238C58-7127-4449-72D9-E5CAFF5B795D}"/>
          </ac:graphicFrameMkLst>
        </pc:graphicFrameChg>
        <pc:picChg chg="add mod">
          <ac:chgData name="איתי ברטוב" userId="f737b9de-d88e-49d0-8572-5a671752ca5b" providerId="ADAL" clId="{23349DA6-DEE8-4BF8-81CC-8162A3E052B1}" dt="2022-06-09T10:11:44.616" v="121" actId="1076"/>
          <ac:picMkLst>
            <pc:docMk/>
            <pc:sldMk cId="2808050313" sldId="257"/>
            <ac:picMk id="7" creationId="{B44AC5BE-F256-5314-4CB3-BF1A549376A7}"/>
          </ac:picMkLst>
        </pc:picChg>
      </pc:sldChg>
      <pc:sldChg chg="new del">
        <pc:chgData name="איתי ברטוב" userId="f737b9de-d88e-49d0-8572-5a671752ca5b" providerId="ADAL" clId="{23349DA6-DEE8-4BF8-81CC-8162A3E052B1}" dt="2022-06-09T10:03:51.922" v="18" actId="680"/>
        <pc:sldMkLst>
          <pc:docMk/>
          <pc:sldMk cId="3110353771" sldId="257"/>
        </pc:sldMkLst>
      </pc:sldChg>
      <pc:sldChg chg="new del">
        <pc:chgData name="איתי ברטוב" userId="f737b9de-d88e-49d0-8572-5a671752ca5b" providerId="ADAL" clId="{23349DA6-DEE8-4BF8-81CC-8162A3E052B1}" dt="2022-06-09T10:14:07.741" v="132" actId="680"/>
        <pc:sldMkLst>
          <pc:docMk/>
          <pc:sldMk cId="2948196485" sldId="258"/>
        </pc:sldMkLst>
      </pc:sldChg>
      <pc:sldChg chg="addSp delSp modSp add mod ord">
        <pc:chgData name="איתי ברטוב" userId="f737b9de-d88e-49d0-8572-5a671752ca5b" providerId="ADAL" clId="{23349DA6-DEE8-4BF8-81CC-8162A3E052B1}" dt="2022-06-09T10:48:17.596" v="2558" actId="21"/>
        <pc:sldMkLst>
          <pc:docMk/>
          <pc:sldMk cId="3256622699" sldId="258"/>
        </pc:sldMkLst>
        <pc:spChg chg="mod">
          <ac:chgData name="איתי ברטוב" userId="f737b9de-d88e-49d0-8572-5a671752ca5b" providerId="ADAL" clId="{23349DA6-DEE8-4BF8-81CC-8162A3E052B1}" dt="2022-06-09T10:22:56.239" v="605" actId="20577"/>
          <ac:spMkLst>
            <pc:docMk/>
            <pc:sldMk cId="3256622699" sldId="258"/>
            <ac:spMk id="6" creationId="{7CDD9DEE-D1FD-C045-BB59-3EE35519570D}"/>
          </ac:spMkLst>
        </pc:spChg>
        <pc:picChg chg="mod">
          <ac:chgData name="איתי ברטוב" userId="f737b9de-d88e-49d0-8572-5a671752ca5b" providerId="ADAL" clId="{23349DA6-DEE8-4BF8-81CC-8162A3E052B1}" dt="2022-06-09T10:14:31.686" v="145" actId="1076"/>
          <ac:picMkLst>
            <pc:docMk/>
            <pc:sldMk cId="3256622699" sldId="258"/>
            <ac:picMk id="5" creationId="{F09AD891-A5B8-244C-B986-BCDFB0435D4A}"/>
          </ac:picMkLst>
        </pc:picChg>
        <pc:picChg chg="del">
          <ac:chgData name="איתי ברטוב" userId="f737b9de-d88e-49d0-8572-5a671752ca5b" providerId="ADAL" clId="{23349DA6-DEE8-4BF8-81CC-8162A3E052B1}" dt="2022-06-09T10:14:25.333" v="142" actId="478"/>
          <ac:picMkLst>
            <pc:docMk/>
            <pc:sldMk cId="3256622699" sldId="258"/>
            <ac:picMk id="1026" creationId="{47E7592C-A733-2A41-7EAF-BF1692978237}"/>
          </ac:picMkLst>
        </pc:picChg>
        <pc:picChg chg="del">
          <ac:chgData name="איתי ברטוב" userId="f737b9de-d88e-49d0-8572-5a671752ca5b" providerId="ADAL" clId="{23349DA6-DEE8-4BF8-81CC-8162A3E052B1}" dt="2022-06-09T10:14:25.333" v="142" actId="478"/>
          <ac:picMkLst>
            <pc:docMk/>
            <pc:sldMk cId="3256622699" sldId="258"/>
            <ac:picMk id="1028" creationId="{1FD1348E-EFC0-36F4-5F20-1B072C2E4AC9}"/>
          </ac:picMkLst>
        </pc:picChg>
        <pc:picChg chg="mod">
          <ac:chgData name="איתי ברטוב" userId="f737b9de-d88e-49d0-8572-5a671752ca5b" providerId="ADAL" clId="{23349DA6-DEE8-4BF8-81CC-8162A3E052B1}" dt="2022-06-09T10:14:28.793" v="143" actId="1076"/>
          <ac:picMkLst>
            <pc:docMk/>
            <pc:sldMk cId="3256622699" sldId="258"/>
            <ac:picMk id="1030" creationId="{129DD50F-C655-6272-C3CC-9568B85EEDF5}"/>
          </ac:picMkLst>
        </pc:picChg>
        <pc:picChg chg="add del mod">
          <ac:chgData name="איתי ברטוב" userId="f737b9de-d88e-49d0-8572-5a671752ca5b" providerId="ADAL" clId="{23349DA6-DEE8-4BF8-81CC-8162A3E052B1}" dt="2022-06-09T10:48:17.596" v="2558" actId="21"/>
          <ac:picMkLst>
            <pc:docMk/>
            <pc:sldMk cId="3256622699" sldId="258"/>
            <ac:picMk id="2050" creationId="{6E026F7D-ADAC-6562-2F4D-6C3210500D82}"/>
          </ac:picMkLst>
        </pc:picChg>
      </pc:sldChg>
      <pc:sldChg chg="addSp delSp modSp add mod">
        <pc:chgData name="איתי ברטוב" userId="f737b9de-d88e-49d0-8572-5a671752ca5b" providerId="ADAL" clId="{23349DA6-DEE8-4BF8-81CC-8162A3E052B1}" dt="2022-06-09T10:48:29.307" v="2562" actId="1076"/>
        <pc:sldMkLst>
          <pc:docMk/>
          <pc:sldMk cId="2519812397" sldId="259"/>
        </pc:sldMkLst>
        <pc:spChg chg="del">
          <ac:chgData name="איתי ברטוב" userId="f737b9de-d88e-49d0-8572-5a671752ca5b" providerId="ADAL" clId="{23349DA6-DEE8-4BF8-81CC-8162A3E052B1}" dt="2022-06-09T10:23:59.471" v="608" actId="478"/>
          <ac:spMkLst>
            <pc:docMk/>
            <pc:sldMk cId="2519812397" sldId="259"/>
            <ac:spMk id="6" creationId="{7CDD9DEE-D1FD-C045-BB59-3EE35519570D}"/>
          </ac:spMkLst>
        </pc:spChg>
        <pc:spChg chg="add mod">
          <ac:chgData name="איתי ברטוב" userId="f737b9de-d88e-49d0-8572-5a671752ca5b" providerId="ADAL" clId="{23349DA6-DEE8-4BF8-81CC-8162A3E052B1}" dt="2022-06-09T10:28:16.003" v="985" actId="20577"/>
          <ac:spMkLst>
            <pc:docMk/>
            <pc:sldMk cId="2519812397" sldId="259"/>
            <ac:spMk id="7" creationId="{B61AEE21-7CB5-6B84-58A8-4DE7684B317C}"/>
          </ac:spMkLst>
        </pc:spChg>
        <pc:picChg chg="add mod">
          <ac:chgData name="איתי ברטוב" userId="f737b9de-d88e-49d0-8572-5a671752ca5b" providerId="ADAL" clId="{23349DA6-DEE8-4BF8-81CC-8162A3E052B1}" dt="2022-06-09T10:48:29.307" v="2562" actId="1076"/>
          <ac:picMkLst>
            <pc:docMk/>
            <pc:sldMk cId="2519812397" sldId="259"/>
            <ac:picMk id="5122" creationId="{022CB880-0A66-3D08-654C-D25F3B2E2F95}"/>
          </ac:picMkLst>
        </pc:picChg>
      </pc:sldChg>
      <pc:sldChg chg="addSp modSp add mod">
        <pc:chgData name="איתי ברטוב" userId="f737b9de-d88e-49d0-8572-5a671752ca5b" providerId="ADAL" clId="{23349DA6-DEE8-4BF8-81CC-8162A3E052B1}" dt="2022-06-09T10:51:20.898" v="2575" actId="1076"/>
        <pc:sldMkLst>
          <pc:docMk/>
          <pc:sldMk cId="1258151636" sldId="260"/>
        </pc:sldMkLst>
        <pc:spChg chg="mod">
          <ac:chgData name="איתי ברטוב" userId="f737b9de-d88e-49d0-8572-5a671752ca5b" providerId="ADAL" clId="{23349DA6-DEE8-4BF8-81CC-8162A3E052B1}" dt="2022-06-09T10:29:20.418" v="1157" actId="20577"/>
          <ac:spMkLst>
            <pc:docMk/>
            <pc:sldMk cId="1258151636" sldId="260"/>
            <ac:spMk id="6" creationId="{7CDD9DEE-D1FD-C045-BB59-3EE35519570D}"/>
          </ac:spMkLst>
        </pc:spChg>
        <pc:picChg chg="mod">
          <ac:chgData name="איתי ברטוב" userId="f737b9de-d88e-49d0-8572-5a671752ca5b" providerId="ADAL" clId="{23349DA6-DEE8-4BF8-81CC-8162A3E052B1}" dt="2022-06-09T10:51:20.898" v="2575" actId="1076"/>
          <ac:picMkLst>
            <pc:docMk/>
            <pc:sldMk cId="1258151636" sldId="260"/>
            <ac:picMk id="1030" creationId="{129DD50F-C655-6272-C3CC-9568B85EEDF5}"/>
          </ac:picMkLst>
        </pc:picChg>
        <pc:picChg chg="add mod">
          <ac:chgData name="איתי ברטוב" userId="f737b9de-d88e-49d0-8572-5a671752ca5b" providerId="ADAL" clId="{23349DA6-DEE8-4BF8-81CC-8162A3E052B1}" dt="2022-06-09T10:48:50.412" v="2564" actId="1076"/>
          <ac:picMkLst>
            <pc:docMk/>
            <pc:sldMk cId="1258151636" sldId="260"/>
            <ac:picMk id="6146" creationId="{DED389D8-92B2-F5F4-14E9-E9211F182A16}"/>
          </ac:picMkLst>
        </pc:picChg>
      </pc:sldChg>
      <pc:sldChg chg="addSp modSp add mod">
        <pc:chgData name="איתי ברטוב" userId="f737b9de-d88e-49d0-8572-5a671752ca5b" providerId="ADAL" clId="{23349DA6-DEE8-4BF8-81CC-8162A3E052B1}" dt="2022-06-09T10:49:57.426" v="2566" actId="1076"/>
        <pc:sldMkLst>
          <pc:docMk/>
          <pc:sldMk cId="3517428083" sldId="261"/>
        </pc:sldMkLst>
        <pc:spChg chg="mod">
          <ac:chgData name="איתי ברטוב" userId="f737b9de-d88e-49d0-8572-5a671752ca5b" providerId="ADAL" clId="{23349DA6-DEE8-4BF8-81CC-8162A3E052B1}" dt="2022-06-09T10:31:43.184" v="1520" actId="20577"/>
          <ac:spMkLst>
            <pc:docMk/>
            <pc:sldMk cId="3517428083" sldId="261"/>
            <ac:spMk id="6" creationId="{7CDD9DEE-D1FD-C045-BB59-3EE35519570D}"/>
          </ac:spMkLst>
        </pc:spChg>
        <pc:picChg chg="add mod">
          <ac:chgData name="איתי ברטוב" userId="f737b9de-d88e-49d0-8572-5a671752ca5b" providerId="ADAL" clId="{23349DA6-DEE8-4BF8-81CC-8162A3E052B1}" dt="2022-06-09T10:49:57.426" v="2566" actId="1076"/>
          <ac:picMkLst>
            <pc:docMk/>
            <pc:sldMk cId="3517428083" sldId="261"/>
            <ac:picMk id="7170" creationId="{D8831513-8930-EF26-F5DA-F2973F2E628B}"/>
          </ac:picMkLst>
        </pc:picChg>
      </pc:sldChg>
      <pc:sldChg chg="addSp delSp modSp add mod">
        <pc:chgData name="איתי ברטוב" userId="f737b9de-d88e-49d0-8572-5a671752ca5b" providerId="ADAL" clId="{23349DA6-DEE8-4BF8-81CC-8162A3E052B1}" dt="2022-06-09T10:51:27.797" v="2576" actId="1076"/>
        <pc:sldMkLst>
          <pc:docMk/>
          <pc:sldMk cId="2696273215" sldId="262"/>
        </pc:sldMkLst>
        <pc:spChg chg="mod">
          <ac:chgData name="איתי ברטוב" userId="f737b9de-d88e-49d0-8572-5a671752ca5b" providerId="ADAL" clId="{23349DA6-DEE8-4BF8-81CC-8162A3E052B1}" dt="2022-06-09T10:35:53.886" v="1973" actId="20577"/>
          <ac:spMkLst>
            <pc:docMk/>
            <pc:sldMk cId="2696273215" sldId="262"/>
            <ac:spMk id="6" creationId="{7CDD9DEE-D1FD-C045-BB59-3EE35519570D}"/>
          </ac:spMkLst>
        </pc:spChg>
        <pc:picChg chg="mod">
          <ac:chgData name="איתי ברטוב" userId="f737b9de-d88e-49d0-8572-5a671752ca5b" providerId="ADAL" clId="{23349DA6-DEE8-4BF8-81CC-8162A3E052B1}" dt="2022-06-09T10:51:27.797" v="2576" actId="1076"/>
          <ac:picMkLst>
            <pc:docMk/>
            <pc:sldMk cId="2696273215" sldId="262"/>
            <ac:picMk id="1030" creationId="{129DD50F-C655-6272-C3CC-9568B85EEDF5}"/>
          </ac:picMkLst>
        </pc:picChg>
        <pc:picChg chg="add del mod">
          <ac:chgData name="איתי ברטוב" userId="f737b9de-d88e-49d0-8572-5a671752ca5b" providerId="ADAL" clId="{23349DA6-DEE8-4BF8-81CC-8162A3E052B1}" dt="2022-06-09T10:51:01.245" v="2571" actId="21"/>
          <ac:picMkLst>
            <pc:docMk/>
            <pc:sldMk cId="2696273215" sldId="262"/>
            <ac:picMk id="8194" creationId="{3E21A954-8E23-44E3-DB26-67D1A423CEA8}"/>
          </ac:picMkLst>
        </pc:picChg>
        <pc:picChg chg="add mod">
          <ac:chgData name="איתי ברטוב" userId="f737b9de-d88e-49d0-8572-5a671752ca5b" providerId="ADAL" clId="{23349DA6-DEE8-4BF8-81CC-8162A3E052B1}" dt="2022-06-09T10:51:07.340" v="2574" actId="1076"/>
          <ac:picMkLst>
            <pc:docMk/>
            <pc:sldMk cId="2696273215" sldId="262"/>
            <ac:picMk id="8196" creationId="{E931E76B-DD90-BE75-6C41-BE3C8DC59B9D}"/>
          </ac:picMkLst>
        </pc:picChg>
      </pc:sldChg>
      <pc:sldChg chg="addSp modSp add mod">
        <pc:chgData name="איתי ברטוב" userId="f737b9de-d88e-49d0-8572-5a671752ca5b" providerId="ADAL" clId="{23349DA6-DEE8-4BF8-81CC-8162A3E052B1}" dt="2022-06-09T10:51:04.104" v="2573" actId="1076"/>
        <pc:sldMkLst>
          <pc:docMk/>
          <pc:sldMk cId="3493926121" sldId="263"/>
        </pc:sldMkLst>
        <pc:spChg chg="mod">
          <ac:chgData name="איתי ברטוב" userId="f737b9de-d88e-49d0-8572-5a671752ca5b" providerId="ADAL" clId="{23349DA6-DEE8-4BF8-81CC-8162A3E052B1}" dt="2022-06-09T10:36:56.001" v="2103" actId="20577"/>
          <ac:spMkLst>
            <pc:docMk/>
            <pc:sldMk cId="3493926121" sldId="263"/>
            <ac:spMk id="6" creationId="{7CDD9DEE-D1FD-C045-BB59-3EE35519570D}"/>
          </ac:spMkLst>
        </pc:spChg>
        <pc:picChg chg="add mod">
          <ac:chgData name="איתי ברטוב" userId="f737b9de-d88e-49d0-8572-5a671752ca5b" providerId="ADAL" clId="{23349DA6-DEE8-4BF8-81CC-8162A3E052B1}" dt="2022-06-09T10:51:04.104" v="2573" actId="1076"/>
          <ac:picMkLst>
            <pc:docMk/>
            <pc:sldMk cId="3493926121" sldId="263"/>
            <ac:picMk id="7" creationId="{5C568C58-8F48-F3BC-3AF5-F071ACEE2EC1}"/>
          </ac:picMkLst>
        </pc:picChg>
      </pc:sldChg>
      <pc:sldChg chg="addSp delSp modSp add mod ord">
        <pc:chgData name="איתי ברטוב" userId="f737b9de-d88e-49d0-8572-5a671752ca5b" providerId="ADAL" clId="{23349DA6-DEE8-4BF8-81CC-8162A3E052B1}" dt="2022-06-09T10:52:58.307" v="2683"/>
        <pc:sldMkLst>
          <pc:docMk/>
          <pc:sldMk cId="2685755581" sldId="264"/>
        </pc:sldMkLst>
        <pc:spChg chg="mod">
          <ac:chgData name="איתי ברטוב" userId="f737b9de-d88e-49d0-8572-5a671752ca5b" providerId="ADAL" clId="{23349DA6-DEE8-4BF8-81CC-8162A3E052B1}" dt="2022-06-09T10:52:58.307" v="2683"/>
          <ac:spMkLst>
            <pc:docMk/>
            <pc:sldMk cId="2685755581" sldId="264"/>
            <ac:spMk id="6" creationId="{7CDD9DEE-D1FD-C045-BB59-3EE35519570D}"/>
          </ac:spMkLst>
        </pc:spChg>
        <pc:picChg chg="add del mod">
          <ac:chgData name="איתי ברטוב" userId="f737b9de-d88e-49d0-8572-5a671752ca5b" providerId="ADAL" clId="{23349DA6-DEE8-4BF8-81CC-8162A3E052B1}" dt="2022-06-09T10:52:54.676" v="2682"/>
          <ac:picMkLst>
            <pc:docMk/>
            <pc:sldMk cId="2685755581" sldId="264"/>
            <ac:picMk id="7" creationId="{E70A0E65-A3EF-6292-2E6C-541D52F6E4EF}"/>
          </ac:picMkLst>
        </pc:picChg>
      </pc:sldChg>
      <pc:sldChg chg="delSp modSp add del mod">
        <pc:chgData name="איתי ברטוב" userId="f737b9de-d88e-49d0-8572-5a671752ca5b" providerId="ADAL" clId="{23349DA6-DEE8-4BF8-81CC-8162A3E052B1}" dt="2022-06-09T10:46:01.704" v="2533" actId="2696"/>
        <pc:sldMkLst>
          <pc:docMk/>
          <pc:sldMk cId="1812030301" sldId="265"/>
        </pc:sldMkLst>
        <pc:spChg chg="del mod">
          <ac:chgData name="איתי ברטוב" userId="f737b9de-d88e-49d0-8572-5a671752ca5b" providerId="ADAL" clId="{23349DA6-DEE8-4BF8-81CC-8162A3E052B1}" dt="2022-06-09T10:45:57.429" v="2531" actId="478"/>
          <ac:spMkLst>
            <pc:docMk/>
            <pc:sldMk cId="1812030301" sldId="265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23349DA6-DEE8-4BF8-81CC-8162A3E052B1}" dt="2022-06-09T10:45:58.296" v="2532" actId="478"/>
          <ac:picMkLst>
            <pc:docMk/>
            <pc:sldMk cId="1812030301" sldId="265"/>
            <ac:picMk id="1030" creationId="{129DD50F-C655-6272-C3CC-9568B85EEDF5}"/>
          </ac:picMkLst>
        </pc:picChg>
      </pc:sldChg>
      <pc:sldChg chg="addSp delSp modSp add mod">
        <pc:chgData name="איתי ברטוב" userId="f737b9de-d88e-49d0-8572-5a671752ca5b" providerId="ADAL" clId="{23349DA6-DEE8-4BF8-81CC-8162A3E052B1}" dt="2022-06-09T10:47:16.645" v="2552" actId="403"/>
        <pc:sldMkLst>
          <pc:docMk/>
          <pc:sldMk cId="3830103280" sldId="266"/>
        </pc:sldMkLst>
        <pc:spChg chg="del mod">
          <ac:chgData name="איתי ברטוב" userId="f737b9de-d88e-49d0-8572-5a671752ca5b" providerId="ADAL" clId="{23349DA6-DEE8-4BF8-81CC-8162A3E052B1}" dt="2022-06-09T10:43:31.104" v="2373" actId="478"/>
          <ac:spMkLst>
            <pc:docMk/>
            <pc:sldMk cId="3830103280" sldId="266"/>
            <ac:spMk id="6" creationId="{7CDD9DEE-D1FD-C045-BB59-3EE35519570D}"/>
          </ac:spMkLst>
        </pc:spChg>
        <pc:graphicFrameChg chg="add mod modGraphic">
          <ac:chgData name="איתי ברטוב" userId="f737b9de-d88e-49d0-8572-5a671752ca5b" providerId="ADAL" clId="{23349DA6-DEE8-4BF8-81CC-8162A3E052B1}" dt="2022-06-09T10:47:16.645" v="2552" actId="403"/>
          <ac:graphicFrameMkLst>
            <pc:docMk/>
            <pc:sldMk cId="3830103280" sldId="266"/>
            <ac:graphicFrameMk id="7" creationId="{E8BF30C6-E3E8-5D6E-0493-5A734EBD1DE6}"/>
          </ac:graphicFrameMkLst>
        </pc:graphicFrameChg>
        <pc:picChg chg="mod">
          <ac:chgData name="איתי ברטוב" userId="f737b9de-d88e-49d0-8572-5a671752ca5b" providerId="ADAL" clId="{23349DA6-DEE8-4BF8-81CC-8162A3E052B1}" dt="2022-06-09T10:43:37.690" v="2375" actId="1076"/>
          <ac:picMkLst>
            <pc:docMk/>
            <pc:sldMk cId="3830103280" sldId="266"/>
            <ac:picMk id="1030" creationId="{129DD50F-C655-6272-C3CC-9568B85EEDF5}"/>
          </ac:picMkLst>
        </pc:picChg>
      </pc:sldChg>
      <pc:sldChg chg="add del">
        <pc:chgData name="איתי ברטוב" userId="f737b9de-d88e-49d0-8572-5a671752ca5b" providerId="ADAL" clId="{23349DA6-DEE8-4BF8-81CC-8162A3E052B1}" dt="2022-06-09T10:48:22.046" v="2560"/>
        <pc:sldMkLst>
          <pc:docMk/>
          <pc:sldMk cId="1979441729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37A4D-607B-464F-94B6-A3BB3F3BB830}" type="doc">
      <dgm:prSet loTypeId="urn:microsoft.com/office/officeart/2005/8/layout/radial5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1A643064-8725-4AEF-9FA0-C0CF03C6EDF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שגרת מחנה</a:t>
          </a:r>
        </a:p>
      </dgm:t>
    </dgm:pt>
    <dgm:pt modelId="{4C5BB66F-1E57-437D-8A76-02145EA0E3E9}" type="parTrans" cxnId="{83C8832E-5732-4C73-AE1D-1545534655BB}">
      <dgm:prSet/>
      <dgm:spPr/>
      <dgm:t>
        <a:bodyPr/>
        <a:lstStyle/>
        <a:p>
          <a:pPr rtl="1"/>
          <a:endParaRPr lang="he-IL"/>
        </a:p>
      </dgm:t>
    </dgm:pt>
    <dgm:pt modelId="{F9E9A8E3-9768-45B7-8C1E-33F6404916A5}" type="sibTrans" cxnId="{83C8832E-5732-4C73-AE1D-1545534655BB}">
      <dgm:prSet/>
      <dgm:spPr/>
      <dgm:t>
        <a:bodyPr/>
        <a:lstStyle/>
        <a:p>
          <a:pPr rtl="1"/>
          <a:endParaRPr lang="he-IL"/>
        </a:p>
      </dgm:t>
    </dgm:pt>
    <dgm:pt modelId="{1B3EE6CD-008D-4CB1-B23E-CBB7195C1981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תפעול</a:t>
          </a:r>
        </a:p>
      </dgm:t>
    </dgm:pt>
    <dgm:pt modelId="{A92B074A-7D9D-48F3-9C44-8BD8D2469C8C}" type="parTrans" cxnId="{3C53B505-3F81-4093-9079-E409306DA27C}">
      <dgm:prSet/>
      <dgm:spPr/>
      <dgm:t>
        <a:bodyPr/>
        <a:lstStyle/>
        <a:p>
          <a:pPr rtl="1"/>
          <a:endParaRPr lang="he-IL"/>
        </a:p>
      </dgm:t>
    </dgm:pt>
    <dgm:pt modelId="{27E65249-FD66-4F8C-AB49-3873E329EEA5}" type="sibTrans" cxnId="{3C53B505-3F81-4093-9079-E409306DA27C}">
      <dgm:prSet/>
      <dgm:spPr/>
      <dgm:t>
        <a:bodyPr/>
        <a:lstStyle/>
        <a:p>
          <a:pPr rtl="1"/>
          <a:endParaRPr lang="he-IL"/>
        </a:p>
      </dgm:t>
    </dgm:pt>
    <dgm:pt modelId="{0EA0AE03-4C78-47E9-88C7-2CDB1DF8F16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חינוך</a:t>
          </a:r>
        </a:p>
      </dgm:t>
    </dgm:pt>
    <dgm:pt modelId="{E113889B-76CC-4E36-9D43-8469F5CCA003}" type="parTrans" cxnId="{6275798D-CD44-4528-9762-12E4381DCABE}">
      <dgm:prSet/>
      <dgm:spPr/>
      <dgm:t>
        <a:bodyPr/>
        <a:lstStyle/>
        <a:p>
          <a:pPr rtl="1"/>
          <a:endParaRPr lang="he-IL"/>
        </a:p>
      </dgm:t>
    </dgm:pt>
    <dgm:pt modelId="{397B4909-E1A3-407F-A476-0BF8F0BDEF53}" type="sibTrans" cxnId="{6275798D-CD44-4528-9762-12E4381DCABE}">
      <dgm:prSet/>
      <dgm:spPr/>
      <dgm:t>
        <a:bodyPr/>
        <a:lstStyle/>
        <a:p>
          <a:pPr rtl="1"/>
          <a:endParaRPr lang="he-IL"/>
        </a:p>
      </dgm:t>
    </dgm:pt>
    <dgm:pt modelId="{51190D84-2748-4E1D-BB0D-99D3F96EA015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ניקיון</a:t>
          </a:r>
        </a:p>
      </dgm:t>
    </dgm:pt>
    <dgm:pt modelId="{E3F0BC2A-5202-4DF3-8E05-79EE9BA79C02}" type="parTrans" cxnId="{82075CF7-BE65-4676-98C1-886ACA54FEEE}">
      <dgm:prSet/>
      <dgm:spPr/>
      <dgm:t>
        <a:bodyPr/>
        <a:lstStyle/>
        <a:p>
          <a:pPr rtl="1"/>
          <a:endParaRPr lang="he-IL"/>
        </a:p>
      </dgm:t>
    </dgm:pt>
    <dgm:pt modelId="{4B25BBFB-2D2D-439A-B018-533B531958B8}" type="sibTrans" cxnId="{82075CF7-BE65-4676-98C1-886ACA54FEEE}">
      <dgm:prSet/>
      <dgm:spPr/>
      <dgm:t>
        <a:bodyPr/>
        <a:lstStyle/>
        <a:p>
          <a:pPr rtl="1"/>
          <a:endParaRPr lang="he-IL"/>
        </a:p>
      </dgm:t>
    </dgm:pt>
    <dgm:pt modelId="{05E6A7E5-DC46-497E-84C8-00E0E7737654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בטיחות</a:t>
          </a:r>
        </a:p>
      </dgm:t>
    </dgm:pt>
    <dgm:pt modelId="{4D14198F-404C-4A1F-B02C-7830608E146E}" type="parTrans" cxnId="{6B621F76-206E-4837-9237-7F83692E2818}">
      <dgm:prSet/>
      <dgm:spPr/>
      <dgm:t>
        <a:bodyPr/>
        <a:lstStyle/>
        <a:p>
          <a:pPr rtl="1"/>
          <a:endParaRPr lang="he-IL"/>
        </a:p>
      </dgm:t>
    </dgm:pt>
    <dgm:pt modelId="{17818DB0-BB79-4630-B7D1-199AF5F02DF6}" type="sibTrans" cxnId="{6B621F76-206E-4837-9237-7F83692E2818}">
      <dgm:prSet/>
      <dgm:spPr/>
      <dgm:t>
        <a:bodyPr/>
        <a:lstStyle/>
        <a:p>
          <a:pPr rtl="1"/>
          <a:endParaRPr lang="he-IL"/>
        </a:p>
      </dgm:t>
    </dgm:pt>
    <dgm:pt modelId="{911AF30E-2F8B-4D16-B943-232483787E97}">
      <dgm:prSet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ביטחון</a:t>
          </a:r>
        </a:p>
      </dgm:t>
    </dgm:pt>
    <dgm:pt modelId="{DD5E4EE0-106E-4B97-9A3F-974B9C621A6E}" type="parTrans" cxnId="{74755155-C0EE-43C9-87CE-951566CAACA0}">
      <dgm:prSet/>
      <dgm:spPr/>
      <dgm:t>
        <a:bodyPr/>
        <a:lstStyle/>
        <a:p>
          <a:pPr rtl="1"/>
          <a:endParaRPr lang="he-IL"/>
        </a:p>
      </dgm:t>
    </dgm:pt>
    <dgm:pt modelId="{3F07654E-7AEA-4476-A534-1BF5D7A9648C}" type="sibTrans" cxnId="{74755155-C0EE-43C9-87CE-951566CAACA0}">
      <dgm:prSet/>
      <dgm:spPr/>
      <dgm:t>
        <a:bodyPr/>
        <a:lstStyle/>
        <a:p>
          <a:pPr rtl="1"/>
          <a:endParaRPr lang="he-IL"/>
        </a:p>
      </dgm:t>
    </dgm:pt>
    <dgm:pt modelId="{8DBAD85F-DCE6-4071-AE83-0F0C760DF2FF}" type="pres">
      <dgm:prSet presAssocID="{48337A4D-607B-464F-94B6-A3BB3F3BB8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3D5E3C-A523-42FE-A9BA-6585A6EEAD68}" type="pres">
      <dgm:prSet presAssocID="{1A643064-8725-4AEF-9FA0-C0CF03C6EDFD}" presName="centerShape" presStyleLbl="node0" presStyleIdx="0" presStyleCnt="1" custLinFactNeighborX="0" custLinFactNeighborY="-2084"/>
      <dgm:spPr/>
    </dgm:pt>
    <dgm:pt modelId="{02054F09-5F9A-4A5F-A286-1FAB1A64237A}" type="pres">
      <dgm:prSet presAssocID="{A92B074A-7D9D-48F3-9C44-8BD8D2469C8C}" presName="parTrans" presStyleLbl="sibTrans2D1" presStyleIdx="0" presStyleCnt="5"/>
      <dgm:spPr/>
    </dgm:pt>
    <dgm:pt modelId="{5A6DD95C-9D0E-4F9E-96EC-B75EEA8947A0}" type="pres">
      <dgm:prSet presAssocID="{A92B074A-7D9D-48F3-9C44-8BD8D2469C8C}" presName="connectorText" presStyleLbl="sibTrans2D1" presStyleIdx="0" presStyleCnt="5"/>
      <dgm:spPr/>
    </dgm:pt>
    <dgm:pt modelId="{4FAB9106-EC60-4674-AC95-7A179A1B6C54}" type="pres">
      <dgm:prSet presAssocID="{1B3EE6CD-008D-4CB1-B23E-CBB7195C1981}" presName="node" presStyleLbl="node1" presStyleIdx="0" presStyleCnt="5">
        <dgm:presLayoutVars>
          <dgm:bulletEnabled val="1"/>
        </dgm:presLayoutVars>
      </dgm:prSet>
      <dgm:spPr/>
    </dgm:pt>
    <dgm:pt modelId="{78EC7968-1BE7-4237-814E-BBFDB33F9F40}" type="pres">
      <dgm:prSet presAssocID="{E113889B-76CC-4E36-9D43-8469F5CCA003}" presName="parTrans" presStyleLbl="sibTrans2D1" presStyleIdx="1" presStyleCnt="5"/>
      <dgm:spPr/>
    </dgm:pt>
    <dgm:pt modelId="{7889DA45-711C-42F3-9ECC-9071F1CD27F4}" type="pres">
      <dgm:prSet presAssocID="{E113889B-76CC-4E36-9D43-8469F5CCA003}" presName="connectorText" presStyleLbl="sibTrans2D1" presStyleIdx="1" presStyleCnt="5"/>
      <dgm:spPr/>
    </dgm:pt>
    <dgm:pt modelId="{5E348653-F8BC-4398-99F4-6D47E5018A5E}" type="pres">
      <dgm:prSet presAssocID="{0EA0AE03-4C78-47E9-88C7-2CDB1DF8F16D}" presName="node" presStyleLbl="node1" presStyleIdx="1" presStyleCnt="5">
        <dgm:presLayoutVars>
          <dgm:bulletEnabled val="1"/>
        </dgm:presLayoutVars>
      </dgm:prSet>
      <dgm:spPr/>
    </dgm:pt>
    <dgm:pt modelId="{81DD7CB7-35DE-4BB1-B6EB-C4782C1F594B}" type="pres">
      <dgm:prSet presAssocID="{E3F0BC2A-5202-4DF3-8E05-79EE9BA79C02}" presName="parTrans" presStyleLbl="sibTrans2D1" presStyleIdx="2" presStyleCnt="5"/>
      <dgm:spPr/>
    </dgm:pt>
    <dgm:pt modelId="{EF52835B-1445-4CBB-9AEC-732F084D7627}" type="pres">
      <dgm:prSet presAssocID="{E3F0BC2A-5202-4DF3-8E05-79EE9BA79C02}" presName="connectorText" presStyleLbl="sibTrans2D1" presStyleIdx="2" presStyleCnt="5"/>
      <dgm:spPr/>
    </dgm:pt>
    <dgm:pt modelId="{F21E264E-7DCA-49B7-B396-171B5123330E}" type="pres">
      <dgm:prSet presAssocID="{51190D84-2748-4E1D-BB0D-99D3F96EA015}" presName="node" presStyleLbl="node1" presStyleIdx="2" presStyleCnt="5">
        <dgm:presLayoutVars>
          <dgm:bulletEnabled val="1"/>
        </dgm:presLayoutVars>
      </dgm:prSet>
      <dgm:spPr/>
    </dgm:pt>
    <dgm:pt modelId="{08E62F07-B47F-4594-B117-8EBB3ADAF222}" type="pres">
      <dgm:prSet presAssocID="{4D14198F-404C-4A1F-B02C-7830608E146E}" presName="parTrans" presStyleLbl="sibTrans2D1" presStyleIdx="3" presStyleCnt="5"/>
      <dgm:spPr/>
    </dgm:pt>
    <dgm:pt modelId="{AFC3C6E5-B823-4DE0-8552-1AFBF3A8497A}" type="pres">
      <dgm:prSet presAssocID="{4D14198F-404C-4A1F-B02C-7830608E146E}" presName="connectorText" presStyleLbl="sibTrans2D1" presStyleIdx="3" presStyleCnt="5"/>
      <dgm:spPr/>
    </dgm:pt>
    <dgm:pt modelId="{76D9982A-C670-419F-AD9F-4C9E60B2F86E}" type="pres">
      <dgm:prSet presAssocID="{05E6A7E5-DC46-497E-84C8-00E0E7737654}" presName="node" presStyleLbl="node1" presStyleIdx="3" presStyleCnt="5">
        <dgm:presLayoutVars>
          <dgm:bulletEnabled val="1"/>
        </dgm:presLayoutVars>
      </dgm:prSet>
      <dgm:spPr/>
    </dgm:pt>
    <dgm:pt modelId="{B1FF749C-62F0-4577-BE0B-971D7BF4F020}" type="pres">
      <dgm:prSet presAssocID="{DD5E4EE0-106E-4B97-9A3F-974B9C621A6E}" presName="parTrans" presStyleLbl="sibTrans2D1" presStyleIdx="4" presStyleCnt="5"/>
      <dgm:spPr/>
    </dgm:pt>
    <dgm:pt modelId="{FCDA25FD-9B6C-48FF-8148-2B705C18C962}" type="pres">
      <dgm:prSet presAssocID="{DD5E4EE0-106E-4B97-9A3F-974B9C621A6E}" presName="connectorText" presStyleLbl="sibTrans2D1" presStyleIdx="4" presStyleCnt="5"/>
      <dgm:spPr/>
    </dgm:pt>
    <dgm:pt modelId="{8A783115-B1D5-4AF1-9988-08AAE97848AD}" type="pres">
      <dgm:prSet presAssocID="{911AF30E-2F8B-4D16-B943-232483787E97}" presName="node" presStyleLbl="node1" presStyleIdx="4" presStyleCnt="5">
        <dgm:presLayoutVars>
          <dgm:bulletEnabled val="1"/>
        </dgm:presLayoutVars>
      </dgm:prSet>
      <dgm:spPr/>
    </dgm:pt>
  </dgm:ptLst>
  <dgm:cxnLst>
    <dgm:cxn modelId="{DC763103-F4B5-4327-93C2-4FD3EBCD4819}" type="presOf" srcId="{4D14198F-404C-4A1F-B02C-7830608E146E}" destId="{08E62F07-B47F-4594-B117-8EBB3ADAF222}" srcOrd="0" destOrd="0" presId="urn:microsoft.com/office/officeart/2005/8/layout/radial5"/>
    <dgm:cxn modelId="{3C53B505-3F81-4093-9079-E409306DA27C}" srcId="{1A643064-8725-4AEF-9FA0-C0CF03C6EDFD}" destId="{1B3EE6CD-008D-4CB1-B23E-CBB7195C1981}" srcOrd="0" destOrd="0" parTransId="{A92B074A-7D9D-48F3-9C44-8BD8D2469C8C}" sibTransId="{27E65249-FD66-4F8C-AB49-3873E329EEA5}"/>
    <dgm:cxn modelId="{C0027706-95AD-4ABF-9EED-06B9DBFF0696}" type="presOf" srcId="{E3F0BC2A-5202-4DF3-8E05-79EE9BA79C02}" destId="{81DD7CB7-35DE-4BB1-B6EB-C4782C1F594B}" srcOrd="0" destOrd="0" presId="urn:microsoft.com/office/officeart/2005/8/layout/radial5"/>
    <dgm:cxn modelId="{19D1DB13-A5B2-488E-AF97-497263DA1AD8}" type="presOf" srcId="{E113889B-76CC-4E36-9D43-8469F5CCA003}" destId="{7889DA45-711C-42F3-9ECC-9071F1CD27F4}" srcOrd="1" destOrd="0" presId="urn:microsoft.com/office/officeart/2005/8/layout/radial5"/>
    <dgm:cxn modelId="{6C93D621-DBFA-4661-AB48-64096F4DF709}" type="presOf" srcId="{0EA0AE03-4C78-47E9-88C7-2CDB1DF8F16D}" destId="{5E348653-F8BC-4398-99F4-6D47E5018A5E}" srcOrd="0" destOrd="0" presId="urn:microsoft.com/office/officeart/2005/8/layout/radial5"/>
    <dgm:cxn modelId="{83C8832E-5732-4C73-AE1D-1545534655BB}" srcId="{48337A4D-607B-464F-94B6-A3BB3F3BB830}" destId="{1A643064-8725-4AEF-9FA0-C0CF03C6EDFD}" srcOrd="0" destOrd="0" parTransId="{4C5BB66F-1E57-437D-8A76-02145EA0E3E9}" sibTransId="{F9E9A8E3-9768-45B7-8C1E-33F6404916A5}"/>
    <dgm:cxn modelId="{DEB89236-643C-4AC8-B324-32F60CCAC99F}" type="presOf" srcId="{4D14198F-404C-4A1F-B02C-7830608E146E}" destId="{AFC3C6E5-B823-4DE0-8552-1AFBF3A8497A}" srcOrd="1" destOrd="0" presId="urn:microsoft.com/office/officeart/2005/8/layout/radial5"/>
    <dgm:cxn modelId="{791AE65B-A0BA-415D-A746-9141F4086CD2}" type="presOf" srcId="{DD5E4EE0-106E-4B97-9A3F-974B9C621A6E}" destId="{B1FF749C-62F0-4577-BE0B-971D7BF4F020}" srcOrd="0" destOrd="0" presId="urn:microsoft.com/office/officeart/2005/8/layout/radial5"/>
    <dgm:cxn modelId="{CC8B1D4A-4903-4799-8A5C-12EDEAA3D1B1}" type="presOf" srcId="{05E6A7E5-DC46-497E-84C8-00E0E7737654}" destId="{76D9982A-C670-419F-AD9F-4C9E60B2F86E}" srcOrd="0" destOrd="0" presId="urn:microsoft.com/office/officeart/2005/8/layout/radial5"/>
    <dgm:cxn modelId="{D228F74B-B5E3-476A-9397-88657252BEF8}" type="presOf" srcId="{A92B074A-7D9D-48F3-9C44-8BD8D2469C8C}" destId="{5A6DD95C-9D0E-4F9E-96EC-B75EEA8947A0}" srcOrd="1" destOrd="0" presId="urn:microsoft.com/office/officeart/2005/8/layout/radial5"/>
    <dgm:cxn modelId="{22737D53-BA22-4185-8B50-D2CF3C50E7B6}" type="presOf" srcId="{A92B074A-7D9D-48F3-9C44-8BD8D2469C8C}" destId="{02054F09-5F9A-4A5F-A286-1FAB1A64237A}" srcOrd="0" destOrd="0" presId="urn:microsoft.com/office/officeart/2005/8/layout/radial5"/>
    <dgm:cxn modelId="{74755155-C0EE-43C9-87CE-951566CAACA0}" srcId="{1A643064-8725-4AEF-9FA0-C0CF03C6EDFD}" destId="{911AF30E-2F8B-4D16-B943-232483787E97}" srcOrd="4" destOrd="0" parTransId="{DD5E4EE0-106E-4B97-9A3F-974B9C621A6E}" sibTransId="{3F07654E-7AEA-4476-A534-1BF5D7A9648C}"/>
    <dgm:cxn modelId="{6B621F76-206E-4837-9237-7F83692E2818}" srcId="{1A643064-8725-4AEF-9FA0-C0CF03C6EDFD}" destId="{05E6A7E5-DC46-497E-84C8-00E0E7737654}" srcOrd="3" destOrd="0" parTransId="{4D14198F-404C-4A1F-B02C-7830608E146E}" sibTransId="{17818DB0-BB79-4630-B7D1-199AF5F02DF6}"/>
    <dgm:cxn modelId="{AFA72E77-500D-45AF-9757-8224E5E62A26}" type="presOf" srcId="{E3F0BC2A-5202-4DF3-8E05-79EE9BA79C02}" destId="{EF52835B-1445-4CBB-9AEC-732F084D7627}" srcOrd="1" destOrd="0" presId="urn:microsoft.com/office/officeart/2005/8/layout/radial5"/>
    <dgm:cxn modelId="{BB463377-11B4-4C45-A1BC-B37B441A211E}" type="presOf" srcId="{1A643064-8725-4AEF-9FA0-C0CF03C6EDFD}" destId="{283D5E3C-A523-42FE-A9BA-6585A6EEAD68}" srcOrd="0" destOrd="0" presId="urn:microsoft.com/office/officeart/2005/8/layout/radial5"/>
    <dgm:cxn modelId="{C5C53B7E-E2D0-4111-B8A0-007892504EA6}" type="presOf" srcId="{1B3EE6CD-008D-4CB1-B23E-CBB7195C1981}" destId="{4FAB9106-EC60-4674-AC95-7A179A1B6C54}" srcOrd="0" destOrd="0" presId="urn:microsoft.com/office/officeart/2005/8/layout/radial5"/>
    <dgm:cxn modelId="{1CAF8C88-DCC3-40D5-A3DA-D4DE033723ED}" type="presOf" srcId="{51190D84-2748-4E1D-BB0D-99D3F96EA015}" destId="{F21E264E-7DCA-49B7-B396-171B5123330E}" srcOrd="0" destOrd="0" presId="urn:microsoft.com/office/officeart/2005/8/layout/radial5"/>
    <dgm:cxn modelId="{6275798D-CD44-4528-9762-12E4381DCABE}" srcId="{1A643064-8725-4AEF-9FA0-C0CF03C6EDFD}" destId="{0EA0AE03-4C78-47E9-88C7-2CDB1DF8F16D}" srcOrd="1" destOrd="0" parTransId="{E113889B-76CC-4E36-9D43-8469F5CCA003}" sibTransId="{397B4909-E1A3-407F-A476-0BF8F0BDEF53}"/>
    <dgm:cxn modelId="{12C0FA95-996B-48A3-9655-08F41E583443}" type="presOf" srcId="{E113889B-76CC-4E36-9D43-8469F5CCA003}" destId="{78EC7968-1BE7-4237-814E-BBFDB33F9F40}" srcOrd="0" destOrd="0" presId="urn:microsoft.com/office/officeart/2005/8/layout/radial5"/>
    <dgm:cxn modelId="{78C1E6BC-DA73-4345-94E0-DEB339D98A76}" type="presOf" srcId="{DD5E4EE0-106E-4B97-9A3F-974B9C621A6E}" destId="{FCDA25FD-9B6C-48FF-8148-2B705C18C962}" srcOrd="1" destOrd="0" presId="urn:microsoft.com/office/officeart/2005/8/layout/radial5"/>
    <dgm:cxn modelId="{57578DDF-9897-454C-B729-7A56AF499BAD}" type="presOf" srcId="{911AF30E-2F8B-4D16-B943-232483787E97}" destId="{8A783115-B1D5-4AF1-9988-08AAE97848AD}" srcOrd="0" destOrd="0" presId="urn:microsoft.com/office/officeart/2005/8/layout/radial5"/>
    <dgm:cxn modelId="{1BCCC5F2-0564-45B6-A52F-B4EA46E88C61}" type="presOf" srcId="{48337A4D-607B-464F-94B6-A3BB3F3BB830}" destId="{8DBAD85F-DCE6-4071-AE83-0F0C760DF2FF}" srcOrd="0" destOrd="0" presId="urn:microsoft.com/office/officeart/2005/8/layout/radial5"/>
    <dgm:cxn modelId="{82075CF7-BE65-4676-98C1-886ACA54FEEE}" srcId="{1A643064-8725-4AEF-9FA0-C0CF03C6EDFD}" destId="{51190D84-2748-4E1D-BB0D-99D3F96EA015}" srcOrd="2" destOrd="0" parTransId="{E3F0BC2A-5202-4DF3-8E05-79EE9BA79C02}" sibTransId="{4B25BBFB-2D2D-439A-B018-533B531958B8}"/>
    <dgm:cxn modelId="{5B00D9E0-5B9D-4AFF-BE84-40B235745F85}" type="presParOf" srcId="{8DBAD85F-DCE6-4071-AE83-0F0C760DF2FF}" destId="{283D5E3C-A523-42FE-A9BA-6585A6EEAD68}" srcOrd="0" destOrd="0" presId="urn:microsoft.com/office/officeart/2005/8/layout/radial5"/>
    <dgm:cxn modelId="{83990BA6-2AF3-4447-84A4-7CB4F3FDF21B}" type="presParOf" srcId="{8DBAD85F-DCE6-4071-AE83-0F0C760DF2FF}" destId="{02054F09-5F9A-4A5F-A286-1FAB1A64237A}" srcOrd="1" destOrd="0" presId="urn:microsoft.com/office/officeart/2005/8/layout/radial5"/>
    <dgm:cxn modelId="{CADCC3CB-66AE-485C-9B1F-A0A9A42AEF81}" type="presParOf" srcId="{02054F09-5F9A-4A5F-A286-1FAB1A64237A}" destId="{5A6DD95C-9D0E-4F9E-96EC-B75EEA8947A0}" srcOrd="0" destOrd="0" presId="urn:microsoft.com/office/officeart/2005/8/layout/radial5"/>
    <dgm:cxn modelId="{EDD92439-65C4-4C9B-96EB-BBD4F58D0F59}" type="presParOf" srcId="{8DBAD85F-DCE6-4071-AE83-0F0C760DF2FF}" destId="{4FAB9106-EC60-4674-AC95-7A179A1B6C54}" srcOrd="2" destOrd="0" presId="urn:microsoft.com/office/officeart/2005/8/layout/radial5"/>
    <dgm:cxn modelId="{2E044923-4A9D-46F1-87D8-9592E58B7A49}" type="presParOf" srcId="{8DBAD85F-DCE6-4071-AE83-0F0C760DF2FF}" destId="{78EC7968-1BE7-4237-814E-BBFDB33F9F40}" srcOrd="3" destOrd="0" presId="urn:microsoft.com/office/officeart/2005/8/layout/radial5"/>
    <dgm:cxn modelId="{6E40BDA6-D1E5-450C-B29C-3A0007F19D19}" type="presParOf" srcId="{78EC7968-1BE7-4237-814E-BBFDB33F9F40}" destId="{7889DA45-711C-42F3-9ECC-9071F1CD27F4}" srcOrd="0" destOrd="0" presId="urn:microsoft.com/office/officeart/2005/8/layout/radial5"/>
    <dgm:cxn modelId="{AEDF6105-BEB6-49DB-838D-88C3C74FC648}" type="presParOf" srcId="{8DBAD85F-DCE6-4071-AE83-0F0C760DF2FF}" destId="{5E348653-F8BC-4398-99F4-6D47E5018A5E}" srcOrd="4" destOrd="0" presId="urn:microsoft.com/office/officeart/2005/8/layout/radial5"/>
    <dgm:cxn modelId="{6B7416BA-07AB-4CA3-AE9C-CBB64F16F6FF}" type="presParOf" srcId="{8DBAD85F-DCE6-4071-AE83-0F0C760DF2FF}" destId="{81DD7CB7-35DE-4BB1-B6EB-C4782C1F594B}" srcOrd="5" destOrd="0" presId="urn:microsoft.com/office/officeart/2005/8/layout/radial5"/>
    <dgm:cxn modelId="{9A211021-94E3-4BA6-A767-39EE06C8622E}" type="presParOf" srcId="{81DD7CB7-35DE-4BB1-B6EB-C4782C1F594B}" destId="{EF52835B-1445-4CBB-9AEC-732F084D7627}" srcOrd="0" destOrd="0" presId="urn:microsoft.com/office/officeart/2005/8/layout/radial5"/>
    <dgm:cxn modelId="{96D79E01-891F-4A4D-A804-CDE61BB12498}" type="presParOf" srcId="{8DBAD85F-DCE6-4071-AE83-0F0C760DF2FF}" destId="{F21E264E-7DCA-49B7-B396-171B5123330E}" srcOrd="6" destOrd="0" presId="urn:microsoft.com/office/officeart/2005/8/layout/radial5"/>
    <dgm:cxn modelId="{682DAB84-EB38-4537-8949-93B63EB36A40}" type="presParOf" srcId="{8DBAD85F-DCE6-4071-AE83-0F0C760DF2FF}" destId="{08E62F07-B47F-4594-B117-8EBB3ADAF222}" srcOrd="7" destOrd="0" presId="urn:microsoft.com/office/officeart/2005/8/layout/radial5"/>
    <dgm:cxn modelId="{00260CE9-1FE9-46CA-9C61-9E6C94E704FF}" type="presParOf" srcId="{08E62F07-B47F-4594-B117-8EBB3ADAF222}" destId="{AFC3C6E5-B823-4DE0-8552-1AFBF3A8497A}" srcOrd="0" destOrd="0" presId="urn:microsoft.com/office/officeart/2005/8/layout/radial5"/>
    <dgm:cxn modelId="{AE2441DE-54A0-42CD-A578-E7EA293EBABB}" type="presParOf" srcId="{8DBAD85F-DCE6-4071-AE83-0F0C760DF2FF}" destId="{76D9982A-C670-419F-AD9F-4C9E60B2F86E}" srcOrd="8" destOrd="0" presId="urn:microsoft.com/office/officeart/2005/8/layout/radial5"/>
    <dgm:cxn modelId="{6C47C8FB-DB39-4374-A2BE-84872CD0DA58}" type="presParOf" srcId="{8DBAD85F-DCE6-4071-AE83-0F0C760DF2FF}" destId="{B1FF749C-62F0-4577-BE0B-971D7BF4F020}" srcOrd="9" destOrd="0" presId="urn:microsoft.com/office/officeart/2005/8/layout/radial5"/>
    <dgm:cxn modelId="{063BB2B9-B2AE-4A4A-BF84-E7599D5B1FB6}" type="presParOf" srcId="{B1FF749C-62F0-4577-BE0B-971D7BF4F020}" destId="{FCDA25FD-9B6C-48FF-8148-2B705C18C962}" srcOrd="0" destOrd="0" presId="urn:microsoft.com/office/officeart/2005/8/layout/radial5"/>
    <dgm:cxn modelId="{4C31B821-7641-4FE6-B309-3F1C2738D2B2}" type="presParOf" srcId="{8DBAD85F-DCE6-4071-AE83-0F0C760DF2FF}" destId="{8A783115-B1D5-4AF1-9988-08AAE97848A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37A4D-607B-464F-94B6-A3BB3F3BB830}" type="doc">
      <dgm:prSet loTypeId="urn:microsoft.com/office/officeart/2005/8/layout/radial5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1A643064-8725-4AEF-9FA0-C0CF03C6EDF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אילו כלים עומדים </a:t>
          </a:r>
          <a:r>
            <a:rPr lang="he-I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לרשותינו</a:t>
          </a:r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4C5BB66F-1E57-437D-8A76-02145EA0E3E9}" type="parTrans" cxnId="{83C8832E-5732-4C73-AE1D-1545534655BB}">
      <dgm:prSet/>
      <dgm:spPr/>
      <dgm:t>
        <a:bodyPr/>
        <a:lstStyle/>
        <a:p>
          <a:pPr rtl="1"/>
          <a:endParaRPr lang="he-IL"/>
        </a:p>
      </dgm:t>
    </dgm:pt>
    <dgm:pt modelId="{F9E9A8E3-9768-45B7-8C1E-33F6404916A5}" type="sibTrans" cxnId="{83C8832E-5732-4C73-AE1D-1545534655BB}">
      <dgm:prSet/>
      <dgm:spPr/>
      <dgm:t>
        <a:bodyPr/>
        <a:lstStyle/>
        <a:p>
          <a:pPr rtl="1"/>
          <a:endParaRPr lang="he-IL"/>
        </a:p>
      </dgm:t>
    </dgm:pt>
    <dgm:pt modelId="{1B3EE6CD-008D-4CB1-B23E-CBB7195C1981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לו"ז לוגיסטי</a:t>
          </a:r>
        </a:p>
      </dgm:t>
    </dgm:pt>
    <dgm:pt modelId="{A92B074A-7D9D-48F3-9C44-8BD8D2469C8C}" type="parTrans" cxnId="{3C53B505-3F81-4093-9079-E409306DA27C}">
      <dgm:prSet/>
      <dgm:spPr/>
      <dgm:t>
        <a:bodyPr/>
        <a:lstStyle/>
        <a:p>
          <a:pPr rtl="1"/>
          <a:endParaRPr lang="he-IL"/>
        </a:p>
      </dgm:t>
    </dgm:pt>
    <dgm:pt modelId="{27E65249-FD66-4F8C-AB49-3873E329EEA5}" type="sibTrans" cxnId="{3C53B505-3F81-4093-9079-E409306DA27C}">
      <dgm:prSet/>
      <dgm:spPr/>
      <dgm:t>
        <a:bodyPr/>
        <a:lstStyle/>
        <a:p>
          <a:pPr rtl="1"/>
          <a:endParaRPr lang="he-IL"/>
        </a:p>
      </dgm:t>
    </dgm:pt>
    <dgm:pt modelId="{0EA0AE03-4C78-47E9-88C7-2CDB1DF8F16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ישיבות צוות</a:t>
          </a:r>
        </a:p>
      </dgm:t>
    </dgm:pt>
    <dgm:pt modelId="{E113889B-76CC-4E36-9D43-8469F5CCA003}" type="parTrans" cxnId="{6275798D-CD44-4528-9762-12E4381DCABE}">
      <dgm:prSet/>
      <dgm:spPr/>
      <dgm:t>
        <a:bodyPr/>
        <a:lstStyle/>
        <a:p>
          <a:pPr rtl="1"/>
          <a:endParaRPr lang="he-IL"/>
        </a:p>
      </dgm:t>
    </dgm:pt>
    <dgm:pt modelId="{397B4909-E1A3-407F-A476-0BF8F0BDEF53}" type="sibTrans" cxnId="{6275798D-CD44-4528-9762-12E4381DCABE}">
      <dgm:prSet/>
      <dgm:spPr/>
      <dgm:t>
        <a:bodyPr/>
        <a:lstStyle/>
        <a:p>
          <a:pPr rtl="1"/>
          <a:endParaRPr lang="he-IL"/>
        </a:p>
      </dgm:t>
    </dgm:pt>
    <dgm:pt modelId="{51190D84-2748-4E1D-BB0D-99D3F96EA015}">
      <dgm:prSet phldrT="[טקסט]" custT="1"/>
      <dgm:spPr/>
      <dgm:t>
        <a:bodyPr/>
        <a:lstStyle/>
        <a:p>
          <a:pPr rtl="1"/>
          <a:r>
            <a:rPr lang="he-I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תדריך מרכזים/</a:t>
          </a:r>
          <a:r>
            <a:rPr lang="he-IL" sz="16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ות</a:t>
          </a:r>
          <a:endParaRPr lang="he-IL" sz="16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F0BC2A-5202-4DF3-8E05-79EE9BA79C02}" type="parTrans" cxnId="{82075CF7-BE65-4676-98C1-886ACA54FEEE}">
      <dgm:prSet/>
      <dgm:spPr/>
      <dgm:t>
        <a:bodyPr/>
        <a:lstStyle/>
        <a:p>
          <a:pPr rtl="1"/>
          <a:endParaRPr lang="he-IL"/>
        </a:p>
      </dgm:t>
    </dgm:pt>
    <dgm:pt modelId="{4B25BBFB-2D2D-439A-B018-533B531958B8}" type="sibTrans" cxnId="{82075CF7-BE65-4676-98C1-886ACA54FEEE}">
      <dgm:prSet/>
      <dgm:spPr/>
      <dgm:t>
        <a:bodyPr/>
        <a:lstStyle/>
        <a:p>
          <a:pPr rtl="1"/>
          <a:endParaRPr lang="he-IL"/>
        </a:p>
      </dgm:t>
    </dgm:pt>
    <dgm:pt modelId="{05E6A7E5-DC46-497E-84C8-00E0E7737654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חלוקת אחריות- לכל משימה-בעל/ת תפקיד</a:t>
          </a:r>
        </a:p>
      </dgm:t>
    </dgm:pt>
    <dgm:pt modelId="{4D14198F-404C-4A1F-B02C-7830608E146E}" type="parTrans" cxnId="{6B621F76-206E-4837-9237-7F83692E2818}">
      <dgm:prSet/>
      <dgm:spPr/>
      <dgm:t>
        <a:bodyPr/>
        <a:lstStyle/>
        <a:p>
          <a:pPr rtl="1"/>
          <a:endParaRPr lang="he-IL"/>
        </a:p>
      </dgm:t>
    </dgm:pt>
    <dgm:pt modelId="{17818DB0-BB79-4630-B7D1-199AF5F02DF6}" type="sibTrans" cxnId="{6B621F76-206E-4837-9237-7F83692E2818}">
      <dgm:prSet/>
      <dgm:spPr/>
      <dgm:t>
        <a:bodyPr/>
        <a:lstStyle/>
        <a:p>
          <a:pPr rtl="1"/>
          <a:endParaRPr lang="he-IL"/>
        </a:p>
      </dgm:t>
    </dgm:pt>
    <dgm:pt modelId="{849E3278-D96F-4F2C-B6D5-441A2D31FDBE}">
      <dgm:prSet custT="1"/>
      <dgm:spPr/>
      <dgm:t>
        <a:bodyPr/>
        <a:lstStyle/>
        <a:p>
          <a:pPr rtl="1"/>
          <a:r>
            <a:rPr lang="he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דוח יומי</a:t>
          </a:r>
        </a:p>
      </dgm:t>
    </dgm:pt>
    <dgm:pt modelId="{CCF0E708-FEC7-44CA-92CA-4972973AE0D6}" type="parTrans" cxnId="{762446EF-73F1-49C2-87B9-1AF6EFD34ADA}">
      <dgm:prSet/>
      <dgm:spPr/>
      <dgm:t>
        <a:bodyPr/>
        <a:lstStyle/>
        <a:p>
          <a:pPr rtl="1"/>
          <a:endParaRPr lang="he-IL"/>
        </a:p>
      </dgm:t>
    </dgm:pt>
    <dgm:pt modelId="{DB18E51E-363C-4C7E-A6C6-30AA57AE5519}" type="sibTrans" cxnId="{762446EF-73F1-49C2-87B9-1AF6EFD34ADA}">
      <dgm:prSet/>
      <dgm:spPr/>
      <dgm:t>
        <a:bodyPr/>
        <a:lstStyle/>
        <a:p>
          <a:pPr rtl="1"/>
          <a:endParaRPr lang="he-IL"/>
        </a:p>
      </dgm:t>
    </dgm:pt>
    <dgm:pt modelId="{8DBAD85F-DCE6-4071-AE83-0F0C760DF2FF}" type="pres">
      <dgm:prSet presAssocID="{48337A4D-607B-464F-94B6-A3BB3F3BB8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3D5E3C-A523-42FE-A9BA-6585A6EEAD68}" type="pres">
      <dgm:prSet presAssocID="{1A643064-8725-4AEF-9FA0-C0CF03C6EDFD}" presName="centerShape" presStyleLbl="node0" presStyleIdx="0" presStyleCnt="1" custLinFactNeighborX="295" custLinFactNeighborY="-1789"/>
      <dgm:spPr/>
    </dgm:pt>
    <dgm:pt modelId="{02054F09-5F9A-4A5F-A286-1FAB1A64237A}" type="pres">
      <dgm:prSet presAssocID="{A92B074A-7D9D-48F3-9C44-8BD8D2469C8C}" presName="parTrans" presStyleLbl="sibTrans2D1" presStyleIdx="0" presStyleCnt="5"/>
      <dgm:spPr/>
    </dgm:pt>
    <dgm:pt modelId="{5A6DD95C-9D0E-4F9E-96EC-B75EEA8947A0}" type="pres">
      <dgm:prSet presAssocID="{A92B074A-7D9D-48F3-9C44-8BD8D2469C8C}" presName="connectorText" presStyleLbl="sibTrans2D1" presStyleIdx="0" presStyleCnt="5"/>
      <dgm:spPr/>
    </dgm:pt>
    <dgm:pt modelId="{4FAB9106-EC60-4674-AC95-7A179A1B6C54}" type="pres">
      <dgm:prSet presAssocID="{1B3EE6CD-008D-4CB1-B23E-CBB7195C1981}" presName="node" presStyleLbl="node1" presStyleIdx="0" presStyleCnt="5">
        <dgm:presLayoutVars>
          <dgm:bulletEnabled val="1"/>
        </dgm:presLayoutVars>
      </dgm:prSet>
      <dgm:spPr/>
    </dgm:pt>
    <dgm:pt modelId="{78EC7968-1BE7-4237-814E-BBFDB33F9F40}" type="pres">
      <dgm:prSet presAssocID="{E113889B-76CC-4E36-9D43-8469F5CCA003}" presName="parTrans" presStyleLbl="sibTrans2D1" presStyleIdx="1" presStyleCnt="5"/>
      <dgm:spPr/>
    </dgm:pt>
    <dgm:pt modelId="{7889DA45-711C-42F3-9ECC-9071F1CD27F4}" type="pres">
      <dgm:prSet presAssocID="{E113889B-76CC-4E36-9D43-8469F5CCA003}" presName="connectorText" presStyleLbl="sibTrans2D1" presStyleIdx="1" presStyleCnt="5"/>
      <dgm:spPr/>
    </dgm:pt>
    <dgm:pt modelId="{5E348653-F8BC-4398-99F4-6D47E5018A5E}" type="pres">
      <dgm:prSet presAssocID="{0EA0AE03-4C78-47E9-88C7-2CDB1DF8F16D}" presName="node" presStyleLbl="node1" presStyleIdx="1" presStyleCnt="5" custScaleX="70494" custScaleY="78162">
        <dgm:presLayoutVars>
          <dgm:bulletEnabled val="1"/>
        </dgm:presLayoutVars>
      </dgm:prSet>
      <dgm:spPr/>
    </dgm:pt>
    <dgm:pt modelId="{81DD7CB7-35DE-4BB1-B6EB-C4782C1F594B}" type="pres">
      <dgm:prSet presAssocID="{E3F0BC2A-5202-4DF3-8E05-79EE9BA79C02}" presName="parTrans" presStyleLbl="sibTrans2D1" presStyleIdx="2" presStyleCnt="5"/>
      <dgm:spPr/>
    </dgm:pt>
    <dgm:pt modelId="{EF52835B-1445-4CBB-9AEC-732F084D7627}" type="pres">
      <dgm:prSet presAssocID="{E3F0BC2A-5202-4DF3-8E05-79EE9BA79C02}" presName="connectorText" presStyleLbl="sibTrans2D1" presStyleIdx="2" presStyleCnt="5"/>
      <dgm:spPr/>
    </dgm:pt>
    <dgm:pt modelId="{F21E264E-7DCA-49B7-B396-171B5123330E}" type="pres">
      <dgm:prSet presAssocID="{51190D84-2748-4E1D-BB0D-99D3F96EA015}" presName="node" presStyleLbl="node1" presStyleIdx="2" presStyleCnt="5">
        <dgm:presLayoutVars>
          <dgm:bulletEnabled val="1"/>
        </dgm:presLayoutVars>
      </dgm:prSet>
      <dgm:spPr/>
    </dgm:pt>
    <dgm:pt modelId="{08E62F07-B47F-4594-B117-8EBB3ADAF222}" type="pres">
      <dgm:prSet presAssocID="{4D14198F-404C-4A1F-B02C-7830608E146E}" presName="parTrans" presStyleLbl="sibTrans2D1" presStyleIdx="3" presStyleCnt="5"/>
      <dgm:spPr/>
    </dgm:pt>
    <dgm:pt modelId="{AFC3C6E5-B823-4DE0-8552-1AFBF3A8497A}" type="pres">
      <dgm:prSet presAssocID="{4D14198F-404C-4A1F-B02C-7830608E146E}" presName="connectorText" presStyleLbl="sibTrans2D1" presStyleIdx="3" presStyleCnt="5"/>
      <dgm:spPr/>
    </dgm:pt>
    <dgm:pt modelId="{76D9982A-C670-419F-AD9F-4C9E60B2F86E}" type="pres">
      <dgm:prSet presAssocID="{05E6A7E5-DC46-497E-84C8-00E0E7737654}" presName="node" presStyleLbl="node1" presStyleIdx="3" presStyleCnt="5">
        <dgm:presLayoutVars>
          <dgm:bulletEnabled val="1"/>
        </dgm:presLayoutVars>
      </dgm:prSet>
      <dgm:spPr/>
    </dgm:pt>
    <dgm:pt modelId="{5BE8453A-76EA-4CF9-9FCB-F10DF9EE659B}" type="pres">
      <dgm:prSet presAssocID="{CCF0E708-FEC7-44CA-92CA-4972973AE0D6}" presName="parTrans" presStyleLbl="sibTrans2D1" presStyleIdx="4" presStyleCnt="5"/>
      <dgm:spPr/>
    </dgm:pt>
    <dgm:pt modelId="{85F8827D-1078-4C3A-8C64-6686E300C050}" type="pres">
      <dgm:prSet presAssocID="{CCF0E708-FEC7-44CA-92CA-4972973AE0D6}" presName="connectorText" presStyleLbl="sibTrans2D1" presStyleIdx="4" presStyleCnt="5"/>
      <dgm:spPr/>
    </dgm:pt>
    <dgm:pt modelId="{A1890AED-4596-46C9-9481-5166EA8594CA}" type="pres">
      <dgm:prSet presAssocID="{849E3278-D96F-4F2C-B6D5-441A2D31FDBE}" presName="node" presStyleLbl="node1" presStyleIdx="4" presStyleCnt="5">
        <dgm:presLayoutVars>
          <dgm:bulletEnabled val="1"/>
        </dgm:presLayoutVars>
      </dgm:prSet>
      <dgm:spPr/>
    </dgm:pt>
  </dgm:ptLst>
  <dgm:cxnLst>
    <dgm:cxn modelId="{DC763103-F4B5-4327-93C2-4FD3EBCD4819}" type="presOf" srcId="{4D14198F-404C-4A1F-B02C-7830608E146E}" destId="{08E62F07-B47F-4594-B117-8EBB3ADAF222}" srcOrd="0" destOrd="0" presId="urn:microsoft.com/office/officeart/2005/8/layout/radial5"/>
    <dgm:cxn modelId="{3C53B505-3F81-4093-9079-E409306DA27C}" srcId="{1A643064-8725-4AEF-9FA0-C0CF03C6EDFD}" destId="{1B3EE6CD-008D-4CB1-B23E-CBB7195C1981}" srcOrd="0" destOrd="0" parTransId="{A92B074A-7D9D-48F3-9C44-8BD8D2469C8C}" sibTransId="{27E65249-FD66-4F8C-AB49-3873E329EEA5}"/>
    <dgm:cxn modelId="{C0027706-95AD-4ABF-9EED-06B9DBFF0696}" type="presOf" srcId="{E3F0BC2A-5202-4DF3-8E05-79EE9BA79C02}" destId="{81DD7CB7-35DE-4BB1-B6EB-C4782C1F594B}" srcOrd="0" destOrd="0" presId="urn:microsoft.com/office/officeart/2005/8/layout/radial5"/>
    <dgm:cxn modelId="{19D1DB13-A5B2-488E-AF97-497263DA1AD8}" type="presOf" srcId="{E113889B-76CC-4E36-9D43-8469F5CCA003}" destId="{7889DA45-711C-42F3-9ECC-9071F1CD27F4}" srcOrd="1" destOrd="0" presId="urn:microsoft.com/office/officeart/2005/8/layout/radial5"/>
    <dgm:cxn modelId="{6C93D621-DBFA-4661-AB48-64096F4DF709}" type="presOf" srcId="{0EA0AE03-4C78-47E9-88C7-2CDB1DF8F16D}" destId="{5E348653-F8BC-4398-99F4-6D47E5018A5E}" srcOrd="0" destOrd="0" presId="urn:microsoft.com/office/officeart/2005/8/layout/radial5"/>
    <dgm:cxn modelId="{83C8832E-5732-4C73-AE1D-1545534655BB}" srcId="{48337A4D-607B-464F-94B6-A3BB3F3BB830}" destId="{1A643064-8725-4AEF-9FA0-C0CF03C6EDFD}" srcOrd="0" destOrd="0" parTransId="{4C5BB66F-1E57-437D-8A76-02145EA0E3E9}" sibTransId="{F9E9A8E3-9768-45B7-8C1E-33F6404916A5}"/>
    <dgm:cxn modelId="{DEB89236-643C-4AC8-B324-32F60CCAC99F}" type="presOf" srcId="{4D14198F-404C-4A1F-B02C-7830608E146E}" destId="{AFC3C6E5-B823-4DE0-8552-1AFBF3A8497A}" srcOrd="1" destOrd="0" presId="urn:microsoft.com/office/officeart/2005/8/layout/radial5"/>
    <dgm:cxn modelId="{CC8B1D4A-4903-4799-8A5C-12EDEAA3D1B1}" type="presOf" srcId="{05E6A7E5-DC46-497E-84C8-00E0E7737654}" destId="{76D9982A-C670-419F-AD9F-4C9E60B2F86E}" srcOrd="0" destOrd="0" presId="urn:microsoft.com/office/officeart/2005/8/layout/radial5"/>
    <dgm:cxn modelId="{19EA4D6B-0765-4E66-BA70-FA56B2CA0A6B}" type="presOf" srcId="{CCF0E708-FEC7-44CA-92CA-4972973AE0D6}" destId="{5BE8453A-76EA-4CF9-9FCB-F10DF9EE659B}" srcOrd="0" destOrd="0" presId="urn:microsoft.com/office/officeart/2005/8/layout/radial5"/>
    <dgm:cxn modelId="{D228F74B-B5E3-476A-9397-88657252BEF8}" type="presOf" srcId="{A92B074A-7D9D-48F3-9C44-8BD8D2469C8C}" destId="{5A6DD95C-9D0E-4F9E-96EC-B75EEA8947A0}" srcOrd="1" destOrd="0" presId="urn:microsoft.com/office/officeart/2005/8/layout/radial5"/>
    <dgm:cxn modelId="{22737D53-BA22-4185-8B50-D2CF3C50E7B6}" type="presOf" srcId="{A92B074A-7D9D-48F3-9C44-8BD8D2469C8C}" destId="{02054F09-5F9A-4A5F-A286-1FAB1A64237A}" srcOrd="0" destOrd="0" presId="urn:microsoft.com/office/officeart/2005/8/layout/radial5"/>
    <dgm:cxn modelId="{6B621F76-206E-4837-9237-7F83692E2818}" srcId="{1A643064-8725-4AEF-9FA0-C0CF03C6EDFD}" destId="{05E6A7E5-DC46-497E-84C8-00E0E7737654}" srcOrd="3" destOrd="0" parTransId="{4D14198F-404C-4A1F-B02C-7830608E146E}" sibTransId="{17818DB0-BB79-4630-B7D1-199AF5F02DF6}"/>
    <dgm:cxn modelId="{AFA72E77-500D-45AF-9757-8224E5E62A26}" type="presOf" srcId="{E3F0BC2A-5202-4DF3-8E05-79EE9BA79C02}" destId="{EF52835B-1445-4CBB-9AEC-732F084D7627}" srcOrd="1" destOrd="0" presId="urn:microsoft.com/office/officeart/2005/8/layout/radial5"/>
    <dgm:cxn modelId="{BB463377-11B4-4C45-A1BC-B37B441A211E}" type="presOf" srcId="{1A643064-8725-4AEF-9FA0-C0CF03C6EDFD}" destId="{283D5E3C-A523-42FE-A9BA-6585A6EEAD68}" srcOrd="0" destOrd="0" presId="urn:microsoft.com/office/officeart/2005/8/layout/radial5"/>
    <dgm:cxn modelId="{C5C53B7E-E2D0-4111-B8A0-007892504EA6}" type="presOf" srcId="{1B3EE6CD-008D-4CB1-B23E-CBB7195C1981}" destId="{4FAB9106-EC60-4674-AC95-7A179A1B6C54}" srcOrd="0" destOrd="0" presId="urn:microsoft.com/office/officeart/2005/8/layout/radial5"/>
    <dgm:cxn modelId="{1CAF8C88-DCC3-40D5-A3DA-D4DE033723ED}" type="presOf" srcId="{51190D84-2748-4E1D-BB0D-99D3F96EA015}" destId="{F21E264E-7DCA-49B7-B396-171B5123330E}" srcOrd="0" destOrd="0" presId="urn:microsoft.com/office/officeart/2005/8/layout/radial5"/>
    <dgm:cxn modelId="{6275798D-CD44-4528-9762-12E4381DCABE}" srcId="{1A643064-8725-4AEF-9FA0-C0CF03C6EDFD}" destId="{0EA0AE03-4C78-47E9-88C7-2CDB1DF8F16D}" srcOrd="1" destOrd="0" parTransId="{E113889B-76CC-4E36-9D43-8469F5CCA003}" sibTransId="{397B4909-E1A3-407F-A476-0BF8F0BDEF53}"/>
    <dgm:cxn modelId="{12C0FA95-996B-48A3-9655-08F41E583443}" type="presOf" srcId="{E113889B-76CC-4E36-9D43-8469F5CCA003}" destId="{78EC7968-1BE7-4237-814E-BBFDB33F9F40}" srcOrd="0" destOrd="0" presId="urn:microsoft.com/office/officeart/2005/8/layout/radial5"/>
    <dgm:cxn modelId="{DE41619C-E776-470F-B8C6-B0E25C1C3F9B}" type="presOf" srcId="{849E3278-D96F-4F2C-B6D5-441A2D31FDBE}" destId="{A1890AED-4596-46C9-9481-5166EA8594CA}" srcOrd="0" destOrd="0" presId="urn:microsoft.com/office/officeart/2005/8/layout/radial5"/>
    <dgm:cxn modelId="{C82384D3-9852-4E0A-87AA-D59013400876}" type="presOf" srcId="{CCF0E708-FEC7-44CA-92CA-4972973AE0D6}" destId="{85F8827D-1078-4C3A-8C64-6686E300C050}" srcOrd="1" destOrd="0" presId="urn:microsoft.com/office/officeart/2005/8/layout/radial5"/>
    <dgm:cxn modelId="{762446EF-73F1-49C2-87B9-1AF6EFD34ADA}" srcId="{1A643064-8725-4AEF-9FA0-C0CF03C6EDFD}" destId="{849E3278-D96F-4F2C-B6D5-441A2D31FDBE}" srcOrd="4" destOrd="0" parTransId="{CCF0E708-FEC7-44CA-92CA-4972973AE0D6}" sibTransId="{DB18E51E-363C-4C7E-A6C6-30AA57AE5519}"/>
    <dgm:cxn modelId="{1BCCC5F2-0564-45B6-A52F-B4EA46E88C61}" type="presOf" srcId="{48337A4D-607B-464F-94B6-A3BB3F3BB830}" destId="{8DBAD85F-DCE6-4071-AE83-0F0C760DF2FF}" srcOrd="0" destOrd="0" presId="urn:microsoft.com/office/officeart/2005/8/layout/radial5"/>
    <dgm:cxn modelId="{82075CF7-BE65-4676-98C1-886ACA54FEEE}" srcId="{1A643064-8725-4AEF-9FA0-C0CF03C6EDFD}" destId="{51190D84-2748-4E1D-BB0D-99D3F96EA015}" srcOrd="2" destOrd="0" parTransId="{E3F0BC2A-5202-4DF3-8E05-79EE9BA79C02}" sibTransId="{4B25BBFB-2D2D-439A-B018-533B531958B8}"/>
    <dgm:cxn modelId="{5B00D9E0-5B9D-4AFF-BE84-40B235745F85}" type="presParOf" srcId="{8DBAD85F-DCE6-4071-AE83-0F0C760DF2FF}" destId="{283D5E3C-A523-42FE-A9BA-6585A6EEAD68}" srcOrd="0" destOrd="0" presId="urn:microsoft.com/office/officeart/2005/8/layout/radial5"/>
    <dgm:cxn modelId="{83990BA6-2AF3-4447-84A4-7CB4F3FDF21B}" type="presParOf" srcId="{8DBAD85F-DCE6-4071-AE83-0F0C760DF2FF}" destId="{02054F09-5F9A-4A5F-A286-1FAB1A64237A}" srcOrd="1" destOrd="0" presId="urn:microsoft.com/office/officeart/2005/8/layout/radial5"/>
    <dgm:cxn modelId="{CADCC3CB-66AE-485C-9B1F-A0A9A42AEF81}" type="presParOf" srcId="{02054F09-5F9A-4A5F-A286-1FAB1A64237A}" destId="{5A6DD95C-9D0E-4F9E-96EC-B75EEA8947A0}" srcOrd="0" destOrd="0" presId="urn:microsoft.com/office/officeart/2005/8/layout/radial5"/>
    <dgm:cxn modelId="{EDD92439-65C4-4C9B-96EB-BBD4F58D0F59}" type="presParOf" srcId="{8DBAD85F-DCE6-4071-AE83-0F0C760DF2FF}" destId="{4FAB9106-EC60-4674-AC95-7A179A1B6C54}" srcOrd="2" destOrd="0" presId="urn:microsoft.com/office/officeart/2005/8/layout/radial5"/>
    <dgm:cxn modelId="{2E044923-4A9D-46F1-87D8-9592E58B7A49}" type="presParOf" srcId="{8DBAD85F-DCE6-4071-AE83-0F0C760DF2FF}" destId="{78EC7968-1BE7-4237-814E-BBFDB33F9F40}" srcOrd="3" destOrd="0" presId="urn:microsoft.com/office/officeart/2005/8/layout/radial5"/>
    <dgm:cxn modelId="{6E40BDA6-D1E5-450C-B29C-3A0007F19D19}" type="presParOf" srcId="{78EC7968-1BE7-4237-814E-BBFDB33F9F40}" destId="{7889DA45-711C-42F3-9ECC-9071F1CD27F4}" srcOrd="0" destOrd="0" presId="urn:microsoft.com/office/officeart/2005/8/layout/radial5"/>
    <dgm:cxn modelId="{AEDF6105-BEB6-49DB-838D-88C3C74FC648}" type="presParOf" srcId="{8DBAD85F-DCE6-4071-AE83-0F0C760DF2FF}" destId="{5E348653-F8BC-4398-99F4-6D47E5018A5E}" srcOrd="4" destOrd="0" presId="urn:microsoft.com/office/officeart/2005/8/layout/radial5"/>
    <dgm:cxn modelId="{6B7416BA-07AB-4CA3-AE9C-CBB64F16F6FF}" type="presParOf" srcId="{8DBAD85F-DCE6-4071-AE83-0F0C760DF2FF}" destId="{81DD7CB7-35DE-4BB1-B6EB-C4782C1F594B}" srcOrd="5" destOrd="0" presId="urn:microsoft.com/office/officeart/2005/8/layout/radial5"/>
    <dgm:cxn modelId="{9A211021-94E3-4BA6-A767-39EE06C8622E}" type="presParOf" srcId="{81DD7CB7-35DE-4BB1-B6EB-C4782C1F594B}" destId="{EF52835B-1445-4CBB-9AEC-732F084D7627}" srcOrd="0" destOrd="0" presId="urn:microsoft.com/office/officeart/2005/8/layout/radial5"/>
    <dgm:cxn modelId="{96D79E01-891F-4A4D-A804-CDE61BB12498}" type="presParOf" srcId="{8DBAD85F-DCE6-4071-AE83-0F0C760DF2FF}" destId="{F21E264E-7DCA-49B7-B396-171B5123330E}" srcOrd="6" destOrd="0" presId="urn:microsoft.com/office/officeart/2005/8/layout/radial5"/>
    <dgm:cxn modelId="{682DAB84-EB38-4537-8949-93B63EB36A40}" type="presParOf" srcId="{8DBAD85F-DCE6-4071-AE83-0F0C760DF2FF}" destId="{08E62F07-B47F-4594-B117-8EBB3ADAF222}" srcOrd="7" destOrd="0" presId="urn:microsoft.com/office/officeart/2005/8/layout/radial5"/>
    <dgm:cxn modelId="{00260CE9-1FE9-46CA-9C61-9E6C94E704FF}" type="presParOf" srcId="{08E62F07-B47F-4594-B117-8EBB3ADAF222}" destId="{AFC3C6E5-B823-4DE0-8552-1AFBF3A8497A}" srcOrd="0" destOrd="0" presId="urn:microsoft.com/office/officeart/2005/8/layout/radial5"/>
    <dgm:cxn modelId="{AE2441DE-54A0-42CD-A578-E7EA293EBABB}" type="presParOf" srcId="{8DBAD85F-DCE6-4071-AE83-0F0C760DF2FF}" destId="{76D9982A-C670-419F-AD9F-4C9E60B2F86E}" srcOrd="8" destOrd="0" presId="urn:microsoft.com/office/officeart/2005/8/layout/radial5"/>
    <dgm:cxn modelId="{D2402095-C834-4ADA-80BC-E88A23DC2D55}" type="presParOf" srcId="{8DBAD85F-DCE6-4071-AE83-0F0C760DF2FF}" destId="{5BE8453A-76EA-4CF9-9FCB-F10DF9EE659B}" srcOrd="9" destOrd="0" presId="urn:microsoft.com/office/officeart/2005/8/layout/radial5"/>
    <dgm:cxn modelId="{7D594F61-6D38-4C2C-8C7E-388EBA2105DD}" type="presParOf" srcId="{5BE8453A-76EA-4CF9-9FCB-F10DF9EE659B}" destId="{85F8827D-1078-4C3A-8C64-6686E300C050}" srcOrd="0" destOrd="0" presId="urn:microsoft.com/office/officeart/2005/8/layout/radial5"/>
    <dgm:cxn modelId="{14538456-5C48-4FFB-995A-46418C2E29B7}" type="presParOf" srcId="{8DBAD85F-DCE6-4071-AE83-0F0C760DF2FF}" destId="{A1890AED-4596-46C9-9481-5166EA8594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5E3C-A523-42FE-A9BA-6585A6EEAD68}">
      <dsp:nvSpPr>
        <dsp:cNvPr id="0" name=""/>
        <dsp:cNvSpPr/>
      </dsp:nvSpPr>
      <dsp:spPr>
        <a:xfrm>
          <a:off x="2637493" y="1612855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שגרת מחנה</a:t>
          </a:r>
        </a:p>
      </dsp:txBody>
      <dsp:txXfrm>
        <a:off x="2813199" y="1788561"/>
        <a:ext cx="848382" cy="848382"/>
      </dsp:txXfrm>
    </dsp:sp>
    <dsp:sp modelId="{02054F09-5F9A-4A5F-A286-1FAB1A64237A}">
      <dsp:nvSpPr>
        <dsp:cNvPr id="0" name=""/>
        <dsp:cNvSpPr/>
      </dsp:nvSpPr>
      <dsp:spPr>
        <a:xfrm rot="16200000">
          <a:off x="3128834" y="1210213"/>
          <a:ext cx="217111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161401" y="1324366"/>
        <a:ext cx="151978" cy="244758"/>
      </dsp:txXfrm>
    </dsp:sp>
    <dsp:sp modelId="{4FAB9106-EC60-4674-AC95-7A179A1B6C54}">
      <dsp:nvSpPr>
        <dsp:cNvPr id="0" name=""/>
        <dsp:cNvSpPr/>
      </dsp:nvSpPr>
      <dsp:spPr>
        <a:xfrm>
          <a:off x="2637493" y="3417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תפעול</a:t>
          </a:r>
        </a:p>
      </dsp:txBody>
      <dsp:txXfrm>
        <a:off x="2813199" y="179123"/>
        <a:ext cx="848382" cy="848382"/>
      </dsp:txXfrm>
    </dsp:sp>
    <dsp:sp modelId="{78EC7968-1BE7-4237-814E-BBFDB33F9F40}">
      <dsp:nvSpPr>
        <dsp:cNvPr id="0" name=""/>
        <dsp:cNvSpPr/>
      </dsp:nvSpPr>
      <dsp:spPr>
        <a:xfrm rot="20657976">
          <a:off x="3907650" y="1786164"/>
          <a:ext cx="243454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94967"/>
            <a:satOff val="-3793"/>
            <a:lumOff val="879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909012" y="1877632"/>
        <a:ext cx="170418" cy="244758"/>
      </dsp:txXfrm>
    </dsp:sp>
    <dsp:sp modelId="{5E348653-F8BC-4398-99F4-6D47E5018A5E}">
      <dsp:nvSpPr>
        <dsp:cNvPr id="0" name=""/>
        <dsp:cNvSpPr/>
      </dsp:nvSpPr>
      <dsp:spPr>
        <a:xfrm>
          <a:off x="4234732" y="1163879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חינוך</a:t>
          </a:r>
        </a:p>
      </dsp:txBody>
      <dsp:txXfrm>
        <a:off x="4410438" y="1339585"/>
        <a:ext cx="848382" cy="848382"/>
      </dsp:txXfrm>
    </dsp:sp>
    <dsp:sp modelId="{81DD7CB7-35DE-4BB1-B6EB-C4782C1F594B}">
      <dsp:nvSpPr>
        <dsp:cNvPr id="0" name=""/>
        <dsp:cNvSpPr/>
      </dsp:nvSpPr>
      <dsp:spPr>
        <a:xfrm rot="3321458">
          <a:off x="3584146" y="2716509"/>
          <a:ext cx="284482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602561" y="2762988"/>
        <a:ext cx="199137" cy="244758"/>
      </dsp:txXfrm>
    </dsp:sp>
    <dsp:sp modelId="{F21E264E-7DCA-49B7-B396-171B5123330E}">
      <dsp:nvSpPr>
        <dsp:cNvPr id="0" name=""/>
        <dsp:cNvSpPr/>
      </dsp:nvSpPr>
      <dsp:spPr>
        <a:xfrm>
          <a:off x="3624641" y="3041547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ניקיון</a:t>
          </a:r>
        </a:p>
      </dsp:txBody>
      <dsp:txXfrm>
        <a:off x="3800347" y="3217253"/>
        <a:ext cx="848382" cy="848382"/>
      </dsp:txXfrm>
    </dsp:sp>
    <dsp:sp modelId="{08E62F07-B47F-4594-B117-8EBB3ADAF222}">
      <dsp:nvSpPr>
        <dsp:cNvPr id="0" name=""/>
        <dsp:cNvSpPr/>
      </dsp:nvSpPr>
      <dsp:spPr>
        <a:xfrm rot="7478542">
          <a:off x="2606151" y="2716509"/>
          <a:ext cx="284482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84902"/>
            <a:satOff val="-11380"/>
            <a:lumOff val="263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 rot="10800000">
        <a:off x="2673081" y="2762988"/>
        <a:ext cx="199137" cy="244758"/>
      </dsp:txXfrm>
    </dsp:sp>
    <dsp:sp modelId="{76D9982A-C670-419F-AD9F-4C9E60B2F86E}">
      <dsp:nvSpPr>
        <dsp:cNvPr id="0" name=""/>
        <dsp:cNvSpPr/>
      </dsp:nvSpPr>
      <dsp:spPr>
        <a:xfrm>
          <a:off x="1650344" y="3041547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בטיחות</a:t>
          </a:r>
        </a:p>
      </dsp:txBody>
      <dsp:txXfrm>
        <a:off x="1826050" y="3217253"/>
        <a:ext cx="848382" cy="848382"/>
      </dsp:txXfrm>
    </dsp:sp>
    <dsp:sp modelId="{B1FF749C-62F0-4577-BE0B-971D7BF4F020}">
      <dsp:nvSpPr>
        <dsp:cNvPr id="0" name=""/>
        <dsp:cNvSpPr/>
      </dsp:nvSpPr>
      <dsp:spPr>
        <a:xfrm rot="11742024">
          <a:off x="2323676" y="1786164"/>
          <a:ext cx="243454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 rot="10800000">
        <a:off x="2395350" y="1877632"/>
        <a:ext cx="170418" cy="244758"/>
      </dsp:txXfrm>
    </dsp:sp>
    <dsp:sp modelId="{8A783115-B1D5-4AF1-9988-08AAE97848AD}">
      <dsp:nvSpPr>
        <dsp:cNvPr id="0" name=""/>
        <dsp:cNvSpPr/>
      </dsp:nvSpPr>
      <dsp:spPr>
        <a:xfrm>
          <a:off x="1040253" y="1163879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ביטחון</a:t>
          </a:r>
        </a:p>
      </dsp:txBody>
      <dsp:txXfrm>
        <a:off x="1215959" y="1339585"/>
        <a:ext cx="848382" cy="848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5E3C-A523-42FE-A9BA-6585A6EEAD68}">
      <dsp:nvSpPr>
        <dsp:cNvPr id="0" name=""/>
        <dsp:cNvSpPr/>
      </dsp:nvSpPr>
      <dsp:spPr>
        <a:xfrm>
          <a:off x="3402707" y="1838902"/>
          <a:ext cx="1361409" cy="1361409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אילו כלים עומדים </a:t>
          </a:r>
          <a:r>
            <a:rPr lang="he-IL" sz="1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לרשותינו</a:t>
          </a:r>
          <a:r>
            <a:rPr lang="he-I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3602081" y="2038276"/>
        <a:ext cx="962661" cy="962661"/>
      </dsp:txXfrm>
    </dsp:sp>
    <dsp:sp modelId="{02054F09-5F9A-4A5F-A286-1FAB1A64237A}">
      <dsp:nvSpPr>
        <dsp:cNvPr id="0" name=""/>
        <dsp:cNvSpPr/>
      </dsp:nvSpPr>
      <dsp:spPr>
        <a:xfrm rot="16178965">
          <a:off x="3951799" y="1376810"/>
          <a:ext cx="252071" cy="46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100" kern="1200"/>
        </a:p>
      </dsp:txBody>
      <dsp:txXfrm rot="10800000">
        <a:off x="3989841" y="1507196"/>
        <a:ext cx="176450" cy="277727"/>
      </dsp:txXfrm>
    </dsp:sp>
    <dsp:sp modelId="{4FAB9106-EC60-4674-AC95-7A179A1B6C54}">
      <dsp:nvSpPr>
        <dsp:cNvPr id="0" name=""/>
        <dsp:cNvSpPr/>
      </dsp:nvSpPr>
      <dsp:spPr>
        <a:xfrm>
          <a:off x="3391466" y="1920"/>
          <a:ext cx="1361409" cy="13614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לו"ז לוגיסטי</a:t>
          </a:r>
        </a:p>
      </dsp:txBody>
      <dsp:txXfrm>
        <a:off x="3590840" y="201294"/>
        <a:ext cx="962661" cy="962661"/>
      </dsp:txXfrm>
    </dsp:sp>
    <dsp:sp modelId="{78EC7968-1BE7-4237-814E-BBFDB33F9F40}">
      <dsp:nvSpPr>
        <dsp:cNvPr id="0" name=""/>
        <dsp:cNvSpPr/>
      </dsp:nvSpPr>
      <dsp:spPr>
        <a:xfrm rot="20632551">
          <a:off x="4880062" y="2003443"/>
          <a:ext cx="376483" cy="46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94967"/>
            <a:satOff val="-3793"/>
            <a:lumOff val="879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100" kern="1200"/>
        </a:p>
      </dsp:txBody>
      <dsp:txXfrm>
        <a:off x="4882284" y="2111703"/>
        <a:ext cx="263538" cy="277727"/>
      </dsp:txXfrm>
    </dsp:sp>
    <dsp:sp modelId="{5E348653-F8BC-4398-99F4-6D47E5018A5E}">
      <dsp:nvSpPr>
        <dsp:cNvPr id="0" name=""/>
        <dsp:cNvSpPr/>
      </dsp:nvSpPr>
      <dsp:spPr>
        <a:xfrm>
          <a:off x="5404218" y="1466997"/>
          <a:ext cx="959711" cy="106410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ישיבות צוות</a:t>
          </a:r>
        </a:p>
      </dsp:txBody>
      <dsp:txXfrm>
        <a:off x="5544764" y="1622831"/>
        <a:ext cx="678619" cy="752436"/>
      </dsp:txXfrm>
    </dsp:sp>
    <dsp:sp modelId="{81DD7CB7-35DE-4BB1-B6EB-C4782C1F594B}">
      <dsp:nvSpPr>
        <dsp:cNvPr id="0" name=""/>
        <dsp:cNvSpPr/>
      </dsp:nvSpPr>
      <dsp:spPr>
        <a:xfrm rot="3326486">
          <a:off x="4475537" y="3085575"/>
          <a:ext cx="314235" cy="46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100" kern="1200"/>
        </a:p>
      </dsp:txBody>
      <dsp:txXfrm>
        <a:off x="4495935" y="3139333"/>
        <a:ext cx="219965" cy="277727"/>
      </dsp:txXfrm>
    </dsp:sp>
    <dsp:sp modelId="{F21E264E-7DCA-49B7-B396-171B5123330E}">
      <dsp:nvSpPr>
        <dsp:cNvPr id="0" name=""/>
        <dsp:cNvSpPr/>
      </dsp:nvSpPr>
      <dsp:spPr>
        <a:xfrm>
          <a:off x="4511284" y="3448365"/>
          <a:ext cx="1361409" cy="13614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תדריך מרכזים/</a:t>
          </a:r>
          <a:r>
            <a:rPr lang="he-IL" sz="16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ות</a:t>
          </a:r>
          <a:endParaRPr lang="he-IL" sz="16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10658" y="3647739"/>
        <a:ext cx="962661" cy="962661"/>
      </dsp:txXfrm>
    </dsp:sp>
    <dsp:sp modelId="{08E62F07-B47F-4594-B117-8EBB3ADAF222}">
      <dsp:nvSpPr>
        <dsp:cNvPr id="0" name=""/>
        <dsp:cNvSpPr/>
      </dsp:nvSpPr>
      <dsp:spPr>
        <a:xfrm rot="7505869">
          <a:off x="3362586" y="3085465"/>
          <a:ext cx="321040" cy="46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84902"/>
            <a:satOff val="-11380"/>
            <a:lumOff val="263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100" kern="1200"/>
        </a:p>
      </dsp:txBody>
      <dsp:txXfrm rot="10800000">
        <a:off x="3438430" y="3138641"/>
        <a:ext cx="224728" cy="277727"/>
      </dsp:txXfrm>
    </dsp:sp>
    <dsp:sp modelId="{76D9982A-C670-419F-AD9F-4C9E60B2F86E}">
      <dsp:nvSpPr>
        <dsp:cNvPr id="0" name=""/>
        <dsp:cNvSpPr/>
      </dsp:nvSpPr>
      <dsp:spPr>
        <a:xfrm>
          <a:off x="2271648" y="3448365"/>
          <a:ext cx="1361409" cy="13614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חלוקת אחריות- לכל משימה-בעל/ת תפקיד</a:t>
          </a:r>
        </a:p>
      </dsp:txBody>
      <dsp:txXfrm>
        <a:off x="2471022" y="3647739"/>
        <a:ext cx="962661" cy="962661"/>
      </dsp:txXfrm>
    </dsp:sp>
    <dsp:sp modelId="{5BE8453A-76EA-4CF9-9FCB-F10DF9EE659B}">
      <dsp:nvSpPr>
        <dsp:cNvPr id="0" name=""/>
        <dsp:cNvSpPr/>
      </dsp:nvSpPr>
      <dsp:spPr>
        <a:xfrm rot="11756129">
          <a:off x="3037883" y="2030090"/>
          <a:ext cx="283335" cy="46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100" kern="1200"/>
        </a:p>
      </dsp:txBody>
      <dsp:txXfrm rot="10800000">
        <a:off x="3121250" y="2134335"/>
        <a:ext cx="198335" cy="277727"/>
      </dsp:txXfrm>
    </dsp:sp>
    <dsp:sp modelId="{A1890AED-4596-46C9-9481-5166EA8594CA}">
      <dsp:nvSpPr>
        <dsp:cNvPr id="0" name=""/>
        <dsp:cNvSpPr/>
      </dsp:nvSpPr>
      <dsp:spPr>
        <a:xfrm>
          <a:off x="1579563" y="1318345"/>
          <a:ext cx="1361409" cy="13614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דוח יומי</a:t>
          </a:r>
        </a:p>
      </dsp:txBody>
      <dsp:txXfrm>
        <a:off x="1778937" y="1517719"/>
        <a:ext cx="962661" cy="96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י'/סיון/תשפ"ב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:x:/s/ogdan-portal/Ee0l13Xu8uhFi8UYF7ula-YBSv6_PkZwMvJRxsCRQYfx_A?e=wmqKv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2489560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תפעול שגרת מחנה</a:t>
            </a:r>
          </a:p>
        </p:txBody>
      </p:sp>
      <p:pic>
        <p:nvPicPr>
          <p:cNvPr id="1026" name="Picture 2" descr="Morning Routine Icons Set. Flat Design Vector. Royalty Free SVG, Cliparts,  Vectors, And Stock Illustration. Image 39549259.">
            <a:extLst>
              <a:ext uri="{FF2B5EF4-FFF2-40B4-BE49-F238E27FC236}">
                <a16:creationId xmlns:a16="http://schemas.microsoft.com/office/drawing/2014/main" id="{47E7592C-A733-2A41-7EAF-BF169297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98" y="38600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שירותי תפעול, רכש, חיסכון בעלויות">
            <a:extLst>
              <a:ext uri="{FF2B5EF4-FFF2-40B4-BE49-F238E27FC236}">
                <a16:creationId xmlns:a16="http://schemas.microsoft.com/office/drawing/2014/main" id="{1FD1348E-EFC0-36F4-5F20-1B072C2E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2" y="4240428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3581598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לוז לוגיסטי</a:t>
            </a:r>
            <a:br>
              <a:rPr lang="en-US" sz="3200" dirty="0">
                <a:latin typeface="Alef" pitchFamily="2" charset="-79"/>
                <a:cs typeface="Alef" pitchFamily="2" charset="-79"/>
              </a:rPr>
            </a:br>
            <a:r>
              <a:rPr lang="he-IL" sz="2400" dirty="0">
                <a:latin typeface="Alef" pitchFamily="2" charset="-79"/>
                <a:cs typeface="Alef" pitchFamily="2" charset="-79"/>
              </a:rPr>
              <a:t>מה הוא כולל?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משימות נגזרות מלוז מחנה(טקס, הגעת חניכים וכו').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ישיבות.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נסיעות ומנוחת נהגים.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קבלת ספקים.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משימות שגרה(סבבי ביקורת, ניקיון, בטיחות, מחסן, חלוקת אוכל וכו').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של מי המשימה?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לוז לדוגמא- </a:t>
            </a:r>
            <a:r>
              <a:rPr lang="he-IL" sz="2400" dirty="0">
                <a:hlinkClick r:id="rId3"/>
              </a:rPr>
              <a:t>לוז לוגיסטי מחנה קיץ 2019 - הנהגת דרור.</a:t>
            </a:r>
            <a:r>
              <a:rPr lang="en-US" sz="2400" dirty="0">
                <a:hlinkClick r:id="rId3"/>
              </a:rPr>
              <a:t>xlsx</a:t>
            </a: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6821948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5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69238C58-7127-4449-72D9-E5CAFF5B7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844215"/>
              </p:ext>
            </p:extLst>
          </p:nvPr>
        </p:nvGraphicFramePr>
        <p:xfrm>
          <a:off x="1523999" y="1216241"/>
          <a:ext cx="6474781" cy="42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B44AC5BE-F256-5314-4CB3-BF1A54937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314616" y="4167482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חינוך</a:t>
            </a: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איך נראית השגרה החינוכית ביער? איך נכון לבחון אותה?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שקט? מתי רועש? מה קורה כאשר ההסכם מופר?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ואיך המקלחות עובדות? האם יש ביקורת יומית?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איך נראות המקלחות בוגרים?</a:t>
            </a:r>
            <a:r>
              <a:rPr lang="en-US" sz="2400" dirty="0">
                <a:latin typeface="Alef" pitchFamily="2" charset="-79"/>
                <a:cs typeface="Alef" pitchFamily="2" charset="-79"/>
              </a:rPr>
              <a:t> 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מי עובר/ת שם ביום-יום?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איך נראים המתחמים ההנהגתיים- מי ומתי עובר/ת שם?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פינות עישון- איך הן נראות?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שטחים גדודיים +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שכב"גיות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- איך בהתחלה ואיך בסוף?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6821948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2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6821948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61AEE21-7CB5-6B84-58A8-4DE7684B317C}"/>
              </a:ext>
            </a:extLst>
          </p:cNvPr>
          <p:cNvSpPr txBox="1"/>
          <p:nvPr/>
        </p:nvSpPr>
        <p:spPr>
          <a:xfrm>
            <a:off x="289034" y="1002035"/>
            <a:ext cx="8565931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ניקיון</a:t>
            </a: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נבדקות גזרות ניקיון?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מתבצע חיטוי המקלחות?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מי מלווה את משאית השאיבות?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מי מלווה את משאית הזבל?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מתבצעת בדיקת המטבחים?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מתבצעת ביקורת על האקונומיה?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מתקיימת ישיבת תברואנים/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צעירים/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5122" name="Picture 2" descr="Cleaning Vectors &amp; Illustrations for Free Download | Freepik">
            <a:extLst>
              <a:ext uri="{FF2B5EF4-FFF2-40B4-BE49-F238E27FC236}">
                <a16:creationId xmlns:a16="http://schemas.microsoft.com/office/drawing/2014/main" id="{022CB880-0A66-3D08-654C-D25F3B2E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2" y="19401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בטיחות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מתבצע סבב בטיחות?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מתקיימת ישיבת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א.בטיחות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שבטיים?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עד מתי מתקיימת בניית חניכים?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מתקיימים תרגילי פינוי בנוסף לתרגיל הראשי?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מה מקום הבטיחות בישיבות מרכזים/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?</a:t>
            </a:r>
          </a:p>
        </p:txBody>
      </p:sp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176051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afety Vector Art &amp; Graphics | freevector.com">
            <a:extLst>
              <a:ext uri="{FF2B5EF4-FFF2-40B4-BE49-F238E27FC236}">
                <a16:creationId xmlns:a16="http://schemas.microsoft.com/office/drawing/2014/main" id="{DED389D8-92B2-F5F4-14E9-E9211F18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8" y="4083721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ביטחון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מתחלפות המשמרות?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אפשר ומתי אי אפשר לצאת לפעילות חוץ מחנאית?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עד מתי הקב"ט/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מאשר/ת פעילות ליום המחרת?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מתחלף החסם?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איך נראית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הקב"טייה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מוגדרים זמני המנוחה של הרופא/חובשים/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א.מרפאה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מתדרכים עלייה למשמר?</a:t>
            </a:r>
          </a:p>
        </p:txBody>
      </p:sp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6821948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ecurity Camera Vector SVG Icon (32) - SVG Repo">
            <a:extLst>
              <a:ext uri="{FF2B5EF4-FFF2-40B4-BE49-F238E27FC236}">
                <a16:creationId xmlns:a16="http://schemas.microsoft.com/office/drawing/2014/main" id="{D8831513-8930-EF26-F5DA-F2973F2E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2" y="6229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תפעול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מגיעה אספקה לאקונומיה?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מהן שעות החלוקה?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מתדלקים רכבים?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מהן שעות המנוחה של כל נהג?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שיח עם ספקים 48 שעות מראש.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קבלת הובלות/משאיות/טכנאים/מילוי סולר/החלפת בלוני גז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וכו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'.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כיבוי והדלקת אורות יער.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כיבוי שיבר מים במקלחות?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חלוקת מזון לשבטים.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שעות קבלת קהל מחסן.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289034" y="4772628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097 Cliparts Business Gear Free Gears Vector Art - Icon For Hard Work  Transparent PNG - 640x640 - Free Download on NicePNG">
            <a:extLst>
              <a:ext uri="{FF2B5EF4-FFF2-40B4-BE49-F238E27FC236}">
                <a16:creationId xmlns:a16="http://schemas.microsoft.com/office/drawing/2014/main" id="{E931E76B-DD90-BE75-6C41-BE3C8DC5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6" y="1352109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7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כללי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תדריך בוקר.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ישיבת מרכזים/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ישיבת צוות מחנה.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ישיבת צוות הנהגה.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גיחות.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הגעה ועזיבת חניכים.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6821948" y="785090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fice job stress work Royalty Free Vector Image">
            <a:extLst>
              <a:ext uri="{FF2B5EF4-FFF2-40B4-BE49-F238E27FC236}">
                <a16:creationId xmlns:a16="http://schemas.microsoft.com/office/drawing/2014/main" id="{5C568C58-8F48-F3BC-3AF5-F071ACEE2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/>
        </p:blipFill>
        <p:spPr bwMode="auto">
          <a:xfrm>
            <a:off x="1145666" y="2250220"/>
            <a:ext cx="2409825" cy="16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2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 descr="Business Stick Figure Thinking Vector Stock Vector (Royalty Free)  1380317231 | Shutterstock">
            <a:extLst>
              <a:ext uri="{FF2B5EF4-FFF2-40B4-BE49-F238E27FC236}">
                <a16:creationId xmlns:a16="http://schemas.microsoft.com/office/drawing/2014/main" id="{129DD50F-C655-6272-C3CC-9568B85E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17302"/>
          <a:stretch/>
        </p:blipFill>
        <p:spPr bwMode="auto">
          <a:xfrm>
            <a:off x="6821948" y="4543135"/>
            <a:ext cx="2133600" cy="16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E8BF30C6-E3E8-5D6E-0493-5A734EBD1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013078"/>
              </p:ext>
            </p:extLst>
          </p:nvPr>
        </p:nvGraphicFramePr>
        <p:xfrm>
          <a:off x="363985" y="798991"/>
          <a:ext cx="7943494" cy="481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01032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381</Words>
  <Application>Microsoft Office PowerPoint</Application>
  <PresentationFormat>‫הצגה על המסך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Alef</vt:lpstr>
      <vt:lpstr>Arial</vt:lpstr>
      <vt:lpstr>Calibri</vt:lpstr>
      <vt:lpstr>Calibri Light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2</cp:revision>
  <dcterms:created xsi:type="dcterms:W3CDTF">2021-06-06T09:36:39Z</dcterms:created>
  <dcterms:modified xsi:type="dcterms:W3CDTF">2022-06-09T10:53:01Z</dcterms:modified>
</cp:coreProperties>
</file>