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A4FBC-D256-45D8-81FE-80AFB905886A}" v="70" dt="2022-06-19T06:44:51.9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72"/>
  </p:normalViewPr>
  <p:slideViewPr>
    <p:cSldViewPr snapToGrid="0" snapToObjects="1">
      <p:cViewPr varScale="1">
        <p:scale>
          <a:sx n="114" d="100"/>
          <a:sy n="114" d="100"/>
        </p:scale>
        <p:origin x="2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יתי ברטוב" userId="f737b9de-d88e-49d0-8572-5a671752ca5b" providerId="ADAL" clId="{8F7A4FBC-D256-45D8-81FE-80AFB905886A}"/>
    <pc:docChg chg="undo custSel delSld modSld sldOrd">
      <pc:chgData name="איתי ברטוב" userId="f737b9de-d88e-49d0-8572-5a671752ca5b" providerId="ADAL" clId="{8F7A4FBC-D256-45D8-81FE-80AFB905886A}" dt="2022-06-19T06:44:51.888" v="2313" actId="1076"/>
      <pc:docMkLst>
        <pc:docMk/>
      </pc:docMkLst>
      <pc:sldChg chg="addSp delSp modSp mod">
        <pc:chgData name="איתי ברטוב" userId="f737b9de-d88e-49d0-8572-5a671752ca5b" providerId="ADAL" clId="{8F7A4FBC-D256-45D8-81FE-80AFB905886A}" dt="2022-06-19T06:39:30.542" v="2301" actId="1076"/>
        <pc:sldMkLst>
          <pc:docMk/>
          <pc:sldMk cId="4137171310" sldId="256"/>
        </pc:sldMkLst>
        <pc:spChg chg="mod">
          <ac:chgData name="איתי ברטוב" userId="f737b9de-d88e-49d0-8572-5a671752ca5b" providerId="ADAL" clId="{8F7A4FBC-D256-45D8-81FE-80AFB905886A}" dt="2022-06-19T06:39:28.092" v="2300" actId="1076"/>
          <ac:spMkLst>
            <pc:docMk/>
            <pc:sldMk cId="4137171310" sldId="256"/>
            <ac:spMk id="6" creationId="{7CDD9DEE-D1FD-C045-BB59-3EE35519570D}"/>
          </ac:spMkLst>
        </pc:spChg>
        <pc:picChg chg="add mod">
          <ac:chgData name="איתי ברטוב" userId="f737b9de-d88e-49d0-8572-5a671752ca5b" providerId="ADAL" clId="{8F7A4FBC-D256-45D8-81FE-80AFB905886A}" dt="2022-06-19T06:39:30.542" v="2301" actId="1076"/>
          <ac:picMkLst>
            <pc:docMk/>
            <pc:sldMk cId="4137171310" sldId="256"/>
            <ac:picMk id="2" creationId="{6C7F170F-7424-4777-C82F-39946E965C21}"/>
          </ac:picMkLst>
        </pc:picChg>
        <pc:picChg chg="mod">
          <ac:chgData name="איתי ברטוב" userId="f737b9de-d88e-49d0-8572-5a671752ca5b" providerId="ADAL" clId="{8F7A4FBC-D256-45D8-81FE-80AFB905886A}" dt="2022-06-19T06:39:23.709" v="2298" actId="1076"/>
          <ac:picMkLst>
            <pc:docMk/>
            <pc:sldMk cId="4137171310" sldId="256"/>
            <ac:picMk id="5" creationId="{F09AD891-A5B8-244C-B986-BCDFB0435D4A}"/>
          </ac:picMkLst>
        </pc:picChg>
        <pc:picChg chg="del">
          <ac:chgData name="איתי ברטוב" userId="f737b9de-d88e-49d0-8572-5a671752ca5b" providerId="ADAL" clId="{8F7A4FBC-D256-45D8-81FE-80AFB905886A}" dt="2022-06-19T06:13:36.713" v="32" actId="478"/>
          <ac:picMkLst>
            <pc:docMk/>
            <pc:sldMk cId="4137171310" sldId="256"/>
            <ac:picMk id="1026" creationId="{47E7592C-A733-2A41-7EAF-BF1692978237}"/>
          </ac:picMkLst>
        </pc:picChg>
        <pc:picChg chg="del">
          <ac:chgData name="איתי ברטוב" userId="f737b9de-d88e-49d0-8572-5a671752ca5b" providerId="ADAL" clId="{8F7A4FBC-D256-45D8-81FE-80AFB905886A}" dt="2022-06-19T06:13:37.079" v="33" actId="478"/>
          <ac:picMkLst>
            <pc:docMk/>
            <pc:sldMk cId="4137171310" sldId="256"/>
            <ac:picMk id="1028" creationId="{1FD1348E-EFC0-36F4-5F20-1B072C2E4AC9}"/>
          </ac:picMkLst>
        </pc:picChg>
        <pc:picChg chg="del">
          <ac:chgData name="איתי ברטוב" userId="f737b9de-d88e-49d0-8572-5a671752ca5b" providerId="ADAL" clId="{8F7A4FBC-D256-45D8-81FE-80AFB905886A}" dt="2022-06-19T06:13:37.846" v="34" actId="478"/>
          <ac:picMkLst>
            <pc:docMk/>
            <pc:sldMk cId="4137171310" sldId="256"/>
            <ac:picMk id="1030" creationId="{129DD50F-C655-6272-C3CC-9568B85EEDF5}"/>
          </ac:picMkLst>
        </pc:picChg>
      </pc:sldChg>
      <pc:sldChg chg="delSp modSp">
        <pc:chgData name="איתי ברטוב" userId="f737b9de-d88e-49d0-8572-5a671752ca5b" providerId="ADAL" clId="{8F7A4FBC-D256-45D8-81FE-80AFB905886A}" dt="2022-06-19T06:15:23.862" v="140" actId="20577"/>
        <pc:sldMkLst>
          <pc:docMk/>
          <pc:sldMk cId="2808050313" sldId="257"/>
        </pc:sldMkLst>
        <pc:graphicFrameChg chg="mod">
          <ac:chgData name="איתי ברטוב" userId="f737b9de-d88e-49d0-8572-5a671752ca5b" providerId="ADAL" clId="{8F7A4FBC-D256-45D8-81FE-80AFB905886A}" dt="2022-06-19T06:15:23.862" v="140" actId="20577"/>
          <ac:graphicFrameMkLst>
            <pc:docMk/>
            <pc:sldMk cId="2808050313" sldId="257"/>
            <ac:graphicFrameMk id="2" creationId="{69238C58-7127-4449-72D9-E5CAFF5B795D}"/>
          </ac:graphicFrameMkLst>
        </pc:graphicFrameChg>
        <pc:picChg chg="del">
          <ac:chgData name="איתי ברטוב" userId="f737b9de-d88e-49d0-8572-5a671752ca5b" providerId="ADAL" clId="{8F7A4FBC-D256-45D8-81FE-80AFB905886A}" dt="2022-06-19T06:14:16.669" v="64" actId="478"/>
          <ac:picMkLst>
            <pc:docMk/>
            <pc:sldMk cId="2808050313" sldId="257"/>
            <ac:picMk id="7" creationId="{B44AC5BE-F256-5314-4CB3-BF1A549376A7}"/>
          </ac:picMkLst>
        </pc:picChg>
      </pc:sldChg>
      <pc:sldChg chg="addSp delSp modSp mod ord">
        <pc:chgData name="איתי ברטוב" userId="f737b9de-d88e-49d0-8572-5a671752ca5b" providerId="ADAL" clId="{8F7A4FBC-D256-45D8-81FE-80AFB905886A}" dt="2022-06-19T06:40:00.015" v="2303" actId="1076"/>
        <pc:sldMkLst>
          <pc:docMk/>
          <pc:sldMk cId="3256622699" sldId="258"/>
        </pc:sldMkLst>
        <pc:spChg chg="mod">
          <ac:chgData name="איתי ברטוב" userId="f737b9de-d88e-49d0-8572-5a671752ca5b" providerId="ADAL" clId="{8F7A4FBC-D256-45D8-81FE-80AFB905886A}" dt="2022-06-19T06:19:12.629" v="640" actId="20577"/>
          <ac:spMkLst>
            <pc:docMk/>
            <pc:sldMk cId="3256622699" sldId="258"/>
            <ac:spMk id="6" creationId="{7CDD9DEE-D1FD-C045-BB59-3EE35519570D}"/>
          </ac:spMkLst>
        </pc:spChg>
        <pc:picChg chg="del">
          <ac:chgData name="איתי ברטוב" userId="f737b9de-d88e-49d0-8572-5a671752ca5b" providerId="ADAL" clId="{8F7A4FBC-D256-45D8-81FE-80AFB905886A}" dt="2022-06-19T06:14:31.529" v="77" actId="478"/>
          <ac:picMkLst>
            <pc:docMk/>
            <pc:sldMk cId="3256622699" sldId="258"/>
            <ac:picMk id="1030" creationId="{129DD50F-C655-6272-C3CC-9568B85EEDF5}"/>
          </ac:picMkLst>
        </pc:picChg>
        <pc:picChg chg="add mod">
          <ac:chgData name="איתי ברטוב" userId="f737b9de-d88e-49d0-8572-5a671752ca5b" providerId="ADAL" clId="{8F7A4FBC-D256-45D8-81FE-80AFB905886A}" dt="2022-06-19T06:40:00.015" v="2303" actId="1076"/>
          <ac:picMkLst>
            <pc:docMk/>
            <pc:sldMk cId="3256622699" sldId="258"/>
            <ac:picMk id="2050" creationId="{4DF38386-58C9-DA07-34FE-201AD8BE390E}"/>
          </ac:picMkLst>
        </pc:picChg>
      </pc:sldChg>
      <pc:sldChg chg="delSp modSp mod">
        <pc:chgData name="איתי ברטוב" userId="f737b9de-d88e-49d0-8572-5a671752ca5b" providerId="ADAL" clId="{8F7A4FBC-D256-45D8-81FE-80AFB905886A}" dt="2022-06-19T06:27:37.188" v="1590" actId="478"/>
        <pc:sldMkLst>
          <pc:docMk/>
          <pc:sldMk cId="2519812397" sldId="259"/>
        </pc:sldMkLst>
        <pc:spChg chg="mod">
          <ac:chgData name="איתי ברטוב" userId="f737b9de-d88e-49d0-8572-5a671752ca5b" providerId="ADAL" clId="{8F7A4FBC-D256-45D8-81FE-80AFB905886A}" dt="2022-06-19T06:27:32.845" v="1589" actId="20577"/>
          <ac:spMkLst>
            <pc:docMk/>
            <pc:sldMk cId="2519812397" sldId="259"/>
            <ac:spMk id="7" creationId="{B61AEE21-7CB5-6B84-58A8-4DE7684B317C}"/>
          </ac:spMkLst>
        </pc:spChg>
        <pc:picChg chg="del">
          <ac:chgData name="איתי ברטוב" userId="f737b9de-d88e-49d0-8572-5a671752ca5b" providerId="ADAL" clId="{8F7A4FBC-D256-45D8-81FE-80AFB905886A}" dt="2022-06-19T06:27:37.188" v="1590" actId="478"/>
          <ac:picMkLst>
            <pc:docMk/>
            <pc:sldMk cId="2519812397" sldId="259"/>
            <ac:picMk id="1030" creationId="{129DD50F-C655-6272-C3CC-9568B85EEDF5}"/>
          </ac:picMkLst>
        </pc:picChg>
        <pc:picChg chg="mod">
          <ac:chgData name="איתי ברטוב" userId="f737b9de-d88e-49d0-8572-5a671752ca5b" providerId="ADAL" clId="{8F7A4FBC-D256-45D8-81FE-80AFB905886A}" dt="2022-06-19T06:26:13.343" v="1432" actId="1076"/>
          <ac:picMkLst>
            <pc:docMk/>
            <pc:sldMk cId="2519812397" sldId="259"/>
            <ac:picMk id="5122" creationId="{022CB880-0A66-3D08-654C-D25F3B2E2F95}"/>
          </ac:picMkLst>
        </pc:picChg>
      </pc:sldChg>
      <pc:sldChg chg="addSp delSp modSp mod ord">
        <pc:chgData name="איתי ברטוב" userId="f737b9de-d88e-49d0-8572-5a671752ca5b" providerId="ADAL" clId="{8F7A4FBC-D256-45D8-81FE-80AFB905886A}" dt="2022-06-19T06:40:23.942" v="2305" actId="1076"/>
        <pc:sldMkLst>
          <pc:docMk/>
          <pc:sldMk cId="1258151636" sldId="260"/>
        </pc:sldMkLst>
        <pc:spChg chg="mod">
          <ac:chgData name="איתי ברטוב" userId="f737b9de-d88e-49d0-8572-5a671752ca5b" providerId="ADAL" clId="{8F7A4FBC-D256-45D8-81FE-80AFB905886A}" dt="2022-06-19T06:21:51.264" v="958" actId="20577"/>
          <ac:spMkLst>
            <pc:docMk/>
            <pc:sldMk cId="1258151636" sldId="260"/>
            <ac:spMk id="6" creationId="{7CDD9DEE-D1FD-C045-BB59-3EE35519570D}"/>
          </ac:spMkLst>
        </pc:spChg>
        <pc:picChg chg="del">
          <ac:chgData name="איתי ברטוב" userId="f737b9de-d88e-49d0-8572-5a671752ca5b" providerId="ADAL" clId="{8F7A4FBC-D256-45D8-81FE-80AFB905886A}" dt="2022-06-19T06:19:28.294" v="643" actId="478"/>
          <ac:picMkLst>
            <pc:docMk/>
            <pc:sldMk cId="1258151636" sldId="260"/>
            <ac:picMk id="1030" creationId="{129DD50F-C655-6272-C3CC-9568B85EEDF5}"/>
          </ac:picMkLst>
        </pc:picChg>
        <pc:picChg chg="add mod">
          <ac:chgData name="איתי ברטוב" userId="f737b9de-d88e-49d0-8572-5a671752ca5b" providerId="ADAL" clId="{8F7A4FBC-D256-45D8-81FE-80AFB905886A}" dt="2022-06-19T06:40:23.942" v="2305" actId="1076"/>
          <ac:picMkLst>
            <pc:docMk/>
            <pc:sldMk cId="1258151636" sldId="260"/>
            <ac:picMk id="3074" creationId="{884964C2-BC9E-D3CC-D4F4-DD8D5004BF3B}"/>
          </ac:picMkLst>
        </pc:picChg>
        <pc:picChg chg="del">
          <ac:chgData name="איתי ברטוב" userId="f737b9de-d88e-49d0-8572-5a671752ca5b" providerId="ADAL" clId="{8F7A4FBC-D256-45D8-81FE-80AFB905886A}" dt="2022-06-19T06:19:28.796" v="644" actId="478"/>
          <ac:picMkLst>
            <pc:docMk/>
            <pc:sldMk cId="1258151636" sldId="260"/>
            <ac:picMk id="6146" creationId="{DED389D8-92B2-F5F4-14E9-E9211F182A16}"/>
          </ac:picMkLst>
        </pc:picChg>
      </pc:sldChg>
      <pc:sldChg chg="addSp delSp modSp mod ord">
        <pc:chgData name="איתי ברטוב" userId="f737b9de-d88e-49d0-8572-5a671752ca5b" providerId="ADAL" clId="{8F7A4FBC-D256-45D8-81FE-80AFB905886A}" dt="2022-06-19T06:41:01.751" v="2309" actId="732"/>
        <pc:sldMkLst>
          <pc:docMk/>
          <pc:sldMk cId="3517428083" sldId="261"/>
        </pc:sldMkLst>
        <pc:spChg chg="mod">
          <ac:chgData name="איתי ברטוב" userId="f737b9de-d88e-49d0-8572-5a671752ca5b" providerId="ADAL" clId="{8F7A4FBC-D256-45D8-81FE-80AFB905886A}" dt="2022-06-19T06:25:11.412" v="1353" actId="20577"/>
          <ac:spMkLst>
            <pc:docMk/>
            <pc:sldMk cId="3517428083" sldId="261"/>
            <ac:spMk id="6" creationId="{7CDD9DEE-D1FD-C045-BB59-3EE35519570D}"/>
          </ac:spMkLst>
        </pc:spChg>
        <pc:picChg chg="del">
          <ac:chgData name="איתי ברטוב" userId="f737b9de-d88e-49d0-8572-5a671752ca5b" providerId="ADAL" clId="{8F7A4FBC-D256-45D8-81FE-80AFB905886A}" dt="2022-06-19T06:22:07.750" v="965" actId="478"/>
          <ac:picMkLst>
            <pc:docMk/>
            <pc:sldMk cId="3517428083" sldId="261"/>
            <ac:picMk id="1030" creationId="{129DD50F-C655-6272-C3CC-9568B85EEDF5}"/>
          </ac:picMkLst>
        </pc:picChg>
        <pc:picChg chg="add mod">
          <ac:chgData name="איתי ברטוב" userId="f737b9de-d88e-49d0-8572-5a671752ca5b" providerId="ADAL" clId="{8F7A4FBC-D256-45D8-81FE-80AFB905886A}" dt="2022-06-19T06:41:01.751" v="2309" actId="732"/>
          <ac:picMkLst>
            <pc:docMk/>
            <pc:sldMk cId="3517428083" sldId="261"/>
            <ac:picMk id="4098" creationId="{A605B93B-2F75-55FD-8D28-5C997231F9B4}"/>
          </ac:picMkLst>
        </pc:picChg>
        <pc:picChg chg="del">
          <ac:chgData name="איתי ברטוב" userId="f737b9de-d88e-49d0-8572-5a671752ca5b" providerId="ADAL" clId="{8F7A4FBC-D256-45D8-81FE-80AFB905886A}" dt="2022-06-19T06:22:05.887" v="964" actId="478"/>
          <ac:picMkLst>
            <pc:docMk/>
            <pc:sldMk cId="3517428083" sldId="261"/>
            <ac:picMk id="7170" creationId="{D8831513-8930-EF26-F5DA-F2973F2E628B}"/>
          </ac:picMkLst>
        </pc:picChg>
      </pc:sldChg>
      <pc:sldChg chg="addSp delSp modSp mod">
        <pc:chgData name="איתי ברטוב" userId="f737b9de-d88e-49d0-8572-5a671752ca5b" providerId="ADAL" clId="{8F7A4FBC-D256-45D8-81FE-80AFB905886A}" dt="2022-06-19T06:44:29.491" v="2311" actId="1076"/>
        <pc:sldMkLst>
          <pc:docMk/>
          <pc:sldMk cId="2696273215" sldId="262"/>
        </pc:sldMkLst>
        <pc:spChg chg="mod">
          <ac:chgData name="איתי ברטוב" userId="f737b9de-d88e-49d0-8572-5a671752ca5b" providerId="ADAL" clId="{8F7A4FBC-D256-45D8-81FE-80AFB905886A}" dt="2022-06-19T06:31:06.527" v="1989" actId="20577"/>
          <ac:spMkLst>
            <pc:docMk/>
            <pc:sldMk cId="2696273215" sldId="262"/>
            <ac:spMk id="6" creationId="{7CDD9DEE-D1FD-C045-BB59-3EE35519570D}"/>
          </ac:spMkLst>
        </pc:spChg>
        <pc:picChg chg="del">
          <ac:chgData name="איתי ברטוב" userId="f737b9de-d88e-49d0-8572-5a671752ca5b" providerId="ADAL" clId="{8F7A4FBC-D256-45D8-81FE-80AFB905886A}" dt="2022-06-19T06:27:50.097" v="1596" actId="478"/>
          <ac:picMkLst>
            <pc:docMk/>
            <pc:sldMk cId="2696273215" sldId="262"/>
            <ac:picMk id="1030" creationId="{129DD50F-C655-6272-C3CC-9568B85EEDF5}"/>
          </ac:picMkLst>
        </pc:picChg>
        <pc:picChg chg="add mod">
          <ac:chgData name="איתי ברטוב" userId="f737b9de-d88e-49d0-8572-5a671752ca5b" providerId="ADAL" clId="{8F7A4FBC-D256-45D8-81FE-80AFB905886A}" dt="2022-06-19T06:44:29.491" v="2311" actId="1076"/>
          <ac:picMkLst>
            <pc:docMk/>
            <pc:sldMk cId="2696273215" sldId="262"/>
            <ac:picMk id="5122" creationId="{A4CB7071-883E-4C1D-AB47-71BF66F0F744}"/>
          </ac:picMkLst>
        </pc:picChg>
        <pc:picChg chg="del">
          <ac:chgData name="איתי ברטוב" userId="f737b9de-d88e-49d0-8572-5a671752ca5b" providerId="ADAL" clId="{8F7A4FBC-D256-45D8-81FE-80AFB905886A}" dt="2022-06-19T06:27:48.128" v="1595" actId="478"/>
          <ac:picMkLst>
            <pc:docMk/>
            <pc:sldMk cId="2696273215" sldId="262"/>
            <ac:picMk id="8196" creationId="{E931E76B-DD90-BE75-6C41-BE3C8DC59B9D}"/>
          </ac:picMkLst>
        </pc:picChg>
      </pc:sldChg>
      <pc:sldChg chg="addSp delSp modSp mod">
        <pc:chgData name="איתי ברטוב" userId="f737b9de-d88e-49d0-8572-5a671752ca5b" providerId="ADAL" clId="{8F7A4FBC-D256-45D8-81FE-80AFB905886A}" dt="2022-06-19T06:44:51.888" v="2313" actId="1076"/>
        <pc:sldMkLst>
          <pc:docMk/>
          <pc:sldMk cId="3493926121" sldId="263"/>
        </pc:sldMkLst>
        <pc:spChg chg="mod">
          <ac:chgData name="איתי ברטוב" userId="f737b9de-d88e-49d0-8572-5a671752ca5b" providerId="ADAL" clId="{8F7A4FBC-D256-45D8-81FE-80AFB905886A}" dt="2022-06-19T06:33:15.810" v="2288" actId="20577"/>
          <ac:spMkLst>
            <pc:docMk/>
            <pc:sldMk cId="3493926121" sldId="263"/>
            <ac:spMk id="6" creationId="{7CDD9DEE-D1FD-C045-BB59-3EE35519570D}"/>
          </ac:spMkLst>
        </pc:spChg>
        <pc:picChg chg="del">
          <ac:chgData name="איתי ברטוב" userId="f737b9de-d88e-49d0-8572-5a671752ca5b" providerId="ADAL" clId="{8F7A4FBC-D256-45D8-81FE-80AFB905886A}" dt="2022-06-19T06:30:23.438" v="1876" actId="478"/>
          <ac:picMkLst>
            <pc:docMk/>
            <pc:sldMk cId="3493926121" sldId="263"/>
            <ac:picMk id="7" creationId="{5C568C58-8F48-F3BC-3AF5-F071ACEE2EC1}"/>
          </ac:picMkLst>
        </pc:picChg>
        <pc:picChg chg="del">
          <ac:chgData name="איתי ברטוב" userId="f737b9de-d88e-49d0-8572-5a671752ca5b" providerId="ADAL" clId="{8F7A4FBC-D256-45D8-81FE-80AFB905886A}" dt="2022-06-19T06:33:35.910" v="2291" actId="478"/>
          <ac:picMkLst>
            <pc:docMk/>
            <pc:sldMk cId="3493926121" sldId="263"/>
            <ac:picMk id="1030" creationId="{129DD50F-C655-6272-C3CC-9568B85EEDF5}"/>
          </ac:picMkLst>
        </pc:picChg>
        <pc:picChg chg="add mod">
          <ac:chgData name="איתי ברטוב" userId="f737b9de-d88e-49d0-8572-5a671752ca5b" providerId="ADAL" clId="{8F7A4FBC-D256-45D8-81FE-80AFB905886A}" dt="2022-06-19T06:44:51.888" v="2313" actId="1076"/>
          <ac:picMkLst>
            <pc:docMk/>
            <pc:sldMk cId="3493926121" sldId="263"/>
            <ac:picMk id="6146" creationId="{D37F5F48-8524-B991-22CB-798A25D4DA4C}"/>
          </ac:picMkLst>
        </pc:picChg>
      </pc:sldChg>
      <pc:sldChg chg="del">
        <pc:chgData name="איתי ברטוב" userId="f737b9de-d88e-49d0-8572-5a671752ca5b" providerId="ADAL" clId="{8F7A4FBC-D256-45D8-81FE-80AFB905886A}" dt="2022-06-19T06:33:32.677" v="2290" actId="47"/>
        <pc:sldMkLst>
          <pc:docMk/>
          <pc:sldMk cId="2685755581" sldId="264"/>
        </pc:sldMkLst>
      </pc:sldChg>
      <pc:sldChg chg="del">
        <pc:chgData name="איתי ברטוב" userId="f737b9de-d88e-49d0-8572-5a671752ca5b" providerId="ADAL" clId="{8F7A4FBC-D256-45D8-81FE-80AFB905886A}" dt="2022-06-19T06:33:30.927" v="2289" actId="47"/>
        <pc:sldMkLst>
          <pc:docMk/>
          <pc:sldMk cId="3830103280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37A4D-607B-464F-94B6-A3BB3F3BB830}" type="doc">
      <dgm:prSet loTypeId="urn:microsoft.com/office/officeart/2005/8/layout/radial5" loCatId="relationship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pPr rtl="1"/>
          <a:endParaRPr lang="he-IL"/>
        </a:p>
      </dgm:t>
    </dgm:pt>
    <dgm:pt modelId="{1A643064-8725-4AEF-9FA0-C0CF03C6EDFD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פירוק</a:t>
          </a:r>
        </a:p>
      </dgm:t>
    </dgm:pt>
    <dgm:pt modelId="{4C5BB66F-1E57-437D-8A76-02145EA0E3E9}" type="parTrans" cxnId="{83C8832E-5732-4C73-AE1D-1545534655BB}">
      <dgm:prSet/>
      <dgm:spPr/>
      <dgm:t>
        <a:bodyPr/>
        <a:lstStyle/>
        <a:p>
          <a:pPr rtl="1"/>
          <a:endParaRPr lang="he-IL"/>
        </a:p>
      </dgm:t>
    </dgm:pt>
    <dgm:pt modelId="{F9E9A8E3-9768-45B7-8C1E-33F6404916A5}" type="sibTrans" cxnId="{83C8832E-5732-4C73-AE1D-1545534655BB}">
      <dgm:prSet/>
      <dgm:spPr/>
      <dgm:t>
        <a:bodyPr/>
        <a:lstStyle/>
        <a:p>
          <a:pPr rtl="1"/>
          <a:endParaRPr lang="he-IL"/>
        </a:p>
      </dgm:t>
    </dgm:pt>
    <dgm:pt modelId="{1B3EE6CD-008D-4CB1-B23E-CBB7195C1981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הובלות</a:t>
          </a:r>
        </a:p>
      </dgm:t>
    </dgm:pt>
    <dgm:pt modelId="{A92B074A-7D9D-48F3-9C44-8BD8D2469C8C}" type="parTrans" cxnId="{3C53B505-3F81-4093-9079-E409306DA27C}">
      <dgm:prSet/>
      <dgm:spPr/>
      <dgm:t>
        <a:bodyPr/>
        <a:lstStyle/>
        <a:p>
          <a:pPr rtl="1"/>
          <a:endParaRPr lang="he-IL"/>
        </a:p>
      </dgm:t>
    </dgm:pt>
    <dgm:pt modelId="{27E65249-FD66-4F8C-AB49-3873E329EEA5}" type="sibTrans" cxnId="{3C53B505-3F81-4093-9079-E409306DA27C}">
      <dgm:prSet/>
      <dgm:spPr/>
      <dgm:t>
        <a:bodyPr/>
        <a:lstStyle/>
        <a:p>
          <a:pPr rtl="1"/>
          <a:endParaRPr lang="he-IL"/>
        </a:p>
      </dgm:t>
    </dgm:pt>
    <dgm:pt modelId="{0EA0AE03-4C78-47E9-88C7-2CDB1DF8F16D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היסעים</a:t>
          </a:r>
        </a:p>
      </dgm:t>
    </dgm:pt>
    <dgm:pt modelId="{E113889B-76CC-4E36-9D43-8469F5CCA003}" type="parTrans" cxnId="{6275798D-CD44-4528-9762-12E4381DCABE}">
      <dgm:prSet/>
      <dgm:spPr/>
      <dgm:t>
        <a:bodyPr/>
        <a:lstStyle/>
        <a:p>
          <a:pPr rtl="1"/>
          <a:endParaRPr lang="he-IL"/>
        </a:p>
      </dgm:t>
    </dgm:pt>
    <dgm:pt modelId="{397B4909-E1A3-407F-A476-0BF8F0BDEF53}" type="sibTrans" cxnId="{6275798D-CD44-4528-9762-12E4381DCABE}">
      <dgm:prSet/>
      <dgm:spPr/>
      <dgm:t>
        <a:bodyPr/>
        <a:lstStyle/>
        <a:p>
          <a:pPr rtl="1"/>
          <a:endParaRPr lang="he-IL"/>
        </a:p>
      </dgm:t>
    </dgm:pt>
    <dgm:pt modelId="{51190D84-2748-4E1D-BB0D-99D3F96EA015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זבל</a:t>
          </a:r>
        </a:p>
      </dgm:t>
    </dgm:pt>
    <dgm:pt modelId="{E3F0BC2A-5202-4DF3-8E05-79EE9BA79C02}" type="parTrans" cxnId="{82075CF7-BE65-4676-98C1-886ACA54FEEE}">
      <dgm:prSet/>
      <dgm:spPr/>
      <dgm:t>
        <a:bodyPr/>
        <a:lstStyle/>
        <a:p>
          <a:pPr rtl="1"/>
          <a:endParaRPr lang="he-IL"/>
        </a:p>
      </dgm:t>
    </dgm:pt>
    <dgm:pt modelId="{4B25BBFB-2D2D-439A-B018-533B531958B8}" type="sibTrans" cxnId="{82075CF7-BE65-4676-98C1-886ACA54FEEE}">
      <dgm:prSet/>
      <dgm:spPr/>
      <dgm:t>
        <a:bodyPr/>
        <a:lstStyle/>
        <a:p>
          <a:pPr rtl="1"/>
          <a:endParaRPr lang="he-IL"/>
        </a:p>
      </dgm:t>
    </dgm:pt>
    <dgm:pt modelId="{05E6A7E5-DC46-497E-84C8-00E0E7737654}">
      <dgm:prSet phldrT="[טקסט]"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ניקיון</a:t>
          </a:r>
        </a:p>
      </dgm:t>
    </dgm:pt>
    <dgm:pt modelId="{4D14198F-404C-4A1F-B02C-7830608E146E}" type="parTrans" cxnId="{6B621F76-206E-4837-9237-7F83692E2818}">
      <dgm:prSet/>
      <dgm:spPr/>
      <dgm:t>
        <a:bodyPr/>
        <a:lstStyle/>
        <a:p>
          <a:pPr rtl="1"/>
          <a:endParaRPr lang="he-IL"/>
        </a:p>
      </dgm:t>
    </dgm:pt>
    <dgm:pt modelId="{17818DB0-BB79-4630-B7D1-199AF5F02DF6}" type="sibTrans" cxnId="{6B621F76-206E-4837-9237-7F83692E2818}">
      <dgm:prSet/>
      <dgm:spPr/>
      <dgm:t>
        <a:bodyPr/>
        <a:lstStyle/>
        <a:p>
          <a:pPr rtl="1"/>
          <a:endParaRPr lang="he-IL"/>
        </a:p>
      </dgm:t>
    </dgm:pt>
    <dgm:pt modelId="{911AF30E-2F8B-4D16-B943-232483787E97}">
      <dgm:prSet/>
      <dgm:spPr/>
      <dgm:t>
        <a:bodyPr/>
        <a:lstStyle/>
        <a:p>
          <a:pPr rtl="1"/>
          <a:r>
            <a: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ציוד</a:t>
          </a:r>
        </a:p>
      </dgm:t>
    </dgm:pt>
    <dgm:pt modelId="{DD5E4EE0-106E-4B97-9A3F-974B9C621A6E}" type="parTrans" cxnId="{74755155-C0EE-43C9-87CE-951566CAACA0}">
      <dgm:prSet/>
      <dgm:spPr/>
      <dgm:t>
        <a:bodyPr/>
        <a:lstStyle/>
        <a:p>
          <a:pPr rtl="1"/>
          <a:endParaRPr lang="he-IL"/>
        </a:p>
      </dgm:t>
    </dgm:pt>
    <dgm:pt modelId="{3F07654E-7AEA-4476-A534-1BF5D7A9648C}" type="sibTrans" cxnId="{74755155-C0EE-43C9-87CE-951566CAACA0}">
      <dgm:prSet/>
      <dgm:spPr/>
      <dgm:t>
        <a:bodyPr/>
        <a:lstStyle/>
        <a:p>
          <a:pPr rtl="1"/>
          <a:endParaRPr lang="he-IL"/>
        </a:p>
      </dgm:t>
    </dgm:pt>
    <dgm:pt modelId="{8DBAD85F-DCE6-4071-AE83-0F0C760DF2FF}" type="pres">
      <dgm:prSet presAssocID="{48337A4D-607B-464F-94B6-A3BB3F3BB8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3D5E3C-A523-42FE-A9BA-6585A6EEAD68}" type="pres">
      <dgm:prSet presAssocID="{1A643064-8725-4AEF-9FA0-C0CF03C6EDFD}" presName="centerShape" presStyleLbl="node0" presStyleIdx="0" presStyleCnt="1" custLinFactNeighborX="0" custLinFactNeighborY="-2084"/>
      <dgm:spPr/>
    </dgm:pt>
    <dgm:pt modelId="{02054F09-5F9A-4A5F-A286-1FAB1A64237A}" type="pres">
      <dgm:prSet presAssocID="{A92B074A-7D9D-48F3-9C44-8BD8D2469C8C}" presName="parTrans" presStyleLbl="sibTrans2D1" presStyleIdx="0" presStyleCnt="5"/>
      <dgm:spPr/>
    </dgm:pt>
    <dgm:pt modelId="{5A6DD95C-9D0E-4F9E-96EC-B75EEA8947A0}" type="pres">
      <dgm:prSet presAssocID="{A92B074A-7D9D-48F3-9C44-8BD8D2469C8C}" presName="connectorText" presStyleLbl="sibTrans2D1" presStyleIdx="0" presStyleCnt="5"/>
      <dgm:spPr/>
    </dgm:pt>
    <dgm:pt modelId="{4FAB9106-EC60-4674-AC95-7A179A1B6C54}" type="pres">
      <dgm:prSet presAssocID="{1B3EE6CD-008D-4CB1-B23E-CBB7195C1981}" presName="node" presStyleLbl="node1" presStyleIdx="0" presStyleCnt="5">
        <dgm:presLayoutVars>
          <dgm:bulletEnabled val="1"/>
        </dgm:presLayoutVars>
      </dgm:prSet>
      <dgm:spPr/>
    </dgm:pt>
    <dgm:pt modelId="{78EC7968-1BE7-4237-814E-BBFDB33F9F40}" type="pres">
      <dgm:prSet presAssocID="{E113889B-76CC-4E36-9D43-8469F5CCA003}" presName="parTrans" presStyleLbl="sibTrans2D1" presStyleIdx="1" presStyleCnt="5"/>
      <dgm:spPr/>
    </dgm:pt>
    <dgm:pt modelId="{7889DA45-711C-42F3-9ECC-9071F1CD27F4}" type="pres">
      <dgm:prSet presAssocID="{E113889B-76CC-4E36-9D43-8469F5CCA003}" presName="connectorText" presStyleLbl="sibTrans2D1" presStyleIdx="1" presStyleCnt="5"/>
      <dgm:spPr/>
    </dgm:pt>
    <dgm:pt modelId="{5E348653-F8BC-4398-99F4-6D47E5018A5E}" type="pres">
      <dgm:prSet presAssocID="{0EA0AE03-4C78-47E9-88C7-2CDB1DF8F16D}" presName="node" presStyleLbl="node1" presStyleIdx="1" presStyleCnt="5">
        <dgm:presLayoutVars>
          <dgm:bulletEnabled val="1"/>
        </dgm:presLayoutVars>
      </dgm:prSet>
      <dgm:spPr/>
    </dgm:pt>
    <dgm:pt modelId="{81DD7CB7-35DE-4BB1-B6EB-C4782C1F594B}" type="pres">
      <dgm:prSet presAssocID="{E3F0BC2A-5202-4DF3-8E05-79EE9BA79C02}" presName="parTrans" presStyleLbl="sibTrans2D1" presStyleIdx="2" presStyleCnt="5"/>
      <dgm:spPr/>
    </dgm:pt>
    <dgm:pt modelId="{EF52835B-1445-4CBB-9AEC-732F084D7627}" type="pres">
      <dgm:prSet presAssocID="{E3F0BC2A-5202-4DF3-8E05-79EE9BA79C02}" presName="connectorText" presStyleLbl="sibTrans2D1" presStyleIdx="2" presStyleCnt="5"/>
      <dgm:spPr/>
    </dgm:pt>
    <dgm:pt modelId="{F21E264E-7DCA-49B7-B396-171B5123330E}" type="pres">
      <dgm:prSet presAssocID="{51190D84-2748-4E1D-BB0D-99D3F96EA015}" presName="node" presStyleLbl="node1" presStyleIdx="2" presStyleCnt="5">
        <dgm:presLayoutVars>
          <dgm:bulletEnabled val="1"/>
        </dgm:presLayoutVars>
      </dgm:prSet>
      <dgm:spPr/>
    </dgm:pt>
    <dgm:pt modelId="{08E62F07-B47F-4594-B117-8EBB3ADAF222}" type="pres">
      <dgm:prSet presAssocID="{4D14198F-404C-4A1F-B02C-7830608E146E}" presName="parTrans" presStyleLbl="sibTrans2D1" presStyleIdx="3" presStyleCnt="5"/>
      <dgm:spPr/>
    </dgm:pt>
    <dgm:pt modelId="{AFC3C6E5-B823-4DE0-8552-1AFBF3A8497A}" type="pres">
      <dgm:prSet presAssocID="{4D14198F-404C-4A1F-B02C-7830608E146E}" presName="connectorText" presStyleLbl="sibTrans2D1" presStyleIdx="3" presStyleCnt="5"/>
      <dgm:spPr/>
    </dgm:pt>
    <dgm:pt modelId="{76D9982A-C670-419F-AD9F-4C9E60B2F86E}" type="pres">
      <dgm:prSet presAssocID="{05E6A7E5-DC46-497E-84C8-00E0E7737654}" presName="node" presStyleLbl="node1" presStyleIdx="3" presStyleCnt="5">
        <dgm:presLayoutVars>
          <dgm:bulletEnabled val="1"/>
        </dgm:presLayoutVars>
      </dgm:prSet>
      <dgm:spPr/>
    </dgm:pt>
    <dgm:pt modelId="{B1FF749C-62F0-4577-BE0B-971D7BF4F020}" type="pres">
      <dgm:prSet presAssocID="{DD5E4EE0-106E-4B97-9A3F-974B9C621A6E}" presName="parTrans" presStyleLbl="sibTrans2D1" presStyleIdx="4" presStyleCnt="5"/>
      <dgm:spPr/>
    </dgm:pt>
    <dgm:pt modelId="{FCDA25FD-9B6C-48FF-8148-2B705C18C962}" type="pres">
      <dgm:prSet presAssocID="{DD5E4EE0-106E-4B97-9A3F-974B9C621A6E}" presName="connectorText" presStyleLbl="sibTrans2D1" presStyleIdx="4" presStyleCnt="5"/>
      <dgm:spPr/>
    </dgm:pt>
    <dgm:pt modelId="{8A783115-B1D5-4AF1-9988-08AAE97848AD}" type="pres">
      <dgm:prSet presAssocID="{911AF30E-2F8B-4D16-B943-232483787E97}" presName="node" presStyleLbl="node1" presStyleIdx="4" presStyleCnt="5">
        <dgm:presLayoutVars>
          <dgm:bulletEnabled val="1"/>
        </dgm:presLayoutVars>
      </dgm:prSet>
      <dgm:spPr/>
    </dgm:pt>
  </dgm:ptLst>
  <dgm:cxnLst>
    <dgm:cxn modelId="{DC763103-F4B5-4327-93C2-4FD3EBCD4819}" type="presOf" srcId="{4D14198F-404C-4A1F-B02C-7830608E146E}" destId="{08E62F07-B47F-4594-B117-8EBB3ADAF222}" srcOrd="0" destOrd="0" presId="urn:microsoft.com/office/officeart/2005/8/layout/radial5"/>
    <dgm:cxn modelId="{3C53B505-3F81-4093-9079-E409306DA27C}" srcId="{1A643064-8725-4AEF-9FA0-C0CF03C6EDFD}" destId="{1B3EE6CD-008D-4CB1-B23E-CBB7195C1981}" srcOrd="0" destOrd="0" parTransId="{A92B074A-7D9D-48F3-9C44-8BD8D2469C8C}" sibTransId="{27E65249-FD66-4F8C-AB49-3873E329EEA5}"/>
    <dgm:cxn modelId="{C0027706-95AD-4ABF-9EED-06B9DBFF0696}" type="presOf" srcId="{E3F0BC2A-5202-4DF3-8E05-79EE9BA79C02}" destId="{81DD7CB7-35DE-4BB1-B6EB-C4782C1F594B}" srcOrd="0" destOrd="0" presId="urn:microsoft.com/office/officeart/2005/8/layout/radial5"/>
    <dgm:cxn modelId="{19D1DB13-A5B2-488E-AF97-497263DA1AD8}" type="presOf" srcId="{E113889B-76CC-4E36-9D43-8469F5CCA003}" destId="{7889DA45-711C-42F3-9ECC-9071F1CD27F4}" srcOrd="1" destOrd="0" presId="urn:microsoft.com/office/officeart/2005/8/layout/radial5"/>
    <dgm:cxn modelId="{6C93D621-DBFA-4661-AB48-64096F4DF709}" type="presOf" srcId="{0EA0AE03-4C78-47E9-88C7-2CDB1DF8F16D}" destId="{5E348653-F8BC-4398-99F4-6D47E5018A5E}" srcOrd="0" destOrd="0" presId="urn:microsoft.com/office/officeart/2005/8/layout/radial5"/>
    <dgm:cxn modelId="{83C8832E-5732-4C73-AE1D-1545534655BB}" srcId="{48337A4D-607B-464F-94B6-A3BB3F3BB830}" destId="{1A643064-8725-4AEF-9FA0-C0CF03C6EDFD}" srcOrd="0" destOrd="0" parTransId="{4C5BB66F-1E57-437D-8A76-02145EA0E3E9}" sibTransId="{F9E9A8E3-9768-45B7-8C1E-33F6404916A5}"/>
    <dgm:cxn modelId="{DEB89236-643C-4AC8-B324-32F60CCAC99F}" type="presOf" srcId="{4D14198F-404C-4A1F-B02C-7830608E146E}" destId="{AFC3C6E5-B823-4DE0-8552-1AFBF3A8497A}" srcOrd="1" destOrd="0" presId="urn:microsoft.com/office/officeart/2005/8/layout/radial5"/>
    <dgm:cxn modelId="{791AE65B-A0BA-415D-A746-9141F4086CD2}" type="presOf" srcId="{DD5E4EE0-106E-4B97-9A3F-974B9C621A6E}" destId="{B1FF749C-62F0-4577-BE0B-971D7BF4F020}" srcOrd="0" destOrd="0" presId="urn:microsoft.com/office/officeart/2005/8/layout/radial5"/>
    <dgm:cxn modelId="{CC8B1D4A-4903-4799-8A5C-12EDEAA3D1B1}" type="presOf" srcId="{05E6A7E5-DC46-497E-84C8-00E0E7737654}" destId="{76D9982A-C670-419F-AD9F-4C9E60B2F86E}" srcOrd="0" destOrd="0" presId="urn:microsoft.com/office/officeart/2005/8/layout/radial5"/>
    <dgm:cxn modelId="{D228F74B-B5E3-476A-9397-88657252BEF8}" type="presOf" srcId="{A92B074A-7D9D-48F3-9C44-8BD8D2469C8C}" destId="{5A6DD95C-9D0E-4F9E-96EC-B75EEA8947A0}" srcOrd="1" destOrd="0" presId="urn:microsoft.com/office/officeart/2005/8/layout/radial5"/>
    <dgm:cxn modelId="{22737D53-BA22-4185-8B50-D2CF3C50E7B6}" type="presOf" srcId="{A92B074A-7D9D-48F3-9C44-8BD8D2469C8C}" destId="{02054F09-5F9A-4A5F-A286-1FAB1A64237A}" srcOrd="0" destOrd="0" presId="urn:microsoft.com/office/officeart/2005/8/layout/radial5"/>
    <dgm:cxn modelId="{74755155-C0EE-43C9-87CE-951566CAACA0}" srcId="{1A643064-8725-4AEF-9FA0-C0CF03C6EDFD}" destId="{911AF30E-2F8B-4D16-B943-232483787E97}" srcOrd="4" destOrd="0" parTransId="{DD5E4EE0-106E-4B97-9A3F-974B9C621A6E}" sibTransId="{3F07654E-7AEA-4476-A534-1BF5D7A9648C}"/>
    <dgm:cxn modelId="{6B621F76-206E-4837-9237-7F83692E2818}" srcId="{1A643064-8725-4AEF-9FA0-C0CF03C6EDFD}" destId="{05E6A7E5-DC46-497E-84C8-00E0E7737654}" srcOrd="3" destOrd="0" parTransId="{4D14198F-404C-4A1F-B02C-7830608E146E}" sibTransId="{17818DB0-BB79-4630-B7D1-199AF5F02DF6}"/>
    <dgm:cxn modelId="{AFA72E77-500D-45AF-9757-8224E5E62A26}" type="presOf" srcId="{E3F0BC2A-5202-4DF3-8E05-79EE9BA79C02}" destId="{EF52835B-1445-4CBB-9AEC-732F084D7627}" srcOrd="1" destOrd="0" presId="urn:microsoft.com/office/officeart/2005/8/layout/radial5"/>
    <dgm:cxn modelId="{BB463377-11B4-4C45-A1BC-B37B441A211E}" type="presOf" srcId="{1A643064-8725-4AEF-9FA0-C0CF03C6EDFD}" destId="{283D5E3C-A523-42FE-A9BA-6585A6EEAD68}" srcOrd="0" destOrd="0" presId="urn:microsoft.com/office/officeart/2005/8/layout/radial5"/>
    <dgm:cxn modelId="{C5C53B7E-E2D0-4111-B8A0-007892504EA6}" type="presOf" srcId="{1B3EE6CD-008D-4CB1-B23E-CBB7195C1981}" destId="{4FAB9106-EC60-4674-AC95-7A179A1B6C54}" srcOrd="0" destOrd="0" presId="urn:microsoft.com/office/officeart/2005/8/layout/radial5"/>
    <dgm:cxn modelId="{1CAF8C88-DCC3-40D5-A3DA-D4DE033723ED}" type="presOf" srcId="{51190D84-2748-4E1D-BB0D-99D3F96EA015}" destId="{F21E264E-7DCA-49B7-B396-171B5123330E}" srcOrd="0" destOrd="0" presId="urn:microsoft.com/office/officeart/2005/8/layout/radial5"/>
    <dgm:cxn modelId="{6275798D-CD44-4528-9762-12E4381DCABE}" srcId="{1A643064-8725-4AEF-9FA0-C0CF03C6EDFD}" destId="{0EA0AE03-4C78-47E9-88C7-2CDB1DF8F16D}" srcOrd="1" destOrd="0" parTransId="{E113889B-76CC-4E36-9D43-8469F5CCA003}" sibTransId="{397B4909-E1A3-407F-A476-0BF8F0BDEF53}"/>
    <dgm:cxn modelId="{12C0FA95-996B-48A3-9655-08F41E583443}" type="presOf" srcId="{E113889B-76CC-4E36-9D43-8469F5CCA003}" destId="{78EC7968-1BE7-4237-814E-BBFDB33F9F40}" srcOrd="0" destOrd="0" presId="urn:microsoft.com/office/officeart/2005/8/layout/radial5"/>
    <dgm:cxn modelId="{78C1E6BC-DA73-4345-94E0-DEB339D98A76}" type="presOf" srcId="{DD5E4EE0-106E-4B97-9A3F-974B9C621A6E}" destId="{FCDA25FD-9B6C-48FF-8148-2B705C18C962}" srcOrd="1" destOrd="0" presId="urn:microsoft.com/office/officeart/2005/8/layout/radial5"/>
    <dgm:cxn modelId="{57578DDF-9897-454C-B729-7A56AF499BAD}" type="presOf" srcId="{911AF30E-2F8B-4D16-B943-232483787E97}" destId="{8A783115-B1D5-4AF1-9988-08AAE97848AD}" srcOrd="0" destOrd="0" presId="urn:microsoft.com/office/officeart/2005/8/layout/radial5"/>
    <dgm:cxn modelId="{1BCCC5F2-0564-45B6-A52F-B4EA46E88C61}" type="presOf" srcId="{48337A4D-607B-464F-94B6-A3BB3F3BB830}" destId="{8DBAD85F-DCE6-4071-AE83-0F0C760DF2FF}" srcOrd="0" destOrd="0" presId="urn:microsoft.com/office/officeart/2005/8/layout/radial5"/>
    <dgm:cxn modelId="{82075CF7-BE65-4676-98C1-886ACA54FEEE}" srcId="{1A643064-8725-4AEF-9FA0-C0CF03C6EDFD}" destId="{51190D84-2748-4E1D-BB0D-99D3F96EA015}" srcOrd="2" destOrd="0" parTransId="{E3F0BC2A-5202-4DF3-8E05-79EE9BA79C02}" sibTransId="{4B25BBFB-2D2D-439A-B018-533B531958B8}"/>
    <dgm:cxn modelId="{5B00D9E0-5B9D-4AFF-BE84-40B235745F85}" type="presParOf" srcId="{8DBAD85F-DCE6-4071-AE83-0F0C760DF2FF}" destId="{283D5E3C-A523-42FE-A9BA-6585A6EEAD68}" srcOrd="0" destOrd="0" presId="urn:microsoft.com/office/officeart/2005/8/layout/radial5"/>
    <dgm:cxn modelId="{83990BA6-2AF3-4447-84A4-7CB4F3FDF21B}" type="presParOf" srcId="{8DBAD85F-DCE6-4071-AE83-0F0C760DF2FF}" destId="{02054F09-5F9A-4A5F-A286-1FAB1A64237A}" srcOrd="1" destOrd="0" presId="urn:microsoft.com/office/officeart/2005/8/layout/radial5"/>
    <dgm:cxn modelId="{CADCC3CB-66AE-485C-9B1F-A0A9A42AEF81}" type="presParOf" srcId="{02054F09-5F9A-4A5F-A286-1FAB1A64237A}" destId="{5A6DD95C-9D0E-4F9E-96EC-B75EEA8947A0}" srcOrd="0" destOrd="0" presId="urn:microsoft.com/office/officeart/2005/8/layout/radial5"/>
    <dgm:cxn modelId="{EDD92439-65C4-4C9B-96EB-BBD4F58D0F59}" type="presParOf" srcId="{8DBAD85F-DCE6-4071-AE83-0F0C760DF2FF}" destId="{4FAB9106-EC60-4674-AC95-7A179A1B6C54}" srcOrd="2" destOrd="0" presId="urn:microsoft.com/office/officeart/2005/8/layout/radial5"/>
    <dgm:cxn modelId="{2E044923-4A9D-46F1-87D8-9592E58B7A49}" type="presParOf" srcId="{8DBAD85F-DCE6-4071-AE83-0F0C760DF2FF}" destId="{78EC7968-1BE7-4237-814E-BBFDB33F9F40}" srcOrd="3" destOrd="0" presId="urn:microsoft.com/office/officeart/2005/8/layout/radial5"/>
    <dgm:cxn modelId="{6E40BDA6-D1E5-450C-B29C-3A0007F19D19}" type="presParOf" srcId="{78EC7968-1BE7-4237-814E-BBFDB33F9F40}" destId="{7889DA45-711C-42F3-9ECC-9071F1CD27F4}" srcOrd="0" destOrd="0" presId="urn:microsoft.com/office/officeart/2005/8/layout/radial5"/>
    <dgm:cxn modelId="{AEDF6105-BEB6-49DB-838D-88C3C74FC648}" type="presParOf" srcId="{8DBAD85F-DCE6-4071-AE83-0F0C760DF2FF}" destId="{5E348653-F8BC-4398-99F4-6D47E5018A5E}" srcOrd="4" destOrd="0" presId="urn:microsoft.com/office/officeart/2005/8/layout/radial5"/>
    <dgm:cxn modelId="{6B7416BA-07AB-4CA3-AE9C-CBB64F16F6FF}" type="presParOf" srcId="{8DBAD85F-DCE6-4071-AE83-0F0C760DF2FF}" destId="{81DD7CB7-35DE-4BB1-B6EB-C4782C1F594B}" srcOrd="5" destOrd="0" presId="urn:microsoft.com/office/officeart/2005/8/layout/radial5"/>
    <dgm:cxn modelId="{9A211021-94E3-4BA6-A767-39EE06C8622E}" type="presParOf" srcId="{81DD7CB7-35DE-4BB1-B6EB-C4782C1F594B}" destId="{EF52835B-1445-4CBB-9AEC-732F084D7627}" srcOrd="0" destOrd="0" presId="urn:microsoft.com/office/officeart/2005/8/layout/radial5"/>
    <dgm:cxn modelId="{96D79E01-891F-4A4D-A804-CDE61BB12498}" type="presParOf" srcId="{8DBAD85F-DCE6-4071-AE83-0F0C760DF2FF}" destId="{F21E264E-7DCA-49B7-B396-171B5123330E}" srcOrd="6" destOrd="0" presId="urn:microsoft.com/office/officeart/2005/8/layout/radial5"/>
    <dgm:cxn modelId="{682DAB84-EB38-4537-8949-93B63EB36A40}" type="presParOf" srcId="{8DBAD85F-DCE6-4071-AE83-0F0C760DF2FF}" destId="{08E62F07-B47F-4594-B117-8EBB3ADAF222}" srcOrd="7" destOrd="0" presId="urn:microsoft.com/office/officeart/2005/8/layout/radial5"/>
    <dgm:cxn modelId="{00260CE9-1FE9-46CA-9C61-9E6C94E704FF}" type="presParOf" srcId="{08E62F07-B47F-4594-B117-8EBB3ADAF222}" destId="{AFC3C6E5-B823-4DE0-8552-1AFBF3A8497A}" srcOrd="0" destOrd="0" presId="urn:microsoft.com/office/officeart/2005/8/layout/radial5"/>
    <dgm:cxn modelId="{AE2441DE-54A0-42CD-A578-E7EA293EBABB}" type="presParOf" srcId="{8DBAD85F-DCE6-4071-AE83-0F0C760DF2FF}" destId="{76D9982A-C670-419F-AD9F-4C9E60B2F86E}" srcOrd="8" destOrd="0" presId="urn:microsoft.com/office/officeart/2005/8/layout/radial5"/>
    <dgm:cxn modelId="{6C47C8FB-DB39-4374-A2BE-84872CD0DA58}" type="presParOf" srcId="{8DBAD85F-DCE6-4071-AE83-0F0C760DF2FF}" destId="{B1FF749C-62F0-4577-BE0B-971D7BF4F020}" srcOrd="9" destOrd="0" presId="urn:microsoft.com/office/officeart/2005/8/layout/radial5"/>
    <dgm:cxn modelId="{063BB2B9-B2AE-4A4A-BF84-E7599D5B1FB6}" type="presParOf" srcId="{B1FF749C-62F0-4577-BE0B-971D7BF4F020}" destId="{FCDA25FD-9B6C-48FF-8148-2B705C18C962}" srcOrd="0" destOrd="0" presId="urn:microsoft.com/office/officeart/2005/8/layout/radial5"/>
    <dgm:cxn modelId="{4C31B821-7641-4FE6-B309-3F1C2738D2B2}" type="presParOf" srcId="{8DBAD85F-DCE6-4071-AE83-0F0C760DF2FF}" destId="{8A783115-B1D5-4AF1-9988-08AAE97848A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D5E3C-A523-42FE-A9BA-6585A6EEAD68}">
      <dsp:nvSpPr>
        <dsp:cNvPr id="0" name=""/>
        <dsp:cNvSpPr/>
      </dsp:nvSpPr>
      <dsp:spPr>
        <a:xfrm>
          <a:off x="2637493" y="1612855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פירוק</a:t>
          </a:r>
        </a:p>
      </dsp:txBody>
      <dsp:txXfrm>
        <a:off x="2813199" y="1788561"/>
        <a:ext cx="848382" cy="848382"/>
      </dsp:txXfrm>
    </dsp:sp>
    <dsp:sp modelId="{02054F09-5F9A-4A5F-A286-1FAB1A64237A}">
      <dsp:nvSpPr>
        <dsp:cNvPr id="0" name=""/>
        <dsp:cNvSpPr/>
      </dsp:nvSpPr>
      <dsp:spPr>
        <a:xfrm rot="16200000">
          <a:off x="3128834" y="1210213"/>
          <a:ext cx="217111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3161401" y="1324366"/>
        <a:ext cx="151978" cy="244758"/>
      </dsp:txXfrm>
    </dsp:sp>
    <dsp:sp modelId="{4FAB9106-EC60-4674-AC95-7A179A1B6C54}">
      <dsp:nvSpPr>
        <dsp:cNvPr id="0" name=""/>
        <dsp:cNvSpPr/>
      </dsp:nvSpPr>
      <dsp:spPr>
        <a:xfrm>
          <a:off x="2637493" y="3417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הובלות</a:t>
          </a:r>
        </a:p>
      </dsp:txBody>
      <dsp:txXfrm>
        <a:off x="2813199" y="179123"/>
        <a:ext cx="848382" cy="848382"/>
      </dsp:txXfrm>
    </dsp:sp>
    <dsp:sp modelId="{78EC7968-1BE7-4237-814E-BBFDB33F9F40}">
      <dsp:nvSpPr>
        <dsp:cNvPr id="0" name=""/>
        <dsp:cNvSpPr/>
      </dsp:nvSpPr>
      <dsp:spPr>
        <a:xfrm rot="20657976">
          <a:off x="3907650" y="1786164"/>
          <a:ext cx="243454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94967"/>
            <a:satOff val="-3793"/>
            <a:lumOff val="879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3909012" y="1877632"/>
        <a:ext cx="170418" cy="244758"/>
      </dsp:txXfrm>
    </dsp:sp>
    <dsp:sp modelId="{5E348653-F8BC-4398-99F4-6D47E5018A5E}">
      <dsp:nvSpPr>
        <dsp:cNvPr id="0" name=""/>
        <dsp:cNvSpPr/>
      </dsp:nvSpPr>
      <dsp:spPr>
        <a:xfrm>
          <a:off x="4234732" y="1163879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היסעים</a:t>
          </a:r>
        </a:p>
      </dsp:txBody>
      <dsp:txXfrm>
        <a:off x="4410438" y="1339585"/>
        <a:ext cx="848382" cy="848382"/>
      </dsp:txXfrm>
    </dsp:sp>
    <dsp:sp modelId="{81DD7CB7-35DE-4BB1-B6EB-C4782C1F594B}">
      <dsp:nvSpPr>
        <dsp:cNvPr id="0" name=""/>
        <dsp:cNvSpPr/>
      </dsp:nvSpPr>
      <dsp:spPr>
        <a:xfrm rot="3321458">
          <a:off x="3584146" y="2716509"/>
          <a:ext cx="284482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189935"/>
            <a:satOff val="-7587"/>
            <a:lumOff val="1759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>
        <a:off x="3602561" y="2762988"/>
        <a:ext cx="199137" cy="244758"/>
      </dsp:txXfrm>
    </dsp:sp>
    <dsp:sp modelId="{F21E264E-7DCA-49B7-B396-171B5123330E}">
      <dsp:nvSpPr>
        <dsp:cNvPr id="0" name=""/>
        <dsp:cNvSpPr/>
      </dsp:nvSpPr>
      <dsp:spPr>
        <a:xfrm>
          <a:off x="3624641" y="3041547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זבל</a:t>
          </a:r>
        </a:p>
      </dsp:txBody>
      <dsp:txXfrm>
        <a:off x="3800347" y="3217253"/>
        <a:ext cx="848382" cy="848382"/>
      </dsp:txXfrm>
    </dsp:sp>
    <dsp:sp modelId="{08E62F07-B47F-4594-B117-8EBB3ADAF222}">
      <dsp:nvSpPr>
        <dsp:cNvPr id="0" name=""/>
        <dsp:cNvSpPr/>
      </dsp:nvSpPr>
      <dsp:spPr>
        <a:xfrm rot="7478542">
          <a:off x="2606151" y="2716509"/>
          <a:ext cx="284482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284902"/>
            <a:satOff val="-11380"/>
            <a:lumOff val="2639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 rot="10800000">
        <a:off x="2673081" y="2762988"/>
        <a:ext cx="199137" cy="244758"/>
      </dsp:txXfrm>
    </dsp:sp>
    <dsp:sp modelId="{76D9982A-C670-419F-AD9F-4C9E60B2F86E}">
      <dsp:nvSpPr>
        <dsp:cNvPr id="0" name=""/>
        <dsp:cNvSpPr/>
      </dsp:nvSpPr>
      <dsp:spPr>
        <a:xfrm>
          <a:off x="1650344" y="3041547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ניקיון</a:t>
          </a:r>
        </a:p>
      </dsp:txBody>
      <dsp:txXfrm>
        <a:off x="1826050" y="3217253"/>
        <a:ext cx="848382" cy="848382"/>
      </dsp:txXfrm>
    </dsp:sp>
    <dsp:sp modelId="{B1FF749C-62F0-4577-BE0B-971D7BF4F020}">
      <dsp:nvSpPr>
        <dsp:cNvPr id="0" name=""/>
        <dsp:cNvSpPr/>
      </dsp:nvSpPr>
      <dsp:spPr>
        <a:xfrm rot="11742024">
          <a:off x="2323676" y="1786164"/>
          <a:ext cx="243454" cy="407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shade val="90000"/>
            <a:hueOff val="379870"/>
            <a:satOff val="-15173"/>
            <a:lumOff val="3519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1800" kern="1200"/>
        </a:p>
      </dsp:txBody>
      <dsp:txXfrm rot="10800000">
        <a:off x="2395350" y="1877632"/>
        <a:ext cx="170418" cy="244758"/>
      </dsp:txXfrm>
    </dsp:sp>
    <dsp:sp modelId="{8A783115-B1D5-4AF1-9988-08AAE97848AD}">
      <dsp:nvSpPr>
        <dsp:cNvPr id="0" name=""/>
        <dsp:cNvSpPr/>
      </dsp:nvSpPr>
      <dsp:spPr>
        <a:xfrm>
          <a:off x="1040253" y="1163879"/>
          <a:ext cx="1199794" cy="1199794"/>
        </a:xfrm>
        <a:prstGeom prst="ellips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900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ציוד</a:t>
          </a:r>
        </a:p>
      </dsp:txBody>
      <dsp:txXfrm>
        <a:off x="1215959" y="1339585"/>
        <a:ext cx="848382" cy="8483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315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80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4806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11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2576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8609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5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1951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34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085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528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A4F0-78FF-7D4F-B9BF-C4843BF1ACAA}" type="datetimeFigureOut">
              <a:rPr lang="he-IL" smtClean="0"/>
              <a:t>כ'/סיון/תשפ"ב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3C161-8B10-4940-A5C5-D69F30D0A98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6720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330640" y="4754587"/>
            <a:ext cx="856593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ימי פירוק</a:t>
            </a:r>
          </a:p>
        </p:txBody>
      </p:sp>
      <p:pic>
        <p:nvPicPr>
          <p:cNvPr id="2" name="Picture 2" descr="Wrecking Ball House Images – Browse 745 Stock Photos, Vectors, and Video |  Adobe Stock">
            <a:extLst>
              <a:ext uri="{FF2B5EF4-FFF2-40B4-BE49-F238E27FC236}">
                <a16:creationId xmlns:a16="http://schemas.microsoft.com/office/drawing/2014/main" id="{6C7F170F-7424-4777-C82F-39946E965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921" y="1559606"/>
            <a:ext cx="3673701" cy="244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171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דיאגרמה 1">
            <a:extLst>
              <a:ext uri="{FF2B5EF4-FFF2-40B4-BE49-F238E27FC236}">
                <a16:creationId xmlns:a16="http://schemas.microsoft.com/office/drawing/2014/main" id="{69238C58-7127-4449-72D9-E5CAFF5B7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469014"/>
              </p:ext>
            </p:extLst>
          </p:nvPr>
        </p:nvGraphicFramePr>
        <p:xfrm>
          <a:off x="1523999" y="1216241"/>
          <a:ext cx="6474781" cy="424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050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הובלות</a:t>
            </a: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חידוש שלטים של מכולות כולל כתובת.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תדרוך אנשי קשר בשבטים לפריקה- מיקום נכון בשבט(דגש על עוזבים).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ליווי קרקעי במיוחד למשאיות,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רמסות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או גונדולות(חניכים באזור ההעמסה)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העמסה חכמה- עייפות של יום אחרון.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מעבר על ההובלות הצפויות יום לפני ע"י מלווה שבטי/ת.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פריקה בשבטים- נקודת תורפה בטיחותית והקשר של ניהול כ"א.</a:t>
            </a:r>
          </a:p>
          <a:p>
            <a:pPr marL="914400" lvl="1" indent="-4572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2050" name="Picture 2" descr="השקעה בעסק - מתי כדאי להשכיר משאית ומאיזו חברה?">
            <a:extLst>
              <a:ext uri="{FF2B5EF4-FFF2-40B4-BE49-F238E27FC236}">
                <a16:creationId xmlns:a16="http://schemas.microsoft.com/office/drawing/2014/main" id="{4DF38386-58C9-DA07-34FE-201AD8BE3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8" y="812116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622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היסעים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סגירת טבלת היסעים 48 שעות לפני(כדי לאפשר ביטול אוטובוסים) ותיקוף חוזר ערב לפני.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אילו שבטים ירדו קודם ואילו אחר כך(ערב לפני).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בוגרי אוטובוסים.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נהגים!!</a:t>
            </a:r>
            <a:r>
              <a:rPr lang="en-US" sz="2400" dirty="0">
                <a:latin typeface="Alef" pitchFamily="2" charset="-79"/>
                <a:cs typeface="Alef" pitchFamily="2" charset="-79"/>
              </a:rPr>
              <a:t> 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- כיבוד, סבלנות, קפה...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מיקום נכון של צוות המחנה.</a:t>
            </a:r>
          </a:p>
        </p:txBody>
      </p:sp>
      <p:pic>
        <p:nvPicPr>
          <p:cNvPr id="3074" name="Picture 2" descr="Bus Vector free vector | Download it now!">
            <a:extLst>
              <a:ext uri="{FF2B5EF4-FFF2-40B4-BE49-F238E27FC236}">
                <a16:creationId xmlns:a16="http://schemas.microsoft.com/office/drawing/2014/main" id="{884964C2-BC9E-D3CC-D4F4-DD8D5004B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0" y="434340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151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זבל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לו"ז פינויים בהתאם לצפי פירוק.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פינוי זבל קשה- מעיכת בוסים ודגש על הובלות נפח.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ליד כל פח- חניכים/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עם כפפות ושקיות זבל לפני הפינוי ואחריו!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הפינוי האחרון מתרחש בנוכחות אנשים ביער כדי למנוע השארת זבל לאחר הפינוי.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4098" name="Picture 2" descr="Steel garbage bin full of trash Royalty Free Vector Image">
            <a:extLst>
              <a:ext uri="{FF2B5EF4-FFF2-40B4-BE49-F238E27FC236}">
                <a16:creationId xmlns:a16="http://schemas.microsoft.com/office/drawing/2014/main" id="{A605B93B-2F75-55FD-8D28-5C997231F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5"/>
          <a:stretch/>
        </p:blipFill>
        <p:spPr bwMode="auto">
          <a:xfrm>
            <a:off x="951101" y="3990461"/>
            <a:ext cx="2057400" cy="204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B61AEE21-7CB5-6B84-58A8-4DE7684B317C}"/>
              </a:ext>
            </a:extLst>
          </p:cNvPr>
          <p:cNvSpPr txBox="1"/>
          <p:nvPr/>
        </p:nvSpPr>
        <p:spPr>
          <a:xfrm>
            <a:off x="289034" y="1002035"/>
            <a:ext cx="85659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ניקיון</a:t>
            </a: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מתי נבדקות גזרות ניקיון?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פירוק שקתות.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גזרות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הנהגתיות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מחולקות יום לפני. "הכל ישתבש כמתוכנן!"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הכרת הגזרות- סיבוב של נציג/ת השבט עם 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תברואנ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ית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בשעות האור יום לפני.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חברות ניקיון. 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5122" name="Picture 2" descr="Cleaning Vectors &amp; Illustrations for Free Download | Freepik">
            <a:extLst>
              <a:ext uri="{FF2B5EF4-FFF2-40B4-BE49-F238E27FC236}">
                <a16:creationId xmlns:a16="http://schemas.microsoft.com/office/drawing/2014/main" id="{022CB880-0A66-3D08-654C-D25F3B2E2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0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81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ציוד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ציוד השכרה- איך ומתי נלקח?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איגום משאבים- נוכחות של נציג/ה מכל הנהגה.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סידור מכולות לשנה הבאה- רשימה מסודרת, מיקום הציוד במכולה, ציוד שדרוש תיקון.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5122" name="Picture 2" descr="עושים סדר - Home | Facebook">
            <a:extLst>
              <a:ext uri="{FF2B5EF4-FFF2-40B4-BE49-F238E27FC236}">
                <a16:creationId xmlns:a16="http://schemas.microsoft.com/office/drawing/2014/main" id="{A4CB7071-883E-4C1D-AB47-71BF66F0F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6" y="38758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27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F09AD891-A5B8-244C-B986-BCDFB0435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7CDD9DEE-D1FD-C045-BB59-3EE35519570D}"/>
              </a:ext>
            </a:extLst>
          </p:cNvPr>
          <p:cNvSpPr txBox="1"/>
          <p:nvPr/>
        </p:nvSpPr>
        <p:spPr>
          <a:xfrm>
            <a:off x="289034" y="1008497"/>
            <a:ext cx="8565931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>
                <a:latin typeface="Alef" pitchFamily="2" charset="-79"/>
                <a:cs typeface="Alef" pitchFamily="2" charset="-79"/>
              </a:rPr>
              <a:t>כללי</a:t>
            </a: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algn="ctr"/>
            <a:endParaRPr lang="he-IL" sz="32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תדריך יום לפני למרכזים/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ולצוות.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חלוק נכונה של צוות המחנה לגזרות: היסעים, ניקיון, בטיחות, ליווי רכבים, אקונומיה, מחסן ומתחמים הנהגתיים.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מיקום נכון של צוות ההנהגה- מי השבט המתקשה?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לו"ז מסודר:</a:t>
            </a:r>
            <a:br>
              <a:rPr lang="en-US" sz="2400" dirty="0">
                <a:latin typeface="Alef" pitchFamily="2" charset="-79"/>
                <a:cs typeface="Alef" pitchFamily="2" charset="-79"/>
              </a:rPr>
            </a:br>
            <a:r>
              <a:rPr lang="he-IL" sz="2400" dirty="0">
                <a:latin typeface="Alef" pitchFamily="2" charset="-79"/>
                <a:cs typeface="Alef" pitchFamily="2" charset="-79"/>
              </a:rPr>
              <a:t>           שבט שעוזב = חניכי/</a:t>
            </a:r>
            <a:r>
              <a:rPr lang="he-IL" sz="2400" dirty="0" err="1">
                <a:latin typeface="Alef" pitchFamily="2" charset="-79"/>
                <a:cs typeface="Alef" pitchFamily="2" charset="-79"/>
              </a:rPr>
              <a:t>ות</a:t>
            </a:r>
            <a:r>
              <a:rPr lang="he-IL" sz="2400" dirty="0">
                <a:latin typeface="Alef" pitchFamily="2" charset="-79"/>
                <a:cs typeface="Alef" pitchFamily="2" charset="-79"/>
              </a:rPr>
              <a:t> חלוץ מתפעל שהולכים הביתה.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רוגע וסדר!!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he-IL" sz="2400" dirty="0">
                <a:latin typeface="Alef" pitchFamily="2" charset="-79"/>
                <a:cs typeface="Alef" pitchFamily="2" charset="-79"/>
              </a:rPr>
              <a:t>"הכל ישתבש כמתוכנן"- תוכנית ב'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400" dirty="0">
              <a:latin typeface="Alef" pitchFamily="2" charset="-79"/>
              <a:cs typeface="Alef" pitchFamily="2" charset="-79"/>
            </a:endParaRPr>
          </a:p>
        </p:txBody>
      </p:sp>
      <p:pic>
        <p:nvPicPr>
          <p:cNvPr id="6146" name="Picture 2" descr="יום הצ'ק ליסט- 30 באוקטובר">
            <a:extLst>
              <a:ext uri="{FF2B5EF4-FFF2-40B4-BE49-F238E27FC236}">
                <a16:creationId xmlns:a16="http://schemas.microsoft.com/office/drawing/2014/main" id="{D37F5F48-8524-B991-22CB-798A25D4D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20" y="492329"/>
            <a:ext cx="1905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92612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300</TotalTime>
  <Words>301</Words>
  <Application>Microsoft Office PowerPoint</Application>
  <PresentationFormat>‫הצגה על המסך (4:3)</PresentationFormat>
  <Paragraphs>55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4" baseType="lpstr">
      <vt:lpstr>Alef</vt:lpstr>
      <vt:lpstr>Arial</vt:lpstr>
      <vt:lpstr>Calibri</vt:lpstr>
      <vt:lpstr>Calibri Light</vt:lpstr>
      <vt:lpstr>Tahoma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מיכל פרי</dc:creator>
  <cp:lastModifiedBy>איתי ברטוב</cp:lastModifiedBy>
  <cp:revision>3</cp:revision>
  <dcterms:created xsi:type="dcterms:W3CDTF">2021-06-06T09:36:39Z</dcterms:created>
  <dcterms:modified xsi:type="dcterms:W3CDTF">2022-06-19T06:44:56Z</dcterms:modified>
</cp:coreProperties>
</file>