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autoCompressPictures="0">
  <p:sldMasterIdLst>
    <p:sldMasterId id="2147483876" r:id="rId4"/>
  </p:sldMasterIdLst>
  <p:notesMasterIdLst>
    <p:notesMasterId r:id="rId13"/>
  </p:notesMasterIdLst>
  <p:handoutMasterIdLst>
    <p:handoutMasterId r:id="rId14"/>
  </p:handoutMasterIdLst>
  <p:sldIdLst>
    <p:sldId id="256" r:id="rId5"/>
    <p:sldId id="257" r:id="rId6"/>
    <p:sldId id="259" r:id="rId7"/>
    <p:sldId id="261" r:id="rId8"/>
    <p:sldId id="262" r:id="rId9"/>
    <p:sldId id="263" r:id="rId10"/>
    <p:sldId id="264" r:id="rId11"/>
    <p:sldId id="260" r:id="rId12"/>
  </p:sldIdLst>
  <p:sldSz cx="12192000" cy="6858000"/>
  <p:notesSz cx="6858000" cy="9144000"/>
  <p:defaultTextStyle>
    <a:defPPr algn="r" rtl="1">
      <a:defRPr lang="he-il"/>
    </a:defPPr>
    <a:lvl1pPr marL="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4572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729B75-74F5-4216-859C-615014F61E51}" v="989" dt="2022-05-31T06:26:43.32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5005" autoAdjust="0"/>
    <p:restoredTop sz="94660"/>
  </p:normalViewPr>
  <p:slideViewPr>
    <p:cSldViewPr snapToGrid="0">
      <p:cViewPr varScale="1">
        <p:scale>
          <a:sx n="81" d="100"/>
          <a:sy n="81" d="100"/>
        </p:scale>
        <p:origin x="126" y="12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3852" y="102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openxmlformats.org/officeDocument/2006/relationships/tableStyles" Target="tableStyle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microsoft.com/office/2016/11/relationships/changesInfo" Target="changesInfos/changesInfo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handoutMaster" Target="handoutMasters/handout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שירן ברעם" userId="34de1f59-a257-46d2-9e2d-2df6e76d3eab" providerId="ADAL" clId="{32729B75-74F5-4216-859C-615014F61E51}"/>
    <pc:docChg chg="custSel addSld modSld">
      <pc:chgData name="שירן ברעם" userId="34de1f59-a257-46d2-9e2d-2df6e76d3eab" providerId="ADAL" clId="{32729B75-74F5-4216-859C-615014F61E51}" dt="2022-05-31T06:27:19.514" v="1051" actId="14100"/>
      <pc:docMkLst>
        <pc:docMk/>
      </pc:docMkLst>
      <pc:sldChg chg="modSp">
        <pc:chgData name="שירן ברעם" userId="34de1f59-a257-46d2-9e2d-2df6e76d3eab" providerId="ADAL" clId="{32729B75-74F5-4216-859C-615014F61E51}" dt="2022-05-31T06:11:47.013" v="0" actId="20577"/>
        <pc:sldMkLst>
          <pc:docMk/>
          <pc:sldMk cId="928474382" sldId="257"/>
        </pc:sldMkLst>
        <pc:spChg chg="mod">
          <ac:chgData name="שירן ברעם" userId="34de1f59-a257-46d2-9e2d-2df6e76d3eab" providerId="ADAL" clId="{32729B75-74F5-4216-859C-615014F61E51}" dt="2022-05-31T06:11:47.013" v="0" actId="20577"/>
          <ac:spMkLst>
            <pc:docMk/>
            <pc:sldMk cId="928474382" sldId="257"/>
            <ac:spMk id="2" creationId="{BB4B6193-F9F1-4C54-838F-77350B9FC5DC}"/>
          </ac:spMkLst>
        </pc:spChg>
      </pc:sldChg>
      <pc:sldChg chg="modSp mod">
        <pc:chgData name="שירן ברעם" userId="34de1f59-a257-46d2-9e2d-2df6e76d3eab" providerId="ADAL" clId="{32729B75-74F5-4216-859C-615014F61E51}" dt="2022-05-31T06:12:18.284" v="1" actId="1076"/>
        <pc:sldMkLst>
          <pc:docMk/>
          <pc:sldMk cId="1194767303" sldId="259"/>
        </pc:sldMkLst>
        <pc:spChg chg="mod">
          <ac:chgData name="שירן ברעם" userId="34de1f59-a257-46d2-9e2d-2df6e76d3eab" providerId="ADAL" clId="{32729B75-74F5-4216-859C-615014F61E51}" dt="2022-05-31T06:12:18.284" v="1" actId="1076"/>
          <ac:spMkLst>
            <pc:docMk/>
            <pc:sldMk cId="1194767303" sldId="259"/>
            <ac:spMk id="6" creationId="{3D1E5D17-FD03-DFF9-DE42-3643878B487E}"/>
          </ac:spMkLst>
        </pc:spChg>
      </pc:sldChg>
      <pc:sldChg chg="modSp mod">
        <pc:chgData name="שירן ברעם" userId="34de1f59-a257-46d2-9e2d-2df6e76d3eab" providerId="ADAL" clId="{32729B75-74F5-4216-859C-615014F61E51}" dt="2022-05-31T06:20:34.638" v="584" actId="14100"/>
        <pc:sldMkLst>
          <pc:docMk/>
          <pc:sldMk cId="609063248" sldId="262"/>
        </pc:sldMkLst>
        <pc:spChg chg="mod">
          <ac:chgData name="שירן ברעם" userId="34de1f59-a257-46d2-9e2d-2df6e76d3eab" providerId="ADAL" clId="{32729B75-74F5-4216-859C-615014F61E51}" dt="2022-05-31T06:20:32.068" v="583" actId="1076"/>
          <ac:spMkLst>
            <pc:docMk/>
            <pc:sldMk cId="609063248" sldId="262"/>
            <ac:spMk id="2" creationId="{D37888E1-1C83-45CD-94C1-01CE6D18A71C}"/>
          </ac:spMkLst>
        </pc:spChg>
        <pc:spChg chg="mod">
          <ac:chgData name="שירן ברעם" userId="34de1f59-a257-46d2-9e2d-2df6e76d3eab" providerId="ADAL" clId="{32729B75-74F5-4216-859C-615014F61E51}" dt="2022-05-31T06:20:34.638" v="584" actId="14100"/>
          <ac:spMkLst>
            <pc:docMk/>
            <pc:sldMk cId="609063248" sldId="262"/>
            <ac:spMk id="6" creationId="{3D1E5D17-FD03-DFF9-DE42-3643878B487E}"/>
          </ac:spMkLst>
        </pc:spChg>
      </pc:sldChg>
      <pc:sldChg chg="addSp delSp modSp add mod modAnim">
        <pc:chgData name="שירן ברעם" userId="34de1f59-a257-46d2-9e2d-2df6e76d3eab" providerId="ADAL" clId="{32729B75-74F5-4216-859C-615014F61E51}" dt="2022-05-31T06:19:50.379" v="582" actId="1076"/>
        <pc:sldMkLst>
          <pc:docMk/>
          <pc:sldMk cId="1039990708" sldId="263"/>
        </pc:sldMkLst>
        <pc:spChg chg="mod">
          <ac:chgData name="שירן ברעם" userId="34de1f59-a257-46d2-9e2d-2df6e76d3eab" providerId="ADAL" clId="{32729B75-74F5-4216-859C-615014F61E51}" dt="2022-05-31T06:18:54.420" v="415" actId="1076"/>
          <ac:spMkLst>
            <pc:docMk/>
            <pc:sldMk cId="1039990708" sldId="263"/>
            <ac:spMk id="2" creationId="{D37888E1-1C83-45CD-94C1-01CE6D18A71C}"/>
          </ac:spMkLst>
        </pc:spChg>
        <pc:spChg chg="mod">
          <ac:chgData name="שירן ברעם" userId="34de1f59-a257-46d2-9e2d-2df6e76d3eab" providerId="ADAL" clId="{32729B75-74F5-4216-859C-615014F61E51}" dt="2022-05-31T06:18:59.561" v="417" actId="20577"/>
          <ac:spMkLst>
            <pc:docMk/>
            <pc:sldMk cId="1039990708" sldId="263"/>
            <ac:spMk id="6" creationId="{3D1E5D17-FD03-DFF9-DE42-3643878B487E}"/>
          </ac:spMkLst>
        </pc:spChg>
        <pc:spChg chg="add mod">
          <ac:chgData name="שירן ברעם" userId="34de1f59-a257-46d2-9e2d-2df6e76d3eab" providerId="ADAL" clId="{32729B75-74F5-4216-859C-615014F61E51}" dt="2022-05-31T06:19:50.379" v="582" actId="1076"/>
          <ac:spMkLst>
            <pc:docMk/>
            <pc:sldMk cId="1039990708" sldId="263"/>
            <ac:spMk id="7" creationId="{784E45C3-EB54-6F89-D996-C50B4823BFF4}"/>
          </ac:spMkLst>
        </pc:spChg>
        <pc:picChg chg="del">
          <ac:chgData name="שירן ברעם" userId="34de1f59-a257-46d2-9e2d-2df6e76d3eab" providerId="ADAL" clId="{32729B75-74F5-4216-859C-615014F61E51}" dt="2022-05-31T06:12:43.043" v="3" actId="478"/>
          <ac:picMkLst>
            <pc:docMk/>
            <pc:sldMk cId="1039990708" sldId="263"/>
            <ac:picMk id="4" creationId="{6E791639-CA69-D47A-C1D5-599DFFA8F71D}"/>
          </ac:picMkLst>
        </pc:picChg>
        <pc:picChg chg="add mod">
          <ac:chgData name="שירן ברעם" userId="34de1f59-a257-46d2-9e2d-2df6e76d3eab" providerId="ADAL" clId="{32729B75-74F5-4216-859C-615014F61E51}" dt="2022-05-31T06:18:49.626" v="414" actId="167"/>
          <ac:picMkLst>
            <pc:docMk/>
            <pc:sldMk cId="1039990708" sldId="263"/>
            <ac:picMk id="1026" creationId="{529AB552-6A05-4888-E6A1-F070A54F64AE}"/>
          </ac:picMkLst>
        </pc:picChg>
      </pc:sldChg>
      <pc:sldChg chg="addSp delSp modSp add mod delAnim modAnim">
        <pc:chgData name="שירן ברעם" userId="34de1f59-a257-46d2-9e2d-2df6e76d3eab" providerId="ADAL" clId="{32729B75-74F5-4216-859C-615014F61E51}" dt="2022-05-31T06:27:19.514" v="1051" actId="14100"/>
        <pc:sldMkLst>
          <pc:docMk/>
          <pc:sldMk cId="1271946959" sldId="264"/>
        </pc:sldMkLst>
        <pc:spChg chg="mod">
          <ac:chgData name="שירן ברעם" userId="34de1f59-a257-46d2-9e2d-2df6e76d3eab" providerId="ADAL" clId="{32729B75-74F5-4216-859C-615014F61E51}" dt="2022-05-31T06:21:59.107" v="757" actId="1076"/>
          <ac:spMkLst>
            <pc:docMk/>
            <pc:sldMk cId="1271946959" sldId="264"/>
            <ac:spMk id="2" creationId="{D37888E1-1C83-45CD-94C1-01CE6D18A71C}"/>
          </ac:spMkLst>
        </pc:spChg>
        <pc:spChg chg="mod">
          <ac:chgData name="שירן ברעם" userId="34de1f59-a257-46d2-9e2d-2df6e76d3eab" providerId="ADAL" clId="{32729B75-74F5-4216-859C-615014F61E51}" dt="2022-05-31T06:25:44.815" v="1031" actId="1076"/>
          <ac:spMkLst>
            <pc:docMk/>
            <pc:sldMk cId="1271946959" sldId="264"/>
            <ac:spMk id="6" creationId="{3D1E5D17-FD03-DFF9-DE42-3643878B487E}"/>
          </ac:spMkLst>
        </pc:spChg>
        <pc:spChg chg="del">
          <ac:chgData name="שירן ברעם" userId="34de1f59-a257-46d2-9e2d-2df6e76d3eab" providerId="ADAL" clId="{32729B75-74F5-4216-859C-615014F61E51}" dt="2022-05-31T06:21:43.086" v="751" actId="478"/>
          <ac:spMkLst>
            <pc:docMk/>
            <pc:sldMk cId="1271946959" sldId="264"/>
            <ac:spMk id="7" creationId="{784E45C3-EB54-6F89-D996-C50B4823BFF4}"/>
          </ac:spMkLst>
        </pc:spChg>
        <pc:picChg chg="add del mod">
          <ac:chgData name="שירן ברעם" userId="34de1f59-a257-46d2-9e2d-2df6e76d3eab" providerId="ADAL" clId="{32729B75-74F5-4216-859C-615014F61E51}" dt="2022-05-31T06:26:34.615" v="1038" actId="478"/>
          <ac:picMkLst>
            <pc:docMk/>
            <pc:sldMk cId="1271946959" sldId="264"/>
            <ac:picMk id="8" creationId="{A79745CE-0CAD-8090-3D1D-8D2217A2AFE0}"/>
          </ac:picMkLst>
        </pc:picChg>
        <pc:picChg chg="add mod">
          <ac:chgData name="שירן ברעם" userId="34de1f59-a257-46d2-9e2d-2df6e76d3eab" providerId="ADAL" clId="{32729B75-74F5-4216-859C-615014F61E51}" dt="2022-05-31T06:27:12.724" v="1048" actId="14100"/>
          <ac:picMkLst>
            <pc:docMk/>
            <pc:sldMk cId="1271946959" sldId="264"/>
            <ac:picMk id="9" creationId="{9C62918B-EE0D-39C3-F4EC-30A416A88054}"/>
          </ac:picMkLst>
        </pc:picChg>
        <pc:picChg chg="add mod">
          <ac:chgData name="שירן ברעם" userId="34de1f59-a257-46d2-9e2d-2df6e76d3eab" providerId="ADAL" clId="{32729B75-74F5-4216-859C-615014F61E51}" dt="2022-05-31T06:27:19.514" v="1051" actId="14100"/>
          <ac:picMkLst>
            <pc:docMk/>
            <pc:sldMk cId="1271946959" sldId="264"/>
            <ac:picMk id="10" creationId="{EB9C3DA7-07B9-C636-F083-38084898D564}"/>
          </ac:picMkLst>
        </pc:picChg>
        <pc:picChg chg="del">
          <ac:chgData name="שירן ברעם" userId="34de1f59-a257-46d2-9e2d-2df6e76d3eab" providerId="ADAL" clId="{32729B75-74F5-4216-859C-615014F61E51}" dt="2022-05-31T06:21:41.017" v="750" actId="478"/>
          <ac:picMkLst>
            <pc:docMk/>
            <pc:sldMk cId="1271946959" sldId="264"/>
            <ac:picMk id="1026" creationId="{529AB552-6A05-4888-E6A1-F070A54F64AE}"/>
          </ac:picMkLst>
        </pc:pic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svg"/><Relationship Id="rId1" Type="http://schemas.openxmlformats.org/officeDocument/2006/relationships/image" Target="../media/image3.png"/><Relationship Id="rId6" Type="http://schemas.openxmlformats.org/officeDocument/2006/relationships/image" Target="../media/image8.svg"/><Relationship Id="rId5" Type="http://schemas.openxmlformats.org/officeDocument/2006/relationships/image" Target="../media/image7.png"/><Relationship Id="rId4" Type="http://schemas.openxmlformats.org/officeDocument/2006/relationships/image" Target="../media/image6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coloredtext_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accent1">
        <a:alpha val="0"/>
      </a:schemeClr>
    </dgm:fillClrLst>
    <dgm:linClrLst meth="repeat">
      <a:schemeClr val="accent1">
        <a:alpha val="0"/>
      </a:schemeClr>
    </dgm:linClrLst>
    <dgm:effectClrLst/>
    <dgm:txLinClrLst/>
    <dgm:txFillClrLst meth="repeat">
      <a:schemeClr val="accent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F564E9C-DC4B-4FCA-A45C-7A2A68ABF190}" type="doc">
      <dgm:prSet loTypeId="urn:microsoft.com/office/officeart/2018/5/layout/IconCircleLabelList" loCatId="icon" qsTypeId="urn:microsoft.com/office/officeart/2005/8/quickstyle/simple4" qsCatId="simple" csTypeId="urn:microsoft.com/office/officeart/2018/5/colors/Iconchunking_coloredtext_accent1_2" csCatId="accent1" phldr="1"/>
      <dgm:spPr/>
      <dgm:t>
        <a:bodyPr rtlCol="1"/>
        <a:lstStyle/>
        <a:p>
          <a:pPr rtl="1"/>
          <a:endParaRPr lang="en-US"/>
        </a:p>
      </dgm:t>
    </dgm:pt>
    <dgm:pt modelId="{0C85100E-26AF-40B3-97DF-19C4EC3CCEC0}">
      <dgm:prSet custT="1"/>
      <dgm:spPr/>
      <dgm:t>
        <a:bodyPr rtlCol="1"/>
        <a:lstStyle/>
        <a:p>
          <a:pPr algn="ctr" rtl="1">
            <a:lnSpc>
              <a:spcPct val="100000"/>
            </a:lnSpc>
            <a:defRPr cap="all"/>
          </a:pPr>
          <a:r>
            <a:rPr lang="he-IL" sz="1800" cap="none" noProof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תכנון מקדים</a:t>
          </a:r>
        </a:p>
      </dgm:t>
    </dgm:pt>
    <dgm:pt modelId="{83E371DD-FB17-4628-859D-A2979B7D3099}" type="parTrans" cxnId="{FD66337D-8FE8-48E6-BE0F-CFD328BEE42E}">
      <dgm:prSet/>
      <dgm:spPr/>
      <dgm:t>
        <a:bodyPr rtlCol="1"/>
        <a:lstStyle/>
        <a:p>
          <a:pPr rtl="1"/>
          <a:endParaRPr lang="he-IL" sz="1800" noProof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8A672CE1-4528-44AE-9157-DA340C2CD5DB}" type="sibTrans" cxnId="{FD66337D-8FE8-48E6-BE0F-CFD328BEE42E}">
      <dgm:prSet/>
      <dgm:spPr/>
      <dgm:t>
        <a:bodyPr rtlCol="1"/>
        <a:lstStyle/>
        <a:p>
          <a:pPr rtl="1"/>
          <a:endParaRPr lang="he-IL" sz="1800" noProof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69653324-E1E3-437C-A9D5-28B1353F645A}">
      <dgm:prSet custT="1"/>
      <dgm:spPr/>
      <dgm:t>
        <a:bodyPr rtlCol="1"/>
        <a:lstStyle/>
        <a:p>
          <a:pPr algn="ctr" rtl="1">
            <a:lnSpc>
              <a:spcPct val="100000"/>
            </a:lnSpc>
            <a:defRPr cap="all"/>
          </a:pPr>
          <a:r>
            <a:rPr lang="he-IL" sz="1800" cap="none" noProof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ביצוע</a:t>
          </a:r>
        </a:p>
      </dgm:t>
    </dgm:pt>
    <dgm:pt modelId="{6F20977E-D589-4920-96AA-44AAF9391C6A}" type="sibTrans" cxnId="{25667268-FED2-4149-B353-F16FED2D1A5A}">
      <dgm:prSet/>
      <dgm:spPr/>
      <dgm:t>
        <a:bodyPr rtlCol="1"/>
        <a:lstStyle/>
        <a:p>
          <a:pPr rtl="1"/>
          <a:endParaRPr lang="he-IL" sz="1800" noProof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F0466364-A484-4F50-8E01-C00666AA6B96}" type="parTrans" cxnId="{25667268-FED2-4149-B353-F16FED2D1A5A}">
      <dgm:prSet/>
      <dgm:spPr/>
      <dgm:t>
        <a:bodyPr rtlCol="1"/>
        <a:lstStyle/>
        <a:p>
          <a:pPr rtl="1"/>
          <a:endParaRPr lang="he-IL" sz="1800" noProof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7F8797D3-295D-45B0-9E28-F7696E313AE3}">
      <dgm:prSet custT="1"/>
      <dgm:spPr/>
      <dgm:t>
        <a:bodyPr rtlCol="1"/>
        <a:lstStyle/>
        <a:p>
          <a:pPr algn="ctr" rtl="1">
            <a:lnSpc>
              <a:spcPct val="100000"/>
            </a:lnSpc>
            <a:defRPr cap="all"/>
          </a:pPr>
          <a:r>
            <a:rPr lang="he-IL" sz="1800" cap="none" noProof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הצלחה</a:t>
          </a:r>
        </a:p>
      </dgm:t>
    </dgm:pt>
    <dgm:pt modelId="{BD09EA6A-7770-4233-AA60-BFF5DA55D6CE}" type="sibTrans" cxnId="{B9DB5BF3-D3B4-4EF2-9219-9820EFCDD141}">
      <dgm:prSet/>
      <dgm:spPr/>
      <dgm:t>
        <a:bodyPr rtlCol="1"/>
        <a:lstStyle/>
        <a:p>
          <a:pPr rtl="1"/>
          <a:endParaRPr lang="he-IL" sz="1800" noProof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2A0378C1-9628-41C6-B719-DFD7DD7C2513}" type="parTrans" cxnId="{B9DB5BF3-D3B4-4EF2-9219-9820EFCDD141}">
      <dgm:prSet/>
      <dgm:spPr/>
      <dgm:t>
        <a:bodyPr rtlCol="1"/>
        <a:lstStyle/>
        <a:p>
          <a:pPr rtl="1"/>
          <a:endParaRPr lang="he-IL" sz="1800" noProof="0" dirty="0">
            <a:solidFill>
              <a:schemeClr val="tx1"/>
            </a:solidFill>
            <a:latin typeface="Tahoma" panose="020B0604030504040204" pitchFamily="34" charset="0"/>
            <a:ea typeface="Tahoma" panose="020B0604030504040204" pitchFamily="34" charset="0"/>
            <a:cs typeface="Tahoma" panose="020B0604030504040204" pitchFamily="34" charset="0"/>
          </a:endParaRPr>
        </a:p>
      </dgm:t>
    </dgm:pt>
    <dgm:pt modelId="{4911C805-5ADF-4CA6-A5B8-162C12879047}" type="pres">
      <dgm:prSet presAssocID="{7F564E9C-DC4B-4FCA-A45C-7A2A68ABF190}" presName="root" presStyleCnt="0">
        <dgm:presLayoutVars>
          <dgm:dir val="rev"/>
          <dgm:resizeHandles val="exact"/>
        </dgm:presLayoutVars>
      </dgm:prSet>
      <dgm:spPr/>
    </dgm:pt>
    <dgm:pt modelId="{38F55F09-DCC7-43E8-ACC4-EC26733DDF7D}" type="pres">
      <dgm:prSet presAssocID="{0C85100E-26AF-40B3-97DF-19C4EC3CCEC0}" presName="compNode" presStyleCnt="0"/>
      <dgm:spPr/>
    </dgm:pt>
    <dgm:pt modelId="{77A2F8CA-0963-4F9D-BCC0-79D606A6B370}" type="pres">
      <dgm:prSet presAssocID="{0C85100E-26AF-40B3-97DF-19C4EC3CCEC0}" presName="iconBgRect" presStyleLbl="bgShp" presStyleIdx="0" presStyleCnt="3"/>
      <dgm:spPr>
        <a:solidFill>
          <a:schemeClr val="accent2"/>
        </a:solidFill>
      </dgm:spPr>
    </dgm:pt>
    <dgm:pt modelId="{D2831012-0B7A-447D-8C2C-37C7C4453B1E}" type="pres">
      <dgm:prSet presAssocID="{0C85100E-26AF-40B3-97DF-19C4EC3CCEC0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סרגל קו מיתאר"/>
        </a:ext>
      </dgm:extLst>
    </dgm:pt>
    <dgm:pt modelId="{649C2E9F-FE68-49D9-934D-BEC080C50F37}" type="pres">
      <dgm:prSet presAssocID="{0C85100E-26AF-40B3-97DF-19C4EC3CCEC0}" presName="spaceRect" presStyleCnt="0"/>
      <dgm:spPr/>
    </dgm:pt>
    <dgm:pt modelId="{630391C1-CC84-4049-B367-7554AAB1A762}" type="pres">
      <dgm:prSet presAssocID="{0C85100E-26AF-40B3-97DF-19C4EC3CCEC0}" presName="textRect" presStyleLbl="revTx" presStyleIdx="0" presStyleCnt="3">
        <dgm:presLayoutVars>
          <dgm:chMax val="1"/>
          <dgm:chPref val="1"/>
        </dgm:presLayoutVars>
      </dgm:prSet>
      <dgm:spPr/>
    </dgm:pt>
    <dgm:pt modelId="{2371519E-09C7-468F-BBB0-C0EC32784FEE}" type="pres">
      <dgm:prSet presAssocID="{8A672CE1-4528-44AE-9157-DA340C2CD5DB}" presName="sibTrans" presStyleCnt="0"/>
      <dgm:spPr/>
    </dgm:pt>
    <dgm:pt modelId="{BA64D75C-CC67-4EAC-ABB9-29C5943113A8}" type="pres">
      <dgm:prSet presAssocID="{69653324-E1E3-437C-A9D5-28B1353F645A}" presName="compNode" presStyleCnt="0"/>
      <dgm:spPr/>
    </dgm:pt>
    <dgm:pt modelId="{CD0ED507-6D46-4BC4-A76D-513F6CD81D5B}" type="pres">
      <dgm:prSet presAssocID="{69653324-E1E3-437C-A9D5-28B1353F645A}" presName="iconBgRect" presStyleLbl="bgShp" presStyleIdx="1" presStyleCnt="3"/>
      <dgm:spPr>
        <a:solidFill>
          <a:schemeClr val="accent3"/>
        </a:solidFill>
      </dgm:spPr>
    </dgm:pt>
    <dgm:pt modelId="{B76EA2FC-0CB1-4FED-9050-CF0844D1C48F}" type="pres">
      <dgm:prSet presAssocID="{69653324-E1E3-437C-A9D5-28B1353F645A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קשר בחבל קו מיתאר"/>
        </a:ext>
      </dgm:extLst>
    </dgm:pt>
    <dgm:pt modelId="{5C09348A-AB41-4346-A8FE-FBF448ACAF81}" type="pres">
      <dgm:prSet presAssocID="{69653324-E1E3-437C-A9D5-28B1353F645A}" presName="spaceRect" presStyleCnt="0"/>
      <dgm:spPr/>
    </dgm:pt>
    <dgm:pt modelId="{12E4033F-1FB2-455F-B198-DEE22348C3D5}" type="pres">
      <dgm:prSet presAssocID="{69653324-E1E3-437C-A9D5-28B1353F645A}" presName="textRect" presStyleLbl="revTx" presStyleIdx="1" presStyleCnt="3">
        <dgm:presLayoutVars>
          <dgm:chMax val="1"/>
          <dgm:chPref val="1"/>
        </dgm:presLayoutVars>
      </dgm:prSet>
      <dgm:spPr/>
    </dgm:pt>
    <dgm:pt modelId="{B7501772-9891-475B-BEA5-64B32C8F33CF}" type="pres">
      <dgm:prSet presAssocID="{6F20977E-D589-4920-96AA-44AAF9391C6A}" presName="sibTrans" presStyleCnt="0"/>
      <dgm:spPr/>
    </dgm:pt>
    <dgm:pt modelId="{EC4D2E0D-C8C4-448F-B348-91245EC34F5D}" type="pres">
      <dgm:prSet presAssocID="{7F8797D3-295D-45B0-9E28-F7696E313AE3}" presName="compNode" presStyleCnt="0"/>
      <dgm:spPr/>
    </dgm:pt>
    <dgm:pt modelId="{0EA8A4D1-ADC5-4AD5-A4BF-908D6DFD9E43}" type="pres">
      <dgm:prSet presAssocID="{7F8797D3-295D-45B0-9E28-F7696E313AE3}" presName="iconBgRect" presStyleLbl="bgShp" presStyleIdx="2" presStyleCnt="3"/>
      <dgm:spPr>
        <a:solidFill>
          <a:schemeClr val="accent5"/>
        </a:solidFill>
      </dgm:spPr>
    </dgm:pt>
    <dgm:pt modelId="{0A990743-F9EA-4065-B193-A740F551A1E9}" type="pres">
      <dgm:prSet presAssocID="{7F8797D3-295D-45B0-9E28-F7696E313AE3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gm:spPr>
      <dgm:extLst>
        <a:ext uri="{E40237B7-FDA0-4F09-8148-C483321AD2D9}">
          <dgm14:cNvPr xmlns:dgm14="http://schemas.microsoft.com/office/drawing/2010/diagram" id="0" name="" descr="הצלחה קבוצתית קו מיתאר"/>
        </a:ext>
      </dgm:extLst>
    </dgm:pt>
    <dgm:pt modelId="{11AE65F0-F8DA-4E0F-9C4B-0D23B6278886}" type="pres">
      <dgm:prSet presAssocID="{7F8797D3-295D-45B0-9E28-F7696E313AE3}" presName="spaceRect" presStyleCnt="0"/>
      <dgm:spPr/>
    </dgm:pt>
    <dgm:pt modelId="{F36C2E14-6FEE-411C-8616-16523F3944C1}" type="pres">
      <dgm:prSet presAssocID="{7F8797D3-295D-45B0-9E28-F7696E313AE3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FE06B0E-767E-4BCF-8132-C78555EDA9B2}" type="presOf" srcId="{69653324-E1E3-437C-A9D5-28B1353F645A}" destId="{12E4033F-1FB2-455F-B198-DEE22348C3D5}" srcOrd="0" destOrd="0" presId="urn:microsoft.com/office/officeart/2018/5/layout/IconCircleLabelList"/>
    <dgm:cxn modelId="{2A897633-C90F-4222-BE45-96D089A3FD3C}" type="presOf" srcId="{7F564E9C-DC4B-4FCA-A45C-7A2A68ABF190}" destId="{4911C805-5ADF-4CA6-A5B8-162C12879047}" srcOrd="0" destOrd="0" presId="urn:microsoft.com/office/officeart/2018/5/layout/IconCircleLabelList"/>
    <dgm:cxn modelId="{25667268-FED2-4149-B353-F16FED2D1A5A}" srcId="{7F564E9C-DC4B-4FCA-A45C-7A2A68ABF190}" destId="{69653324-E1E3-437C-A9D5-28B1353F645A}" srcOrd="1" destOrd="0" parTransId="{F0466364-A484-4F50-8E01-C00666AA6B96}" sibTransId="{6F20977E-D589-4920-96AA-44AAF9391C6A}"/>
    <dgm:cxn modelId="{FD66337D-8FE8-48E6-BE0F-CFD328BEE42E}" srcId="{7F564E9C-DC4B-4FCA-A45C-7A2A68ABF190}" destId="{0C85100E-26AF-40B3-97DF-19C4EC3CCEC0}" srcOrd="0" destOrd="0" parTransId="{83E371DD-FB17-4628-859D-A2979B7D3099}" sibTransId="{8A672CE1-4528-44AE-9157-DA340C2CD5DB}"/>
    <dgm:cxn modelId="{2CCB2A7E-929A-491B-A4E7-F0C8FCAB46BF}" type="presOf" srcId="{0C85100E-26AF-40B3-97DF-19C4EC3CCEC0}" destId="{630391C1-CC84-4049-B367-7554AAB1A762}" srcOrd="0" destOrd="0" presId="urn:microsoft.com/office/officeart/2018/5/layout/IconCircleLabelList"/>
    <dgm:cxn modelId="{B9DB5BF3-D3B4-4EF2-9219-9820EFCDD141}" srcId="{7F564E9C-DC4B-4FCA-A45C-7A2A68ABF190}" destId="{7F8797D3-295D-45B0-9E28-F7696E313AE3}" srcOrd="2" destOrd="0" parTransId="{2A0378C1-9628-41C6-B719-DFD7DD7C2513}" sibTransId="{BD09EA6A-7770-4233-AA60-BFF5DA55D6CE}"/>
    <dgm:cxn modelId="{F9F3DAF4-280E-4305-8317-26F1C9773169}" type="presOf" srcId="{7F8797D3-295D-45B0-9E28-F7696E313AE3}" destId="{F36C2E14-6FEE-411C-8616-16523F3944C1}" srcOrd="0" destOrd="0" presId="urn:microsoft.com/office/officeart/2018/5/layout/IconCircleLabelList"/>
    <dgm:cxn modelId="{ED50C03E-606B-456A-BA15-D0C4D6D37479}" type="presParOf" srcId="{4911C805-5ADF-4CA6-A5B8-162C12879047}" destId="{38F55F09-DCC7-43E8-ACC4-EC26733DDF7D}" srcOrd="0" destOrd="0" presId="urn:microsoft.com/office/officeart/2018/5/layout/IconCircleLabelList"/>
    <dgm:cxn modelId="{8D29F55D-1E65-415B-9ABE-4D1A31732726}" type="presParOf" srcId="{38F55F09-DCC7-43E8-ACC4-EC26733DDF7D}" destId="{77A2F8CA-0963-4F9D-BCC0-79D606A6B370}" srcOrd="0" destOrd="0" presId="urn:microsoft.com/office/officeart/2018/5/layout/IconCircleLabelList"/>
    <dgm:cxn modelId="{673C3DFF-7B76-406B-80D8-D6A86487F799}" type="presParOf" srcId="{38F55F09-DCC7-43E8-ACC4-EC26733DDF7D}" destId="{D2831012-0B7A-447D-8C2C-37C7C4453B1E}" srcOrd="1" destOrd="0" presId="urn:microsoft.com/office/officeart/2018/5/layout/IconCircleLabelList"/>
    <dgm:cxn modelId="{8E0FD1FC-E329-4BC1-9793-63EE097B1D36}" type="presParOf" srcId="{38F55F09-DCC7-43E8-ACC4-EC26733DDF7D}" destId="{649C2E9F-FE68-49D9-934D-BEC080C50F37}" srcOrd="2" destOrd="0" presId="urn:microsoft.com/office/officeart/2018/5/layout/IconCircleLabelList"/>
    <dgm:cxn modelId="{EE304FB2-CC77-4194-84A0-BCBADB1667A9}" type="presParOf" srcId="{38F55F09-DCC7-43E8-ACC4-EC26733DDF7D}" destId="{630391C1-CC84-4049-B367-7554AAB1A762}" srcOrd="3" destOrd="0" presId="urn:microsoft.com/office/officeart/2018/5/layout/IconCircleLabelList"/>
    <dgm:cxn modelId="{346454CE-2B43-4B93-A47D-580432477D6F}" type="presParOf" srcId="{4911C805-5ADF-4CA6-A5B8-162C12879047}" destId="{2371519E-09C7-468F-BBB0-C0EC32784FEE}" srcOrd="1" destOrd="0" presId="urn:microsoft.com/office/officeart/2018/5/layout/IconCircleLabelList"/>
    <dgm:cxn modelId="{1C696406-6104-486B-A9D1-42A1C8601643}" type="presParOf" srcId="{4911C805-5ADF-4CA6-A5B8-162C12879047}" destId="{BA64D75C-CC67-4EAC-ABB9-29C5943113A8}" srcOrd="2" destOrd="0" presId="urn:microsoft.com/office/officeart/2018/5/layout/IconCircleLabelList"/>
    <dgm:cxn modelId="{190CCE85-7D63-4CC5-BE31-167781EC8286}" type="presParOf" srcId="{BA64D75C-CC67-4EAC-ABB9-29C5943113A8}" destId="{CD0ED507-6D46-4BC4-A76D-513F6CD81D5B}" srcOrd="0" destOrd="0" presId="urn:microsoft.com/office/officeart/2018/5/layout/IconCircleLabelList"/>
    <dgm:cxn modelId="{1099AEF6-DB67-484E-A539-178F0F81934D}" type="presParOf" srcId="{BA64D75C-CC67-4EAC-ABB9-29C5943113A8}" destId="{B76EA2FC-0CB1-4FED-9050-CF0844D1C48F}" srcOrd="1" destOrd="0" presId="urn:microsoft.com/office/officeart/2018/5/layout/IconCircleLabelList"/>
    <dgm:cxn modelId="{D2870998-1669-45CD-A6AE-A3BCBF849E3A}" type="presParOf" srcId="{BA64D75C-CC67-4EAC-ABB9-29C5943113A8}" destId="{5C09348A-AB41-4346-A8FE-FBF448ACAF81}" srcOrd="2" destOrd="0" presId="urn:microsoft.com/office/officeart/2018/5/layout/IconCircleLabelList"/>
    <dgm:cxn modelId="{58542F85-96A8-4F5C-9A75-6C2B00C5C11C}" type="presParOf" srcId="{BA64D75C-CC67-4EAC-ABB9-29C5943113A8}" destId="{12E4033F-1FB2-455F-B198-DEE22348C3D5}" srcOrd="3" destOrd="0" presId="urn:microsoft.com/office/officeart/2018/5/layout/IconCircleLabelList"/>
    <dgm:cxn modelId="{88FA055F-E5D9-4602-9502-ED3172311AC5}" type="presParOf" srcId="{4911C805-5ADF-4CA6-A5B8-162C12879047}" destId="{B7501772-9891-475B-BEA5-64B32C8F33CF}" srcOrd="3" destOrd="0" presId="urn:microsoft.com/office/officeart/2018/5/layout/IconCircleLabelList"/>
    <dgm:cxn modelId="{41F8F85D-6A60-4C0A-BC25-573782915193}" type="presParOf" srcId="{4911C805-5ADF-4CA6-A5B8-162C12879047}" destId="{EC4D2E0D-C8C4-448F-B348-91245EC34F5D}" srcOrd="4" destOrd="0" presId="urn:microsoft.com/office/officeart/2018/5/layout/IconCircleLabelList"/>
    <dgm:cxn modelId="{F28F2EA7-40B4-4991-B14A-81DD40A9BFDA}" type="presParOf" srcId="{EC4D2E0D-C8C4-448F-B348-91245EC34F5D}" destId="{0EA8A4D1-ADC5-4AD5-A4BF-908D6DFD9E43}" srcOrd="0" destOrd="0" presId="urn:microsoft.com/office/officeart/2018/5/layout/IconCircleLabelList"/>
    <dgm:cxn modelId="{5449F38A-332D-4553-91F1-CF5A88078A1F}" type="presParOf" srcId="{EC4D2E0D-C8C4-448F-B348-91245EC34F5D}" destId="{0A990743-F9EA-4065-B193-A740F551A1E9}" srcOrd="1" destOrd="0" presId="urn:microsoft.com/office/officeart/2018/5/layout/IconCircleLabelList"/>
    <dgm:cxn modelId="{AB4B8C43-4D11-4678-B636-8181C2C2ECF4}" type="presParOf" srcId="{EC4D2E0D-C8C4-448F-B348-91245EC34F5D}" destId="{11AE65F0-F8DA-4E0F-9C4B-0D23B6278886}" srcOrd="2" destOrd="0" presId="urn:microsoft.com/office/officeart/2018/5/layout/IconCircleLabelList"/>
    <dgm:cxn modelId="{55DF77B1-D153-4978-B3E0-46A9DEAFD466}" type="presParOf" srcId="{EC4D2E0D-C8C4-448F-B348-91245EC34F5D}" destId="{F36C2E14-6FEE-411C-8616-16523F3944C1}" srcOrd="3" destOrd="0" presId="urn:microsoft.com/office/officeart/2018/5/layout/IconCircle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A2F8CA-0963-4F9D-BCC0-79D606A6B370}">
      <dsp:nvSpPr>
        <dsp:cNvPr id="0" name=""/>
        <dsp:cNvSpPr/>
      </dsp:nvSpPr>
      <dsp:spPr>
        <a:xfrm>
          <a:off x="4619080" y="967239"/>
          <a:ext cx="1098000" cy="1098000"/>
        </a:xfrm>
        <a:prstGeom prst="ellipse">
          <a:avLst/>
        </a:prstGeom>
        <a:solidFill>
          <a:schemeClr val="accent2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D2831012-0B7A-447D-8C2C-37C7C4453B1E}">
      <dsp:nvSpPr>
        <dsp:cNvPr id="0" name=""/>
        <dsp:cNvSpPr/>
      </dsp:nvSpPr>
      <dsp:spPr>
        <a:xfrm>
          <a:off x="4853080" y="1201239"/>
          <a:ext cx="630000" cy="630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30391C1-CC84-4049-B367-7554AAB1A762}">
      <dsp:nvSpPr>
        <dsp:cNvPr id="0" name=""/>
        <dsp:cNvSpPr/>
      </dsp:nvSpPr>
      <dsp:spPr>
        <a:xfrm>
          <a:off x="4268080" y="240724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1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e-IL" sz="1800" kern="1200" cap="none" noProof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תכנון מקדים</a:t>
          </a:r>
        </a:p>
      </dsp:txBody>
      <dsp:txXfrm>
        <a:off x="4268080" y="2407240"/>
        <a:ext cx="1800000" cy="720000"/>
      </dsp:txXfrm>
    </dsp:sp>
    <dsp:sp modelId="{CD0ED507-6D46-4BC4-A76D-513F6CD81D5B}">
      <dsp:nvSpPr>
        <dsp:cNvPr id="0" name=""/>
        <dsp:cNvSpPr/>
      </dsp:nvSpPr>
      <dsp:spPr>
        <a:xfrm>
          <a:off x="2504079" y="967239"/>
          <a:ext cx="1098000" cy="1098000"/>
        </a:xfrm>
        <a:prstGeom prst="ellipse">
          <a:avLst/>
        </a:prstGeom>
        <a:solidFill>
          <a:schemeClr val="accent3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76EA2FC-0CB1-4FED-9050-CF0844D1C48F}">
      <dsp:nvSpPr>
        <dsp:cNvPr id="0" name=""/>
        <dsp:cNvSpPr/>
      </dsp:nvSpPr>
      <dsp:spPr>
        <a:xfrm>
          <a:off x="2738079" y="1201239"/>
          <a:ext cx="630000" cy="630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E4033F-1FB2-455F-B198-DEE22348C3D5}">
      <dsp:nvSpPr>
        <dsp:cNvPr id="0" name=""/>
        <dsp:cNvSpPr/>
      </dsp:nvSpPr>
      <dsp:spPr>
        <a:xfrm>
          <a:off x="2153079" y="240724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1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e-IL" sz="1800" kern="1200" cap="none" noProof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ביצוע</a:t>
          </a:r>
        </a:p>
      </dsp:txBody>
      <dsp:txXfrm>
        <a:off x="2153079" y="2407240"/>
        <a:ext cx="1800000" cy="720000"/>
      </dsp:txXfrm>
    </dsp:sp>
    <dsp:sp modelId="{0EA8A4D1-ADC5-4AD5-A4BF-908D6DFD9E43}">
      <dsp:nvSpPr>
        <dsp:cNvPr id="0" name=""/>
        <dsp:cNvSpPr/>
      </dsp:nvSpPr>
      <dsp:spPr>
        <a:xfrm>
          <a:off x="389079" y="967239"/>
          <a:ext cx="1098000" cy="1098000"/>
        </a:xfrm>
        <a:prstGeom prst="ellipse">
          <a:avLst/>
        </a:prstGeom>
        <a:solidFill>
          <a:schemeClr val="accent5"/>
        </a:solidFill>
        <a:ln>
          <a:noFill/>
        </a:ln>
        <a:effectLst>
          <a:outerShdw blurRad="38100" dist="25400" dir="5400000" rotWithShape="0">
            <a:srgbClr val="000000">
              <a:alpha val="4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A990743-F9EA-4065-B193-A740F551A1E9}">
      <dsp:nvSpPr>
        <dsp:cNvPr id="0" name=""/>
        <dsp:cNvSpPr/>
      </dsp:nvSpPr>
      <dsp:spPr>
        <a:xfrm>
          <a:off x="623079" y="1201239"/>
          <a:ext cx="630000" cy="630000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36C2E14-6FEE-411C-8616-16523F3944C1}">
      <dsp:nvSpPr>
        <dsp:cNvPr id="0" name=""/>
        <dsp:cNvSpPr/>
      </dsp:nvSpPr>
      <dsp:spPr>
        <a:xfrm>
          <a:off x="38079" y="2407240"/>
          <a:ext cx="180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1" anchor="t" anchorCtr="0">
          <a:noAutofit/>
        </a:bodyPr>
        <a:lstStyle/>
        <a:p>
          <a:pPr marL="0" lvl="0" indent="0" algn="ctr" defTabSz="800100" rtl="1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he-IL" sz="1800" kern="1200" cap="none" noProof="0" dirty="0">
              <a:solidFill>
                <a:schemeClr val="tx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rPr>
            <a:t>הצלחה</a:t>
          </a:r>
        </a:p>
      </dsp:txBody>
      <dsp:txXfrm>
        <a:off x="38079" y="2407240"/>
        <a:ext cx="180000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CircleLabelList">
  <dgm:title val="Icon Circle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ellipse" r:blip="">
            <dgm:adjLst/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 algn="r" rtl="1"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>
            <a:extLst>
              <a:ext uri="{FF2B5EF4-FFF2-40B4-BE49-F238E27FC236}">
                <a16:creationId xmlns:a16="http://schemas.microsoft.com/office/drawing/2014/main" id="{F9210C6C-4B68-4F7E-8652-D2323F804CD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מציין מיקום של תאריך 2">
            <a:extLst>
              <a:ext uri="{FF2B5EF4-FFF2-40B4-BE49-F238E27FC236}">
                <a16:creationId xmlns:a16="http://schemas.microsoft.com/office/drawing/2014/main" id="{84929371-8017-4016-BAA8-86725258D95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/>
            </a:lvl1pPr>
          </a:lstStyle>
          <a:p>
            <a:pPr algn="l" rtl="1"/>
            <a:fld id="{29B57A30-4320-49ED-8C56-A9B1C81B1AE5}" type="datetime1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א'/סיון/תשפ"ב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כותרת תחתונה 3">
            <a:extLst>
              <a:ext uri="{FF2B5EF4-FFF2-40B4-BE49-F238E27FC236}">
                <a16:creationId xmlns:a16="http://schemas.microsoft.com/office/drawing/2014/main" id="{2A10D2BD-B627-4D42-ADCF-456FA80CF91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r" rtl="1"/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מציין מיקום של מספר שקופית 4">
            <a:extLst>
              <a:ext uri="{FF2B5EF4-FFF2-40B4-BE49-F238E27FC236}">
                <a16:creationId xmlns:a16="http://schemas.microsoft.com/office/drawing/2014/main" id="{6C391DA2-9667-4FFF-B38A-2B2F0B1B2B7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/>
            </a:lvl1pPr>
          </a:lstStyle>
          <a:p>
            <a:pPr algn="l" rtl="1"/>
            <a:fld id="{903EFD0F-0A97-497B-B3FB-1CA9D71A4FE0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‹#›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726361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עליונה 1"/>
          <p:cNvSpPr>
            <a:spLocks noGrp="1"/>
          </p:cNvSpPr>
          <p:nvPr>
            <p:ph type="hdr" sz="quarter"/>
          </p:nvPr>
        </p:nvSpPr>
        <p:spPr>
          <a:xfrm flipH="1">
            <a:off x="388620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idx="1"/>
          </p:nvPr>
        </p:nvSpPr>
        <p:spPr>
          <a:xfrm flipH="1">
            <a:off x="1587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1"/>
          <a:lstStyle>
            <a:lvl1pPr algn="l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D15D26B7-4A12-41E1-B710-60C71C881D59}" type="datetime1">
              <a:rPr lang="he-IL" smtClean="0"/>
              <a:pPr/>
              <a:t>א'/סיון/תשפ"ב</a:t>
            </a:fld>
            <a:endParaRPr lang="he-IL" dirty="0"/>
          </a:p>
        </p:txBody>
      </p:sp>
      <p:sp>
        <p:nvSpPr>
          <p:cNvPr id="4" name="מציין מיקום של תמונת שקופית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1" anchor="ctr"/>
          <a:lstStyle/>
          <a:p>
            <a:pPr rtl="1"/>
            <a:endParaRPr lang="he-IL" noProof="0" dirty="0"/>
          </a:p>
        </p:txBody>
      </p:sp>
      <p:sp>
        <p:nvSpPr>
          <p:cNvPr id="5" name="מציין מיקום של הערות 4"/>
          <p:cNvSpPr>
            <a:spLocks noGrp="1"/>
          </p:cNvSpPr>
          <p:nvPr>
            <p:ph type="body" sz="quarter" idx="3"/>
          </p:nvPr>
        </p:nvSpPr>
        <p:spPr>
          <a:xfrm flipH="1"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1"/>
          <a:lstStyle/>
          <a:p>
            <a:pPr lvl="0" rtl="1"/>
            <a:r>
              <a:rPr lang="he-IL" noProof="0" dirty="0"/>
              <a:t>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4"/>
          </p:nvPr>
        </p:nvSpPr>
        <p:spPr>
          <a:xfrm flipH="1">
            <a:off x="388620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5"/>
          </p:nvPr>
        </p:nvSpPr>
        <p:spPr>
          <a:xfrm flipH="1">
            <a:off x="1587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1" anchor="b"/>
          <a:lstStyle>
            <a:lvl1pPr algn="r" rtl="1">
              <a:defRPr sz="120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algn="l"/>
            <a:fld id="{880C4DC4-A412-4C98-AC88-1601625B3375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6347924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1pPr>
    <a:lvl2pPr marL="4572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2pPr>
    <a:lvl3pPr marL="9144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3pPr>
    <a:lvl4pPr marL="13716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4pPr>
    <a:lvl5pPr marL="1828800" algn="r" defTabSz="914400" rtl="1" eaLnBrk="1" latinLnBrk="0" hangingPunct="1">
      <a:defRPr sz="1200" kern="1200">
        <a:solidFill>
          <a:schemeClr val="tx1"/>
        </a:solidFill>
        <a:latin typeface="Tahoma" panose="020B0604030504040204" pitchFamily="34" charset="0"/>
        <a:ea typeface="Tahoma" panose="020B0604030504040204" pitchFamily="34" charset="0"/>
        <a:cs typeface="Tahoma" panose="020B0604030504040204" pitchFamily="34" charset="0"/>
      </a:defRPr>
    </a:lvl5pPr>
    <a:lvl6pPr marL="22860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1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003573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2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31095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3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6865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4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18805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5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207499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6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47961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7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71989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מונת שקופית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מציין מיקום של הערו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l" rtl="1"/>
            <a:fld id="{880C4DC4-A412-4C98-AC88-1601625B3375}" type="slidenum">
              <a:rPr lang="he-IL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pPr algn="l" rtl="1"/>
              <a:t>8</a:t>
            </a:fld>
            <a:endParaRPr lang="he-IL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85419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>
            <a:spLocks noChangeAspect="1"/>
          </p:cNvSpPr>
          <p:nvPr/>
        </p:nvSpPr>
        <p:spPr>
          <a:xfrm flipH="1">
            <a:off x="23622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/>
          <a:lstStyle/>
          <a:p>
            <a:pPr algn="r" rtl="1"/>
            <a:endParaRPr lang="he-IL" noProof="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 flipH="1">
            <a:off x="1115060" y="882376"/>
            <a:ext cx="9966960" cy="2926080"/>
          </a:xfrm>
        </p:spPr>
        <p:txBody>
          <a:bodyPr rtlCol="1" anchor="b">
            <a:normAutofit/>
          </a:bodyPr>
          <a:lstStyle>
            <a:lvl1pPr algn="ctr" rtl="1">
              <a:lnSpc>
                <a:spcPct val="85000"/>
              </a:lnSpc>
              <a:defRPr sz="7200" b="1" cap="all" baseline="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 flipH="1">
            <a:off x="1714610" y="3869634"/>
            <a:ext cx="8767860" cy="1388165"/>
          </a:xfrm>
        </p:spPr>
        <p:txBody>
          <a:bodyPr rtlCol="1">
            <a:normAutofit/>
          </a:bodyPr>
          <a:lstStyle>
            <a:lvl1pPr marL="0" indent="0" algn="ctr" rtl="1">
              <a:buNone/>
              <a:defRPr sz="2200"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  <a:lvl2pPr marL="457200" indent="0" algn="ctr" rtl="1">
              <a:buNone/>
              <a:defRPr sz="2200"/>
            </a:lvl2pPr>
            <a:lvl3pPr marL="914400" indent="0" algn="ctr" rtl="1">
              <a:buNone/>
              <a:defRPr sz="2200"/>
            </a:lvl3pPr>
            <a:lvl4pPr marL="1371600" indent="0" algn="ctr" rtl="1">
              <a:buNone/>
              <a:defRPr sz="2000"/>
            </a:lvl4pPr>
            <a:lvl5pPr marL="1828800" indent="0" algn="ctr" rtl="1">
              <a:buNone/>
              <a:defRPr sz="2000"/>
            </a:lvl5pPr>
            <a:lvl6pPr marL="2286000" indent="0" algn="ctr" rtl="1">
              <a:buNone/>
              <a:defRPr sz="2000"/>
            </a:lvl6pPr>
            <a:lvl7pPr marL="2743200" indent="0" algn="ctr" rtl="1">
              <a:buNone/>
              <a:defRPr sz="2000"/>
            </a:lvl7pPr>
            <a:lvl8pPr marL="3200400" indent="0" algn="ctr" rtl="1">
              <a:buNone/>
              <a:defRPr sz="2000"/>
            </a:lvl8pPr>
            <a:lvl9pPr marL="3657600" indent="0" algn="ctr" rtl="1">
              <a:buNone/>
              <a:defRPr sz="2000"/>
            </a:lvl9pPr>
          </a:lstStyle>
          <a:p>
            <a:pPr rtl="1"/>
            <a:r>
              <a:rPr lang="he-IL" noProof="0"/>
              <a:t>לחץ כדי לערוך סגנון כותרת משנה של תבנית בסיס</a:t>
            </a:r>
            <a:endParaRPr lang="he-IL" noProof="0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B06E8A9F-F9EE-4D23-8112-C3C8B186BC73}" type="datetime1">
              <a:rPr lang="he-IL" smtClean="0"/>
              <a:pPr/>
              <a:t>א'/סיון/תשפ"ב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ctr" rtl="1">
              <a:defRPr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/>
              <a:t>
              </a:t>
            </a:r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>
                <a:solidFill>
                  <a:srgbClr val="FFFFFF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8" name="מחבר ישר 7"/>
          <p:cNvCxnSpPr>
            <a:cxnSpLocks/>
          </p:cNvCxnSpPr>
          <p:nvPr/>
        </p:nvCxnSpPr>
        <p:spPr>
          <a:xfrm flipH="1">
            <a:off x="1983739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51787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1173480" y="609600"/>
            <a:ext cx="9875520" cy="13563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>
          <a:xfrm flipH="1">
            <a:off x="1176129" y="2057400"/>
            <a:ext cx="9872871" cy="4038600"/>
          </a:xfrm>
        </p:spPr>
        <p:txBody>
          <a:bodyPr vert="eaVert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1A5AAC6C-84F5-4136-B4A7-8A3DFC07F86F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ctr"/>
            <a:r>
              <a:rPr lang="he-IL" dirty="0"/>
              <a:t>
           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355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 flipH="1">
            <a:off x="1143000" y="762000"/>
            <a:ext cx="2324100" cy="5410200"/>
          </a:xfrm>
        </p:spPr>
        <p:txBody>
          <a:bodyPr vert="vert270"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אנכי 2"/>
          <p:cNvSpPr>
            <a:spLocks noGrp="1"/>
          </p:cNvSpPr>
          <p:nvPr>
            <p:ph type="body" orient="vert" idx="1"/>
          </p:nvPr>
        </p:nvSpPr>
        <p:spPr>
          <a:xfrm flipH="1">
            <a:off x="3619500" y="762000"/>
            <a:ext cx="7429500" cy="5410200"/>
          </a:xfrm>
        </p:spPr>
        <p:txBody>
          <a:bodyPr vert="vert270"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E955733F-FD03-4A24-BDBB-BF678D3F28F2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ctr"/>
            <a:r>
              <a:rPr lang="he-IL" dirty="0"/>
              <a:t>
           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6D22F896-40B5-4ADD-8801-0D06FADFA095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947638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1173480" y="609600"/>
            <a:ext cx="9875520" cy="13563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1176129" y="2057400"/>
            <a:ext cx="9872871" cy="4038600"/>
          </a:xfrm>
        </p:spPr>
        <p:txBody>
          <a:bodyPr rtlCol="1"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ECB56A3F-1907-4C1B-B2A0-50ED6453B4FA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ctr"/>
            <a:r>
              <a:rPr lang="he-IL" dirty="0"/>
              <a:t>
              </a:t>
            </a:r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4720390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1118616" y="1173575"/>
            <a:ext cx="9966960" cy="2926080"/>
          </a:xfrm>
        </p:spPr>
        <p:txBody>
          <a:bodyPr rtlCol="1" anchor="b">
            <a:noAutofit/>
          </a:bodyPr>
          <a:lstStyle>
            <a:lvl1pPr algn="ctr" rtl="1">
              <a:lnSpc>
                <a:spcPct val="85000"/>
              </a:lnSpc>
              <a:defRPr sz="7200" b="0" cap="all" baseline="0"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 flipH="1">
            <a:off x="1712976" y="4154520"/>
            <a:ext cx="8769096" cy="1363806"/>
          </a:xfrm>
        </p:spPr>
        <p:txBody>
          <a:bodyPr rtlCol="1" anchor="t">
            <a:normAutofit/>
          </a:bodyPr>
          <a:lstStyle>
            <a:lvl1pPr marL="0" indent="0" algn="ctr" rtl="1">
              <a:buNone/>
              <a:defRPr sz="2200">
                <a:solidFill>
                  <a:schemeClr val="accent1"/>
                </a:solidFill>
              </a:defRPr>
            </a:lvl1pPr>
            <a:lvl2pPr marL="457200" indent="0" algn="r" rtl="1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r" rtl="1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r" rtl="1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9592648E-E7BA-46CE-85DB-223C53C2CD0B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ctr" rtl="1">
              <a:defRPr/>
            </a:lvl1pPr>
          </a:lstStyle>
          <a:p>
            <a:r>
              <a:rPr lang="he-IL"/>
              <a:t>
              </a:t>
            </a:r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  <p:cxnSp>
        <p:nvCxnSpPr>
          <p:cNvPr id="7" name="מחבר ישר 6"/>
          <p:cNvCxnSpPr>
            <a:cxnSpLocks/>
          </p:cNvCxnSpPr>
          <p:nvPr/>
        </p:nvCxnSpPr>
        <p:spPr>
          <a:xfrm flipH="1">
            <a:off x="1981199" y="4020408"/>
            <a:ext cx="82296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93603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כותרת 7"/>
          <p:cNvSpPr>
            <a:spLocks noGrp="1"/>
          </p:cNvSpPr>
          <p:nvPr>
            <p:ph type="title"/>
          </p:nvPr>
        </p:nvSpPr>
        <p:spPr>
          <a:xfrm flipH="1">
            <a:off x="1173480" y="609600"/>
            <a:ext cx="9875520" cy="13563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 flipH="1">
            <a:off x="6294120" y="2057399"/>
            <a:ext cx="4754880" cy="4023360"/>
          </a:xfrm>
        </p:spPr>
        <p:txBody>
          <a:bodyPr rtlCol="1"/>
          <a:lstStyle>
            <a:lvl1pPr algn="r" rtl="1">
              <a:defRPr sz="2200"/>
            </a:lvl1pPr>
            <a:lvl2pPr algn="r" rtl="1">
              <a:defRPr sz="2000"/>
            </a:lvl2pPr>
            <a:lvl3pPr algn="r" rtl="1">
              <a:defRPr sz="1800"/>
            </a:lvl3pPr>
            <a:lvl4pPr algn="r" rtl="1">
              <a:defRPr sz="1600"/>
            </a:lvl4pPr>
            <a:lvl5pPr algn="r" rtl="1">
              <a:defRPr sz="16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 flipH="1">
            <a:off x="1169508" y="2057400"/>
            <a:ext cx="4754880" cy="4023360"/>
          </a:xfrm>
        </p:spPr>
        <p:txBody>
          <a:bodyPr rtlCol="1"/>
          <a:lstStyle>
            <a:lvl1pPr algn="r" rtl="1">
              <a:defRPr sz="2200"/>
            </a:lvl1pPr>
            <a:lvl2pPr algn="r" rtl="1">
              <a:defRPr sz="2000"/>
            </a:lvl2pPr>
            <a:lvl3pPr algn="r" rtl="1">
              <a:defRPr sz="1800"/>
            </a:lvl3pPr>
            <a:lvl4pPr algn="r" rtl="1">
              <a:defRPr sz="1600"/>
            </a:lvl4pPr>
            <a:lvl5pPr algn="r" rtl="1">
              <a:defRPr sz="16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403CCD0A-6D88-4546-AB1F-FDA6156A595C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ctr"/>
            <a:r>
              <a:rPr lang="he-IL" dirty="0"/>
              <a:t>
              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8167004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כותרת 9"/>
          <p:cNvSpPr>
            <a:spLocks noGrp="1"/>
          </p:cNvSpPr>
          <p:nvPr>
            <p:ph type="title"/>
          </p:nvPr>
        </p:nvSpPr>
        <p:spPr>
          <a:xfrm flipH="1">
            <a:off x="1173480" y="609600"/>
            <a:ext cx="9875520" cy="13563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 flipH="1">
            <a:off x="6294120" y="2001511"/>
            <a:ext cx="4754880" cy="777240"/>
          </a:xfrm>
        </p:spPr>
        <p:txBody>
          <a:bodyPr rtlCol="1" anchor="ctr"/>
          <a:lstStyle>
            <a:lvl1pPr marL="0" indent="0" algn="r" rtl="1">
              <a:spcBef>
                <a:spcPts val="0"/>
              </a:spcBef>
              <a:buNone/>
              <a:defRPr sz="2400" b="1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 flipH="1">
            <a:off x="6294120" y="2721483"/>
            <a:ext cx="4754880" cy="3383280"/>
          </a:xfrm>
        </p:spPr>
        <p:txBody>
          <a:bodyPr rtlCol="1"/>
          <a:lstStyle>
            <a:lvl1pPr algn="r" rtl="1">
              <a:defRPr sz="2200"/>
            </a:lvl1pPr>
            <a:lvl2pPr algn="r" rtl="1">
              <a:defRPr sz="2000"/>
            </a:lvl2pPr>
            <a:lvl3pPr algn="r" rtl="1">
              <a:defRPr sz="1800"/>
            </a:lvl3pPr>
            <a:lvl4pPr algn="r" rtl="1">
              <a:defRPr sz="1600"/>
            </a:lvl4pPr>
            <a:lvl5pPr algn="r" rtl="1">
              <a:defRPr sz="16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 flipH="1">
            <a:off x="1167947" y="1999032"/>
            <a:ext cx="4754880" cy="777240"/>
          </a:xfrm>
        </p:spPr>
        <p:txBody>
          <a:bodyPr rtlCol="1" anchor="ctr"/>
          <a:lstStyle>
            <a:lvl1pPr marL="0" indent="0" algn="r" rtl="1">
              <a:spcBef>
                <a:spcPts val="0"/>
              </a:spcBef>
              <a:buNone/>
              <a:defRPr sz="2400" b="1"/>
            </a:lvl1pPr>
            <a:lvl2pPr marL="457200" indent="0" algn="r" rtl="1">
              <a:buNone/>
              <a:defRPr sz="2000" b="1"/>
            </a:lvl2pPr>
            <a:lvl3pPr marL="914400" indent="0" algn="r" rtl="1">
              <a:buNone/>
              <a:defRPr sz="1800" b="1"/>
            </a:lvl3pPr>
            <a:lvl4pPr marL="1371600" indent="0" algn="r" rtl="1">
              <a:buNone/>
              <a:defRPr sz="1600" b="1"/>
            </a:lvl4pPr>
            <a:lvl5pPr marL="1828800" indent="0" algn="r" rtl="1">
              <a:buNone/>
              <a:defRPr sz="1600" b="1"/>
            </a:lvl5pPr>
            <a:lvl6pPr marL="2286000" indent="0" algn="r" rtl="1">
              <a:buNone/>
              <a:defRPr sz="1600" b="1"/>
            </a:lvl6pPr>
            <a:lvl7pPr marL="2743200" indent="0" algn="r" rtl="1">
              <a:buNone/>
              <a:defRPr sz="1600" b="1"/>
            </a:lvl7pPr>
            <a:lvl8pPr marL="3200400" indent="0" algn="r" rtl="1">
              <a:buNone/>
              <a:defRPr sz="1600" b="1"/>
            </a:lvl8pPr>
            <a:lvl9pPr marL="3657600" indent="0" algn="r" rtl="1">
              <a:buNone/>
              <a:defRPr sz="1600" b="1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 flipH="1">
            <a:off x="1167947" y="2719322"/>
            <a:ext cx="4754880" cy="3383280"/>
          </a:xfrm>
        </p:spPr>
        <p:txBody>
          <a:bodyPr rtlCol="1"/>
          <a:lstStyle>
            <a:lvl1pPr algn="r" rtl="1">
              <a:defRPr sz="2200"/>
            </a:lvl1pPr>
            <a:lvl2pPr algn="r" rtl="1">
              <a:defRPr sz="2000"/>
            </a:lvl2pPr>
            <a:lvl3pPr algn="r" rtl="1">
              <a:defRPr sz="1800"/>
            </a:lvl3pPr>
            <a:lvl4pPr algn="r" rtl="1">
              <a:defRPr sz="1600"/>
            </a:lvl4pPr>
            <a:lvl5pPr algn="r" rtl="1">
              <a:defRPr sz="1600"/>
            </a:lvl5pPr>
            <a:lvl6pPr algn="r" rtl="1">
              <a:defRPr sz="1600"/>
            </a:lvl6pPr>
            <a:lvl7pPr algn="r" rtl="1">
              <a:defRPr sz="1600"/>
            </a:lvl7pPr>
            <a:lvl8pPr algn="r" rtl="1">
              <a:defRPr sz="1600"/>
            </a:lvl8pPr>
            <a:lvl9pPr algn="r" rtl="1">
              <a:defRPr sz="16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4E151419-A548-4A19-9ED7-DC700AD2C58C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ctr" rtl="1">
              <a:defRPr/>
            </a:lvl1pPr>
          </a:lstStyle>
          <a:p>
            <a:r>
              <a:rPr lang="he-IL"/>
              <a:t>
              </a:t>
            </a:r>
            <a:endParaRPr lang="he-IL" dirty="0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9633525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1173480" y="609600"/>
            <a:ext cx="9875520" cy="1356360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2A17ABBD-1992-4B8B-9111-FAE621B14B45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ctr" rtl="1">
              <a:defRPr/>
            </a:lvl1pPr>
          </a:lstStyle>
          <a:p>
            <a:r>
              <a:rPr lang="he-IL"/>
              <a:t>
              </a:t>
            </a:r>
            <a:endParaRPr lang="he-IL" dirty="0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30054287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98814F48-5FCC-4167-A55F-55354603545B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ctr" rtl="1">
              <a:defRPr/>
            </a:lvl1pPr>
          </a:lstStyle>
          <a:p>
            <a:r>
              <a:rPr lang="he-IL"/>
              <a:t>
              </a:t>
            </a:r>
            <a:endParaRPr lang="he-IL" dirty="0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988259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7117080" y="1097280"/>
            <a:ext cx="3931920" cy="1737360"/>
          </a:xfrm>
        </p:spPr>
        <p:txBody>
          <a:bodyPr rtlCol="1" anchor="b">
            <a:noAutofit/>
          </a:bodyPr>
          <a:lstStyle>
            <a:lvl1pPr algn="r" rtl="1">
              <a:lnSpc>
                <a:spcPct val="90000"/>
              </a:lnSpc>
              <a:defRPr sz="4000" b="0"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 flipH="1">
            <a:off x="1127761" y="1097280"/>
            <a:ext cx="5212080" cy="4663440"/>
          </a:xfrm>
        </p:spPr>
        <p:txBody>
          <a:bodyPr rtlCol="1"/>
          <a:lstStyle>
            <a:lvl1pPr algn="r" rtl="1">
              <a:defRPr sz="3200"/>
            </a:lvl1pPr>
            <a:lvl2pPr algn="r" rtl="1">
              <a:defRPr sz="2800"/>
            </a:lvl2pPr>
            <a:lvl3pPr algn="r" rtl="1">
              <a:defRPr sz="2400"/>
            </a:lvl3pPr>
            <a:lvl4pPr algn="r" rtl="1">
              <a:defRPr sz="2000"/>
            </a:lvl4pPr>
            <a:lvl5pPr algn="r" rtl="1">
              <a:defRPr sz="2000"/>
            </a:lvl5pPr>
            <a:lvl6pPr algn="r" rtl="1">
              <a:defRPr sz="2000"/>
            </a:lvl6pPr>
            <a:lvl7pPr algn="r" rtl="1">
              <a:defRPr sz="2000"/>
            </a:lvl7pPr>
            <a:lvl8pPr algn="r" rtl="1">
              <a:defRPr sz="2000"/>
            </a:lvl8pPr>
            <a:lvl9pPr algn="r" rtl="1">
              <a:defRPr sz="20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  <a:p>
            <a:pPr lvl="1" rtl="1"/>
            <a:r>
              <a:rPr lang="he-IL" noProof="0"/>
              <a:t>רמה שנייה</a:t>
            </a:r>
          </a:p>
          <a:p>
            <a:pPr lvl="2" rtl="1"/>
            <a:r>
              <a:rPr lang="he-IL" noProof="0"/>
              <a:t>רמה שלישית</a:t>
            </a:r>
          </a:p>
          <a:p>
            <a:pPr lvl="3" rtl="1"/>
            <a:r>
              <a:rPr lang="he-IL" noProof="0"/>
              <a:t>רמה רביעית</a:t>
            </a:r>
          </a:p>
          <a:p>
            <a:pPr lvl="4" rtl="1"/>
            <a:r>
              <a:rPr lang="he-IL" noProof="0"/>
              <a:t>רמה חמישית</a:t>
            </a:r>
            <a:endParaRPr lang="he-IL" noProof="0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 flipH="1">
            <a:off x="7117080" y="2834640"/>
            <a:ext cx="3931920" cy="3017520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120CCE66-5BA8-4DB2-8D7F-1E324E373D34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ctr"/>
            <a:r>
              <a:rPr lang="he-IL" dirty="0"/>
              <a:t>
              </a:t>
            </a:r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algn="l"/>
            <a:fld id="{6D22F896-40B5-4ADD-8801-0D06FADFA095}" type="slidenum">
              <a:rPr lang="he-IL" smtClean="0"/>
              <a:pPr algn="l"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21583836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 flipH="1">
            <a:off x="7117080" y="1097280"/>
            <a:ext cx="3931920" cy="1737360"/>
          </a:xfrm>
        </p:spPr>
        <p:txBody>
          <a:bodyPr rtlCol="1" anchor="b">
            <a:noAutofit/>
          </a:bodyPr>
          <a:lstStyle>
            <a:lvl1pPr algn="r" rtl="1">
              <a:lnSpc>
                <a:spcPct val="90000"/>
              </a:lnSpc>
              <a:defRPr sz="4000" b="0"/>
            </a:lvl1pPr>
          </a:lstStyle>
          <a:p>
            <a:pPr rtl="1"/>
            <a:r>
              <a:rPr lang="he-IL" noProof="0"/>
              <a:t>לחץ כדי לערוך סגנון כותרת של תבנית בסיס</a:t>
            </a:r>
            <a:endParaRPr lang="he-IL" noProof="0" dirty="0"/>
          </a:p>
        </p:txBody>
      </p:sp>
      <p:sp>
        <p:nvSpPr>
          <p:cNvPr id="3" name="מציין מיקום של תמונה 2"/>
          <p:cNvSpPr>
            <a:spLocks noGrp="1" noChangeAspect="1"/>
          </p:cNvSpPr>
          <p:nvPr>
            <p:ph type="pic" idx="1"/>
          </p:nvPr>
        </p:nvSpPr>
        <p:spPr>
          <a:xfrm flipH="1">
            <a:off x="679704" y="1069847"/>
            <a:ext cx="6099048" cy="4800600"/>
          </a:xfrm>
        </p:spPr>
        <p:txBody>
          <a:bodyPr lIns="274320" tIns="182880" rtlCol="1" anchor="t">
            <a:normAutofit/>
          </a:bodyPr>
          <a:lstStyle>
            <a:lvl1pPr marL="0" indent="0" algn="r" rtl="1">
              <a:buNone/>
              <a:defRPr sz="2800"/>
            </a:lvl1pPr>
            <a:lvl2pPr marL="457200" indent="0" algn="r" rtl="1">
              <a:buNone/>
              <a:defRPr sz="2800"/>
            </a:lvl2pPr>
            <a:lvl3pPr marL="914400" indent="0" algn="r" rtl="1">
              <a:buNone/>
              <a:defRPr sz="2400"/>
            </a:lvl3pPr>
            <a:lvl4pPr marL="1371600" indent="0" algn="r" rtl="1">
              <a:buNone/>
              <a:defRPr sz="2000"/>
            </a:lvl4pPr>
            <a:lvl5pPr marL="1828800" indent="0" algn="r" rtl="1">
              <a:buNone/>
              <a:defRPr sz="2000"/>
            </a:lvl5pPr>
            <a:lvl6pPr marL="2286000" indent="0" algn="r" rtl="1">
              <a:buNone/>
              <a:defRPr sz="2000"/>
            </a:lvl6pPr>
            <a:lvl7pPr marL="2743200" indent="0" algn="r" rtl="1">
              <a:buNone/>
              <a:defRPr sz="2000"/>
            </a:lvl7pPr>
            <a:lvl8pPr marL="3200400" indent="0" algn="r" rtl="1">
              <a:buNone/>
              <a:defRPr sz="2000"/>
            </a:lvl8pPr>
            <a:lvl9pPr marL="3657600" indent="0" algn="r" rtl="1">
              <a:buNone/>
              <a:defRPr sz="2000"/>
            </a:lvl9pPr>
          </a:lstStyle>
          <a:p>
            <a:pPr rtl="1"/>
            <a:r>
              <a:rPr lang="he-IL" noProof="0"/>
              <a:t>לחץ על הסמל כדי להוסיף תמונה</a:t>
            </a:r>
            <a:endParaRPr lang="he-IL" noProof="0" dirty="0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 flipH="1">
            <a:off x="7117080" y="2834640"/>
            <a:ext cx="3931920" cy="2880360"/>
          </a:xfrm>
        </p:spPr>
        <p:txBody>
          <a:bodyPr rtlCol="1">
            <a:normAutofit/>
          </a:bodyPr>
          <a:lstStyle>
            <a:lvl1pPr marL="0" indent="0" algn="r" rtl="1">
              <a:lnSpc>
                <a:spcPct val="100000"/>
              </a:lnSpc>
              <a:spcBef>
                <a:spcPts val="1000"/>
              </a:spcBef>
              <a:buNone/>
              <a:defRPr sz="1700"/>
            </a:lvl1pPr>
            <a:lvl2pPr marL="457200" indent="0" algn="r" rtl="1">
              <a:buNone/>
              <a:defRPr sz="1200"/>
            </a:lvl2pPr>
            <a:lvl3pPr marL="914400" indent="0" algn="r" rtl="1">
              <a:buNone/>
              <a:defRPr sz="1000"/>
            </a:lvl3pPr>
            <a:lvl4pPr marL="1371600" indent="0" algn="r" rtl="1">
              <a:buNone/>
              <a:defRPr sz="900"/>
            </a:lvl4pPr>
            <a:lvl5pPr marL="1828800" indent="0" algn="r" rtl="1">
              <a:buNone/>
              <a:defRPr sz="900"/>
            </a:lvl5pPr>
            <a:lvl6pPr marL="2286000" indent="0" algn="r" rtl="1">
              <a:buNone/>
              <a:defRPr sz="900"/>
            </a:lvl6pPr>
            <a:lvl7pPr marL="2743200" indent="0" algn="r" rtl="1">
              <a:buNone/>
              <a:defRPr sz="900"/>
            </a:lvl7pPr>
            <a:lvl8pPr marL="3200400" indent="0" algn="r" rtl="1">
              <a:buNone/>
              <a:defRPr sz="900"/>
            </a:lvl8pPr>
            <a:lvl9pPr marL="3657600" indent="0" algn="r" rtl="1">
              <a:buNone/>
              <a:defRPr sz="900"/>
            </a:lvl9pPr>
          </a:lstStyle>
          <a:p>
            <a:pPr lvl="0" rtl="1"/>
            <a:r>
              <a:rPr lang="he-IL" noProof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>
          <a:xfrm flipH="1">
            <a:off x="8719930" y="6223828"/>
            <a:ext cx="2329074" cy="365125"/>
          </a:xfrm>
        </p:spPr>
        <p:txBody>
          <a:bodyPr rtlCol="1"/>
          <a:lstStyle>
            <a:lvl1pPr algn="r" rtl="1">
              <a:defRPr/>
            </a:lvl1pPr>
          </a:lstStyle>
          <a:p>
            <a:pPr rtl="1"/>
            <a:fld id="{62D54E7D-5580-4E5E-A546-3362F572CDAA}" type="datetime1">
              <a:rPr lang="he-IL" noProof="0" smtClean="0"/>
              <a:t>א'/סיון/תשפ"ב</a:t>
            </a:fld>
            <a:endParaRPr lang="he-IL" noProof="0" dirty="0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>
          <a:xfrm flipH="1">
            <a:off x="3525078" y="6223828"/>
            <a:ext cx="4717774" cy="365125"/>
          </a:xfrm>
        </p:spPr>
        <p:txBody>
          <a:bodyPr rtlCol="1"/>
          <a:lstStyle>
            <a:lvl1pPr algn="ctr" rtl="1">
              <a:defRPr/>
            </a:lvl1pPr>
          </a:lstStyle>
          <a:p>
            <a:r>
              <a:rPr lang="he-IL"/>
              <a:t>
              </a:t>
            </a:r>
            <a:endParaRPr lang="he-IL" dirty="0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>
          <a:xfrm flipH="1">
            <a:off x="1156253" y="6223828"/>
            <a:ext cx="1706217" cy="365125"/>
          </a:xfrm>
        </p:spPr>
        <p:txBody>
          <a:bodyPr rtlCol="1"/>
          <a:lstStyle>
            <a:lvl1pPr algn="l" rtl="1">
              <a:defRPr/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74084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מלבן 6"/>
          <p:cNvSpPr>
            <a:spLocks noChangeAspect="1"/>
          </p:cNvSpPr>
          <p:nvPr/>
        </p:nvSpPr>
        <p:spPr>
          <a:xfrm flipH="1">
            <a:off x="23622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 flipH="1">
            <a:off x="1173480" y="609600"/>
            <a:ext cx="9875520" cy="135636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pPr rtl="1"/>
            <a:r>
              <a:rPr lang="he-IL" noProof="0" dirty="0"/>
              <a:t>לחץ כדי לערוך סגנון כותרת של תבנית בסיס</a:t>
            </a:r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 flipH="1">
            <a:off x="1176129" y="2057400"/>
            <a:ext cx="9872871" cy="4038600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 rtl="1"/>
            <a:r>
              <a:rPr lang="he-IL" noProof="0" dirty="0"/>
              <a:t>ערוך סגנונות טקסט של תבנית בסיס</a:t>
            </a:r>
          </a:p>
          <a:p>
            <a:pPr lvl="1" rtl="1"/>
            <a:r>
              <a:rPr lang="he-IL" noProof="0" dirty="0"/>
              <a:t>רמה שניה</a:t>
            </a:r>
          </a:p>
          <a:p>
            <a:pPr lvl="2" rtl="1"/>
            <a:r>
              <a:rPr lang="he-IL" noProof="0" dirty="0"/>
              <a:t>רמה שלישית</a:t>
            </a:r>
          </a:p>
          <a:p>
            <a:pPr lvl="3" rtl="1"/>
            <a:r>
              <a:rPr lang="he-IL" noProof="0" dirty="0"/>
              <a:t>רמה רביעית</a:t>
            </a:r>
          </a:p>
          <a:p>
            <a:pPr lvl="4" rtl="1"/>
            <a:r>
              <a:rPr lang="he-IL" noProof="0" dirty="0"/>
              <a:t>רמה חמישית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 flipH="1">
            <a:off x="8719930" y="6223828"/>
            <a:ext cx="2329074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 rtl="1">
              <a:defRPr sz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CE65F245-D7AA-46A9-8A12-6C33292078B6}" type="datetime1">
              <a:rPr lang="he-IL" smtClean="0"/>
              <a:t>א'/סיון/תשפ"ב</a:t>
            </a:fld>
            <a:endParaRPr lang="he-IL" dirty="0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 flipH="1">
            <a:off x="3525078" y="6223828"/>
            <a:ext cx="4717774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 rtl="1">
              <a:defRPr sz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/>
              <a:t>
              </a:t>
            </a:r>
            <a:endParaRPr lang="he-IL" dirty="0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 flipH="1">
            <a:off x="1156253" y="6223828"/>
            <a:ext cx="1706217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 rtl="1">
              <a:defRPr sz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6D22F896-40B5-4ADD-8801-0D06FADFA095}" type="slidenum">
              <a:rPr lang="he-IL" smtClean="0"/>
              <a:pPr/>
              <a:t>‹#›</a:t>
            </a:fld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7022588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7" r:id="rId1"/>
    <p:sldLayoutId id="2147483878" r:id="rId2"/>
    <p:sldLayoutId id="2147483879" r:id="rId3"/>
    <p:sldLayoutId id="2147483880" r:id="rId4"/>
    <p:sldLayoutId id="2147483881" r:id="rId5"/>
    <p:sldLayoutId id="2147483882" r:id="rId6"/>
    <p:sldLayoutId id="2147483883" r:id="rId7"/>
    <p:sldLayoutId id="2147483884" r:id="rId8"/>
    <p:sldLayoutId id="2147483885" r:id="rId9"/>
    <p:sldLayoutId id="2147483886" r:id="rId10"/>
    <p:sldLayoutId id="2147483887" r:id="rId11"/>
  </p:sldLayoutIdLst>
  <p:hf sldNum="0" hdr="0" ftr="0" dt="0"/>
  <p:txStyles>
    <p:titleStyle>
      <a:lvl1pPr algn="r" defTabSz="914400" rtl="1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28600" indent="-182880" algn="r" defTabSz="914400" rtl="1" eaLnBrk="1" latinLnBrk="0" hangingPunct="1">
        <a:lnSpc>
          <a:spcPct val="90000"/>
        </a:lnSpc>
        <a:spcBef>
          <a:spcPts val="1400"/>
        </a:spcBef>
        <a:buClr>
          <a:schemeClr val="accent1"/>
        </a:buClr>
        <a:buSzPct val="80000"/>
        <a:buFont typeface="Corbel" pitchFamily="34" charset="0"/>
        <a:buChar char="•"/>
        <a:defRPr sz="22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45720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73152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00584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280160" indent="-18288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6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9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22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2500000" indent="-228600" algn="r" defTabSz="914400" rtl="1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1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.JP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תמונה 6">
            <a:extLst>
              <a:ext uri="{FF2B5EF4-FFF2-40B4-BE49-F238E27FC236}">
                <a16:creationId xmlns:a16="http://schemas.microsoft.com/office/drawing/2014/main" id="{CD9EF39B-AB41-49AB-8163-8B5FD7D2832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9641" b="15359"/>
          <a:stretch/>
        </p:blipFill>
        <p:spPr>
          <a:xfrm flipH="1">
            <a:off x="-2540" y="10"/>
            <a:ext cx="12192000" cy="6857990"/>
          </a:xfrm>
          <a:prstGeom prst="rect">
            <a:avLst/>
          </a:prstGeom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050E78D6-F072-48E7-8270-20EFBDD26F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09980" y="882376"/>
            <a:ext cx="9966960" cy="2926080"/>
          </a:xfrm>
        </p:spPr>
        <p:txBody>
          <a:bodyPr rtlCol="1">
            <a:normAutofit/>
          </a:bodyPr>
          <a:lstStyle/>
          <a:p>
            <a:pPr rtl="1"/>
            <a:r>
              <a:rPr lang="he-IL" cap="none" dirty="0">
                <a:solidFill>
                  <a:schemeClr val="bg1"/>
                </a:solidFill>
              </a:rPr>
              <a:t>בנייה מחנאית</a:t>
            </a:r>
            <a:r>
              <a:rPr lang="he-IL" cap="none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– כשיאו של התהליך החינוכי</a:t>
            </a:r>
          </a:p>
        </p:txBody>
      </p:sp>
      <p:sp>
        <p:nvSpPr>
          <p:cNvPr id="3" name="כותרת משנה 2">
            <a:extLst>
              <a:ext uri="{FF2B5EF4-FFF2-40B4-BE49-F238E27FC236}">
                <a16:creationId xmlns:a16="http://schemas.microsoft.com/office/drawing/2014/main" id="{3FC7BD98-5486-489C-BAA0-A69CEFF691B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9530" y="3869634"/>
            <a:ext cx="8767860" cy="1388165"/>
          </a:xfrm>
        </p:spPr>
        <p:txBody>
          <a:bodyPr rtlCol="1">
            <a:normAutofit/>
          </a:bodyPr>
          <a:lstStyle/>
          <a:p>
            <a:pPr rtl="1"/>
            <a:br>
              <a:rPr lang="he-I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he-IL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איך אנו מפיקים את המירב מהתהליך </a:t>
            </a:r>
            <a:r>
              <a:rPr lang="he-IL" sz="40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?</a:t>
            </a:r>
          </a:p>
          <a:p>
            <a:pPr rtl="1"/>
            <a:endParaRPr lang="he-IL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40504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6224993" y="674095"/>
            <a:ext cx="5199926" cy="1443269"/>
          </a:xfrm>
        </p:spPr>
        <p:txBody>
          <a:bodyPr rtlCol="1">
            <a:normAutofit/>
          </a:bodyPr>
          <a:lstStyle/>
          <a:p>
            <a:pPr algn="r" rtl="1"/>
            <a:r>
              <a:rPr lang="he-IL" sz="4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שלושת שלבי העבודה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199" b="17171"/>
          <a:stretch/>
        </p:blipFill>
        <p:spPr>
          <a:xfrm flipH="1">
            <a:off x="335280" y="375920"/>
            <a:ext cx="5087122" cy="6116320"/>
          </a:xfrm>
          <a:prstGeom prst="rect">
            <a:avLst/>
          </a:prstGeom>
        </p:spPr>
      </p:pic>
      <p:graphicFrame>
        <p:nvGraphicFramePr>
          <p:cNvPr id="5" name="מציין מיקום תוכן 2" descr="תבליטי סמלים">
            <a:extLst>
              <a:ext uri="{FF2B5EF4-FFF2-40B4-BE49-F238E27FC236}">
                <a16:creationId xmlns:a16="http://schemas.microsoft.com/office/drawing/2014/main" id="{8453D1B9-6A3D-441D-888D-C1BEB727AD58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454733689"/>
              </p:ext>
            </p:extLst>
          </p:nvPr>
        </p:nvGraphicFramePr>
        <p:xfrm>
          <a:off x="5679440" y="2001520"/>
          <a:ext cx="6106160" cy="4094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928474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Graphic spid="5" grpId="0">
        <p:bldAsOne/>
      </p:bldGraphic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9469" y="316346"/>
            <a:ext cx="6693061" cy="1356360"/>
          </a:xfrm>
        </p:spPr>
        <p:txBody>
          <a:bodyPr rtlCol="1">
            <a:normAutofit/>
          </a:bodyPr>
          <a:lstStyle/>
          <a:p>
            <a:pPr rtl="1"/>
            <a:r>
              <a:rPr lang="he-IL" dirty="0"/>
              <a:t>תהליך מקדים</a:t>
            </a:r>
            <a:r>
              <a:rPr lang="he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</p:txBody>
      </p:sp>
      <p:pic>
        <p:nvPicPr>
          <p:cNvPr id="5" name="תמונה 4">
            <a:extLst>
              <a:ext uri="{FF2B5EF4-FFF2-40B4-BE49-F238E27FC236}">
                <a16:creationId xmlns:a16="http://schemas.microsoft.com/office/drawing/2014/main" id="{E4D3CE1D-3DAE-4798-AD0B-2A9034A192C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919" r="33917" b="-1"/>
          <a:stretch/>
        </p:blipFill>
        <p:spPr>
          <a:xfrm flipH="1">
            <a:off x="223336" y="243840"/>
            <a:ext cx="3646837" cy="6377939"/>
          </a:xfrm>
          <a:prstGeom prst="rect">
            <a:avLst/>
          </a:prstGeom>
        </p:spPr>
      </p:pic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D1E5D17-FD03-DFF9-DE42-3643878B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81666" y="1449763"/>
            <a:ext cx="6693061" cy="4038600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e-IL" b="1" dirty="0"/>
              <a:t>צוות מוביל</a:t>
            </a:r>
          </a:p>
          <a:p>
            <a:r>
              <a:rPr lang="he-IL" dirty="0"/>
              <a:t>הגדרת מטרות ויעדים, בניית צוות מגובש, הכשרה רוחבית ואנכית, ליווי ראשי הצוותים הצעירים</a:t>
            </a:r>
          </a:p>
          <a:p>
            <a:pPr marL="45720" indent="0">
              <a:buNone/>
            </a:pPr>
            <a:r>
              <a:rPr lang="he-IL" b="1" dirty="0"/>
              <a:t>בחינת יכולות </a:t>
            </a:r>
          </a:p>
          <a:p>
            <a:r>
              <a:rPr lang="he-IL" dirty="0"/>
              <a:t>מהו הציוד הנדרש למבנה ולבנייה, מיומנויות הצוות, רמת נכונות וכו'</a:t>
            </a:r>
          </a:p>
          <a:p>
            <a:pPr marL="45720" indent="0">
              <a:buNone/>
            </a:pPr>
            <a:r>
              <a:rPr lang="he-IL" b="1" dirty="0"/>
              <a:t>הכנות בשבט</a:t>
            </a:r>
          </a:p>
          <a:p>
            <a:r>
              <a:rPr lang="he-IL" dirty="0"/>
              <a:t>מיון סנדות, כתיבת תוכנית עבודה, תחקיר מקדים.</a:t>
            </a:r>
          </a:p>
          <a:p>
            <a:pPr marL="45720" indent="0">
              <a:buNone/>
            </a:pPr>
            <a:endParaRPr lang="he-IL" dirty="0"/>
          </a:p>
          <a:p>
            <a:pPr marL="45720" indent="0">
              <a:buNone/>
            </a:pPr>
            <a:endParaRPr lang="he-IL" dirty="0"/>
          </a:p>
          <a:p>
            <a:endParaRPr lang="he-IL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C8E55093-45E5-910D-9B4B-B9EAC1096D49}"/>
              </a:ext>
            </a:extLst>
          </p:cNvPr>
          <p:cNvSpPr txBox="1">
            <a:spLocks/>
          </p:cNvSpPr>
          <p:nvPr/>
        </p:nvSpPr>
        <p:spPr>
          <a:xfrm>
            <a:off x="4975297" y="5265419"/>
            <a:ext cx="6693061" cy="135636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3600" dirty="0">
                <a:solidFill>
                  <a:schemeClr val="accent1">
                    <a:lumMod val="50000"/>
                  </a:schemeClr>
                </a:solidFill>
              </a:rPr>
              <a:t>מהו תהליך מקדים</a:t>
            </a:r>
            <a:r>
              <a:rPr lang="he" sz="3600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he-IL" sz="3600" dirty="0">
                <a:solidFill>
                  <a:schemeClr val="accent1">
                    <a:lumMod val="50000"/>
                  </a:schemeClr>
                </a:solidFill>
              </a:rPr>
              <a:t>מוצלח?</a:t>
            </a:r>
            <a:endParaRPr lang="he" sz="3600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476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BB4B6193-F9F1-4C54-838F-77350B9FC5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 flipH="1">
            <a:off x="3613269" y="46280"/>
            <a:ext cx="5199926" cy="1443269"/>
          </a:xfrm>
        </p:spPr>
        <p:txBody>
          <a:bodyPr rtlCol="1">
            <a:normAutofit/>
          </a:bodyPr>
          <a:lstStyle/>
          <a:p>
            <a:pPr algn="r" rtl="1"/>
            <a:r>
              <a:rPr lang="he-IL" sz="5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ביצוע</a:t>
            </a:r>
          </a:p>
        </p:txBody>
      </p:sp>
      <p:pic>
        <p:nvPicPr>
          <p:cNvPr id="7" name="תמונה 6">
            <a:extLst>
              <a:ext uri="{FF2B5EF4-FFF2-40B4-BE49-F238E27FC236}">
                <a16:creationId xmlns:a16="http://schemas.microsoft.com/office/drawing/2014/main" id="{5B1885B6-720E-4434-8EED-676D134293D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 rot="16200000" flipH="1">
            <a:off x="-1158345" y="1633538"/>
            <a:ext cx="6383866" cy="3590924"/>
          </a:xfrm>
          <a:prstGeom prst="rect">
            <a:avLst/>
          </a:prstGeom>
        </p:spPr>
      </p:pic>
      <p:sp>
        <p:nvSpPr>
          <p:cNvPr id="4" name="מציין מיקום תוכן 3">
            <a:extLst>
              <a:ext uri="{FF2B5EF4-FFF2-40B4-BE49-F238E27FC236}">
                <a16:creationId xmlns:a16="http://schemas.microsoft.com/office/drawing/2014/main" id="{7389C802-9D5D-6EB8-914D-D83BBD79A49F}"/>
              </a:ext>
            </a:extLst>
          </p:cNvPr>
          <p:cNvSpPr>
            <a:spLocks noGrp="1"/>
          </p:cNvSpPr>
          <p:nvPr>
            <p:ph idx="1"/>
          </p:nvPr>
        </p:nvSpPr>
        <p:spPr>
          <a:xfrm flipH="1">
            <a:off x="1276797" y="1478559"/>
            <a:ext cx="9872871" cy="4038600"/>
          </a:xfrm>
        </p:spPr>
        <p:txBody>
          <a:bodyPr>
            <a:normAutofit/>
          </a:bodyPr>
          <a:lstStyle/>
          <a:p>
            <a:r>
              <a:rPr lang="he-IL" sz="2400" dirty="0"/>
              <a:t>סדר בשטח העבודה</a:t>
            </a:r>
          </a:p>
          <a:p>
            <a:r>
              <a:rPr lang="he-IL" sz="2400" dirty="0"/>
              <a:t>חלוקת משאבים </a:t>
            </a:r>
          </a:p>
          <a:p>
            <a:r>
              <a:rPr lang="he-IL" sz="2400" dirty="0"/>
              <a:t>פיזור משימות</a:t>
            </a:r>
          </a:p>
          <a:p>
            <a:r>
              <a:rPr lang="he-IL" sz="2400" dirty="0"/>
              <a:t>התאמה לשטח</a:t>
            </a:r>
          </a:p>
          <a:p>
            <a:r>
              <a:rPr lang="he-IL" sz="2400" dirty="0"/>
              <a:t>הקפדה על נהלי בטיחות ועבודה</a:t>
            </a:r>
          </a:p>
          <a:p>
            <a:r>
              <a:rPr lang="he-IL" sz="2400" dirty="0"/>
              <a:t>ניהול הצוות</a:t>
            </a:r>
          </a:p>
          <a:p>
            <a:r>
              <a:rPr lang="he-IL" sz="2400" dirty="0"/>
              <a:t>התמודדות עם הבלתי צפוי</a:t>
            </a:r>
          </a:p>
        </p:txBody>
      </p:sp>
      <p:sp>
        <p:nvSpPr>
          <p:cNvPr id="5" name="כותרת 1">
            <a:extLst>
              <a:ext uri="{FF2B5EF4-FFF2-40B4-BE49-F238E27FC236}">
                <a16:creationId xmlns:a16="http://schemas.microsoft.com/office/drawing/2014/main" id="{F9B8BD3E-E2CD-31C4-F165-C9F0DE663B06}"/>
              </a:ext>
            </a:extLst>
          </p:cNvPr>
          <p:cNvSpPr txBox="1">
            <a:spLocks/>
          </p:cNvSpPr>
          <p:nvPr/>
        </p:nvSpPr>
        <p:spPr>
          <a:xfrm flipH="1">
            <a:off x="3456806" y="5007918"/>
            <a:ext cx="6406217" cy="1443269"/>
          </a:xfrm>
          <a:prstGeom prst="rect">
            <a:avLst/>
          </a:prstGeom>
        </p:spPr>
        <p:txBody>
          <a:bodyPr vert="horz" lIns="91440" tIns="45720" rIns="91440" bIns="45720" rtlCol="1" anchor="ctr">
            <a:normAutofit lnSpcReduction="10000"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accent1">
                    <a:lumMod val="50000"/>
                  </a:schemeClr>
                </a:solidFill>
              </a:rPr>
              <a:t>מהו ביצוע מוצלח?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endParaRPr lang="he-IL" sz="3600" dirty="0">
              <a:solidFill>
                <a:schemeClr val="accent1">
                  <a:lumMod val="50000"/>
                </a:schemeClr>
              </a:solidFill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he-IL" sz="3600" dirty="0">
                <a:solidFill>
                  <a:schemeClr val="accent1">
                    <a:lumMod val="50000"/>
                  </a:schemeClr>
                </a:solidFill>
              </a:rPr>
              <a:t>כיצד נמדוד אותו?</a:t>
            </a:r>
          </a:p>
        </p:txBody>
      </p:sp>
    </p:spTree>
    <p:extLst>
      <p:ext uri="{BB962C8B-B14F-4D97-AF65-F5344CB8AC3E}">
        <p14:creationId xmlns:p14="http://schemas.microsoft.com/office/powerpoint/2010/main" val="42181773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7254" y="822960"/>
            <a:ext cx="5199926" cy="1443269"/>
          </a:xfrm>
        </p:spPr>
        <p:txBody>
          <a:bodyPr rtlCol="1">
            <a:normAutofit/>
          </a:bodyPr>
          <a:lstStyle/>
          <a:p>
            <a:pPr rtl="1"/>
            <a:r>
              <a:rPr lang="he-IL" sz="4800" dirty="0"/>
              <a:t>הצלחה</a:t>
            </a:r>
            <a:endParaRPr lang="he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D1E5D17-FD03-DFF9-DE42-3643878B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3002" y="2266229"/>
            <a:ext cx="5084178" cy="3829771"/>
          </a:xfrm>
        </p:spPr>
        <p:txBody>
          <a:bodyPr>
            <a:normAutofit/>
          </a:bodyPr>
          <a:lstStyle/>
          <a:p>
            <a:pPr marL="45720" indent="0">
              <a:buNone/>
            </a:pPr>
            <a:r>
              <a:rPr lang="he-IL" sz="2000" b="1" dirty="0"/>
              <a:t>חווית ראש הצוות</a:t>
            </a:r>
          </a:p>
          <a:p>
            <a:r>
              <a:rPr lang="he-IL" sz="2000" dirty="0"/>
              <a:t>האם עמד ביעדים ומטרות שהציב לעצמו?</a:t>
            </a:r>
          </a:p>
          <a:p>
            <a:r>
              <a:rPr lang="he-IL" sz="2000" dirty="0"/>
              <a:t>איך הייתה החוויה מול הצוות אותו ניהל?</a:t>
            </a:r>
          </a:p>
          <a:p>
            <a:r>
              <a:rPr lang="he-IL" sz="2000" dirty="0"/>
              <a:t>מה למד מהתהליך?</a:t>
            </a:r>
          </a:p>
          <a:p>
            <a:r>
              <a:rPr lang="he-IL" sz="4000" dirty="0"/>
              <a:t>האם חש חווית הצלחה ?????</a:t>
            </a:r>
          </a:p>
          <a:p>
            <a:pPr marL="45720" indent="0">
              <a:buNone/>
            </a:pPr>
            <a:endParaRPr lang="he-IL" sz="1800" dirty="0"/>
          </a:p>
          <a:p>
            <a:pPr marL="45720" indent="0">
              <a:buNone/>
            </a:pPr>
            <a:endParaRPr lang="he-IL" sz="1800" dirty="0"/>
          </a:p>
          <a:p>
            <a:endParaRPr lang="he-IL" sz="1800" dirty="0"/>
          </a:p>
        </p:txBody>
      </p:sp>
      <p:pic>
        <p:nvPicPr>
          <p:cNvPr id="4" name="תמונה 3">
            <a:extLst>
              <a:ext uri="{FF2B5EF4-FFF2-40B4-BE49-F238E27FC236}">
                <a16:creationId xmlns:a16="http://schemas.microsoft.com/office/drawing/2014/main" id="{6E791639-CA69-D47A-C1D5-599DFFA8F71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61" r="31883" b="-1"/>
          <a:stretch/>
        </p:blipFill>
        <p:spPr>
          <a:xfrm>
            <a:off x="6342927" y="822960"/>
            <a:ext cx="5473404" cy="5187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632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נכונים תמיד: תנועת הצופים יצאה למחנות הקיץ המסורתיים">
            <a:extLst>
              <a:ext uri="{FF2B5EF4-FFF2-40B4-BE49-F238E27FC236}">
                <a16:creationId xmlns:a16="http://schemas.microsoft.com/office/drawing/2014/main" id="{529AB552-6A05-4888-E6A1-F070A54F64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082" y="392874"/>
            <a:ext cx="5788231" cy="5788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כותרת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22523" y="642823"/>
            <a:ext cx="5199926" cy="1443269"/>
          </a:xfrm>
        </p:spPr>
        <p:txBody>
          <a:bodyPr rtlCol="1">
            <a:normAutofit/>
          </a:bodyPr>
          <a:lstStyle/>
          <a:p>
            <a:pPr rtl="1"/>
            <a:r>
              <a:rPr lang="he-IL" sz="4800" dirty="0"/>
              <a:t>כשלון- האמנם? </a:t>
            </a:r>
            <a:endParaRPr lang="he" sz="48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D1E5D17-FD03-DFF9-DE42-3643878B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38271" y="2086092"/>
            <a:ext cx="5084178" cy="3549570"/>
          </a:xfrm>
        </p:spPr>
        <p:txBody>
          <a:bodyPr>
            <a:normAutofit/>
          </a:bodyPr>
          <a:lstStyle/>
          <a:p>
            <a:r>
              <a:rPr lang="he-IL" sz="2000" dirty="0"/>
              <a:t>מה גורם </a:t>
            </a:r>
            <a:r>
              <a:rPr lang="he-IL" sz="2000" dirty="0" err="1"/>
              <a:t>לשכב"גיסטים.ות</a:t>
            </a:r>
            <a:r>
              <a:rPr lang="he-IL" sz="2000" dirty="0"/>
              <a:t> לחוש כישלון?</a:t>
            </a:r>
          </a:p>
          <a:p>
            <a:r>
              <a:rPr lang="he-IL" sz="2000" dirty="0"/>
              <a:t>מה אפשר להפיק מהתחושה הזאת?</a:t>
            </a:r>
          </a:p>
          <a:p>
            <a:r>
              <a:rPr lang="he-IL" sz="2000" dirty="0"/>
              <a:t>איך אפשר לעזור להתמודד עם תחושת כשלון (או למנוע אותה)- כבר עכשיו ובמהלך המחנה?</a:t>
            </a:r>
          </a:p>
          <a:p>
            <a:r>
              <a:rPr lang="he-IL" sz="2000" dirty="0"/>
              <a:t>מה קורה ביום שאחרי? (בחזרה לשבט / בהיערכות למפעל הבא / למחנה הבא)? </a:t>
            </a:r>
          </a:p>
          <a:p>
            <a:pPr marL="45720" indent="0">
              <a:buNone/>
            </a:pPr>
            <a:endParaRPr lang="he-IL" sz="1800" dirty="0"/>
          </a:p>
          <a:p>
            <a:pPr marL="45720" indent="0">
              <a:buNone/>
            </a:pPr>
            <a:endParaRPr lang="he-IL" sz="1800" dirty="0"/>
          </a:p>
          <a:p>
            <a:endParaRPr lang="he-IL" sz="1800" dirty="0"/>
          </a:p>
        </p:txBody>
      </p:sp>
      <p:sp>
        <p:nvSpPr>
          <p:cNvPr id="7" name="כותרת 1">
            <a:extLst>
              <a:ext uri="{FF2B5EF4-FFF2-40B4-BE49-F238E27FC236}">
                <a16:creationId xmlns:a16="http://schemas.microsoft.com/office/drawing/2014/main" id="{784E45C3-EB54-6F89-D996-C50B4823BFF4}"/>
              </a:ext>
            </a:extLst>
          </p:cNvPr>
          <p:cNvSpPr txBox="1">
            <a:spLocks/>
          </p:cNvSpPr>
          <p:nvPr/>
        </p:nvSpPr>
        <p:spPr>
          <a:xfrm>
            <a:off x="926275" y="6038011"/>
            <a:ext cx="4393394" cy="427115"/>
          </a:xfrm>
          <a:prstGeom prst="rect">
            <a:avLst/>
          </a:prstGeom>
        </p:spPr>
        <p:txBody>
          <a:bodyPr vert="horz" lIns="91440" tIns="45720" rIns="91440" bIns="45720" rtlCol="1" anchor="ctr">
            <a:noAutofit/>
          </a:bodyPr>
          <a:lstStyle>
            <a:lvl1pPr algn="r" defTabSz="914400" rtl="1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r>
              <a:rPr lang="he-IL" sz="1600" dirty="0"/>
              <a:t>למען הסר ספק- לא מדובר בתמונת כשלון </a:t>
            </a:r>
            <a:r>
              <a:rPr lang="he-IL" sz="1600" dirty="0">
                <a:sym typeface="Wingdings" panose="05000000000000000000" pitchFamily="2" charset="2"/>
              </a:rPr>
              <a:t></a:t>
            </a:r>
            <a:endParaRPr lang="he" sz="1600" dirty="0"/>
          </a:p>
        </p:txBody>
      </p:sp>
    </p:spTree>
    <p:extLst>
      <p:ext uri="{BB962C8B-B14F-4D97-AF65-F5344CB8AC3E}">
        <p14:creationId xmlns:p14="http://schemas.microsoft.com/office/powerpoint/2010/main" val="10399907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>
            <a:extLst>
              <a:ext uri="{FF2B5EF4-FFF2-40B4-BE49-F238E27FC236}">
                <a16:creationId xmlns:a16="http://schemas.microsoft.com/office/drawing/2014/main" id="{D37888E1-1C83-45CD-94C1-01CE6D18A7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5194" y="110387"/>
            <a:ext cx="11363634" cy="1443269"/>
          </a:xfrm>
        </p:spPr>
        <p:txBody>
          <a:bodyPr rtlCol="1">
            <a:normAutofit/>
          </a:bodyPr>
          <a:lstStyle/>
          <a:p>
            <a:pPr rtl="1"/>
            <a:r>
              <a:rPr lang="he-IL" sz="4000" dirty="0"/>
              <a:t>ועכשיו "נתרגם" גם עבור השכבות הצעירות יותר</a:t>
            </a:r>
            <a:endParaRPr lang="he" sz="4000" dirty="0"/>
          </a:p>
        </p:txBody>
      </p:sp>
      <p:sp>
        <p:nvSpPr>
          <p:cNvPr id="6" name="מציין מיקום תוכן 5">
            <a:extLst>
              <a:ext uri="{FF2B5EF4-FFF2-40B4-BE49-F238E27FC236}">
                <a16:creationId xmlns:a16="http://schemas.microsoft.com/office/drawing/2014/main" id="{3D1E5D17-FD03-DFF9-DE42-3643878B487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0964" y="1835313"/>
            <a:ext cx="6238271" cy="3549570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he-IL" sz="2000" dirty="0"/>
              <a:t>מתוך הדברים שדנו בהם- איזה דברים חשוב לחדד עד רמת המדריך/ה לקראת הבנייה הצופית במחנה?</a:t>
            </a:r>
          </a:p>
          <a:p>
            <a:pPr>
              <a:lnSpc>
                <a:spcPct val="150000"/>
              </a:lnSpc>
            </a:pPr>
            <a:r>
              <a:rPr lang="he-IL" sz="2000" dirty="0"/>
              <a:t>איך נוכל להבטיח שאכן הבנייה המחנאית מהווה את שיאו של התהליך החינוכי (ולא סובבת רק סביב תחרות, למשל)?</a:t>
            </a:r>
            <a:r>
              <a:rPr lang="en-US" sz="2000" dirty="0"/>
              <a:t> </a:t>
            </a:r>
            <a:endParaRPr lang="he-IL" sz="2000" dirty="0"/>
          </a:p>
          <a:p>
            <a:pPr>
              <a:lnSpc>
                <a:spcPct val="150000"/>
              </a:lnSpc>
            </a:pPr>
            <a:r>
              <a:rPr lang="he-IL" sz="2000" dirty="0"/>
              <a:t>טיפים של אלופים/</a:t>
            </a:r>
            <a:r>
              <a:rPr lang="he-IL" sz="2000" dirty="0" err="1"/>
              <a:t>ות</a:t>
            </a:r>
            <a:r>
              <a:rPr lang="he-IL" sz="2000" dirty="0"/>
              <a:t> לעיסוק בתחום הבנייה במחנה הקיץ (רגע לפני </a:t>
            </a:r>
            <a:r>
              <a:rPr lang="he-IL" sz="2000" dirty="0" err="1"/>
              <a:t>שיוצאים.ות</a:t>
            </a:r>
            <a:r>
              <a:rPr lang="he-IL" sz="2000" dirty="0"/>
              <a:t> ובמחנה עצמו)</a:t>
            </a:r>
            <a:r>
              <a:rPr lang="en-US" sz="2000" dirty="0"/>
              <a:t> </a:t>
            </a:r>
            <a:endParaRPr lang="he-IL" sz="2000" dirty="0"/>
          </a:p>
          <a:p>
            <a:pPr>
              <a:lnSpc>
                <a:spcPct val="150000"/>
              </a:lnSpc>
            </a:pPr>
            <a:endParaRPr lang="he-IL" sz="2000" dirty="0"/>
          </a:p>
          <a:p>
            <a:pPr marL="45720" indent="0">
              <a:lnSpc>
                <a:spcPct val="150000"/>
              </a:lnSpc>
              <a:buNone/>
            </a:pPr>
            <a:endParaRPr lang="he-IL" sz="1800" dirty="0"/>
          </a:p>
          <a:p>
            <a:pPr marL="45720" indent="0">
              <a:lnSpc>
                <a:spcPct val="150000"/>
              </a:lnSpc>
              <a:buNone/>
            </a:pPr>
            <a:endParaRPr lang="he-IL" sz="1800" dirty="0"/>
          </a:p>
          <a:p>
            <a:pPr>
              <a:lnSpc>
                <a:spcPct val="150000"/>
              </a:lnSpc>
            </a:pPr>
            <a:endParaRPr lang="he-IL" sz="1800" dirty="0"/>
          </a:p>
        </p:txBody>
      </p:sp>
      <p:pic>
        <p:nvPicPr>
          <p:cNvPr id="9" name="תמונה 8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9C62918B-EE0D-39C3-F4EC-30A416A880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90213" y="1222947"/>
            <a:ext cx="3602438" cy="267423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תמונה 9" descr="תמונה שמכילה טקסט&#10;&#10;התיאור נוצר באופן אוטומטי">
            <a:extLst>
              <a:ext uri="{FF2B5EF4-FFF2-40B4-BE49-F238E27FC236}">
                <a16:creationId xmlns:a16="http://schemas.microsoft.com/office/drawing/2014/main" id="{EB9C3DA7-07B9-C636-F083-38084898D5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90213" y="3902702"/>
            <a:ext cx="3602438" cy="2548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71946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809C0BCD-BEE9-423F-A51C-BCCD8E5EAAD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9998D094-42B2-42BA-AA14-E8FBE073A5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8465D64B-59F4-4BDC-B833-A17EF1E046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F7726A94-1EF0-4D91-B7BF-C033E3D6E5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1140" y="243840"/>
            <a:ext cx="11724640" cy="6377939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מציין מיקום תוכן 4" descr="תמונה שמכילה דשא, חוץ, עץ, אדם&#10;&#10;התיאור נוצר באופן אוטומטי">
            <a:extLst>
              <a:ext uri="{FF2B5EF4-FFF2-40B4-BE49-F238E27FC236}">
                <a16:creationId xmlns:a16="http://schemas.microsoft.com/office/drawing/2014/main" id="{CA6F27F4-39AC-F910-FD85-60D035D160F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duotone>
              <a:schemeClr val="accent1">
                <a:shade val="45000"/>
                <a:satMod val="135000"/>
              </a:schemeClr>
              <a:prstClr val="white"/>
            </a:duotone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1" b="11829"/>
          <a:stretch/>
        </p:blipFill>
        <p:spPr>
          <a:xfrm>
            <a:off x="20" y="-1"/>
            <a:ext cx="12191980" cy="6858001"/>
          </a:xfrm>
          <a:prstGeom prst="rect">
            <a:avLst/>
          </a:prstGeom>
        </p:spPr>
      </p:pic>
      <p:cxnSp>
        <p:nvCxnSpPr>
          <p:cNvPr id="42" name="Straight Connector 41">
            <a:extLst>
              <a:ext uri="{FF2B5EF4-FFF2-40B4-BE49-F238E27FC236}">
                <a16:creationId xmlns:a16="http://schemas.microsoft.com/office/drawing/2014/main" id="{98F0650C-11DF-45E6-8EC2-E3B298F0D8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978660" y="3733800"/>
            <a:ext cx="82296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ectangle 43">
            <a:extLst>
              <a:ext uri="{FF2B5EF4-FFF2-40B4-BE49-F238E27FC236}">
                <a16:creationId xmlns:a16="http://schemas.microsoft.com/office/drawing/2014/main" id="{24FB4153-1E3E-4AE9-8306-E8C292894B0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28600" y="246888"/>
            <a:ext cx="11724640" cy="6377939"/>
          </a:xfrm>
          <a:prstGeom prst="rect">
            <a:avLst/>
          </a:prstGeom>
          <a:noFill/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כותרת 1">
            <a:extLst>
              <a:ext uri="{FF2B5EF4-FFF2-40B4-BE49-F238E27FC236}">
                <a16:creationId xmlns:a16="http://schemas.microsoft.com/office/drawing/2014/main" id="{A0D81407-D1A6-42DD-AE7A-4FA34ACD13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09980" y="882376"/>
            <a:ext cx="9966960" cy="292608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 rtl="0">
              <a:lnSpc>
                <a:spcPct val="85000"/>
              </a:lnSpc>
            </a:pPr>
            <a:r>
              <a:rPr lang="en-US" sz="7200" b="1" cap="all" dirty="0" err="1">
                <a:solidFill>
                  <a:srgbClr val="FFFFFF"/>
                </a:solidFill>
                <a:latin typeface="+mj-lt"/>
                <a:ea typeface="+mj-ea"/>
                <a:cs typeface="+mj-cs"/>
              </a:rPr>
              <a:t>תודה</a:t>
            </a:r>
            <a:endParaRPr lang="en-US" sz="7200" b="1" cap="all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1646983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בסיס">
  <a:themeElements>
    <a:clrScheme name="Basis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Basis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Basis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2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ערכת נושא של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Basis">
    <a:dk1>
      <a:srgbClr val="000000"/>
    </a:dk1>
    <a:lt1>
      <a:srgbClr val="FFFFFF"/>
    </a:lt1>
    <a:dk2>
      <a:srgbClr val="565349"/>
    </a:dk2>
    <a:lt2>
      <a:srgbClr val="DDDDDD"/>
    </a:lt2>
    <a:accent1>
      <a:srgbClr val="A6B727"/>
    </a:accent1>
    <a:accent2>
      <a:srgbClr val="DF5327"/>
    </a:accent2>
    <a:accent3>
      <a:srgbClr val="FE9E00"/>
    </a:accent3>
    <a:accent4>
      <a:srgbClr val="418AB3"/>
    </a:accent4>
    <a:accent5>
      <a:srgbClr val="D7D447"/>
    </a:accent5>
    <a:accent6>
      <a:srgbClr val="818183"/>
    </a:accent6>
    <a:hlink>
      <a:srgbClr val="F59E00"/>
    </a:hlink>
    <a:folHlink>
      <a:srgbClr val="B2B2B2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MediaServiceKeyPoints xmlns="71af3243-3dd4-4a8d-8c0d-dd76da1f02a5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1" ma:contentTypeDescription="Create a new document." ma:contentTypeScope="" ma:versionID="1c2eb7a32e66fb6e4260f3771546a5e2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04e1f6479c48b08974ba73b5ca973489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4965EBD3-98B5-4FD2-8FAF-5D4022A9F7F4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2.xml><?xml version="1.0" encoding="utf-8"?>
<ds:datastoreItem xmlns:ds="http://schemas.openxmlformats.org/officeDocument/2006/customXml" ds:itemID="{204E1485-0760-4ABF-A612-28A97B86DF0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5813238-AF3D-40EB-A3A4-550AB85131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141</TotalTime>
  <Words>265</Words>
  <Application>Microsoft Office PowerPoint</Application>
  <PresentationFormat>מסך רחב</PresentationFormat>
  <Paragraphs>55</Paragraphs>
  <Slides>8</Slides>
  <Notes>8</Notes>
  <HiddenSlides>0</HiddenSlides>
  <MMClips>0</MMClips>
  <ScaleCrop>false</ScaleCrop>
  <HeadingPairs>
    <vt:vector size="6" baseType="variant">
      <vt:variant>
        <vt:lpstr>גופנים בשימוש</vt:lpstr>
      </vt:variant>
      <vt:variant>
        <vt:i4>3</vt:i4>
      </vt:variant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8</vt:i4>
      </vt:variant>
    </vt:vector>
  </HeadingPairs>
  <TitlesOfParts>
    <vt:vector size="12" baseType="lpstr">
      <vt:lpstr>Arial</vt:lpstr>
      <vt:lpstr>Corbel</vt:lpstr>
      <vt:lpstr>Tahoma</vt:lpstr>
      <vt:lpstr>בסיס</vt:lpstr>
      <vt:lpstr>בנייה מחנאית – כשיאו של התהליך החינוכי</vt:lpstr>
      <vt:lpstr>שלושת שלבי העבודה</vt:lpstr>
      <vt:lpstr>תהליך מקדים </vt:lpstr>
      <vt:lpstr>ביצוע</vt:lpstr>
      <vt:lpstr>הצלחה</vt:lpstr>
      <vt:lpstr>כשלון- האמנם? </vt:lpstr>
      <vt:lpstr>ועכשיו "נתרגם" גם עבור השכבות הצעירות יותר</vt:lpstr>
      <vt:lpstr>תודה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בנייה מחנאית – כשיאו של התהליך החינוכי</dc:title>
  <dc:creator>רכז גרעין מרלץ</dc:creator>
  <cp:lastModifiedBy>שירן ברעם</cp:lastModifiedBy>
  <cp:revision>2</cp:revision>
  <dcterms:created xsi:type="dcterms:W3CDTF">2022-05-23T11:56:27Z</dcterms:created>
  <dcterms:modified xsi:type="dcterms:W3CDTF">2022-05-31T06:27:24Z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