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1" r:id="rId3"/>
    <p:sldId id="284" r:id="rId4"/>
    <p:sldId id="262" r:id="rId5"/>
    <p:sldId id="263" r:id="rId6"/>
    <p:sldId id="268" r:id="rId7"/>
    <p:sldId id="265" r:id="rId8"/>
    <p:sldId id="286" r:id="rId9"/>
    <p:sldId id="287" r:id="rId10"/>
    <p:sldId id="264" r:id="rId11"/>
    <p:sldId id="288" r:id="rId12"/>
    <p:sldId id="278" r:id="rId13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323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4EC43-8F88-4F2E-8B2E-77CCEC09F5ED}" type="doc">
      <dgm:prSet loTypeId="urn:microsoft.com/office/officeart/2005/8/layout/process5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21C524F7-FA84-49D1-B58C-2F2A04D3252F}">
      <dgm:prSet phldrT="[טקסט]"/>
      <dgm:spPr/>
      <dgm:t>
        <a:bodyPr/>
        <a:lstStyle/>
        <a:p>
          <a:pPr rtl="1"/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דילמה הקשורה לסוג הפרידה</a:t>
          </a:r>
        </a:p>
      </dgm:t>
    </dgm:pt>
    <dgm:pt modelId="{0D110025-CE80-4180-B13F-8D8607F2E1AE}" type="parTrans" cxnId="{D046CE6D-7DE9-4444-AA9C-9AAE0F5D282F}">
      <dgm:prSet/>
      <dgm:spPr/>
      <dgm:t>
        <a:bodyPr/>
        <a:lstStyle/>
        <a:p>
          <a:pPr rtl="1"/>
          <a:endParaRPr lang="he-IL"/>
        </a:p>
      </dgm:t>
    </dgm:pt>
    <dgm:pt modelId="{5F73A47B-5FC5-41DC-B694-461557470058}" type="sibTrans" cxnId="{D046CE6D-7DE9-4444-AA9C-9AAE0F5D282F}">
      <dgm:prSet/>
      <dgm:spPr/>
      <dgm:t>
        <a:bodyPr/>
        <a:lstStyle/>
        <a:p>
          <a:pPr rtl="1"/>
          <a:endParaRPr lang="he-IL"/>
        </a:p>
      </dgm:t>
    </dgm:pt>
    <dgm:pt modelId="{2F9B9654-510E-4512-8125-A8E3495B1E83}">
      <dgm:prSet phldrT="[טקסט]"/>
      <dgm:spPr/>
      <dgm:t>
        <a:bodyPr/>
        <a:lstStyle/>
        <a:p>
          <a:pPr rtl="1"/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מי השותפים/</a:t>
          </a:r>
          <a:r>
            <a:rPr lang="he-IL" dirty="0" err="1">
              <a:latin typeface="Comix No2 CLM" panose="02000603000000000000" pitchFamily="2" charset="-79"/>
              <a:cs typeface="Comix No2 CLM" panose="02000603000000000000" pitchFamily="2" charset="-79"/>
            </a:rPr>
            <a:t>ות</a:t>
          </a:r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? מה המעגלים אליהם נתייחס?</a:t>
          </a:r>
        </a:p>
      </dgm:t>
    </dgm:pt>
    <dgm:pt modelId="{B2762FDF-51DE-432C-A418-9EFBEADFDF68}" type="parTrans" cxnId="{575DC601-7DA2-411D-BEC0-174E7B8C9BCA}">
      <dgm:prSet/>
      <dgm:spPr/>
      <dgm:t>
        <a:bodyPr/>
        <a:lstStyle/>
        <a:p>
          <a:pPr rtl="1"/>
          <a:endParaRPr lang="he-IL"/>
        </a:p>
      </dgm:t>
    </dgm:pt>
    <dgm:pt modelId="{C260BC1F-5472-4520-B19B-9146EF404347}" type="sibTrans" cxnId="{575DC601-7DA2-411D-BEC0-174E7B8C9BCA}">
      <dgm:prSet/>
      <dgm:spPr/>
      <dgm:t>
        <a:bodyPr/>
        <a:lstStyle/>
        <a:p>
          <a:pPr rtl="1"/>
          <a:endParaRPr lang="he-IL"/>
        </a:p>
      </dgm:t>
    </dgm:pt>
    <dgm:pt modelId="{5A51DB12-227B-4CFD-9F4A-A2A28A0900E8}">
      <dgm:prSet phldrT="[טקסט]"/>
      <dgm:spPr/>
      <dgm:t>
        <a:bodyPr/>
        <a:lstStyle/>
        <a:p>
          <a:pPr rtl="1"/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מה כולל תהליך הפרידה? אילו אירועים כלולים בו?</a:t>
          </a:r>
        </a:p>
      </dgm:t>
    </dgm:pt>
    <dgm:pt modelId="{BF4458B6-ADD2-48F0-A574-86D0773A52E9}" type="parTrans" cxnId="{3B1918DD-7AD3-4469-BF82-F82F91DF73BF}">
      <dgm:prSet/>
      <dgm:spPr/>
      <dgm:t>
        <a:bodyPr/>
        <a:lstStyle/>
        <a:p>
          <a:pPr rtl="1"/>
          <a:endParaRPr lang="he-IL"/>
        </a:p>
      </dgm:t>
    </dgm:pt>
    <dgm:pt modelId="{41B4E995-E1FE-438E-909C-81A72497BC4A}" type="sibTrans" cxnId="{3B1918DD-7AD3-4469-BF82-F82F91DF73BF}">
      <dgm:prSet/>
      <dgm:spPr/>
      <dgm:t>
        <a:bodyPr/>
        <a:lstStyle/>
        <a:p>
          <a:pPr rtl="1"/>
          <a:endParaRPr lang="he-IL"/>
        </a:p>
      </dgm:t>
    </dgm:pt>
    <dgm:pt modelId="{6566F68A-448C-482B-A6FD-0874749C80B7}">
      <dgm:prSet phldrT="[טקסט]"/>
      <dgm:spPr/>
      <dgm:t>
        <a:bodyPr/>
        <a:lstStyle/>
        <a:p>
          <a:pPr rtl="1"/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מה נקודות הזמן המשמעותיות? </a:t>
          </a:r>
        </a:p>
      </dgm:t>
    </dgm:pt>
    <dgm:pt modelId="{4A71488F-9569-4C47-9FBC-30B4503AAE5C}" type="parTrans" cxnId="{38052F69-A666-480A-9D94-80D57008ADD0}">
      <dgm:prSet/>
      <dgm:spPr/>
      <dgm:t>
        <a:bodyPr/>
        <a:lstStyle/>
        <a:p>
          <a:pPr rtl="1"/>
          <a:endParaRPr lang="he-IL"/>
        </a:p>
      </dgm:t>
    </dgm:pt>
    <dgm:pt modelId="{EC59509A-34FD-4E43-877C-D55E27258C47}" type="sibTrans" cxnId="{38052F69-A666-480A-9D94-80D57008ADD0}">
      <dgm:prSet/>
      <dgm:spPr/>
      <dgm:t>
        <a:bodyPr/>
        <a:lstStyle/>
        <a:p>
          <a:pPr rtl="1"/>
          <a:endParaRPr lang="he-IL"/>
        </a:p>
      </dgm:t>
    </dgm:pt>
    <dgm:pt modelId="{C8C25ED4-BF66-488F-BF24-2FBBC2F2376F}">
      <dgm:prSet phldrT="[טקסט]"/>
      <dgm:spPr/>
      <dgm:t>
        <a:bodyPr/>
        <a:lstStyle/>
        <a:p>
          <a:pPr rtl="1"/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אילו כלים בעלי/</a:t>
          </a:r>
          <a:r>
            <a:rPr lang="he-IL" dirty="0" err="1">
              <a:latin typeface="Comix No2 CLM" panose="02000603000000000000" pitchFamily="2" charset="-79"/>
              <a:cs typeface="Comix No2 CLM" panose="02000603000000000000" pitchFamily="2" charset="-79"/>
            </a:rPr>
            <a:t>ות</a:t>
          </a:r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 התפקידים והשותפים/</a:t>
          </a:r>
          <a:r>
            <a:rPr lang="he-IL" dirty="0" err="1">
              <a:latin typeface="Comix No2 CLM" panose="02000603000000000000" pitchFamily="2" charset="-79"/>
              <a:cs typeface="Comix No2 CLM" panose="02000603000000000000" pitchFamily="2" charset="-79"/>
            </a:rPr>
            <a:t>ות</a:t>
          </a:r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 צריכים/</a:t>
          </a:r>
          <a:r>
            <a:rPr lang="he-IL" dirty="0" err="1">
              <a:latin typeface="Comix No2 CLM" panose="02000603000000000000" pitchFamily="2" charset="-79"/>
              <a:cs typeface="Comix No2 CLM" panose="02000603000000000000" pitchFamily="2" charset="-79"/>
            </a:rPr>
            <a:t>ות</a:t>
          </a:r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?</a:t>
          </a:r>
        </a:p>
      </dgm:t>
    </dgm:pt>
    <dgm:pt modelId="{43A2A2A3-F2CA-4B00-BB3B-1F1381D685AC}" type="parTrans" cxnId="{D45F3CE2-D6A7-4AB0-90DB-AB314A765B58}">
      <dgm:prSet/>
      <dgm:spPr/>
      <dgm:t>
        <a:bodyPr/>
        <a:lstStyle/>
        <a:p>
          <a:pPr rtl="1"/>
          <a:endParaRPr lang="he-IL"/>
        </a:p>
      </dgm:t>
    </dgm:pt>
    <dgm:pt modelId="{82F5C819-98ED-43F5-B677-FEC8C43BC61A}" type="sibTrans" cxnId="{D45F3CE2-D6A7-4AB0-90DB-AB314A765B58}">
      <dgm:prSet/>
      <dgm:spPr/>
      <dgm:t>
        <a:bodyPr/>
        <a:lstStyle/>
        <a:p>
          <a:pPr rtl="1"/>
          <a:endParaRPr lang="he-IL"/>
        </a:p>
      </dgm:t>
    </dgm:pt>
    <dgm:pt modelId="{896E75B3-80CA-492F-B165-0CD879979C90}">
      <dgm:prSet phldrT="[טקסט]"/>
      <dgm:spPr/>
      <dgm:t>
        <a:bodyPr/>
        <a:lstStyle/>
        <a:p>
          <a:pPr rtl="1"/>
          <a:r>
            <a:rPr lang="he-IL" dirty="0">
              <a:latin typeface="Comix No2 CLM" panose="02000603000000000000" pitchFamily="2" charset="-79"/>
              <a:cs typeface="Comix No2 CLM" panose="02000603000000000000" pitchFamily="2" charset="-79"/>
            </a:rPr>
            <a:t>עשי ואל תעשי! </a:t>
          </a:r>
        </a:p>
      </dgm:t>
    </dgm:pt>
    <dgm:pt modelId="{42272DF6-0AA6-420C-A0C3-4164906169B6}" type="parTrans" cxnId="{AAFD5099-A321-4458-8B2A-B83F22E4B78A}">
      <dgm:prSet/>
      <dgm:spPr/>
      <dgm:t>
        <a:bodyPr/>
        <a:lstStyle/>
        <a:p>
          <a:pPr rtl="1"/>
          <a:endParaRPr lang="he-IL"/>
        </a:p>
      </dgm:t>
    </dgm:pt>
    <dgm:pt modelId="{2D65E267-A20D-4318-AC95-69EBFB7E84D7}" type="sibTrans" cxnId="{AAFD5099-A321-4458-8B2A-B83F22E4B78A}">
      <dgm:prSet/>
      <dgm:spPr/>
      <dgm:t>
        <a:bodyPr/>
        <a:lstStyle/>
        <a:p>
          <a:pPr rtl="1"/>
          <a:endParaRPr lang="he-IL"/>
        </a:p>
      </dgm:t>
    </dgm:pt>
    <dgm:pt modelId="{BD323B02-20DA-4C79-94DB-F4972E4AA992}" type="pres">
      <dgm:prSet presAssocID="{A6B4EC43-8F88-4F2E-8B2E-77CCEC09F5ED}" presName="diagram" presStyleCnt="0">
        <dgm:presLayoutVars>
          <dgm:dir/>
          <dgm:resizeHandles val="exact"/>
        </dgm:presLayoutVars>
      </dgm:prSet>
      <dgm:spPr/>
    </dgm:pt>
    <dgm:pt modelId="{074F52ED-D13D-45AE-A796-B9FA1F420E80}" type="pres">
      <dgm:prSet presAssocID="{21C524F7-FA84-49D1-B58C-2F2A04D3252F}" presName="node" presStyleLbl="node1" presStyleIdx="0" presStyleCnt="6">
        <dgm:presLayoutVars>
          <dgm:bulletEnabled val="1"/>
        </dgm:presLayoutVars>
      </dgm:prSet>
      <dgm:spPr/>
    </dgm:pt>
    <dgm:pt modelId="{81DE7547-8F04-4694-8B36-46C19F4FD668}" type="pres">
      <dgm:prSet presAssocID="{5F73A47B-5FC5-41DC-B694-461557470058}" presName="sibTrans" presStyleLbl="sibTrans2D1" presStyleIdx="0" presStyleCnt="5"/>
      <dgm:spPr/>
    </dgm:pt>
    <dgm:pt modelId="{9D855951-031F-4467-99E8-1CD36D1369EB}" type="pres">
      <dgm:prSet presAssocID="{5F73A47B-5FC5-41DC-B694-461557470058}" presName="connectorText" presStyleLbl="sibTrans2D1" presStyleIdx="0" presStyleCnt="5"/>
      <dgm:spPr/>
    </dgm:pt>
    <dgm:pt modelId="{733CB755-E2DB-4AC5-978F-C559CEB198C9}" type="pres">
      <dgm:prSet presAssocID="{2F9B9654-510E-4512-8125-A8E3495B1E83}" presName="node" presStyleLbl="node1" presStyleIdx="1" presStyleCnt="6">
        <dgm:presLayoutVars>
          <dgm:bulletEnabled val="1"/>
        </dgm:presLayoutVars>
      </dgm:prSet>
      <dgm:spPr/>
    </dgm:pt>
    <dgm:pt modelId="{D98796F9-9DB1-43C8-8662-7971056D5976}" type="pres">
      <dgm:prSet presAssocID="{C260BC1F-5472-4520-B19B-9146EF404347}" presName="sibTrans" presStyleLbl="sibTrans2D1" presStyleIdx="1" presStyleCnt="5"/>
      <dgm:spPr/>
    </dgm:pt>
    <dgm:pt modelId="{74E508AC-BB57-4872-8C32-682E6321BF75}" type="pres">
      <dgm:prSet presAssocID="{C260BC1F-5472-4520-B19B-9146EF404347}" presName="connectorText" presStyleLbl="sibTrans2D1" presStyleIdx="1" presStyleCnt="5"/>
      <dgm:spPr/>
    </dgm:pt>
    <dgm:pt modelId="{F2D7AF3D-20A1-4269-9662-F51BF6EB8BA6}" type="pres">
      <dgm:prSet presAssocID="{5A51DB12-227B-4CFD-9F4A-A2A28A0900E8}" presName="node" presStyleLbl="node1" presStyleIdx="2" presStyleCnt="6">
        <dgm:presLayoutVars>
          <dgm:bulletEnabled val="1"/>
        </dgm:presLayoutVars>
      </dgm:prSet>
      <dgm:spPr/>
    </dgm:pt>
    <dgm:pt modelId="{2D7DA2EE-0B95-47F0-A0BC-0B7FC4682231}" type="pres">
      <dgm:prSet presAssocID="{41B4E995-E1FE-438E-909C-81A72497BC4A}" presName="sibTrans" presStyleLbl="sibTrans2D1" presStyleIdx="2" presStyleCnt="5"/>
      <dgm:spPr/>
    </dgm:pt>
    <dgm:pt modelId="{CD272FAB-7F41-428A-945E-941ACC1E9DDB}" type="pres">
      <dgm:prSet presAssocID="{41B4E995-E1FE-438E-909C-81A72497BC4A}" presName="connectorText" presStyleLbl="sibTrans2D1" presStyleIdx="2" presStyleCnt="5"/>
      <dgm:spPr/>
    </dgm:pt>
    <dgm:pt modelId="{7276DD4C-91F8-4F5D-A80A-02A12F4C84F2}" type="pres">
      <dgm:prSet presAssocID="{6566F68A-448C-482B-A6FD-0874749C80B7}" presName="node" presStyleLbl="node1" presStyleIdx="3" presStyleCnt="6">
        <dgm:presLayoutVars>
          <dgm:bulletEnabled val="1"/>
        </dgm:presLayoutVars>
      </dgm:prSet>
      <dgm:spPr/>
    </dgm:pt>
    <dgm:pt modelId="{7D870F52-CA15-4FA8-AC73-5B151F70C30F}" type="pres">
      <dgm:prSet presAssocID="{EC59509A-34FD-4E43-877C-D55E27258C47}" presName="sibTrans" presStyleLbl="sibTrans2D1" presStyleIdx="3" presStyleCnt="5"/>
      <dgm:spPr/>
    </dgm:pt>
    <dgm:pt modelId="{16D1E582-272A-450B-A586-83F07D325454}" type="pres">
      <dgm:prSet presAssocID="{EC59509A-34FD-4E43-877C-D55E27258C47}" presName="connectorText" presStyleLbl="sibTrans2D1" presStyleIdx="3" presStyleCnt="5"/>
      <dgm:spPr/>
    </dgm:pt>
    <dgm:pt modelId="{AF6D203B-8ECB-4EFB-BB8E-3B18B507322A}" type="pres">
      <dgm:prSet presAssocID="{C8C25ED4-BF66-488F-BF24-2FBBC2F2376F}" presName="node" presStyleLbl="node1" presStyleIdx="4" presStyleCnt="6">
        <dgm:presLayoutVars>
          <dgm:bulletEnabled val="1"/>
        </dgm:presLayoutVars>
      </dgm:prSet>
      <dgm:spPr/>
    </dgm:pt>
    <dgm:pt modelId="{B044FB15-D654-45B1-BFCF-EF8A7B8FCE79}" type="pres">
      <dgm:prSet presAssocID="{82F5C819-98ED-43F5-B677-FEC8C43BC61A}" presName="sibTrans" presStyleLbl="sibTrans2D1" presStyleIdx="4" presStyleCnt="5"/>
      <dgm:spPr/>
    </dgm:pt>
    <dgm:pt modelId="{E7007AA3-D693-4EF3-B074-93D28694FB47}" type="pres">
      <dgm:prSet presAssocID="{82F5C819-98ED-43F5-B677-FEC8C43BC61A}" presName="connectorText" presStyleLbl="sibTrans2D1" presStyleIdx="4" presStyleCnt="5"/>
      <dgm:spPr/>
    </dgm:pt>
    <dgm:pt modelId="{12C45A73-4FB9-4A5C-AD38-F0462DFA6638}" type="pres">
      <dgm:prSet presAssocID="{896E75B3-80CA-492F-B165-0CD879979C90}" presName="node" presStyleLbl="node1" presStyleIdx="5" presStyleCnt="6">
        <dgm:presLayoutVars>
          <dgm:bulletEnabled val="1"/>
        </dgm:presLayoutVars>
      </dgm:prSet>
      <dgm:spPr/>
    </dgm:pt>
  </dgm:ptLst>
  <dgm:cxnLst>
    <dgm:cxn modelId="{75EA3601-0A7E-4D7F-BA41-2319846C7DD8}" type="presOf" srcId="{5A51DB12-227B-4CFD-9F4A-A2A28A0900E8}" destId="{F2D7AF3D-20A1-4269-9662-F51BF6EB8BA6}" srcOrd="0" destOrd="0" presId="urn:microsoft.com/office/officeart/2005/8/layout/process5"/>
    <dgm:cxn modelId="{575DC601-7DA2-411D-BEC0-174E7B8C9BCA}" srcId="{A6B4EC43-8F88-4F2E-8B2E-77CCEC09F5ED}" destId="{2F9B9654-510E-4512-8125-A8E3495B1E83}" srcOrd="1" destOrd="0" parTransId="{B2762FDF-51DE-432C-A418-9EFBEADFDF68}" sibTransId="{C260BC1F-5472-4520-B19B-9146EF404347}"/>
    <dgm:cxn modelId="{0EB92A03-6A67-4256-8CF8-3F6D599F727C}" type="presOf" srcId="{21C524F7-FA84-49D1-B58C-2F2A04D3252F}" destId="{074F52ED-D13D-45AE-A796-B9FA1F420E80}" srcOrd="0" destOrd="0" presId="urn:microsoft.com/office/officeart/2005/8/layout/process5"/>
    <dgm:cxn modelId="{D2C67C1F-C0F1-46AE-ACAD-0C4B1E4ECF83}" type="presOf" srcId="{C260BC1F-5472-4520-B19B-9146EF404347}" destId="{74E508AC-BB57-4872-8C32-682E6321BF75}" srcOrd="1" destOrd="0" presId="urn:microsoft.com/office/officeart/2005/8/layout/process5"/>
    <dgm:cxn modelId="{00761724-A154-4209-B5ED-09798AADFF04}" type="presOf" srcId="{5F73A47B-5FC5-41DC-B694-461557470058}" destId="{81DE7547-8F04-4694-8B36-46C19F4FD668}" srcOrd="0" destOrd="0" presId="urn:microsoft.com/office/officeart/2005/8/layout/process5"/>
    <dgm:cxn modelId="{B1195928-48DB-4F70-87EC-DF57BCB2B808}" type="presOf" srcId="{C260BC1F-5472-4520-B19B-9146EF404347}" destId="{D98796F9-9DB1-43C8-8662-7971056D5976}" srcOrd="0" destOrd="0" presId="urn:microsoft.com/office/officeart/2005/8/layout/process5"/>
    <dgm:cxn modelId="{1A89DB28-B012-4C5F-A321-13541E17BB81}" type="presOf" srcId="{6566F68A-448C-482B-A6FD-0874749C80B7}" destId="{7276DD4C-91F8-4F5D-A80A-02A12F4C84F2}" srcOrd="0" destOrd="0" presId="urn:microsoft.com/office/officeart/2005/8/layout/process5"/>
    <dgm:cxn modelId="{0E61962B-0F08-4505-94B8-C96112694502}" type="presOf" srcId="{EC59509A-34FD-4E43-877C-D55E27258C47}" destId="{7D870F52-CA15-4FA8-AC73-5B151F70C30F}" srcOrd="0" destOrd="0" presId="urn:microsoft.com/office/officeart/2005/8/layout/process5"/>
    <dgm:cxn modelId="{9B01E632-270C-42E7-B264-9012612DDCCA}" type="presOf" srcId="{41B4E995-E1FE-438E-909C-81A72497BC4A}" destId="{CD272FAB-7F41-428A-945E-941ACC1E9DDB}" srcOrd="1" destOrd="0" presId="urn:microsoft.com/office/officeart/2005/8/layout/process5"/>
    <dgm:cxn modelId="{171D7247-F67C-4A83-9FA5-B3AFC4CF01E1}" type="presOf" srcId="{41B4E995-E1FE-438E-909C-81A72497BC4A}" destId="{2D7DA2EE-0B95-47F0-A0BC-0B7FC4682231}" srcOrd="0" destOrd="0" presId="urn:microsoft.com/office/officeart/2005/8/layout/process5"/>
    <dgm:cxn modelId="{38052F69-A666-480A-9D94-80D57008ADD0}" srcId="{A6B4EC43-8F88-4F2E-8B2E-77CCEC09F5ED}" destId="{6566F68A-448C-482B-A6FD-0874749C80B7}" srcOrd="3" destOrd="0" parTransId="{4A71488F-9569-4C47-9FBC-30B4503AAE5C}" sibTransId="{EC59509A-34FD-4E43-877C-D55E27258C47}"/>
    <dgm:cxn modelId="{AE24A74B-FA8B-4961-AFCC-E18F8E92AC01}" type="presOf" srcId="{82F5C819-98ED-43F5-B677-FEC8C43BC61A}" destId="{B044FB15-D654-45B1-BFCF-EF8A7B8FCE79}" srcOrd="0" destOrd="0" presId="urn:microsoft.com/office/officeart/2005/8/layout/process5"/>
    <dgm:cxn modelId="{D046CE6D-7DE9-4444-AA9C-9AAE0F5D282F}" srcId="{A6B4EC43-8F88-4F2E-8B2E-77CCEC09F5ED}" destId="{21C524F7-FA84-49D1-B58C-2F2A04D3252F}" srcOrd="0" destOrd="0" parTransId="{0D110025-CE80-4180-B13F-8D8607F2E1AE}" sibTransId="{5F73A47B-5FC5-41DC-B694-461557470058}"/>
    <dgm:cxn modelId="{C7A39651-B0D8-4278-9C65-BFAEC5DEDE8C}" type="presOf" srcId="{2F9B9654-510E-4512-8125-A8E3495B1E83}" destId="{733CB755-E2DB-4AC5-978F-C559CEB198C9}" srcOrd="0" destOrd="0" presId="urn:microsoft.com/office/officeart/2005/8/layout/process5"/>
    <dgm:cxn modelId="{EF5EEC73-AD03-4746-85B6-825474AFEBF1}" type="presOf" srcId="{A6B4EC43-8F88-4F2E-8B2E-77CCEC09F5ED}" destId="{BD323B02-20DA-4C79-94DB-F4972E4AA992}" srcOrd="0" destOrd="0" presId="urn:microsoft.com/office/officeart/2005/8/layout/process5"/>
    <dgm:cxn modelId="{2EF53756-65C2-409A-B3B3-D1BEBF920016}" type="presOf" srcId="{EC59509A-34FD-4E43-877C-D55E27258C47}" destId="{16D1E582-272A-450B-A586-83F07D325454}" srcOrd="1" destOrd="0" presId="urn:microsoft.com/office/officeart/2005/8/layout/process5"/>
    <dgm:cxn modelId="{AAFD5099-A321-4458-8B2A-B83F22E4B78A}" srcId="{A6B4EC43-8F88-4F2E-8B2E-77CCEC09F5ED}" destId="{896E75B3-80CA-492F-B165-0CD879979C90}" srcOrd="5" destOrd="0" parTransId="{42272DF6-0AA6-420C-A0C3-4164906169B6}" sibTransId="{2D65E267-A20D-4318-AC95-69EBFB7E84D7}"/>
    <dgm:cxn modelId="{4D917CBD-FCF9-406D-8E10-4DDFDBCBCB1C}" type="presOf" srcId="{82F5C819-98ED-43F5-B677-FEC8C43BC61A}" destId="{E7007AA3-D693-4EF3-B074-93D28694FB47}" srcOrd="1" destOrd="0" presId="urn:microsoft.com/office/officeart/2005/8/layout/process5"/>
    <dgm:cxn modelId="{11F7CBC8-4024-4AE9-B5CA-B44A600EF2D3}" type="presOf" srcId="{C8C25ED4-BF66-488F-BF24-2FBBC2F2376F}" destId="{AF6D203B-8ECB-4EFB-BB8E-3B18B507322A}" srcOrd="0" destOrd="0" presId="urn:microsoft.com/office/officeart/2005/8/layout/process5"/>
    <dgm:cxn modelId="{28F167D7-066F-4B46-B103-3407693B606B}" type="presOf" srcId="{5F73A47B-5FC5-41DC-B694-461557470058}" destId="{9D855951-031F-4467-99E8-1CD36D1369EB}" srcOrd="1" destOrd="0" presId="urn:microsoft.com/office/officeart/2005/8/layout/process5"/>
    <dgm:cxn modelId="{3B1918DD-7AD3-4469-BF82-F82F91DF73BF}" srcId="{A6B4EC43-8F88-4F2E-8B2E-77CCEC09F5ED}" destId="{5A51DB12-227B-4CFD-9F4A-A2A28A0900E8}" srcOrd="2" destOrd="0" parTransId="{BF4458B6-ADD2-48F0-A574-86D0773A52E9}" sibTransId="{41B4E995-E1FE-438E-909C-81A72497BC4A}"/>
    <dgm:cxn modelId="{D45F3CE2-D6A7-4AB0-90DB-AB314A765B58}" srcId="{A6B4EC43-8F88-4F2E-8B2E-77CCEC09F5ED}" destId="{C8C25ED4-BF66-488F-BF24-2FBBC2F2376F}" srcOrd="4" destOrd="0" parTransId="{43A2A2A3-F2CA-4B00-BB3B-1F1381D685AC}" sibTransId="{82F5C819-98ED-43F5-B677-FEC8C43BC61A}"/>
    <dgm:cxn modelId="{7876E4F8-6BC8-439F-9E3A-010A928443EE}" type="presOf" srcId="{896E75B3-80CA-492F-B165-0CD879979C90}" destId="{12C45A73-4FB9-4A5C-AD38-F0462DFA6638}" srcOrd="0" destOrd="0" presId="urn:microsoft.com/office/officeart/2005/8/layout/process5"/>
    <dgm:cxn modelId="{1C2A60EC-ABB1-4791-BD01-4BE83F06D2A9}" type="presParOf" srcId="{BD323B02-20DA-4C79-94DB-F4972E4AA992}" destId="{074F52ED-D13D-45AE-A796-B9FA1F420E80}" srcOrd="0" destOrd="0" presId="urn:microsoft.com/office/officeart/2005/8/layout/process5"/>
    <dgm:cxn modelId="{BC2C1122-B32F-4E53-B0E1-49F5E9E0C33D}" type="presParOf" srcId="{BD323B02-20DA-4C79-94DB-F4972E4AA992}" destId="{81DE7547-8F04-4694-8B36-46C19F4FD668}" srcOrd="1" destOrd="0" presId="urn:microsoft.com/office/officeart/2005/8/layout/process5"/>
    <dgm:cxn modelId="{5CF96985-F439-4B3C-ABDB-7422DF0264E1}" type="presParOf" srcId="{81DE7547-8F04-4694-8B36-46C19F4FD668}" destId="{9D855951-031F-4467-99E8-1CD36D1369EB}" srcOrd="0" destOrd="0" presId="urn:microsoft.com/office/officeart/2005/8/layout/process5"/>
    <dgm:cxn modelId="{F069B5AE-DADF-461C-8C51-33B1DDAF18DE}" type="presParOf" srcId="{BD323B02-20DA-4C79-94DB-F4972E4AA992}" destId="{733CB755-E2DB-4AC5-978F-C559CEB198C9}" srcOrd="2" destOrd="0" presId="urn:microsoft.com/office/officeart/2005/8/layout/process5"/>
    <dgm:cxn modelId="{E88F0500-9EBA-4BFE-A87D-EAA9D022E41F}" type="presParOf" srcId="{BD323B02-20DA-4C79-94DB-F4972E4AA992}" destId="{D98796F9-9DB1-43C8-8662-7971056D5976}" srcOrd="3" destOrd="0" presId="urn:microsoft.com/office/officeart/2005/8/layout/process5"/>
    <dgm:cxn modelId="{A5C817E7-9762-4477-B2DD-10D62B96A178}" type="presParOf" srcId="{D98796F9-9DB1-43C8-8662-7971056D5976}" destId="{74E508AC-BB57-4872-8C32-682E6321BF75}" srcOrd="0" destOrd="0" presId="urn:microsoft.com/office/officeart/2005/8/layout/process5"/>
    <dgm:cxn modelId="{75F13C90-CB33-4ED7-A9B6-3C2FED032877}" type="presParOf" srcId="{BD323B02-20DA-4C79-94DB-F4972E4AA992}" destId="{F2D7AF3D-20A1-4269-9662-F51BF6EB8BA6}" srcOrd="4" destOrd="0" presId="urn:microsoft.com/office/officeart/2005/8/layout/process5"/>
    <dgm:cxn modelId="{EE3F06BB-E180-4BD7-AC83-2674DB7BF40D}" type="presParOf" srcId="{BD323B02-20DA-4C79-94DB-F4972E4AA992}" destId="{2D7DA2EE-0B95-47F0-A0BC-0B7FC4682231}" srcOrd="5" destOrd="0" presId="urn:microsoft.com/office/officeart/2005/8/layout/process5"/>
    <dgm:cxn modelId="{3D438997-B659-417A-B64D-99E879A78E96}" type="presParOf" srcId="{2D7DA2EE-0B95-47F0-A0BC-0B7FC4682231}" destId="{CD272FAB-7F41-428A-945E-941ACC1E9DDB}" srcOrd="0" destOrd="0" presId="urn:microsoft.com/office/officeart/2005/8/layout/process5"/>
    <dgm:cxn modelId="{8A152C80-784B-40B8-870C-0C6E4CB36164}" type="presParOf" srcId="{BD323B02-20DA-4C79-94DB-F4972E4AA992}" destId="{7276DD4C-91F8-4F5D-A80A-02A12F4C84F2}" srcOrd="6" destOrd="0" presId="urn:microsoft.com/office/officeart/2005/8/layout/process5"/>
    <dgm:cxn modelId="{7C57C987-331B-45D9-9547-529EED950D12}" type="presParOf" srcId="{BD323B02-20DA-4C79-94DB-F4972E4AA992}" destId="{7D870F52-CA15-4FA8-AC73-5B151F70C30F}" srcOrd="7" destOrd="0" presId="urn:microsoft.com/office/officeart/2005/8/layout/process5"/>
    <dgm:cxn modelId="{00DB9E3D-6DE4-43A5-A206-980CF0205419}" type="presParOf" srcId="{7D870F52-CA15-4FA8-AC73-5B151F70C30F}" destId="{16D1E582-272A-450B-A586-83F07D325454}" srcOrd="0" destOrd="0" presId="urn:microsoft.com/office/officeart/2005/8/layout/process5"/>
    <dgm:cxn modelId="{A5CAAFB7-AB3B-4304-B049-C1F4426309E4}" type="presParOf" srcId="{BD323B02-20DA-4C79-94DB-F4972E4AA992}" destId="{AF6D203B-8ECB-4EFB-BB8E-3B18B507322A}" srcOrd="8" destOrd="0" presId="urn:microsoft.com/office/officeart/2005/8/layout/process5"/>
    <dgm:cxn modelId="{B63CEF25-3A71-48E2-82BC-472FFC77FCE7}" type="presParOf" srcId="{BD323B02-20DA-4C79-94DB-F4972E4AA992}" destId="{B044FB15-D654-45B1-BFCF-EF8A7B8FCE79}" srcOrd="9" destOrd="0" presId="urn:microsoft.com/office/officeart/2005/8/layout/process5"/>
    <dgm:cxn modelId="{9F5F20B0-54E0-4FF8-B380-B453884AA637}" type="presParOf" srcId="{B044FB15-D654-45B1-BFCF-EF8A7B8FCE79}" destId="{E7007AA3-D693-4EF3-B074-93D28694FB47}" srcOrd="0" destOrd="0" presId="urn:microsoft.com/office/officeart/2005/8/layout/process5"/>
    <dgm:cxn modelId="{E51F7F55-ABD3-469B-BD13-937634C11969}" type="presParOf" srcId="{BD323B02-20DA-4C79-94DB-F4972E4AA992}" destId="{12C45A73-4FB9-4A5C-AD38-F0462DFA663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F52ED-D13D-45AE-A796-B9FA1F420E80}">
      <dsp:nvSpPr>
        <dsp:cNvPr id="0" name=""/>
        <dsp:cNvSpPr/>
      </dsp:nvSpPr>
      <dsp:spPr>
        <a:xfrm>
          <a:off x="8830" y="748332"/>
          <a:ext cx="2639434" cy="158366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דילמה הקשורה לסוג הפרידה</a:t>
          </a:r>
        </a:p>
      </dsp:txBody>
      <dsp:txXfrm>
        <a:off x="55214" y="794716"/>
        <a:ext cx="2546666" cy="1490892"/>
      </dsp:txXfrm>
    </dsp:sp>
    <dsp:sp modelId="{81DE7547-8F04-4694-8B36-46C19F4FD668}">
      <dsp:nvSpPr>
        <dsp:cNvPr id="0" name=""/>
        <dsp:cNvSpPr/>
      </dsp:nvSpPr>
      <dsp:spPr>
        <a:xfrm>
          <a:off x="2880535" y="1212872"/>
          <a:ext cx="559560" cy="654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/>
        </a:p>
      </dsp:txBody>
      <dsp:txXfrm>
        <a:off x="2880535" y="1343788"/>
        <a:ext cx="391692" cy="392747"/>
      </dsp:txXfrm>
    </dsp:sp>
    <dsp:sp modelId="{733CB755-E2DB-4AC5-978F-C559CEB198C9}">
      <dsp:nvSpPr>
        <dsp:cNvPr id="0" name=""/>
        <dsp:cNvSpPr/>
      </dsp:nvSpPr>
      <dsp:spPr>
        <a:xfrm>
          <a:off x="3704039" y="748332"/>
          <a:ext cx="2639434" cy="158366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163652"/>
            <a:satOff val="10090"/>
            <a:lumOff val="136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מי השותפים/</a:t>
          </a:r>
          <a:r>
            <a:rPr lang="he-IL" sz="2500" kern="1200" dirty="0" err="1">
              <a:latin typeface="Comix No2 CLM" panose="02000603000000000000" pitchFamily="2" charset="-79"/>
              <a:cs typeface="Comix No2 CLM" panose="02000603000000000000" pitchFamily="2" charset="-79"/>
            </a:rPr>
            <a:t>ות</a:t>
          </a: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? מה המעגלים אליהם נתייחס?</a:t>
          </a:r>
        </a:p>
      </dsp:txBody>
      <dsp:txXfrm>
        <a:off x="3750423" y="794716"/>
        <a:ext cx="2546666" cy="1490892"/>
      </dsp:txXfrm>
    </dsp:sp>
    <dsp:sp modelId="{D98796F9-9DB1-43C8-8662-7971056D5976}">
      <dsp:nvSpPr>
        <dsp:cNvPr id="0" name=""/>
        <dsp:cNvSpPr/>
      </dsp:nvSpPr>
      <dsp:spPr>
        <a:xfrm>
          <a:off x="6575744" y="1212872"/>
          <a:ext cx="559560" cy="654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05514"/>
            <a:satOff val="2942"/>
            <a:lumOff val="114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/>
        </a:p>
      </dsp:txBody>
      <dsp:txXfrm>
        <a:off x="6575744" y="1343788"/>
        <a:ext cx="391692" cy="392747"/>
      </dsp:txXfrm>
    </dsp:sp>
    <dsp:sp modelId="{F2D7AF3D-20A1-4269-9662-F51BF6EB8BA6}">
      <dsp:nvSpPr>
        <dsp:cNvPr id="0" name=""/>
        <dsp:cNvSpPr/>
      </dsp:nvSpPr>
      <dsp:spPr>
        <a:xfrm>
          <a:off x="7399248" y="748332"/>
          <a:ext cx="2639434" cy="158366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327303"/>
            <a:satOff val="20181"/>
            <a:lumOff val="271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מה כולל תהליך הפרידה? אילו אירועים כלולים בו?</a:t>
          </a:r>
        </a:p>
      </dsp:txBody>
      <dsp:txXfrm>
        <a:off x="7445632" y="794716"/>
        <a:ext cx="2546666" cy="1490892"/>
      </dsp:txXfrm>
    </dsp:sp>
    <dsp:sp modelId="{2D7DA2EE-0B95-47F0-A0BC-0B7FC4682231}">
      <dsp:nvSpPr>
        <dsp:cNvPr id="0" name=""/>
        <dsp:cNvSpPr/>
      </dsp:nvSpPr>
      <dsp:spPr>
        <a:xfrm rot="5400000">
          <a:off x="8439185" y="2516753"/>
          <a:ext cx="559560" cy="654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411027"/>
            <a:satOff val="5883"/>
            <a:lumOff val="228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/>
        </a:p>
      </dsp:txBody>
      <dsp:txXfrm rot="-5400000">
        <a:off x="8522592" y="2564262"/>
        <a:ext cx="392747" cy="391692"/>
      </dsp:txXfrm>
    </dsp:sp>
    <dsp:sp modelId="{7276DD4C-91F8-4F5D-A80A-02A12F4C84F2}">
      <dsp:nvSpPr>
        <dsp:cNvPr id="0" name=""/>
        <dsp:cNvSpPr/>
      </dsp:nvSpPr>
      <dsp:spPr>
        <a:xfrm>
          <a:off x="7399248" y="3387766"/>
          <a:ext cx="2639434" cy="158366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490955"/>
            <a:satOff val="30271"/>
            <a:lumOff val="407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מה נקודות הזמן המשמעותיות? </a:t>
          </a:r>
        </a:p>
      </dsp:txBody>
      <dsp:txXfrm>
        <a:off x="7445632" y="3434150"/>
        <a:ext cx="2546666" cy="1490892"/>
      </dsp:txXfrm>
    </dsp:sp>
    <dsp:sp modelId="{7D870F52-CA15-4FA8-AC73-5B151F70C30F}">
      <dsp:nvSpPr>
        <dsp:cNvPr id="0" name=""/>
        <dsp:cNvSpPr/>
      </dsp:nvSpPr>
      <dsp:spPr>
        <a:xfrm rot="10800000">
          <a:off x="6607417" y="3852307"/>
          <a:ext cx="559560" cy="654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411027"/>
            <a:satOff val="5883"/>
            <a:lumOff val="228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/>
        </a:p>
      </dsp:txBody>
      <dsp:txXfrm rot="10800000">
        <a:off x="6775285" y="3983223"/>
        <a:ext cx="391692" cy="392747"/>
      </dsp:txXfrm>
    </dsp:sp>
    <dsp:sp modelId="{AF6D203B-8ECB-4EFB-BB8E-3B18B507322A}">
      <dsp:nvSpPr>
        <dsp:cNvPr id="0" name=""/>
        <dsp:cNvSpPr/>
      </dsp:nvSpPr>
      <dsp:spPr>
        <a:xfrm>
          <a:off x="3704039" y="3387766"/>
          <a:ext cx="2639434" cy="158366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327303"/>
            <a:satOff val="20181"/>
            <a:lumOff val="271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אילו כלים בעלי/</a:t>
          </a:r>
          <a:r>
            <a:rPr lang="he-IL" sz="2500" kern="1200" dirty="0" err="1">
              <a:latin typeface="Comix No2 CLM" panose="02000603000000000000" pitchFamily="2" charset="-79"/>
              <a:cs typeface="Comix No2 CLM" panose="02000603000000000000" pitchFamily="2" charset="-79"/>
            </a:rPr>
            <a:t>ות</a:t>
          </a: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 התפקידים והשותפים/</a:t>
          </a:r>
          <a:r>
            <a:rPr lang="he-IL" sz="2500" kern="1200" dirty="0" err="1">
              <a:latin typeface="Comix No2 CLM" panose="02000603000000000000" pitchFamily="2" charset="-79"/>
              <a:cs typeface="Comix No2 CLM" panose="02000603000000000000" pitchFamily="2" charset="-79"/>
            </a:rPr>
            <a:t>ות</a:t>
          </a: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 צריכים/</a:t>
          </a:r>
          <a:r>
            <a:rPr lang="he-IL" sz="2500" kern="1200" dirty="0" err="1">
              <a:latin typeface="Comix No2 CLM" panose="02000603000000000000" pitchFamily="2" charset="-79"/>
              <a:cs typeface="Comix No2 CLM" panose="02000603000000000000" pitchFamily="2" charset="-79"/>
            </a:rPr>
            <a:t>ות</a:t>
          </a: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?</a:t>
          </a:r>
        </a:p>
      </dsp:txBody>
      <dsp:txXfrm>
        <a:off x="3750423" y="3434150"/>
        <a:ext cx="2546666" cy="1490892"/>
      </dsp:txXfrm>
    </dsp:sp>
    <dsp:sp modelId="{B044FB15-D654-45B1-BFCF-EF8A7B8FCE79}">
      <dsp:nvSpPr>
        <dsp:cNvPr id="0" name=""/>
        <dsp:cNvSpPr/>
      </dsp:nvSpPr>
      <dsp:spPr>
        <a:xfrm rot="10800000">
          <a:off x="2912209" y="3852307"/>
          <a:ext cx="559560" cy="654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05514"/>
            <a:satOff val="2942"/>
            <a:lumOff val="114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/>
        </a:p>
      </dsp:txBody>
      <dsp:txXfrm rot="10800000">
        <a:off x="3080077" y="3983223"/>
        <a:ext cx="391692" cy="392747"/>
      </dsp:txXfrm>
    </dsp:sp>
    <dsp:sp modelId="{12C45A73-4FB9-4A5C-AD38-F0462DFA6638}">
      <dsp:nvSpPr>
        <dsp:cNvPr id="0" name=""/>
        <dsp:cNvSpPr/>
      </dsp:nvSpPr>
      <dsp:spPr>
        <a:xfrm>
          <a:off x="8830" y="3387766"/>
          <a:ext cx="2639434" cy="158366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163652"/>
            <a:satOff val="10090"/>
            <a:lumOff val="136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Comix No2 CLM" panose="02000603000000000000" pitchFamily="2" charset="-79"/>
              <a:cs typeface="Comix No2 CLM" panose="02000603000000000000" pitchFamily="2" charset="-79"/>
            </a:rPr>
            <a:t>עשי ואל תעשי! </a:t>
          </a:r>
        </a:p>
      </dsp:txBody>
      <dsp:txXfrm>
        <a:off x="55214" y="3434150"/>
        <a:ext cx="2546666" cy="1490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02343E3-1F5C-497F-A620-8B3BE2823606}" type="datetime13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18.05.2022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682C0B10-7CAE-41E4-AB02-7E8B1FF2B89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E6D6B7-EB2B-4984-A2DC-211A3E77D231}" type="datetime13">
              <a:rPr lang="he-IL" smtClean="0"/>
              <a:t>18.05.2022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649DAF-093F-4482-AA38-346E9A2DEE9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906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06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המון התנהגויות ותלויות במאפיינים של החניכים/</a:t>
            </a: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ות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ובפרידות הקודמות שחוו</a:t>
            </a:r>
          </a:p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לדבר על האופן שבו המדריכים שלנו חווים את דפוסי הפרידה שלהם וצריכים להכיל את של החניכים</a:t>
            </a:r>
          </a:p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807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030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45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450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19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307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649DAF-093F-4482-AA38-346E9A2DEE94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438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ציין מיקום של תמונה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Ins="360000" rtlCol="1"/>
          <a:lstStyle>
            <a:lvl1pPr marL="0" indent="0" algn="r" rtl="1">
              <a:buNone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הוסף או גרור ושחרר תמונה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1" anchor="b"/>
          <a:lstStyle>
            <a:lvl1pPr algn="r" rtl="1">
              <a:defRPr sz="3600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1"/>
          <a:lstStyle>
            <a:lvl1pPr marL="0" indent="0" algn="r" rtl="1">
              <a:buNone/>
              <a:defRPr sz="2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cxnSp>
        <p:nvCxnSpPr>
          <p:cNvPr id="5" name="מחבר ישר 4" descr="הקו המפריד של שקופית הכותרת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תמונה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1"/>
          <a:lstStyle>
            <a:lvl1pPr marL="0" indent="0" algn="l" rtl="1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סמל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‎1_3 x תבליטי תמונה שמא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אליפסה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מציין מיקום של תמונה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noProof="0"/>
              <a:t>הוסף או גרור ושחרר תמונה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1"/>
          <a:lstStyle>
            <a:lvl1pPr marL="0" indent="0" algn="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1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1"/>
          <a:lstStyle>
            <a:lvl1pPr marL="0" indent="0" algn="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2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1"/>
          <a:lstStyle>
            <a:lvl1pPr marL="0" indent="0" algn="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3</a:t>
            </a:r>
          </a:p>
        </p:txBody>
      </p:sp>
      <p:sp>
        <p:nvSpPr>
          <p:cNvPr id="21" name="מציין מיקום טקסט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51" name="מתומן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מציין מיקום של מספר שקופית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 dirty="0"/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צורה חופשית: צורה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: צורה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: צורה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: צורה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: צורה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: צורה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8" name="מציין מיקום של תמונה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1"/>
          <a:lstStyle>
            <a:lvl1pPr marL="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9" name="מציין מיקום של תמונה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1"/>
          <a:lstStyle>
            <a:lvl1pPr marL="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0" name="מציין מיקום של תמונה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1"/>
          <a:lstStyle>
            <a:lvl1pPr marL="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וצר דיגיטל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צורה חופשית: צורה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צורה חופשית: צורה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צורה חופשית: צורה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צורה חופשית: צורה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צורה חופשית: צורה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צורה חופשית: צורה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צורה חופשית: צורה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צורה חופשית: צורה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צורה חופשית: צורה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צורה חופשית: צורה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מלבן מעוגל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מלבן מעוגל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מלבן: פינות מעוגלות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מלבן מעוגל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מלבן מעוגל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אליפסה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אליפסה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אליפסה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endParaRPr lang="he-IL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1" anchor="b"/>
          <a:lstStyle>
            <a:lvl1pPr marL="0" indent="0" algn="r" rtl="1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 algn="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 algn="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 algn="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he-IL" noProof="0"/>
              <a:t>טקסט מודגש יכול להופיע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של תמונה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1"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noProof="0"/>
              <a:t>הוסף או גרור ושחרר תמונה כאן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תבליטי תמונה של עמוד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אליפסה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2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3</a:t>
            </a:r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4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כותרת משנה</a:t>
            </a:r>
          </a:p>
        </p:txBody>
      </p:sp>
      <p:sp>
        <p:nvSpPr>
          <p:cNvPr id="20" name="מציין מיקום של תמונה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1" name="מציין מיקום של תמונה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2" name="מציין מיקום של תמונה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פרים גדולים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ציין מיקום טקסט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1" anchor="ctr"/>
          <a:lstStyle>
            <a:lvl1pPr marL="0" indent="0" algn="ctr" rtl="1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כותרת מקטע עליונה</a:t>
            </a:r>
          </a:p>
        </p:txBody>
      </p:sp>
      <p:sp>
        <p:nvSpPr>
          <p:cNvPr id="27" name="מציין מיקום טקסט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1" anchor="ctr">
            <a:noAutofit/>
          </a:bodyPr>
          <a:lstStyle>
            <a:lvl1pPr marL="0" indent="0" algn="ctr" rtl="1">
              <a:buNone/>
              <a:defRPr lang="en-ZA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700" lvl="0" indent="-266700" algn="ctr" rtl="1"/>
            <a:r>
              <a:rPr lang="he-IL" noProof="0" dirty="0"/>
              <a:t>כותרת מקטע עליונה</a:t>
            </a:r>
          </a:p>
        </p:txBody>
      </p:sp>
      <p:sp>
        <p:nvSpPr>
          <p:cNvPr id="28" name="מציין מיקום טקסט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1" anchor="ctr">
            <a:noAutofit/>
          </a:bodyPr>
          <a:lstStyle>
            <a:lvl1pPr marL="0" indent="0" algn="ctr" rtl="1">
              <a:buNone/>
              <a:defRPr lang="en-ZA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700" lvl="0" indent="-266700" algn="ctr" rtl="1"/>
            <a:r>
              <a:rPr lang="he-IL" noProof="0" dirty="0"/>
              <a:t>כותרת מקטע עליונה</a:t>
            </a:r>
          </a:p>
        </p:txBody>
      </p:sp>
      <p:sp>
        <p:nvSpPr>
          <p:cNvPr id="48" name="צורה חופשית: צורה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צורה חופשית: צורה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צורה חופשית: צורה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צורה חופשית: צורה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9" name="צורה חופשית: צורה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מציין מיקום טקסט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1" anchor="ctr"/>
          <a:lstStyle>
            <a:lvl1pPr marL="0" indent="0" algn="ctr" rtl="1">
              <a:buNone/>
              <a:defRPr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 sz="8000">
                <a:latin typeface="+mj-lt"/>
              </a:defRPr>
            </a:lvl2pPr>
            <a:lvl3pPr marL="542925" indent="0" algn="r" rtl="1">
              <a:buNone/>
              <a:defRPr sz="8000">
                <a:latin typeface="+mj-lt"/>
              </a:defRPr>
            </a:lvl3pPr>
            <a:lvl4pPr marL="809625" indent="0" algn="r" rtl="1">
              <a:buNone/>
              <a:defRPr sz="8000">
                <a:latin typeface="+mj-lt"/>
              </a:defRPr>
            </a:lvl4pPr>
            <a:lvl5pPr marL="1076325" indent="0" algn="r" rtl="1">
              <a:buNone/>
              <a:defRPr sz="8000">
                <a:latin typeface="+mj-lt"/>
              </a:defRPr>
            </a:lvl5pPr>
          </a:lstStyle>
          <a:p>
            <a:pPr lvl="0" rtl="1"/>
            <a:r>
              <a:rPr lang="he-IL" noProof="0"/>
              <a:t>1</a:t>
            </a:r>
          </a:p>
        </p:txBody>
      </p:sp>
      <p:sp>
        <p:nvSpPr>
          <p:cNvPr id="32" name="מציין מיקום טקסט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1" anchor="ctr"/>
          <a:lstStyle>
            <a:lvl1pPr marL="0" indent="0" algn="ctr" rtl="1">
              <a:buNone/>
              <a:defRPr sz="80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2</a:t>
            </a:r>
          </a:p>
        </p:txBody>
      </p:sp>
      <p:sp>
        <p:nvSpPr>
          <p:cNvPr id="33" name="מציין מיקום טקסט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1" anchor="ctr">
            <a:noAutofit/>
          </a:bodyPr>
          <a:lstStyle>
            <a:lvl1pPr marL="0" indent="0" algn="ctr" rtl="1">
              <a:buNone/>
              <a:defRPr lang="en-ZA" sz="80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700" lvl="0" indent="-266700" algn="ctr" rtl="1"/>
            <a:r>
              <a:rPr lang="he-IL" noProof="0"/>
              <a:t>3</a:t>
            </a:r>
          </a:p>
        </p:txBody>
      </p:sp>
      <p:sp>
        <p:nvSpPr>
          <p:cNvPr id="35" name="מציין מיקום טקסט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תיאור של מקטע</a:t>
            </a:r>
          </a:p>
        </p:txBody>
      </p:sp>
      <p:sp>
        <p:nvSpPr>
          <p:cNvPr id="37" name="מציין מיקום טקסט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ctr" rtl="1">
              <a:buNone/>
              <a:defRPr/>
            </a:lvl2pPr>
            <a:lvl3pPr marL="542925" indent="0" algn="ctr" rtl="1">
              <a:buNone/>
              <a:defRPr/>
            </a:lvl3pPr>
            <a:lvl4pPr marL="809625" indent="0" algn="ctr" rtl="1">
              <a:buNone/>
              <a:defRPr/>
            </a:lvl4pPr>
            <a:lvl5pPr marL="1076325" indent="0" algn="ctr" rtl="1">
              <a:buNone/>
              <a:defRPr/>
            </a:lvl5pPr>
          </a:lstStyle>
          <a:p>
            <a:pPr lvl="0" rtl="1"/>
            <a:r>
              <a:rPr lang="he-IL" noProof="0"/>
              <a:t>תיאור של מקטע</a:t>
            </a:r>
          </a:p>
        </p:txBody>
      </p:sp>
      <p:sp>
        <p:nvSpPr>
          <p:cNvPr id="39" name="מציין מיקום טקסט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ctr" rtl="1">
              <a:buNone/>
              <a:defRPr/>
            </a:lvl2pPr>
            <a:lvl3pPr marL="542925" indent="0" algn="ctr" rtl="1">
              <a:buNone/>
              <a:defRPr/>
            </a:lvl3pPr>
            <a:lvl4pPr marL="809625" indent="0" algn="ctr" rtl="1">
              <a:buNone/>
              <a:defRPr/>
            </a:lvl4pPr>
            <a:lvl5pPr marL="1076325" indent="0" algn="ctr" rtl="1">
              <a:buNone/>
              <a:defRPr/>
            </a:lvl5pPr>
          </a:lstStyle>
          <a:p>
            <a:pPr lvl="0" rtl="1"/>
            <a:r>
              <a:rPr lang="he-IL" noProof="0"/>
              <a:t>תיאור של מקטע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1" anchor="t"/>
          <a:lstStyle>
            <a:lvl1pPr marL="0" indent="0" algn="r" rtl="1"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11" name="מציין מיקום של מספר שקופית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1"/>
          <a:lstStyle>
            <a:lvl1pPr marL="0" indent="0" algn="r" rtl="1">
              <a:buNone/>
              <a:defRPr sz="2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קום בשו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: צורה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ציין מיקום טקסט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1"/>
          <a:lstStyle>
            <a:lvl1pPr marL="0" indent="0" algn="ctr" rtl="1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רביע</a:t>
            </a:r>
          </a:p>
        </p:txBody>
      </p:sp>
      <p:sp>
        <p:nvSpPr>
          <p:cNvPr id="20" name="מציין מיקום טקסט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1"/>
          <a:lstStyle>
            <a:lvl1pPr marL="0" indent="0" algn="ctr" rtl="1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רביע</a:t>
            </a:r>
          </a:p>
        </p:txBody>
      </p:sp>
      <p:sp>
        <p:nvSpPr>
          <p:cNvPr id="21" name="מציין מיקום טקסט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1"/>
          <a:lstStyle>
            <a:lvl1pPr marL="0" indent="0" algn="l" rtl="1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 dirty="0"/>
              <a:t>כותרת רביע</a:t>
            </a:r>
          </a:p>
        </p:txBody>
      </p:sp>
      <p:sp>
        <p:nvSpPr>
          <p:cNvPr id="22" name="מציין מיקום טקסט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1"/>
          <a:lstStyle>
            <a:lvl1pPr marL="0" indent="0" algn="r" rtl="1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רביע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עמודות בתיב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כותרת משנה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1" anchor="t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ctr" rtl="1">
              <a:buNone/>
              <a:defRPr/>
            </a:lvl2pPr>
            <a:lvl3pPr marL="542925" indent="0" algn="ctr" rtl="1">
              <a:buNone/>
              <a:defRPr/>
            </a:lvl3pPr>
            <a:lvl4pPr marL="809625" indent="0" algn="ctr" rtl="1">
              <a:buNone/>
              <a:defRPr/>
            </a:lvl4pPr>
            <a:lvl5pPr marL="1076325" indent="0" algn="ctr" rtl="1">
              <a:buNone/>
              <a:defRPr/>
            </a:lvl5pPr>
          </a:lstStyle>
          <a:p>
            <a:pPr lvl="0" rtl="1"/>
            <a:r>
              <a:rPr lang="he-IL" noProof="0"/>
              <a:t>כותרת של מקטע 1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1" anchor="t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של מקטע 2</a:t>
            </a:r>
          </a:p>
        </p:txBody>
      </p:sp>
      <p:sp>
        <p:nvSpPr>
          <p:cNvPr id="14" name="מציין מיקום טקסט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1" anchor="t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של מקטע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יר זמ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3" name="מציין מיקום טקסט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כותרת משנה</a:t>
            </a:r>
          </a:p>
        </p:txBody>
      </p:sp>
      <p:cxnSp>
        <p:nvCxnSpPr>
          <p:cNvPr id="15" name="חץ ישר מחבר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ציין מיקום טקסט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1" anchor="ctr"/>
          <a:lstStyle>
            <a:lvl1pPr marL="0" indent="0" algn="ct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שנה</a:t>
            </a:r>
          </a:p>
        </p:txBody>
      </p:sp>
      <p:sp>
        <p:nvSpPr>
          <p:cNvPr id="17" name="מציין מיקום טקסט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21" name="מציין מיקום טקסט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22" name="מציין מיקום טקסט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25" name="מציין מיקום טקסט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26" name="מציין מיקום טקסט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1" anchor="ctr"/>
          <a:lstStyle>
            <a:lvl1pPr marL="0" indent="0" algn="ct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שנה</a:t>
            </a:r>
          </a:p>
        </p:txBody>
      </p:sp>
      <p:sp>
        <p:nvSpPr>
          <p:cNvPr id="28" name="מציין מיקום טקסט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0" name="מציין מיקום טקסט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1" name="מציין מיקום טקסט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2" name="מציין מיקום טקסט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3" name="מציין מיקום טקסט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4" name="מציין מיקום טקסט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5" name="מציין מיקום טקסט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6" name="מציין מיקום טקסט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7" name="מציין מיקום טקסט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8" name="מציין מיקום טקסט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39" name="מציין מיקום טקסט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0" name="מציין מיקום טקסט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1" name="מציין מיקום טקסט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2" name="מציין מיקום טקסט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3" name="מציין מיקום טקסט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4" name="מציין מיקום טקסט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5" name="מציין מיקום טקסט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6" name="מציין מיקום טקסט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7" name="מציין מיקום טקסט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8" name="מציין מיקום טקסט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1"/>
          <a:lstStyle>
            <a:lvl1pPr marL="0" indent="0" algn="ctr" rtl="1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MM</a:t>
            </a:r>
          </a:p>
        </p:txBody>
      </p:sp>
      <p:sp>
        <p:nvSpPr>
          <p:cNvPr id="49" name="מציין מיקום טקסט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1" anchor="t"/>
          <a:lstStyle>
            <a:lvl1pPr marL="0" indent="0" algn="ctr" rtl="1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כותרת פריט</a:t>
            </a:r>
          </a:p>
        </p:txBody>
      </p:sp>
      <p:sp>
        <p:nvSpPr>
          <p:cNvPr id="50" name="מציין מיקום טקסט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חודש, שנה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חברי צוות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17" name="מציין מיקום טקסט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9" name="מציין מיקום טקסט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21" name="מציין מיקום טקסט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  <p:sp>
        <p:nvSpPr>
          <p:cNvPr id="23" name="מציין מיקום של תמונה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4" name="מציין מיקום של תמונה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5" name="מציין מיקום של תמונה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6" name="מציין מיקום של תמונה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7" name="מציין מיקום של תמונה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0" name="מציין מיקום של תמונה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1" anchor="ctr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ctr" rtl="1">
              <a:buNone/>
              <a:defRPr/>
            </a:lvl2pPr>
            <a:lvl3pPr marL="542925" indent="0" algn="ctr" rtl="1">
              <a:buNone/>
              <a:defRPr/>
            </a:lvl3pPr>
            <a:lvl4pPr marL="809625" indent="0" algn="ctr" rtl="1">
              <a:buNone/>
              <a:defRPr/>
            </a:lvl4pPr>
            <a:lvl5pPr marL="1076325" indent="0" algn="ctr" rtl="1">
              <a:buNone/>
              <a:defRPr/>
            </a:lvl5pPr>
          </a:lstStyle>
          <a:p>
            <a:pPr lvl="0" rtl="1"/>
            <a:r>
              <a:rPr lang="he-IL" noProof="0"/>
              <a:t>שם מלא</a:t>
            </a:r>
          </a:p>
        </p:txBody>
      </p:sp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תפקיד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כותרת משנה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צורה חופשית: צורה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ציין מיקום טקסט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1"/>
          <a:lstStyle>
            <a:lvl1pPr marL="0" indent="0" algn="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/>
              <a:t>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מציין מיקום של תמונה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1" anchor="ctr"/>
          <a:lstStyle>
            <a:lvl1pPr marL="0" indent="0" algn="ctr" rtl="1">
              <a:buNone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הוסף או גרור ושחרר תמונה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1" anchor="b"/>
          <a:lstStyle>
            <a:lvl1pPr algn="l" rtl="1">
              <a:defRPr sz="4200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</a:t>
            </a:r>
            <a:br>
              <a:rPr lang="he-IL" noProof="0" dirty="0"/>
            </a:br>
            <a:r>
              <a:rPr lang="he-IL" noProof="0" dirty="0"/>
              <a:t>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1"/>
          <a:lstStyle>
            <a:lvl1pPr marL="0" indent="0" algn="l" rtl="1">
              <a:buNone/>
              <a:defRPr sz="2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1">
            <a:noAutofit/>
          </a:bodyPr>
          <a:lstStyle/>
          <a:p>
            <a:pPr algn="l" rtl="1"/>
            <a:endParaRPr lang="he-IL" sz="1200" noProof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צורה חופשית: צורה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צורה חופשית: צורה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צורה חופשית: צורה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ללא גרפיק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גדולה וטקס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1" anchor="b"/>
          <a:lstStyle>
            <a:lvl1pPr algn="l" rtl="1">
              <a:defRPr sz="3500" spc="-1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</a:t>
            </a:r>
            <a:br>
              <a:rPr lang="he-IL" noProof="0" dirty="0"/>
            </a:br>
            <a:r>
              <a:rPr lang="he-IL" noProof="0" dirty="0"/>
              <a:t>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1"/>
          <a:lstStyle>
            <a:lvl1pPr marL="0" indent="0" algn="l" rtl="1">
              <a:buNone/>
              <a:defRPr sz="2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1">
            <a:noAutofit/>
          </a:bodyPr>
          <a:lstStyle/>
          <a:p>
            <a:pPr algn="l" rtl="1"/>
            <a:endParaRPr lang="he-IL" sz="1200" noProof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מציין מיקום של תמונה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1" anchor="ctr"/>
          <a:lstStyle>
            <a:lvl1pPr marL="0" indent="0" algn="ctr" rtl="1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הוסף או גרור ושחרר תמונה כאן</a:t>
            </a:r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1" anchor="b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צורה חופשית: צורה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צורה חופשית: צורה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צורה חופשית: צורה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צורה חופשית: צורה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צורה חופשית: צורה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צורה חופשית: צורה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צורה חופשית: צורה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צורה חופשית: צורה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צורה חופשית: צורה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צורה חופשית: צורה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7" name="מציין מיקום טקסט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בליטי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אליפסה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17" name="מציין מיקום טקסט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1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2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3</a:t>
            </a:r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4</a:t>
            </a:r>
          </a:p>
        </p:txBody>
      </p:sp>
      <p:sp>
        <p:nvSpPr>
          <p:cNvPr id="19" name="מציין מיקום טקסט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5</a:t>
            </a:r>
          </a:p>
        </p:txBody>
      </p:sp>
      <p:sp>
        <p:nvSpPr>
          <p:cNvPr id="21" name="מציין מיקום טקסט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4" name="מציין מיקום של תמונה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32" name="מציין מיקום של תמונה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3" name="מציין מיקום של תמונה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4" name="מציין מיקום של תמונה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5" name="מציין מיקום של תמונה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‎1_3 x תבליטי תמונה ימי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אליפסה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מציין מיקום של תמונה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8" name="מציין מיקום של תמונה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29" name="מציין מיקום של תמונה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מציין מיקום של תמונה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noProof="0"/>
              <a:t>הוסף או גרור ושחרר תמונה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1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2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1"/>
          <a:lstStyle>
            <a:lvl1pPr marL="0" indent="0" algn="ctr" rtl="1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תבליט 3</a:t>
            </a:r>
          </a:p>
        </p:txBody>
      </p:sp>
      <p:sp>
        <p:nvSpPr>
          <p:cNvPr id="21" name="מציין מיקום טקסט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1"/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תיאור תבליט</a:t>
            </a:r>
          </a:p>
        </p:txBody>
      </p:sp>
      <p:sp>
        <p:nvSpPr>
          <p:cNvPr id="51" name="מתומן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מציין מיקום של מספר שקופית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תומן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1" anchor="ctr"/>
          <a:lstStyle>
            <a:lvl1pPr algn="r" rtl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he-IL" dirty="0"/>
              <a:t>הוסף כותרת תחתונה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1" anchor="ctr"/>
          <a:lstStyle>
            <a:lvl1pPr algn="ctr" rtl="1">
              <a:defRPr sz="1200" b="1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 dirty="0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1200" noProof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הסמל או השם שלך כאן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66700" indent="-2667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2925" indent="-276225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96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763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430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11" Type="http://schemas.microsoft.com/office/2007/relationships/hdphoto" Target="../media/hdphoto1.wdp"/><Relationship Id="rId5" Type="http://schemas.openxmlformats.org/officeDocument/2006/relationships/image" Target="../media/image35.svg"/><Relationship Id="rId10" Type="http://schemas.openxmlformats.org/officeDocument/2006/relationships/image" Target="../media/image3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sv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מציין מיקום של תמונה 43" descr="תקריב של פרח&#10;&#10;תיאור שנוצר ברמת מהימנות גבוהה מאוד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כותרת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he-I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תהליכי פרידה </a:t>
            </a:r>
          </a:p>
        </p:txBody>
      </p:sp>
      <p:cxnSp>
        <p:nvCxnSpPr>
          <p:cNvPr id="15" name="מחבר ישר 14" descr="קו מפריד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מציין מיקום של תמונה 7">
            <a:extLst>
              <a:ext uri="{FF2B5EF4-FFF2-40B4-BE49-F238E27FC236}">
                <a16:creationId xmlns:a16="http://schemas.microsoft.com/office/drawing/2014/main" id="{B01E2EF0-EFFC-4938-87C9-FEE301C9B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8219457" y="2587752"/>
            <a:ext cx="1035270" cy="704088"/>
          </a:xfrm>
          <a:prstGeom prst="rect">
            <a:avLst/>
          </a:prstGeom>
        </p:spPr>
      </p:pic>
      <p:sp>
        <p:nvSpPr>
          <p:cNvPr id="7" name="כותרת משנה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100190"/>
          </a:xfrm>
        </p:spPr>
        <p:txBody>
          <a:bodyPr rtlCol="1"/>
          <a:lstStyle/>
          <a:p>
            <a:pPr rtl="1"/>
            <a:r>
              <a:rPr lang="he-IL" dirty="0"/>
              <a:t>סגנונות פרידה שלנו, של חניכים/</a:t>
            </a:r>
            <a:r>
              <a:rPr lang="he-IL" dirty="0" err="1"/>
              <a:t>ות</a:t>
            </a:r>
            <a:r>
              <a:rPr lang="he-IL" dirty="0"/>
              <a:t> ושל המדריכים/</a:t>
            </a:r>
            <a:r>
              <a:rPr lang="he-IL" dirty="0" err="1"/>
              <a:t>ות</a:t>
            </a:r>
            <a:r>
              <a:rPr lang="he-IL" dirty="0"/>
              <a:t>, תהליכי פרידה שעלינו להיערך אליהם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4" name="קבוצה 33" title="צורה גיאומטרית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B6A55DF-C656-4489-A891-2958BBC390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7864952" y="2551430"/>
            <a:ext cx="1832441" cy="740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מציין מיקום של תמונה 104" descr="תמונה של מציין מיקום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graphicFrame>
        <p:nvGraphicFramePr>
          <p:cNvPr id="35" name="מציין מיקום תוכן 3">
            <a:extLst>
              <a:ext uri="{FF2B5EF4-FFF2-40B4-BE49-F238E27FC236}">
                <a16:creationId xmlns:a16="http://schemas.microsoft.com/office/drawing/2014/main" id="{04B3FEBA-E48E-1142-8171-B96EBE42F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782874"/>
              </p:ext>
            </p:extLst>
          </p:nvPr>
        </p:nvGraphicFramePr>
        <p:xfrm>
          <a:off x="2933597" y="573765"/>
          <a:ext cx="8777288" cy="55143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8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43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Adonia" panose="00000400000000000000" pitchFamily="2" charset="-79"/>
                          <a:cs typeface="+mj-cs"/>
                        </a:rPr>
                        <a:t>עשה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Adonia" panose="00000400000000000000" pitchFamily="2" charset="-79"/>
                          <a:cs typeface="+mj-cs"/>
                        </a:rPr>
                        <a:t>אל תעשה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738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latin typeface="Adonia" panose="00000400000000000000" pitchFamily="2" charset="-79"/>
                          <a:cs typeface="+mj-cs"/>
                        </a:rPr>
                        <a:t>הכנה</a:t>
                      </a:r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 הדרגתית לפרידה. </a:t>
                      </a:r>
                      <a:endParaRPr lang="he-IL" b="0" dirty="0">
                        <a:latin typeface="Adonia" panose="00000400000000000000" pitchFamily="2" charset="-79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>
                          <a:latin typeface="Adonia" panose="00000400000000000000" pitchFamily="2" charset="-79"/>
                          <a:cs typeface="+mj-cs"/>
                        </a:rPr>
                        <a:t>הבטחות מוגזמות</a:t>
                      </a:r>
                      <a:r>
                        <a:rPr lang="he-IL" b="0" baseline="0">
                          <a:latin typeface="Adonia" panose="00000400000000000000" pitchFamily="2" charset="-79"/>
                          <a:cs typeface="+mj-cs"/>
                        </a:rPr>
                        <a:t> </a:t>
                      </a:r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( כי הבטחות צריך לקיים).</a:t>
                      </a:r>
                      <a:endParaRPr lang="he-IL" b="0" dirty="0">
                        <a:latin typeface="Adonia" panose="00000400000000000000" pitchFamily="2" charset="-79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738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latin typeface="Adonia" panose="00000400000000000000" pitchFamily="2" charset="-79"/>
                          <a:cs typeface="+mj-cs"/>
                        </a:rPr>
                        <a:t>תיאום</a:t>
                      </a:r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 ציפיות על תהליך הפרידה- </a:t>
                      </a:r>
                    </a:p>
                    <a:p>
                      <a:pPr algn="ctr" rtl="1"/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מי, מה, מתי? </a:t>
                      </a:r>
                      <a:endParaRPr lang="he-IL" b="0" dirty="0">
                        <a:latin typeface="Adonia" panose="00000400000000000000" pitchFamily="2" charset="-79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latin typeface="Adonia" panose="00000400000000000000" pitchFamily="2" charset="-79"/>
                          <a:cs typeface="+mj-cs"/>
                        </a:rPr>
                        <a:t>בלי</a:t>
                      </a:r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 מתנות גדולות. אפשר תמונה או מתנה סמלית אחרת. </a:t>
                      </a:r>
                      <a:endParaRPr lang="he-IL" b="0" dirty="0">
                        <a:latin typeface="Adonia" panose="00000400000000000000" pitchFamily="2" charset="-79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73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kern="1200" dirty="0">
                          <a:solidFill>
                            <a:schemeClr val="dk1"/>
                          </a:solidFill>
                          <a:latin typeface="Adonia" panose="00000400000000000000" pitchFamily="2" charset="-79"/>
                          <a:ea typeface="+mn-ea"/>
                          <a:cs typeface="+mn-cs"/>
                        </a:rPr>
                        <a:t>מתן לגיטימציה</a:t>
                      </a:r>
                      <a:r>
                        <a:rPr lang="he-IL" sz="1800" b="0" kern="1200" baseline="0" dirty="0">
                          <a:solidFill>
                            <a:schemeClr val="dk1"/>
                          </a:solidFill>
                          <a:latin typeface="Adonia" panose="00000400000000000000" pitchFamily="2" charset="-79"/>
                          <a:ea typeface="+mn-ea"/>
                          <a:cs typeface="+mn-cs"/>
                        </a:rPr>
                        <a:t> ושיח על רגשות- שלכם ושל החניכים. </a:t>
                      </a:r>
                    </a:p>
                    <a:p>
                      <a:pPr algn="ctr" rtl="1"/>
                      <a:endParaRPr lang="he-IL" b="0" dirty="0">
                        <a:latin typeface="Adonia" panose="00000400000000000000" pitchFamily="2" charset="-79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latin typeface="Adonia" panose="00000400000000000000" pitchFamily="2" charset="-79"/>
                          <a:cs typeface="+mj-cs"/>
                        </a:rPr>
                        <a:t>אל</a:t>
                      </a:r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 תעשה מה שלא היה לך נח במהלך השנה... </a:t>
                      </a:r>
                      <a:r>
                        <a:rPr lang="he-IL" b="0" baseline="0" dirty="0" err="1">
                          <a:latin typeface="Adonia" panose="00000400000000000000" pitchFamily="2" charset="-79"/>
                          <a:cs typeface="+mj-cs"/>
                        </a:rPr>
                        <a:t>פייסבוק</a:t>
                      </a:r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/טלפון </a:t>
                      </a:r>
                      <a:r>
                        <a:rPr lang="he-IL" b="0" baseline="0" dirty="0" err="1">
                          <a:latin typeface="Adonia" panose="00000400000000000000" pitchFamily="2" charset="-79"/>
                          <a:cs typeface="+mj-cs"/>
                        </a:rPr>
                        <a:t>וכו</a:t>
                      </a:r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'. </a:t>
                      </a:r>
                      <a:endParaRPr lang="he-IL" b="0" dirty="0">
                        <a:latin typeface="Adonia" panose="00000400000000000000" pitchFamily="2" charset="-79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8738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latin typeface="Adonia" panose="00000400000000000000" pitchFamily="2" charset="-79"/>
                          <a:cs typeface="+mj-cs"/>
                        </a:rPr>
                        <a:t>ראייה לעתיד- שימור המטרות שהשגנו.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latin typeface="Adonia" panose="00000400000000000000" pitchFamily="2" charset="-79"/>
                          <a:cs typeface="+mj-cs"/>
                        </a:rPr>
                        <a:t> שבירת דיסטנס- הייתם</a:t>
                      </a:r>
                      <a:r>
                        <a:rPr lang="he-IL" b="0" baseline="0" dirty="0">
                          <a:latin typeface="Adonia" panose="00000400000000000000" pitchFamily="2" charset="-79"/>
                          <a:cs typeface="+mj-cs"/>
                        </a:rPr>
                        <a:t> דמות במהלך השנה- אין סיבה שעכשיו תשברו את זה.</a:t>
                      </a:r>
                      <a:endParaRPr lang="he-IL" b="0" dirty="0">
                        <a:latin typeface="Adonia" panose="00000400000000000000" pitchFamily="2" charset="-79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מציין מיקום של תמונה 104" descr="תמונה של מציין מיקום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/>
              <a:t>דגשים נוספים</a:t>
            </a:r>
          </a:p>
        </p:txBody>
      </p:sp>
      <p:pic>
        <p:nvPicPr>
          <p:cNvPr id="71" name="מציין מיקום של תמונה 70" descr="קישור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19028" y="1330672"/>
            <a:ext cx="3002400" cy="432000"/>
          </a:xfrm>
        </p:spPr>
        <p:txBody>
          <a:bodyPr rtlCol="1"/>
          <a:lstStyle/>
          <a:p>
            <a:pPr rtl="1"/>
            <a:r>
              <a:rPr lang="he-IL" dirty="0"/>
              <a:t>מפעלי קיץ ושיבוצים – </a:t>
            </a:r>
          </a:p>
        </p:txBody>
      </p:sp>
      <p:cxnSp>
        <p:nvCxnSpPr>
          <p:cNvPr id="79" name="מחבר ישר 78" descr="הקו המפריד הראשון בשקופית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79755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מציין מיקום של תמונה 72" descr="שלח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7371" y="2964484"/>
            <a:ext cx="3713169" cy="359821"/>
          </a:xfrm>
        </p:spPr>
        <p:txBody>
          <a:bodyPr rtlCol="1"/>
          <a:lstStyle/>
          <a:p>
            <a:pPr rtl="1"/>
            <a:r>
              <a:rPr lang="he-IL" dirty="0"/>
              <a:t>צוות ההנהגה ומרכזי/</a:t>
            </a:r>
            <a:r>
              <a:rPr lang="he-IL" dirty="0" err="1"/>
              <a:t>ות</a:t>
            </a:r>
            <a:r>
              <a:rPr lang="he-IL" dirty="0"/>
              <a:t> השבט – שותפים/</a:t>
            </a:r>
            <a:r>
              <a:rPr lang="he-IL" dirty="0" err="1"/>
              <a:t>ות</a:t>
            </a:r>
            <a:r>
              <a:rPr lang="he-IL" dirty="0"/>
              <a:t> משמעותיים! </a:t>
            </a:r>
          </a:p>
        </p:txBody>
      </p:sp>
      <p:sp>
        <p:nvSpPr>
          <p:cNvPr id="76" name="מציין מיקום טקסט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50813" y="3489272"/>
            <a:ext cx="2001317" cy="720000"/>
          </a:xfrm>
        </p:spPr>
        <p:txBody>
          <a:bodyPr rtlCol="1"/>
          <a:lstStyle/>
          <a:p>
            <a:pPr rtl="1"/>
            <a:r>
              <a:rPr lang="he-IL" dirty="0"/>
              <a:t>בהכשרות ובהכנה לליווי תהליך פרידה, בעיבוד תהליכי הפרידה בעצמם/ן</a:t>
            </a:r>
          </a:p>
        </p:txBody>
      </p:sp>
      <p:cxnSp>
        <p:nvCxnSpPr>
          <p:cNvPr id="80" name="מחבר ישר 79" descr="הקו המפריד השני בשקופית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מציין מיקום של תמונה 74" descr="רשת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8294" y="4613914"/>
            <a:ext cx="3002400" cy="432000"/>
          </a:xfrm>
        </p:spPr>
        <p:txBody>
          <a:bodyPr rtlCol="1"/>
          <a:lstStyle/>
          <a:p>
            <a:pPr rtl="1"/>
            <a:r>
              <a:rPr lang="he-IL" dirty="0"/>
              <a:t>חשיבה לעתיד - 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/>
              <a:pPr rtl="1"/>
              <a:t>11</a:t>
            </a:fld>
            <a:endParaRPr lang="he-IL"/>
          </a:p>
        </p:txBody>
      </p:sp>
      <p:sp>
        <p:nvSpPr>
          <p:cNvPr id="18" name="מציין מיקום טקסט 3">
            <a:extLst>
              <a:ext uri="{FF2B5EF4-FFF2-40B4-BE49-F238E27FC236}">
                <a16:creationId xmlns:a16="http://schemas.microsoft.com/office/drawing/2014/main" id="{04C8732B-6CC4-362B-7910-147BCA20CDA4}"/>
              </a:ext>
            </a:extLst>
          </p:cNvPr>
          <p:cNvSpPr txBox="1">
            <a:spLocks/>
          </p:cNvSpPr>
          <p:nvPr/>
        </p:nvSpPr>
        <p:spPr>
          <a:xfrm>
            <a:off x="8508836" y="1636636"/>
            <a:ext cx="2001317" cy="720000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2925" indent="-2762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96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763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430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התייחסות בתהליכי הפרידה, וכן גם הקדשת חשיבה על התפקיד, הצוות, </a:t>
            </a:r>
            <a:r>
              <a:rPr lang="he-IL" dirty="0" err="1"/>
              <a:t>המדריכ</a:t>
            </a:r>
            <a:r>
              <a:rPr lang="he-IL" dirty="0"/>
              <a:t>/ה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5E0912F-25F1-3F32-0EDE-0A9529402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2755" y="4930400"/>
            <a:ext cx="3002400" cy="720000"/>
          </a:xfrm>
        </p:spPr>
        <p:txBody>
          <a:bodyPr/>
          <a:lstStyle/>
          <a:p>
            <a:r>
              <a:rPr lang="he-IL" dirty="0"/>
              <a:t>כיצד תהליך הפרידה יעזור לנו לבסס את המטרות שהושגו במהלך השנה, מול </a:t>
            </a:r>
            <a:r>
              <a:rPr lang="he-IL" dirty="0" err="1"/>
              <a:t>החניכ</a:t>
            </a:r>
            <a:r>
              <a:rPr lang="he-IL" dirty="0"/>
              <a:t>/ה ומול בעלי התפקידים שבט? </a:t>
            </a:r>
          </a:p>
        </p:txBody>
      </p:sp>
      <p:pic>
        <p:nvPicPr>
          <p:cNvPr id="16" name="תמונה 1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CE3C26C-A113-66EC-F359-9B90F3D946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305619" y="5866399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21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מציין מיקום של תמונה 10" descr="תמונת שקופית סיכום, למעלה מימין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0"/>
            <a:ext cx="6012000" cy="3340099"/>
          </a:xfrm>
        </p:spPr>
        <p:txBody>
          <a:bodyPr rtlCol="1"/>
          <a:lstStyle/>
          <a:p>
            <a:pPr rtl="1"/>
            <a:br>
              <a:rPr lang="he-IL" sz="4200" dirty="0"/>
            </a:br>
            <a:r>
              <a:rPr lang="he-IL" sz="4200" dirty="0"/>
              <a:t>שאלות? מחשבות?</a:t>
            </a:r>
            <a:br>
              <a:rPr lang="he-IL" sz="4200" dirty="0"/>
            </a:br>
            <a:br>
              <a:rPr lang="he-IL" sz="4200" dirty="0"/>
            </a:br>
            <a:br>
              <a:rPr lang="he-IL" sz="4200" dirty="0"/>
            </a:br>
            <a:endParaRPr lang="he-IL" sz="420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/>
              <a:pPr rtl="1"/>
              <a:t>12</a:t>
            </a:fld>
            <a:endParaRPr lang="he-IL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5937BED-BA00-AB60-92B7-C0070D11E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313448" y="5858086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מציין מיקום של תמונה 9" descr="תמונה המכילה גשם, טבע, שמים, תעופה&#10;&#10;תיאור שנוצר ברמת מהימנות גבוהה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2794001"/>
          </a:xfrm>
        </p:spPr>
        <p:txBody>
          <a:bodyPr rtlCol="1"/>
          <a:lstStyle/>
          <a:p>
            <a:pPr algn="l" rtl="1"/>
            <a:r>
              <a:rPr lang="he-IL" sz="4400" dirty="0">
                <a:latin typeface="Comix No2 CLM" panose="02000603000000000000" pitchFamily="2" charset="-79"/>
                <a:cs typeface="Comix No2 CLM" panose="02000603000000000000" pitchFamily="2" charset="-79"/>
              </a:rPr>
              <a:t>מה אני יודעת על עצמי </a:t>
            </a:r>
            <a:br>
              <a:rPr lang="he-IL" sz="4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4400" dirty="0">
                <a:latin typeface="Comix No2 CLM" panose="02000603000000000000" pitchFamily="2" charset="-79"/>
                <a:cs typeface="Comix No2 CLM" panose="02000603000000000000" pitchFamily="2" charset="-79"/>
              </a:rPr>
              <a:t>לגבי פרידה וסיום?</a:t>
            </a:r>
            <a:br>
              <a:rPr lang="he-IL" sz="4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endParaRPr lang="he-IL" sz="4400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1"/>
          <a:lstStyle/>
          <a:p>
            <a:pPr marL="0" indent="0" rtl="1">
              <a:buNone/>
            </a:pPr>
            <a:r>
              <a:rPr lang="he-IL" sz="4400" dirty="0">
                <a:latin typeface="Comix No2 CLM" panose="02000603000000000000" pitchFamily="2" charset="-79"/>
                <a:cs typeface="Comix No2 CLM" panose="02000603000000000000" pitchFamily="2" charset="-79"/>
              </a:rPr>
              <a:t>מה זה פרידה בשבילי? </a:t>
            </a:r>
          </a:p>
          <a:p>
            <a:pPr marL="0" indent="0" rtl="1">
              <a:buNone/>
            </a:pPr>
            <a:endParaRPr lang="he-IL" sz="4400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 marL="0" indent="0" rtl="1">
              <a:buNone/>
            </a:pPr>
            <a:endParaRPr lang="he-IL" sz="4400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 marL="0" indent="0" rtl="1">
              <a:buNone/>
            </a:pPr>
            <a:endParaRPr lang="he-IL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</p:txBody>
      </p:sp>
      <p:grpSp>
        <p:nvGrpSpPr>
          <p:cNvPr id="46" name="קבוצה 45" title="קבוצת משולשים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צורה חופשית: צורה 15" title="משולשים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: צורה 16" title="משולשים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: צורה 17" title="משולשים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: צורה 18" title="משולשים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: צורה 19" title="משולשים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: צורה 20" title="משולשים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: צורה 21" title="משולשים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: צורה 22" title="משולשים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: צורה 23" title="משולשים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: צורה 24" title="משולשים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: צורה 25" title="משולשים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: צורה 26" title="משולשים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: צורה 27" title="משולשים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: צורה 28" title="משולשים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83AAAB5E-E151-D7E8-0FD5-423B47CCD2D7}"/>
              </a:ext>
            </a:extLst>
          </p:cNvPr>
          <p:cNvSpPr/>
          <p:nvPr/>
        </p:nvSpPr>
        <p:spPr>
          <a:xfrm>
            <a:off x="9118150" y="6155190"/>
            <a:ext cx="218292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/>
          </a:p>
        </p:txBody>
      </p:sp>
      <p:pic>
        <p:nvPicPr>
          <p:cNvPr id="30" name="תמונה 2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A05BFA0-0468-7EC8-2800-D602C581DA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215798" y="5865545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08997840-E64E-E3DC-45E4-6D259F6E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20" y="1152000"/>
            <a:ext cx="9719680" cy="500319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e-IL" sz="3200" b="0" i="0" dirty="0">
                <a:solidFill>
                  <a:srgbClr val="000000"/>
                </a:solidFill>
                <a:effectLst/>
                <a:latin typeface="Comix No2 CLM" panose="02000603000000000000" pitchFamily="2" charset="-79"/>
                <a:cs typeface="Comix No2 CLM" panose="02000603000000000000" pitchFamily="2" charset="-79"/>
              </a:rPr>
              <a:t>הפרידה היא אחד השלבים המאתגרים בשנה, הן עבור החניכים/</a:t>
            </a:r>
            <a:r>
              <a:rPr lang="he-IL" sz="3200" b="0" i="0" dirty="0" err="1">
                <a:solidFill>
                  <a:srgbClr val="000000"/>
                </a:solidFill>
                <a:effectLst/>
                <a:latin typeface="Comix No2 CLM" panose="02000603000000000000" pitchFamily="2" charset="-79"/>
                <a:cs typeface="Comix No2 CLM" panose="02000603000000000000" pitchFamily="2" charset="-79"/>
              </a:rPr>
              <a:t>ות</a:t>
            </a:r>
            <a:r>
              <a:rPr lang="he-IL" sz="3200" b="0" i="0" dirty="0">
                <a:solidFill>
                  <a:srgbClr val="000000"/>
                </a:solidFill>
                <a:effectLst/>
                <a:latin typeface="Comix No2 CLM" panose="02000603000000000000" pitchFamily="2" charset="-79"/>
                <a:cs typeface="Comix No2 CLM" panose="02000603000000000000" pitchFamily="2" charset="-79"/>
              </a:rPr>
              <a:t> והן עבור המדריכים/</a:t>
            </a:r>
            <a:r>
              <a:rPr lang="he-IL" sz="3200" b="0" i="0" dirty="0" err="1">
                <a:solidFill>
                  <a:srgbClr val="000000"/>
                </a:solidFill>
                <a:effectLst/>
                <a:latin typeface="Comix No2 CLM" panose="02000603000000000000" pitchFamily="2" charset="-79"/>
                <a:cs typeface="Comix No2 CLM" panose="02000603000000000000" pitchFamily="2" charset="-79"/>
              </a:rPr>
              <a:t>ות</a:t>
            </a:r>
            <a:r>
              <a:rPr lang="he-IL" sz="3200" b="0" i="0" dirty="0">
                <a:solidFill>
                  <a:srgbClr val="000000"/>
                </a:solidFill>
                <a:effectLst/>
                <a:latin typeface="Comix No2 CLM" panose="02000603000000000000" pitchFamily="2" charset="-79"/>
                <a:cs typeface="Comix No2 CLM" panose="02000603000000000000" pitchFamily="2" charset="-79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3200" b="0" i="0" dirty="0">
                <a:solidFill>
                  <a:srgbClr val="000000"/>
                </a:solidFill>
                <a:effectLst/>
                <a:latin typeface="Comix No2 CLM" panose="02000603000000000000" pitchFamily="2" charset="-79"/>
                <a:cs typeface="Comix No2 CLM" panose="02000603000000000000" pitchFamily="2" charset="-79"/>
              </a:rPr>
              <a:t>עם זאת הוא גם אחד מהשלבים החשובים ביותר, ולכן יש צורך לקיים תהליך פרידה מסודר והדרגתי, שיאפשר מתן ביטוי לרגשות ולמחשבות שונים המתלווים לפרידה, </a:t>
            </a:r>
            <a:br>
              <a:rPr lang="en-US" sz="3200" dirty="0">
                <a:solidFill>
                  <a:srgbClr val="000000"/>
                </a:solidFill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3200" b="0" i="0" dirty="0">
                <a:solidFill>
                  <a:srgbClr val="000000"/>
                </a:solidFill>
                <a:effectLst/>
                <a:latin typeface="Comix No2 CLM" panose="02000603000000000000" pitchFamily="2" charset="-79"/>
                <a:cs typeface="Comix No2 CLM" panose="02000603000000000000" pitchFamily="2" charset="-79"/>
              </a:rPr>
              <a:t>כמו עצב, כעס (גלוי או סמוי), ורגשות קבלה וסיפוק.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3200" b="0" i="0" dirty="0">
                <a:solidFill>
                  <a:srgbClr val="000000"/>
                </a:solidFill>
                <a:effectLst/>
                <a:latin typeface="Comix No2 CLM" panose="02000603000000000000" pitchFamily="2" charset="-79"/>
                <a:cs typeface="Comix No2 CLM" panose="02000603000000000000" pitchFamily="2" charset="-79"/>
              </a:rPr>
              <a:t>פרידה "מעובדת" תשאיר טעם טוב מן הקשר, מן הפעילות ומן הפרידה עצמה אצל כל המעורבים בה.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B5645327-8349-F753-A2DE-A00119A7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1" dirty="0">
                <a:latin typeface="Comix No2 CLM" panose="02000603000000000000" pitchFamily="2" charset="-79"/>
                <a:cs typeface="Comix No2 CLM" panose="02000603000000000000" pitchFamily="2" charset="-79"/>
              </a:rPr>
              <a:t>למה לדבר על פרידה? 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B6A23DD-520D-B76C-A129-896F9069D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he-IL" smtClean="0"/>
              <a:pPr/>
              <a:t>3</a:t>
            </a:fld>
            <a:endParaRPr lang="he-IL" dirty="0"/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0F464D8B-062A-6411-8904-0F7EBD749441}"/>
              </a:ext>
            </a:extLst>
          </p:cNvPr>
          <p:cNvSpPr/>
          <p:nvPr/>
        </p:nvSpPr>
        <p:spPr>
          <a:xfrm>
            <a:off x="1619470" y="432000"/>
            <a:ext cx="1367570" cy="138577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Google Shape;112;p17">
            <a:extLst>
              <a:ext uri="{FF2B5EF4-FFF2-40B4-BE49-F238E27FC236}">
                <a16:creationId xmlns:a16="http://schemas.microsoft.com/office/drawing/2014/main" id="{FCC7BF65-0E73-9BB4-FB9E-7F8991D26A23}"/>
              </a:ext>
            </a:extLst>
          </p:cNvPr>
          <p:cNvSpPr/>
          <p:nvPr/>
        </p:nvSpPr>
        <p:spPr>
          <a:xfrm rot="1473005">
            <a:off x="376055" y="1123904"/>
            <a:ext cx="799558" cy="7788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E9EE8B0-7FFF-A7E6-F664-1AB6E9B22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233279" y="5910628"/>
            <a:ext cx="2339290" cy="854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479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Comix No2 CLM" panose="02000603000000000000" pitchFamily="2" charset="-79"/>
                <a:cs typeface="Comix No2 CLM" panose="02000603000000000000" pitchFamily="2" charset="-79"/>
              </a:rPr>
              <a:t>דפוסי פרידה והתנהגויות שאולי נחווה.. </a:t>
            </a:r>
          </a:p>
        </p:txBody>
      </p:sp>
      <p:pic>
        <p:nvPicPr>
          <p:cNvPr id="67" name="מציין מיקום של תמונה 66" descr="ענן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1"/>
          <a:lstStyle/>
          <a:p>
            <a:pPr rtl="1"/>
            <a:r>
              <a:rPr lang="he-IL" dirty="0"/>
              <a:t>עזיבה מוקדמת </a:t>
            </a:r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9186" y="4537617"/>
            <a:ext cx="2294369" cy="900000"/>
          </a:xfrm>
        </p:spPr>
        <p:txBody>
          <a:bodyPr rtlCol="1"/>
          <a:lstStyle/>
          <a:p>
            <a:pPr rtl="1"/>
            <a:r>
              <a:rPr lang="he-IL" dirty="0"/>
              <a:t>הפסקת ההגעה לפעולות אחרונות כדי לא להיפגע מהפרידה הסופית. הדבר נותן </a:t>
            </a:r>
            <a:r>
              <a:rPr lang="he-IL" dirty="0" err="1"/>
              <a:t>לחניכ</a:t>
            </a:r>
            <a:r>
              <a:rPr lang="he-IL" dirty="0"/>
              <a:t>/ה מקום של כוח ושליטה על תהליך שהוא חסר שליטה מבחינתו.</a:t>
            </a:r>
          </a:p>
        </p:txBody>
      </p:sp>
      <p:cxnSp>
        <p:nvCxnSpPr>
          <p:cNvPr id="75" name="מחבר ישר 74" descr="הקו המפריד הראשון בשקופית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מציין מיקום של תמונה 158" descr="קקטוס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1"/>
          <a:lstStyle/>
          <a:p>
            <a:pPr rtl="1"/>
            <a:r>
              <a:rPr lang="he-IL" dirty="0"/>
              <a:t>צער/כעס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7536" y="4542379"/>
            <a:ext cx="2160588" cy="900000"/>
          </a:xfrm>
        </p:spPr>
        <p:txBody>
          <a:bodyPr rtlCol="1"/>
          <a:lstStyle/>
          <a:p>
            <a:pPr rtl="1"/>
            <a:r>
              <a:rPr lang="he-IL" dirty="0" err="1"/>
              <a:t>החניכ</a:t>
            </a:r>
            <a:r>
              <a:rPr lang="he-IL" dirty="0"/>
              <a:t>/ה כועס/ת, תגובות תוקפניות לא ישירות, אלימות וכדומה.</a:t>
            </a:r>
          </a:p>
        </p:txBody>
      </p:sp>
      <p:cxnSp>
        <p:nvCxnSpPr>
          <p:cNvPr id="77" name="מחבר ישר 76" descr="הקו המפריד השני בשקופית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מציין מיקום של תמונה 160" descr="מד-חום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01192" y="3806205"/>
            <a:ext cx="2160588" cy="504000"/>
          </a:xfrm>
        </p:spPr>
        <p:txBody>
          <a:bodyPr rtlCol="1"/>
          <a:lstStyle/>
          <a:p>
            <a:pPr rtl="1"/>
            <a:r>
              <a:rPr lang="he-IL" dirty="0"/>
              <a:t>הכחשה של הפרידה או הפחתת ערך הקשר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8794" y="4727521"/>
            <a:ext cx="2160588" cy="900000"/>
          </a:xfrm>
        </p:spPr>
        <p:txBody>
          <a:bodyPr rtlCol="1"/>
          <a:lstStyle/>
          <a:p>
            <a:pPr rtl="1"/>
            <a:r>
              <a:rPr lang="he-IL" dirty="0"/>
              <a:t>התעלמות מהפרידה- "טוב , אז שנה הבאה כשתדריך אותי..."</a:t>
            </a:r>
          </a:p>
          <a:p>
            <a:pPr rtl="1"/>
            <a:r>
              <a:rPr lang="he-IL" dirty="0"/>
              <a:t>או </a:t>
            </a:r>
          </a:p>
          <a:p>
            <a:r>
              <a:rPr lang="he-IL" dirty="0"/>
              <a:t>"גם ככה לא עשינו כלום השנה".</a:t>
            </a:r>
          </a:p>
          <a:p>
            <a:pPr rtl="1"/>
            <a:endParaRPr lang="he-IL" dirty="0"/>
          </a:p>
        </p:txBody>
      </p:sp>
      <p:cxnSp>
        <p:nvCxnSpPr>
          <p:cNvPr id="78" name="מחבר ישר 77" descr="הקו המפריד השלישי בשקופית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מציין מיקום של תמונה 162" descr="עץ דקל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cxnSp>
        <p:nvCxnSpPr>
          <p:cNvPr id="79" name="מחבר ישר 78" descr="הקו המפריד הרביעי בשקופית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מציין מיקום של תמונה 164" descr="יצרן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/>
      </p:pic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1"/>
          <a:lstStyle/>
          <a:p>
            <a:pPr rtl="1"/>
            <a:r>
              <a:rPr lang="he-IL" dirty="0"/>
              <a:t>הלקאה עצמית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9481" y="4277521"/>
            <a:ext cx="2160588" cy="900000"/>
          </a:xfrm>
        </p:spPr>
        <p:txBody>
          <a:bodyPr rtlCol="1"/>
          <a:lstStyle/>
          <a:p>
            <a:pPr rtl="1"/>
            <a:r>
              <a:rPr lang="he-IL" dirty="0"/>
              <a:t>נטייה לפרש את הפרידה כעונש על התנהגות " לא מספיק טובה" במהלך הקשר, או לחלופין, התחברות לתחושת חוסר ערך והענשה עצמית. 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/>
              <a:pPr rtl="1"/>
              <a:t>4</a:t>
            </a:fld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16D131CB-D5D9-F0CA-9198-AB111487EBAE}"/>
              </a:ext>
            </a:extLst>
          </p:cNvPr>
          <p:cNvSpPr/>
          <p:nvPr/>
        </p:nvSpPr>
        <p:spPr>
          <a:xfrm>
            <a:off x="9118150" y="6155190"/>
            <a:ext cx="218292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/>
          </a:p>
        </p:txBody>
      </p:sp>
      <p:pic>
        <p:nvPicPr>
          <p:cNvPr id="24" name="תמונה 2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A1CEEE8-38E1-B639-5830-5C4D470FEEE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215798" y="5875768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מציין מיקום טקסט 8">
            <a:extLst>
              <a:ext uri="{FF2B5EF4-FFF2-40B4-BE49-F238E27FC236}">
                <a16:creationId xmlns:a16="http://schemas.microsoft.com/office/drawing/2014/main" id="{6F6596EC-00B2-5133-5046-B22637F43223}"/>
              </a:ext>
            </a:extLst>
          </p:cNvPr>
          <p:cNvSpPr txBox="1">
            <a:spLocks/>
          </p:cNvSpPr>
          <p:nvPr/>
        </p:nvSpPr>
        <p:spPr>
          <a:xfrm>
            <a:off x="7305337" y="3919254"/>
            <a:ext cx="2160587" cy="504000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2925" indent="-2762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96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763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430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נסיגה – "רגרסיה"</a:t>
            </a:r>
          </a:p>
        </p:txBody>
      </p:sp>
      <p:sp>
        <p:nvSpPr>
          <p:cNvPr id="28" name="מציין מיקום טקסט 3">
            <a:extLst>
              <a:ext uri="{FF2B5EF4-FFF2-40B4-BE49-F238E27FC236}">
                <a16:creationId xmlns:a16="http://schemas.microsoft.com/office/drawing/2014/main" id="{53A5B563-B281-814F-FC6C-1863B3DBC4A8}"/>
              </a:ext>
            </a:extLst>
          </p:cNvPr>
          <p:cNvSpPr txBox="1">
            <a:spLocks/>
          </p:cNvSpPr>
          <p:nvPr/>
        </p:nvSpPr>
        <p:spPr>
          <a:xfrm>
            <a:off x="7393363" y="4386833"/>
            <a:ext cx="2160588" cy="900000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2925" indent="-2762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96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763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43025" indent="-2667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חזרה להתנהגויות שאולי היו בתחילת השנה, לקשיים והתמודדויות שכבר התמודדנו איתן. </a:t>
            </a:r>
            <a:r>
              <a:rPr lang="he-IL" dirty="0" err="1"/>
              <a:t>החניכ</a:t>
            </a:r>
            <a:r>
              <a:rPr lang="he-IL" dirty="0"/>
              <a:t>/ה מנסה בכך לאותת </a:t>
            </a:r>
            <a:r>
              <a:rPr lang="he-IL" dirty="0" err="1"/>
              <a:t>למדריכ</a:t>
            </a:r>
            <a:r>
              <a:rPr lang="he-IL" dirty="0"/>
              <a:t>/ה שהוא עדיין צריך אותו. </a:t>
            </a:r>
          </a:p>
        </p:txBody>
      </p:sp>
    </p:spTree>
    <p:extLst>
      <p:ext uri="{BB962C8B-B14F-4D97-AF65-F5344CB8AC3E}">
        <p14:creationId xmlns:p14="http://schemas.microsoft.com/office/powerpoint/2010/main" val="199193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11" y="676096"/>
            <a:ext cx="11340000" cy="432000"/>
          </a:xfrm>
        </p:spPr>
        <p:txBody>
          <a:bodyPr rtlCol="1"/>
          <a:lstStyle/>
          <a:p>
            <a:pPr marL="4680000" rtl="1"/>
            <a:r>
              <a:rPr lang="he-IL" dirty="0">
                <a:latin typeface="Comix No2 CLM" panose="02000603000000000000" pitchFamily="2" charset="-79"/>
                <a:cs typeface="Comix No2 CLM" panose="02000603000000000000" pitchFamily="2" charset="-79"/>
              </a:rPr>
              <a:t>תקופת הקיץ מזמנת עבורנו פרידות שונות שדורשות התייחסות</a:t>
            </a:r>
          </a:p>
        </p:txBody>
      </p:sp>
      <p:pic>
        <p:nvPicPr>
          <p:cNvPr id="93" name="מציין מיקום של תמונה 92" descr="זכוכית מגדלת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196" y="3926335"/>
            <a:ext cx="2160000" cy="504000"/>
          </a:xfrm>
        </p:spPr>
        <p:txBody>
          <a:bodyPr rtlCol="1"/>
          <a:lstStyle/>
          <a:p>
            <a:r>
              <a:rPr lang="he-IL" dirty="0"/>
              <a:t>פרידה של </a:t>
            </a:r>
            <a:r>
              <a:rPr lang="he-IL" dirty="0" err="1"/>
              <a:t>שכב"גיסט</a:t>
            </a:r>
            <a:r>
              <a:rPr lang="he-IL" dirty="0"/>
              <a:t>/</a:t>
            </a:r>
            <a:r>
              <a:rPr lang="he-IL" dirty="0" err="1"/>
              <a:t>ית</a:t>
            </a:r>
            <a:r>
              <a:rPr lang="he-IL" dirty="0"/>
              <a:t> מדמות בוגר/ת</a:t>
            </a:r>
          </a:p>
          <a:p>
            <a:pPr rtl="1"/>
            <a:endParaRPr lang="he-IL" dirty="0"/>
          </a:p>
        </p:txBody>
      </p:sp>
      <p:cxnSp>
        <p:nvCxnSpPr>
          <p:cNvPr id="75" name="מחבר ישר 74" descr="הקו המפריד הראשון בשקופית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מציין מיקום של תמונה 94" descr="עלים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1"/>
          <a:lstStyle/>
          <a:p>
            <a:pPr rtl="1"/>
            <a:r>
              <a:rPr lang="he-IL" dirty="0"/>
              <a:t>פרידה של </a:t>
            </a:r>
            <a:r>
              <a:rPr lang="he-IL" dirty="0" err="1"/>
              <a:t>שכב"גיסט</a:t>
            </a:r>
            <a:r>
              <a:rPr lang="he-IL" dirty="0"/>
              <a:t>/</a:t>
            </a:r>
            <a:r>
              <a:rPr lang="he-IL" dirty="0" err="1"/>
              <a:t>ית</a:t>
            </a:r>
            <a:r>
              <a:rPr lang="he-IL" dirty="0"/>
              <a:t> מהשבט</a:t>
            </a:r>
          </a:p>
        </p:txBody>
      </p:sp>
      <p:cxnSp>
        <p:nvCxnSpPr>
          <p:cNvPr id="77" name="מחבר ישר 76" descr="הקו המפריד השני בשקופית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מציין מיקום של תמונה 96" descr="תפוח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73898" y="2358091"/>
            <a:ext cx="854075" cy="854075"/>
          </a:xfrm>
        </p:spPr>
      </p:pic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1"/>
          <a:lstStyle/>
          <a:p>
            <a:pPr rtl="1"/>
            <a:r>
              <a:rPr lang="he-IL" dirty="0"/>
              <a:t>פרידה בין </a:t>
            </a:r>
            <a:r>
              <a:rPr lang="he-IL" dirty="0" err="1"/>
              <a:t>מדריכ</a:t>
            </a:r>
            <a:r>
              <a:rPr lang="he-IL" dirty="0"/>
              <a:t>/ה </a:t>
            </a:r>
            <a:r>
              <a:rPr lang="he-IL" dirty="0" err="1"/>
              <a:t>לחניכ</a:t>
            </a:r>
            <a:r>
              <a:rPr lang="he-IL" dirty="0"/>
              <a:t>/ה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600" y="5144504"/>
            <a:ext cx="6949739" cy="1324036"/>
          </a:xfrm>
        </p:spPr>
        <p:txBody>
          <a:bodyPr rtlCol="1"/>
          <a:lstStyle/>
          <a:p>
            <a:pPr rtl="1"/>
            <a:r>
              <a:rPr lang="he-I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חשוב שנקיים חשיבה והכנה לקראת כל אחת מהפרידות האלו, ונתבונן עליהן כתהליך פרידה, שייבנה בהתאם לאופי הקבוצה ואופי חניכים/</a:t>
            </a:r>
            <a:r>
              <a:rPr lang="he-I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ות</a:t>
            </a:r>
            <a:r>
              <a:rPr lang="he-I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he-I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מסויימים</a:t>
            </a:r>
            <a:r>
              <a:rPr lang="he-I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/</a:t>
            </a:r>
            <a:r>
              <a:rPr lang="he-I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ות</a:t>
            </a:r>
            <a:r>
              <a:rPr lang="he-I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שעבורם/ן הפרידה יכולה להיות מאתגרת יותר.</a:t>
            </a:r>
            <a:endParaRPr lang="he-IL" sz="2000" dirty="0"/>
          </a:p>
        </p:txBody>
      </p:sp>
      <p:pic>
        <p:nvPicPr>
          <p:cNvPr id="179" name="מציין מיקום של תמונה 178" descr="תמונה של מציין מיקום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/>
      </p:pic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/>
              <a:pPr rtl="1"/>
              <a:t>5</a:t>
            </a:fld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5C2191AE-4787-5E6B-B426-6DEC759FC85D}"/>
              </a:ext>
            </a:extLst>
          </p:cNvPr>
          <p:cNvSpPr/>
          <p:nvPr/>
        </p:nvSpPr>
        <p:spPr>
          <a:xfrm>
            <a:off x="9118150" y="6155190"/>
            <a:ext cx="218292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/>
          </a:p>
        </p:txBody>
      </p:sp>
      <p:pic>
        <p:nvPicPr>
          <p:cNvPr id="17" name="תמונה 1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7F3306-977D-C122-FB8E-86975BB70F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215798" y="5875768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68F0BE1F-DA5B-41F6-9625-CD1501B4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883544"/>
            <a:ext cx="11340000" cy="432000"/>
          </a:xfrm>
        </p:spPr>
        <p:txBody>
          <a:bodyPr rtlCol="1"/>
          <a:lstStyle/>
          <a:p>
            <a:pPr rtl="1"/>
            <a:r>
              <a:rPr lang="he-IL" dirty="0"/>
              <a:t>איך צריך להיראות תהליך פרידה מותאם </a:t>
            </a:r>
            <a:r>
              <a:rPr lang="he-IL" dirty="0" err="1"/>
              <a:t>לחניכ</a:t>
            </a:r>
            <a:r>
              <a:rPr lang="he-IL" dirty="0"/>
              <a:t>/ה, </a:t>
            </a:r>
            <a:r>
              <a:rPr lang="he-IL" dirty="0" err="1"/>
              <a:t>למדריכ</a:t>
            </a:r>
            <a:r>
              <a:rPr lang="he-IL" dirty="0"/>
              <a:t>/ה ולשלב בו נמצא/ת? </a:t>
            </a: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909EDE69-A499-499E-A406-452AE63D3E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5672" y="2035306"/>
            <a:ext cx="3418633" cy="3437419"/>
          </a:xfrm>
        </p:spPr>
        <p:txBody>
          <a:bodyPr rtlCol="1"/>
          <a:lstStyle/>
          <a:p>
            <a:pPr rtl="1"/>
            <a:r>
              <a:rPr lang="he-IL" dirty="0" err="1"/>
              <a:t>חניכ</a:t>
            </a:r>
            <a:r>
              <a:rPr lang="he-IL" dirty="0"/>
              <a:t>/ה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971CC00-8E3A-4EC3-89C9-991C12AFF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1"/>
          <a:lstStyle/>
          <a:p>
            <a:pPr rtl="1"/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פרידות בעבר </a:t>
            </a:r>
          </a:p>
          <a:p>
            <a:pPr rtl="1"/>
            <a:r>
              <a:rPr lang="he-IL" dirty="0"/>
              <a:t>מאפיינים אישיים</a:t>
            </a:r>
          </a:p>
          <a:p>
            <a:pPr rtl="1"/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שלב בו נמצא בהתפתחות שלו/ה בצופים?</a:t>
            </a:r>
          </a:p>
          <a:p>
            <a:pPr rtl="1"/>
            <a:r>
              <a:rPr lang="he-IL" dirty="0"/>
              <a:t>הזמן הדרוש לתהליך</a:t>
            </a:r>
          </a:p>
          <a:p>
            <a:pPr rtl="1"/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שותפים/</a:t>
            </a:r>
            <a:r>
              <a:rPr lang="he-IL" dirty="0" err="1">
                <a:solidFill>
                  <a:schemeClr val="accent1">
                    <a:lumMod val="75000"/>
                  </a:schemeClr>
                </a:solidFill>
              </a:rPr>
              <a:t>ות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 חשובים/</a:t>
            </a:r>
            <a:r>
              <a:rPr lang="he-IL" dirty="0" err="1">
                <a:solidFill>
                  <a:schemeClr val="accent1">
                    <a:lumMod val="75000"/>
                  </a:schemeClr>
                </a:solidFill>
              </a:rPr>
              <a:t>ות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 לתהליך</a:t>
            </a:r>
          </a:p>
          <a:p>
            <a:pPr rtl="1"/>
            <a:r>
              <a:rPr lang="he-IL" dirty="0"/>
              <a:t>מה חסר לנו בידע, בהכשרה או במשאבים?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78DF6A3-2263-4753-AD41-F21E817404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1"/>
          <a:lstStyle/>
          <a:p>
            <a:pPr rtl="1"/>
            <a:r>
              <a:rPr lang="he-IL" dirty="0" err="1"/>
              <a:t>מדריכ</a:t>
            </a:r>
            <a:r>
              <a:rPr lang="he-IL" dirty="0"/>
              <a:t>/ה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ACCF06E-4528-4A0F-A6B9-9DD69DF5D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/>
              <a:pPr rtl="1"/>
              <a:t>6</a:t>
            </a:fld>
            <a:endParaRPr lang="he-IL"/>
          </a:p>
        </p:txBody>
      </p:sp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3CAB9E-7770-3CEC-AA6B-3E6F03D36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313448" y="5875768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268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382" y="366685"/>
            <a:ext cx="6688371" cy="432000"/>
          </a:xfrm>
        </p:spPr>
        <p:txBody>
          <a:bodyPr rtlCol="1"/>
          <a:lstStyle/>
          <a:p>
            <a:pPr algn="ctr" rtl="1"/>
            <a:r>
              <a:rPr lang="he-IL" b="1" dirty="0"/>
              <a:t>למידת עמיתות/ים</a:t>
            </a:r>
          </a:p>
        </p:txBody>
      </p:sp>
      <p:pic>
        <p:nvPicPr>
          <p:cNvPr id="24" name="מציין מיקום של תמונה 23" descr="תקריב של פרח&#10;&#10;תיאור שנוצר ברמת מהימנות גבוהה מאוד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/>
              <a:pPr rtl="1"/>
              <a:t>7</a:t>
            </a:fld>
            <a:endParaRPr lang="he-IL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85D2E2A-2A52-C249-6769-5CBD4DF7F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334880" y="5934921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A26AD5B6-697E-3E70-D517-7F3A74C27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03314"/>
            <a:ext cx="11340000" cy="40513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000" dirty="0"/>
              <a:t>נבקש לשתף בדילמות שמחזיקות ביחס לסוג הפרידה הזה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מי השותפים/</a:t>
            </a:r>
            <a:r>
              <a:rPr lang="he-IL" sz="2000" dirty="0" err="1"/>
              <a:t>ות</a:t>
            </a:r>
            <a:r>
              <a:rPr lang="he-IL" sz="2000" dirty="0"/>
              <a:t> שלי בפרידה הספציפית?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מול מי מתקיים תהליך הפרידה? 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מה כולל תהליך פרידה כזה לדעתכן? מה האירועים שצריכים להיות כלולים בו? 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אילו כלים בעלי התפקידים והשותפים/</a:t>
            </a:r>
            <a:r>
              <a:rPr lang="he-IL" sz="2000" dirty="0" err="1"/>
              <a:t>ות</a:t>
            </a:r>
            <a:r>
              <a:rPr lang="he-IL" sz="2000" dirty="0"/>
              <a:t> צריכים/</a:t>
            </a:r>
            <a:r>
              <a:rPr lang="he-IL" sz="2000" dirty="0" err="1"/>
              <a:t>ות</a:t>
            </a:r>
            <a:r>
              <a:rPr lang="he-IL" sz="2000" dirty="0"/>
              <a:t>?</a:t>
            </a:r>
            <a:r>
              <a:rPr lang="en-US" sz="2000" dirty="0"/>
              <a:t> </a:t>
            </a:r>
            <a:endParaRPr lang="he-IL" sz="2000" dirty="0"/>
          </a:p>
          <a:p>
            <a:pPr>
              <a:lnSpc>
                <a:spcPct val="150000"/>
              </a:lnSpc>
            </a:pPr>
            <a:r>
              <a:rPr lang="he-IL" sz="2000" dirty="0"/>
              <a:t>עשה ואל תעשה – מה בעיניכן נכון לעשות/לומר במסגרת תהליך הפרידה, מה לא כדאי לעשות/לומר ביחס לסוג הפרידה הספציפי. 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0628408-0E7A-597D-9106-7539DD37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12557"/>
            <a:ext cx="11340000" cy="432000"/>
          </a:xfrm>
        </p:spPr>
        <p:txBody>
          <a:bodyPr/>
          <a:lstStyle/>
          <a:p>
            <a:r>
              <a:rPr lang="he-IL" dirty="0"/>
              <a:t>שאלות מנחות לבניית תהליך הפרידה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C1A09CA-818C-D37B-47F5-1ADC59080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he-IL" smtClean="0"/>
              <a:pPr/>
              <a:t>8</a:t>
            </a:fld>
            <a:endParaRPr lang="he-IL" dirty="0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3387E26-BBE1-B492-EF3B-2742B76F0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313448" y="5865925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12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C1A09CA-818C-D37B-47F5-1ADC59080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he-IL" smtClean="0"/>
              <a:pPr/>
              <a:t>9</a:t>
            </a:fld>
            <a:endParaRPr lang="he-IL" dirty="0"/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7C4463AC-C2D9-C700-1471-1694925A5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093894"/>
              </p:ext>
            </p:extLst>
          </p:nvPr>
        </p:nvGraphicFramePr>
        <p:xfrm>
          <a:off x="1197429" y="435430"/>
          <a:ext cx="10047514" cy="571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גרפיקה 19" descr="טיפול קו מיתאר">
            <a:extLst>
              <a:ext uri="{FF2B5EF4-FFF2-40B4-BE49-F238E27FC236}">
                <a16:creationId xmlns:a16="http://schemas.microsoft.com/office/drawing/2014/main" id="{B20A13D9-C100-01A4-B4AA-7320D3D23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515" y="4288971"/>
            <a:ext cx="950222" cy="950222"/>
          </a:xfrm>
          <a:prstGeom prst="rect">
            <a:avLst/>
          </a:prstGeom>
        </p:spPr>
      </p:pic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4234AD46-4B8B-FE7B-6656-DD4A970FBE7A}"/>
              </a:ext>
            </a:extLst>
          </p:cNvPr>
          <p:cNvSpPr/>
          <p:nvPr/>
        </p:nvSpPr>
        <p:spPr>
          <a:xfrm>
            <a:off x="468086" y="381001"/>
            <a:ext cx="11255828" cy="3668951"/>
          </a:xfrm>
          <a:custGeom>
            <a:avLst/>
            <a:gdLst>
              <a:gd name="connsiteX0" fmla="*/ 54428 w 11255828"/>
              <a:gd name="connsiteY0" fmla="*/ 87551 h 3668951"/>
              <a:gd name="connsiteX1" fmla="*/ 97971 w 11255828"/>
              <a:gd name="connsiteY1" fmla="*/ 141980 h 3668951"/>
              <a:gd name="connsiteX2" fmla="*/ 174171 w 11255828"/>
              <a:gd name="connsiteY2" fmla="*/ 218180 h 3668951"/>
              <a:gd name="connsiteX3" fmla="*/ 217714 w 11255828"/>
              <a:gd name="connsiteY3" fmla="*/ 272608 h 3668951"/>
              <a:gd name="connsiteX4" fmla="*/ 326571 w 11255828"/>
              <a:gd name="connsiteY4" fmla="*/ 337923 h 3668951"/>
              <a:gd name="connsiteX5" fmla="*/ 424542 w 11255828"/>
              <a:gd name="connsiteY5" fmla="*/ 392351 h 3668951"/>
              <a:gd name="connsiteX6" fmla="*/ 478971 w 11255828"/>
              <a:gd name="connsiteY6" fmla="*/ 403237 h 3668951"/>
              <a:gd name="connsiteX7" fmla="*/ 783771 w 11255828"/>
              <a:gd name="connsiteY7" fmla="*/ 425008 h 3668951"/>
              <a:gd name="connsiteX8" fmla="*/ 1284514 w 11255828"/>
              <a:gd name="connsiteY8" fmla="*/ 403237 h 3668951"/>
              <a:gd name="connsiteX9" fmla="*/ 1349828 w 11255828"/>
              <a:gd name="connsiteY9" fmla="*/ 370580 h 3668951"/>
              <a:gd name="connsiteX10" fmla="*/ 1404257 w 11255828"/>
              <a:gd name="connsiteY10" fmla="*/ 348808 h 3668951"/>
              <a:gd name="connsiteX11" fmla="*/ 1491342 w 11255828"/>
              <a:gd name="connsiteY11" fmla="*/ 294380 h 3668951"/>
              <a:gd name="connsiteX12" fmla="*/ 1534885 w 11255828"/>
              <a:gd name="connsiteY12" fmla="*/ 250837 h 3668951"/>
              <a:gd name="connsiteX13" fmla="*/ 1556657 w 11255828"/>
              <a:gd name="connsiteY13" fmla="*/ 207294 h 3668951"/>
              <a:gd name="connsiteX14" fmla="*/ 1534885 w 11255828"/>
              <a:gd name="connsiteY14" fmla="*/ 22237 h 3668951"/>
              <a:gd name="connsiteX15" fmla="*/ 1502228 w 11255828"/>
              <a:gd name="connsiteY15" fmla="*/ 466 h 3668951"/>
              <a:gd name="connsiteX16" fmla="*/ 1404257 w 11255828"/>
              <a:gd name="connsiteY16" fmla="*/ 11351 h 3668951"/>
              <a:gd name="connsiteX17" fmla="*/ 1393371 w 11255828"/>
              <a:gd name="connsiteY17" fmla="*/ 218180 h 3668951"/>
              <a:gd name="connsiteX18" fmla="*/ 1545771 w 11255828"/>
              <a:gd name="connsiteY18" fmla="*/ 305266 h 3668951"/>
              <a:gd name="connsiteX19" fmla="*/ 1589314 w 11255828"/>
              <a:gd name="connsiteY19" fmla="*/ 316151 h 3668951"/>
              <a:gd name="connsiteX20" fmla="*/ 1807028 w 11255828"/>
              <a:gd name="connsiteY20" fmla="*/ 348808 h 3668951"/>
              <a:gd name="connsiteX21" fmla="*/ 2634342 w 11255828"/>
              <a:gd name="connsiteY21" fmla="*/ 337923 h 3668951"/>
              <a:gd name="connsiteX22" fmla="*/ 2928257 w 11255828"/>
              <a:gd name="connsiteY22" fmla="*/ 283494 h 3668951"/>
              <a:gd name="connsiteX23" fmla="*/ 3069771 w 11255828"/>
              <a:gd name="connsiteY23" fmla="*/ 250837 h 3668951"/>
              <a:gd name="connsiteX24" fmla="*/ 3254828 w 11255828"/>
              <a:gd name="connsiteY24" fmla="*/ 239951 h 3668951"/>
              <a:gd name="connsiteX25" fmla="*/ 3461657 w 11255828"/>
              <a:gd name="connsiteY25" fmla="*/ 218180 h 3668951"/>
              <a:gd name="connsiteX26" fmla="*/ 3592285 w 11255828"/>
              <a:gd name="connsiteY26" fmla="*/ 185523 h 3668951"/>
              <a:gd name="connsiteX27" fmla="*/ 3755571 w 11255828"/>
              <a:gd name="connsiteY27" fmla="*/ 163751 h 3668951"/>
              <a:gd name="connsiteX28" fmla="*/ 4060371 w 11255828"/>
              <a:gd name="connsiteY28" fmla="*/ 109323 h 3668951"/>
              <a:gd name="connsiteX29" fmla="*/ 4386942 w 11255828"/>
              <a:gd name="connsiteY29" fmla="*/ 65780 h 3668951"/>
              <a:gd name="connsiteX30" fmla="*/ 5127171 w 11255828"/>
              <a:gd name="connsiteY30" fmla="*/ 87551 h 3668951"/>
              <a:gd name="connsiteX31" fmla="*/ 5268685 w 11255828"/>
              <a:gd name="connsiteY31" fmla="*/ 120208 h 3668951"/>
              <a:gd name="connsiteX32" fmla="*/ 5355771 w 11255828"/>
              <a:gd name="connsiteY32" fmla="*/ 152866 h 3668951"/>
              <a:gd name="connsiteX33" fmla="*/ 5388428 w 11255828"/>
              <a:gd name="connsiteY33" fmla="*/ 196408 h 3668951"/>
              <a:gd name="connsiteX34" fmla="*/ 5464628 w 11255828"/>
              <a:gd name="connsiteY34" fmla="*/ 250837 h 3668951"/>
              <a:gd name="connsiteX35" fmla="*/ 5431971 w 11255828"/>
              <a:gd name="connsiteY35" fmla="*/ 512094 h 3668951"/>
              <a:gd name="connsiteX36" fmla="*/ 5334000 w 11255828"/>
              <a:gd name="connsiteY36" fmla="*/ 533866 h 3668951"/>
              <a:gd name="connsiteX37" fmla="*/ 5312228 w 11255828"/>
              <a:gd name="connsiteY37" fmla="*/ 457666 h 3668951"/>
              <a:gd name="connsiteX38" fmla="*/ 5377542 w 11255828"/>
              <a:gd name="connsiteY38" fmla="*/ 327037 h 3668951"/>
              <a:gd name="connsiteX39" fmla="*/ 5431971 w 11255828"/>
              <a:gd name="connsiteY39" fmla="*/ 283494 h 3668951"/>
              <a:gd name="connsiteX40" fmla="*/ 5529942 w 11255828"/>
              <a:gd name="connsiteY40" fmla="*/ 272608 h 3668951"/>
              <a:gd name="connsiteX41" fmla="*/ 5780314 w 11255828"/>
              <a:gd name="connsiteY41" fmla="*/ 305266 h 3668951"/>
              <a:gd name="connsiteX42" fmla="*/ 5834742 w 11255828"/>
              <a:gd name="connsiteY42" fmla="*/ 327037 h 3668951"/>
              <a:gd name="connsiteX43" fmla="*/ 5910942 w 11255828"/>
              <a:gd name="connsiteY43" fmla="*/ 348808 h 3668951"/>
              <a:gd name="connsiteX44" fmla="*/ 6085114 w 11255828"/>
              <a:gd name="connsiteY44" fmla="*/ 370580 h 3668951"/>
              <a:gd name="connsiteX45" fmla="*/ 6215742 w 11255828"/>
              <a:gd name="connsiteY45" fmla="*/ 392351 h 3668951"/>
              <a:gd name="connsiteX46" fmla="*/ 6498771 w 11255828"/>
              <a:gd name="connsiteY46" fmla="*/ 414123 h 3668951"/>
              <a:gd name="connsiteX47" fmla="*/ 7032171 w 11255828"/>
              <a:gd name="connsiteY47" fmla="*/ 403237 h 3668951"/>
              <a:gd name="connsiteX48" fmla="*/ 7173685 w 11255828"/>
              <a:gd name="connsiteY48" fmla="*/ 370580 h 3668951"/>
              <a:gd name="connsiteX49" fmla="*/ 7598228 w 11255828"/>
              <a:gd name="connsiteY49" fmla="*/ 327037 h 3668951"/>
              <a:gd name="connsiteX50" fmla="*/ 7728857 w 11255828"/>
              <a:gd name="connsiteY50" fmla="*/ 272608 h 3668951"/>
              <a:gd name="connsiteX51" fmla="*/ 7913914 w 11255828"/>
              <a:gd name="connsiteY51" fmla="*/ 207294 h 3668951"/>
              <a:gd name="connsiteX52" fmla="*/ 8011885 w 11255828"/>
              <a:gd name="connsiteY52" fmla="*/ 185523 h 3668951"/>
              <a:gd name="connsiteX53" fmla="*/ 8120742 w 11255828"/>
              <a:gd name="connsiteY53" fmla="*/ 152866 h 3668951"/>
              <a:gd name="connsiteX54" fmla="*/ 8186057 w 11255828"/>
              <a:gd name="connsiteY54" fmla="*/ 131094 h 3668951"/>
              <a:gd name="connsiteX55" fmla="*/ 8251371 w 11255828"/>
              <a:gd name="connsiteY55" fmla="*/ 120208 h 3668951"/>
              <a:gd name="connsiteX56" fmla="*/ 8316685 w 11255828"/>
              <a:gd name="connsiteY56" fmla="*/ 98437 h 3668951"/>
              <a:gd name="connsiteX57" fmla="*/ 8436428 w 11255828"/>
              <a:gd name="connsiteY57" fmla="*/ 76666 h 3668951"/>
              <a:gd name="connsiteX58" fmla="*/ 8534400 w 11255828"/>
              <a:gd name="connsiteY58" fmla="*/ 54894 h 3668951"/>
              <a:gd name="connsiteX59" fmla="*/ 8773885 w 11255828"/>
              <a:gd name="connsiteY59" fmla="*/ 22237 h 3668951"/>
              <a:gd name="connsiteX60" fmla="*/ 8904514 w 11255828"/>
              <a:gd name="connsiteY60" fmla="*/ 11351 h 3668951"/>
              <a:gd name="connsiteX61" fmla="*/ 9002485 w 11255828"/>
              <a:gd name="connsiteY61" fmla="*/ 466 h 3668951"/>
              <a:gd name="connsiteX62" fmla="*/ 9274628 w 11255828"/>
              <a:gd name="connsiteY62" fmla="*/ 22237 h 3668951"/>
              <a:gd name="connsiteX63" fmla="*/ 9350828 w 11255828"/>
              <a:gd name="connsiteY63" fmla="*/ 44008 h 3668951"/>
              <a:gd name="connsiteX64" fmla="*/ 9427028 w 11255828"/>
              <a:gd name="connsiteY64" fmla="*/ 54894 h 3668951"/>
              <a:gd name="connsiteX65" fmla="*/ 9503228 w 11255828"/>
              <a:gd name="connsiteY65" fmla="*/ 87551 h 3668951"/>
              <a:gd name="connsiteX66" fmla="*/ 9579428 w 11255828"/>
              <a:gd name="connsiteY66" fmla="*/ 109323 h 3668951"/>
              <a:gd name="connsiteX67" fmla="*/ 9612085 w 11255828"/>
              <a:gd name="connsiteY67" fmla="*/ 131094 h 3668951"/>
              <a:gd name="connsiteX68" fmla="*/ 9677400 w 11255828"/>
              <a:gd name="connsiteY68" fmla="*/ 152866 h 3668951"/>
              <a:gd name="connsiteX69" fmla="*/ 9731828 w 11255828"/>
              <a:gd name="connsiteY69" fmla="*/ 174637 h 3668951"/>
              <a:gd name="connsiteX70" fmla="*/ 9840685 w 11255828"/>
              <a:gd name="connsiteY70" fmla="*/ 229066 h 3668951"/>
              <a:gd name="connsiteX71" fmla="*/ 9927771 w 11255828"/>
              <a:gd name="connsiteY71" fmla="*/ 261723 h 3668951"/>
              <a:gd name="connsiteX72" fmla="*/ 10003971 w 11255828"/>
              <a:gd name="connsiteY72" fmla="*/ 305266 h 3668951"/>
              <a:gd name="connsiteX73" fmla="*/ 10058400 w 11255828"/>
              <a:gd name="connsiteY73" fmla="*/ 348808 h 3668951"/>
              <a:gd name="connsiteX74" fmla="*/ 10210800 w 11255828"/>
              <a:gd name="connsiteY74" fmla="*/ 435894 h 3668951"/>
              <a:gd name="connsiteX75" fmla="*/ 10287000 w 11255828"/>
              <a:gd name="connsiteY75" fmla="*/ 479437 h 3668951"/>
              <a:gd name="connsiteX76" fmla="*/ 10374085 w 11255828"/>
              <a:gd name="connsiteY76" fmla="*/ 522980 h 3668951"/>
              <a:gd name="connsiteX77" fmla="*/ 10515600 w 11255828"/>
              <a:gd name="connsiteY77" fmla="*/ 555637 h 3668951"/>
              <a:gd name="connsiteX78" fmla="*/ 10657114 w 11255828"/>
              <a:gd name="connsiteY78" fmla="*/ 620951 h 3668951"/>
              <a:gd name="connsiteX79" fmla="*/ 10722428 w 11255828"/>
              <a:gd name="connsiteY79" fmla="*/ 653608 h 3668951"/>
              <a:gd name="connsiteX80" fmla="*/ 10765971 w 11255828"/>
              <a:gd name="connsiteY80" fmla="*/ 664494 h 3668951"/>
              <a:gd name="connsiteX81" fmla="*/ 10874828 w 11255828"/>
              <a:gd name="connsiteY81" fmla="*/ 686266 h 3668951"/>
              <a:gd name="connsiteX82" fmla="*/ 11016342 w 11255828"/>
              <a:gd name="connsiteY82" fmla="*/ 718923 h 3668951"/>
              <a:gd name="connsiteX83" fmla="*/ 11059885 w 11255828"/>
              <a:gd name="connsiteY83" fmla="*/ 751580 h 3668951"/>
              <a:gd name="connsiteX84" fmla="*/ 11092542 w 11255828"/>
              <a:gd name="connsiteY84" fmla="*/ 762466 h 3668951"/>
              <a:gd name="connsiteX85" fmla="*/ 11114314 w 11255828"/>
              <a:gd name="connsiteY85" fmla="*/ 827780 h 3668951"/>
              <a:gd name="connsiteX86" fmla="*/ 11136085 w 11255828"/>
              <a:gd name="connsiteY86" fmla="*/ 871323 h 3668951"/>
              <a:gd name="connsiteX87" fmla="*/ 11179628 w 11255828"/>
              <a:gd name="connsiteY87" fmla="*/ 947523 h 3668951"/>
              <a:gd name="connsiteX88" fmla="*/ 11190514 w 11255828"/>
              <a:gd name="connsiteY88" fmla="*/ 991066 h 3668951"/>
              <a:gd name="connsiteX89" fmla="*/ 11223171 w 11255828"/>
              <a:gd name="connsiteY89" fmla="*/ 1078151 h 3668951"/>
              <a:gd name="connsiteX90" fmla="*/ 11244942 w 11255828"/>
              <a:gd name="connsiteY90" fmla="*/ 1589780 h 3668951"/>
              <a:gd name="connsiteX91" fmla="*/ 11255828 w 11255828"/>
              <a:gd name="connsiteY91" fmla="*/ 1861923 h 3668951"/>
              <a:gd name="connsiteX92" fmla="*/ 11244942 w 11255828"/>
              <a:gd name="connsiteY92" fmla="*/ 2547723 h 3668951"/>
              <a:gd name="connsiteX93" fmla="*/ 11223171 w 11255828"/>
              <a:gd name="connsiteY93" fmla="*/ 2634808 h 3668951"/>
              <a:gd name="connsiteX94" fmla="*/ 11168742 w 11255828"/>
              <a:gd name="connsiteY94" fmla="*/ 2787208 h 3668951"/>
              <a:gd name="connsiteX95" fmla="*/ 11125200 w 11255828"/>
              <a:gd name="connsiteY95" fmla="*/ 2863408 h 3668951"/>
              <a:gd name="connsiteX96" fmla="*/ 11070771 w 11255828"/>
              <a:gd name="connsiteY96" fmla="*/ 2961380 h 3668951"/>
              <a:gd name="connsiteX97" fmla="*/ 10961914 w 11255828"/>
              <a:gd name="connsiteY97" fmla="*/ 3026694 h 3668951"/>
              <a:gd name="connsiteX98" fmla="*/ 10896600 w 11255828"/>
              <a:gd name="connsiteY98" fmla="*/ 3015808 h 3668951"/>
              <a:gd name="connsiteX99" fmla="*/ 10885714 w 11255828"/>
              <a:gd name="connsiteY99" fmla="*/ 2972266 h 3668951"/>
              <a:gd name="connsiteX100" fmla="*/ 10929257 w 11255828"/>
              <a:gd name="connsiteY100" fmla="*/ 2830751 h 3668951"/>
              <a:gd name="connsiteX101" fmla="*/ 10972800 w 11255828"/>
              <a:gd name="connsiteY101" fmla="*/ 2787208 h 3668951"/>
              <a:gd name="connsiteX102" fmla="*/ 11016342 w 11255828"/>
              <a:gd name="connsiteY102" fmla="*/ 2776323 h 3668951"/>
              <a:gd name="connsiteX103" fmla="*/ 11092542 w 11255828"/>
              <a:gd name="connsiteY103" fmla="*/ 2765437 h 3668951"/>
              <a:gd name="connsiteX104" fmla="*/ 11125200 w 11255828"/>
              <a:gd name="connsiteY104" fmla="*/ 2776323 h 3668951"/>
              <a:gd name="connsiteX105" fmla="*/ 11168742 w 11255828"/>
              <a:gd name="connsiteY105" fmla="*/ 2906951 h 3668951"/>
              <a:gd name="connsiteX106" fmla="*/ 11157857 w 11255828"/>
              <a:gd name="connsiteY106" fmla="*/ 3081123 h 3668951"/>
              <a:gd name="connsiteX107" fmla="*/ 11081657 w 11255828"/>
              <a:gd name="connsiteY107" fmla="*/ 3168208 h 3668951"/>
              <a:gd name="connsiteX108" fmla="*/ 10994571 w 11255828"/>
              <a:gd name="connsiteY108" fmla="*/ 3211751 h 3668951"/>
              <a:gd name="connsiteX109" fmla="*/ 10961914 w 11255828"/>
              <a:gd name="connsiteY109" fmla="*/ 3222637 h 3668951"/>
              <a:gd name="connsiteX110" fmla="*/ 10384971 w 11255828"/>
              <a:gd name="connsiteY110" fmla="*/ 3233523 h 3668951"/>
              <a:gd name="connsiteX111" fmla="*/ 10308771 w 11255828"/>
              <a:gd name="connsiteY111" fmla="*/ 3255294 h 3668951"/>
              <a:gd name="connsiteX112" fmla="*/ 10276114 w 11255828"/>
              <a:gd name="connsiteY112" fmla="*/ 3266180 h 3668951"/>
              <a:gd name="connsiteX113" fmla="*/ 10232571 w 11255828"/>
              <a:gd name="connsiteY113" fmla="*/ 3277066 h 3668951"/>
              <a:gd name="connsiteX114" fmla="*/ 10189028 w 11255828"/>
              <a:gd name="connsiteY114" fmla="*/ 3298837 h 3668951"/>
              <a:gd name="connsiteX115" fmla="*/ 10101942 w 11255828"/>
              <a:gd name="connsiteY115" fmla="*/ 3320608 h 3668951"/>
              <a:gd name="connsiteX116" fmla="*/ 9982200 w 11255828"/>
              <a:gd name="connsiteY116" fmla="*/ 3342380 h 3668951"/>
              <a:gd name="connsiteX117" fmla="*/ 9492342 w 11255828"/>
              <a:gd name="connsiteY117" fmla="*/ 3320608 h 3668951"/>
              <a:gd name="connsiteX118" fmla="*/ 9427028 w 11255828"/>
              <a:gd name="connsiteY118" fmla="*/ 3266180 h 3668951"/>
              <a:gd name="connsiteX119" fmla="*/ 9339942 w 11255828"/>
              <a:gd name="connsiteY119" fmla="*/ 3222637 h 3668951"/>
              <a:gd name="connsiteX120" fmla="*/ 9285514 w 11255828"/>
              <a:gd name="connsiteY120" fmla="*/ 3189980 h 3668951"/>
              <a:gd name="connsiteX121" fmla="*/ 9241971 w 11255828"/>
              <a:gd name="connsiteY121" fmla="*/ 3157323 h 3668951"/>
              <a:gd name="connsiteX122" fmla="*/ 9209314 w 11255828"/>
              <a:gd name="connsiteY122" fmla="*/ 3146437 h 3668951"/>
              <a:gd name="connsiteX123" fmla="*/ 9165771 w 11255828"/>
              <a:gd name="connsiteY123" fmla="*/ 3124666 h 3668951"/>
              <a:gd name="connsiteX124" fmla="*/ 9133114 w 11255828"/>
              <a:gd name="connsiteY124" fmla="*/ 3113780 h 3668951"/>
              <a:gd name="connsiteX125" fmla="*/ 9046028 w 11255828"/>
              <a:gd name="connsiteY125" fmla="*/ 3081123 h 3668951"/>
              <a:gd name="connsiteX126" fmla="*/ 8828314 w 11255828"/>
              <a:gd name="connsiteY126" fmla="*/ 3092008 h 3668951"/>
              <a:gd name="connsiteX127" fmla="*/ 8730342 w 11255828"/>
              <a:gd name="connsiteY127" fmla="*/ 3146437 h 3668951"/>
              <a:gd name="connsiteX128" fmla="*/ 8675914 w 11255828"/>
              <a:gd name="connsiteY128" fmla="*/ 3157323 h 3668951"/>
              <a:gd name="connsiteX129" fmla="*/ 8643257 w 11255828"/>
              <a:gd name="connsiteY129" fmla="*/ 3168208 h 3668951"/>
              <a:gd name="connsiteX130" fmla="*/ 8512628 w 11255828"/>
              <a:gd name="connsiteY130" fmla="*/ 3233523 h 3668951"/>
              <a:gd name="connsiteX131" fmla="*/ 8436428 w 11255828"/>
              <a:gd name="connsiteY131" fmla="*/ 3255294 h 3668951"/>
              <a:gd name="connsiteX132" fmla="*/ 8360228 w 11255828"/>
              <a:gd name="connsiteY132" fmla="*/ 3277066 h 3668951"/>
              <a:gd name="connsiteX133" fmla="*/ 8196942 w 11255828"/>
              <a:gd name="connsiteY133" fmla="*/ 3309723 h 3668951"/>
              <a:gd name="connsiteX134" fmla="*/ 8001000 w 11255828"/>
              <a:gd name="connsiteY134" fmla="*/ 3353266 h 3668951"/>
              <a:gd name="connsiteX135" fmla="*/ 7467600 w 11255828"/>
              <a:gd name="connsiteY135" fmla="*/ 3342380 h 3668951"/>
              <a:gd name="connsiteX136" fmla="*/ 7293428 w 11255828"/>
              <a:gd name="connsiteY136" fmla="*/ 3298837 h 3668951"/>
              <a:gd name="connsiteX137" fmla="*/ 6879771 w 11255828"/>
              <a:gd name="connsiteY137" fmla="*/ 3233523 h 3668951"/>
              <a:gd name="connsiteX138" fmla="*/ 6324600 w 11255828"/>
              <a:gd name="connsiteY138" fmla="*/ 3102894 h 3668951"/>
              <a:gd name="connsiteX139" fmla="*/ 5932714 w 11255828"/>
              <a:gd name="connsiteY139" fmla="*/ 3081123 h 3668951"/>
              <a:gd name="connsiteX140" fmla="*/ 5453742 w 11255828"/>
              <a:gd name="connsiteY140" fmla="*/ 3102894 h 3668951"/>
              <a:gd name="connsiteX141" fmla="*/ 5431971 w 11255828"/>
              <a:gd name="connsiteY141" fmla="*/ 3124666 h 3668951"/>
              <a:gd name="connsiteX142" fmla="*/ 5410200 w 11255828"/>
              <a:gd name="connsiteY142" fmla="*/ 3200866 h 3668951"/>
              <a:gd name="connsiteX143" fmla="*/ 5497285 w 11255828"/>
              <a:gd name="connsiteY143" fmla="*/ 3222637 h 3668951"/>
              <a:gd name="connsiteX144" fmla="*/ 5486400 w 11255828"/>
              <a:gd name="connsiteY144" fmla="*/ 3146437 h 3668951"/>
              <a:gd name="connsiteX145" fmla="*/ 5464628 w 11255828"/>
              <a:gd name="connsiteY145" fmla="*/ 3124666 h 3668951"/>
              <a:gd name="connsiteX146" fmla="*/ 5431971 w 11255828"/>
              <a:gd name="connsiteY146" fmla="*/ 3081123 h 3668951"/>
              <a:gd name="connsiteX147" fmla="*/ 5410200 w 11255828"/>
              <a:gd name="connsiteY147" fmla="*/ 3048466 h 3668951"/>
              <a:gd name="connsiteX148" fmla="*/ 5388428 w 11255828"/>
              <a:gd name="connsiteY148" fmla="*/ 3026694 h 3668951"/>
              <a:gd name="connsiteX149" fmla="*/ 5334000 w 11255828"/>
              <a:gd name="connsiteY149" fmla="*/ 3015808 h 3668951"/>
              <a:gd name="connsiteX150" fmla="*/ 4876800 w 11255828"/>
              <a:gd name="connsiteY150" fmla="*/ 3037580 h 3668951"/>
              <a:gd name="connsiteX151" fmla="*/ 4702628 w 11255828"/>
              <a:gd name="connsiteY151" fmla="*/ 3113780 h 3668951"/>
              <a:gd name="connsiteX152" fmla="*/ 4626428 w 11255828"/>
              <a:gd name="connsiteY152" fmla="*/ 3124666 h 3668951"/>
              <a:gd name="connsiteX153" fmla="*/ 4397828 w 11255828"/>
              <a:gd name="connsiteY153" fmla="*/ 3168208 h 3668951"/>
              <a:gd name="connsiteX154" fmla="*/ 3494314 w 11255828"/>
              <a:gd name="connsiteY154" fmla="*/ 3135551 h 3668951"/>
              <a:gd name="connsiteX155" fmla="*/ 3396342 w 11255828"/>
              <a:gd name="connsiteY155" fmla="*/ 3113780 h 3668951"/>
              <a:gd name="connsiteX156" fmla="*/ 3298371 w 11255828"/>
              <a:gd name="connsiteY156" fmla="*/ 3102894 h 3668951"/>
              <a:gd name="connsiteX157" fmla="*/ 3145971 w 11255828"/>
              <a:gd name="connsiteY157" fmla="*/ 3037580 h 3668951"/>
              <a:gd name="connsiteX158" fmla="*/ 3048000 w 11255828"/>
              <a:gd name="connsiteY158" fmla="*/ 3015808 h 3668951"/>
              <a:gd name="connsiteX159" fmla="*/ 2960914 w 11255828"/>
              <a:gd name="connsiteY159" fmla="*/ 2972266 h 3668951"/>
              <a:gd name="connsiteX160" fmla="*/ 2884714 w 11255828"/>
              <a:gd name="connsiteY160" fmla="*/ 2939608 h 3668951"/>
              <a:gd name="connsiteX161" fmla="*/ 2797628 w 11255828"/>
              <a:gd name="connsiteY161" fmla="*/ 2885180 h 3668951"/>
              <a:gd name="connsiteX162" fmla="*/ 2743200 w 11255828"/>
              <a:gd name="connsiteY162" fmla="*/ 2874294 h 3668951"/>
              <a:gd name="connsiteX163" fmla="*/ 2601685 w 11255828"/>
              <a:gd name="connsiteY163" fmla="*/ 2830751 h 3668951"/>
              <a:gd name="connsiteX164" fmla="*/ 2514600 w 11255828"/>
              <a:gd name="connsiteY164" fmla="*/ 2863408 h 3668951"/>
              <a:gd name="connsiteX165" fmla="*/ 2492828 w 11255828"/>
              <a:gd name="connsiteY165" fmla="*/ 2896066 h 3668951"/>
              <a:gd name="connsiteX166" fmla="*/ 2514600 w 11255828"/>
              <a:gd name="connsiteY166" fmla="*/ 2961380 h 3668951"/>
              <a:gd name="connsiteX167" fmla="*/ 2558142 w 11255828"/>
              <a:gd name="connsiteY167" fmla="*/ 2939608 h 3668951"/>
              <a:gd name="connsiteX168" fmla="*/ 2547257 w 11255828"/>
              <a:gd name="connsiteY168" fmla="*/ 2885180 h 3668951"/>
              <a:gd name="connsiteX169" fmla="*/ 2514600 w 11255828"/>
              <a:gd name="connsiteY169" fmla="*/ 2830751 h 3668951"/>
              <a:gd name="connsiteX170" fmla="*/ 2492828 w 11255828"/>
              <a:gd name="connsiteY170" fmla="*/ 2798094 h 3668951"/>
              <a:gd name="connsiteX171" fmla="*/ 2416628 w 11255828"/>
              <a:gd name="connsiteY171" fmla="*/ 2765437 h 3668951"/>
              <a:gd name="connsiteX172" fmla="*/ 2035628 w 11255828"/>
              <a:gd name="connsiteY172" fmla="*/ 2787208 h 3668951"/>
              <a:gd name="connsiteX173" fmla="*/ 1970314 w 11255828"/>
              <a:gd name="connsiteY173" fmla="*/ 2798094 h 3668951"/>
              <a:gd name="connsiteX174" fmla="*/ 1850571 w 11255828"/>
              <a:gd name="connsiteY174" fmla="*/ 2863408 h 3668951"/>
              <a:gd name="connsiteX175" fmla="*/ 1709057 w 11255828"/>
              <a:gd name="connsiteY175" fmla="*/ 2906951 h 3668951"/>
              <a:gd name="connsiteX176" fmla="*/ 1665514 w 11255828"/>
              <a:gd name="connsiteY176" fmla="*/ 2939608 h 3668951"/>
              <a:gd name="connsiteX177" fmla="*/ 1513114 w 11255828"/>
              <a:gd name="connsiteY177" fmla="*/ 2961380 h 3668951"/>
              <a:gd name="connsiteX178" fmla="*/ 990600 w 11255828"/>
              <a:gd name="connsiteY178" fmla="*/ 2917837 h 3668951"/>
              <a:gd name="connsiteX179" fmla="*/ 849085 w 11255828"/>
              <a:gd name="connsiteY179" fmla="*/ 2863408 h 3668951"/>
              <a:gd name="connsiteX180" fmla="*/ 664028 w 11255828"/>
              <a:gd name="connsiteY180" fmla="*/ 2732780 h 3668951"/>
              <a:gd name="connsiteX181" fmla="*/ 555171 w 11255828"/>
              <a:gd name="connsiteY181" fmla="*/ 2678351 h 3668951"/>
              <a:gd name="connsiteX182" fmla="*/ 293914 w 11255828"/>
              <a:gd name="connsiteY182" fmla="*/ 2689237 h 3668951"/>
              <a:gd name="connsiteX183" fmla="*/ 250371 w 11255828"/>
              <a:gd name="connsiteY183" fmla="*/ 2732780 h 3668951"/>
              <a:gd name="connsiteX184" fmla="*/ 239485 w 11255828"/>
              <a:gd name="connsiteY184" fmla="*/ 2787208 h 3668951"/>
              <a:gd name="connsiteX185" fmla="*/ 217714 w 11255828"/>
              <a:gd name="connsiteY185" fmla="*/ 2874294 h 3668951"/>
              <a:gd name="connsiteX186" fmla="*/ 206828 w 11255828"/>
              <a:gd name="connsiteY186" fmla="*/ 3026694 h 3668951"/>
              <a:gd name="connsiteX187" fmla="*/ 195942 w 11255828"/>
              <a:gd name="connsiteY187" fmla="*/ 3309723 h 3668951"/>
              <a:gd name="connsiteX188" fmla="*/ 0 w 11255828"/>
              <a:gd name="connsiteY188" fmla="*/ 3320608 h 3668951"/>
              <a:gd name="connsiteX189" fmla="*/ 10885 w 11255828"/>
              <a:gd name="connsiteY189" fmla="*/ 3407694 h 3668951"/>
              <a:gd name="connsiteX190" fmla="*/ 54428 w 11255828"/>
              <a:gd name="connsiteY190" fmla="*/ 3505666 h 3668951"/>
              <a:gd name="connsiteX191" fmla="*/ 65314 w 11255828"/>
              <a:gd name="connsiteY191" fmla="*/ 3538323 h 3668951"/>
              <a:gd name="connsiteX192" fmla="*/ 97971 w 11255828"/>
              <a:gd name="connsiteY192" fmla="*/ 3570980 h 3668951"/>
              <a:gd name="connsiteX193" fmla="*/ 119742 w 11255828"/>
              <a:gd name="connsiteY193" fmla="*/ 3625408 h 3668951"/>
              <a:gd name="connsiteX194" fmla="*/ 130628 w 11255828"/>
              <a:gd name="connsiteY194" fmla="*/ 3658066 h 3668951"/>
              <a:gd name="connsiteX195" fmla="*/ 163285 w 11255828"/>
              <a:gd name="connsiteY195" fmla="*/ 3668951 h 3668951"/>
              <a:gd name="connsiteX196" fmla="*/ 293914 w 11255828"/>
              <a:gd name="connsiteY196" fmla="*/ 3560094 h 3668951"/>
              <a:gd name="connsiteX197" fmla="*/ 348342 w 11255828"/>
              <a:gd name="connsiteY197" fmla="*/ 3473008 h 3668951"/>
              <a:gd name="connsiteX198" fmla="*/ 370114 w 11255828"/>
              <a:gd name="connsiteY198" fmla="*/ 3429466 h 3668951"/>
              <a:gd name="connsiteX199" fmla="*/ 424542 w 11255828"/>
              <a:gd name="connsiteY199" fmla="*/ 3364151 h 3668951"/>
              <a:gd name="connsiteX200" fmla="*/ 413657 w 11255828"/>
              <a:gd name="connsiteY200" fmla="*/ 3298837 h 3668951"/>
              <a:gd name="connsiteX201" fmla="*/ 337457 w 11255828"/>
              <a:gd name="connsiteY201" fmla="*/ 3287951 h 3668951"/>
              <a:gd name="connsiteX202" fmla="*/ 206828 w 11255828"/>
              <a:gd name="connsiteY202" fmla="*/ 3287951 h 366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1255828" h="3668951">
                <a:moveTo>
                  <a:pt x="54428" y="87551"/>
                </a:moveTo>
                <a:cubicBezTo>
                  <a:pt x="68942" y="105694"/>
                  <a:pt x="82271" y="124853"/>
                  <a:pt x="97971" y="141980"/>
                </a:cubicBezTo>
                <a:cubicBezTo>
                  <a:pt x="122244" y="168459"/>
                  <a:pt x="151731" y="190131"/>
                  <a:pt x="174171" y="218180"/>
                </a:cubicBezTo>
                <a:cubicBezTo>
                  <a:pt x="188685" y="236323"/>
                  <a:pt x="200444" y="257065"/>
                  <a:pt x="217714" y="272608"/>
                </a:cubicBezTo>
                <a:cubicBezTo>
                  <a:pt x="264024" y="314287"/>
                  <a:pt x="279784" y="311188"/>
                  <a:pt x="326571" y="337923"/>
                </a:cubicBezTo>
                <a:cubicBezTo>
                  <a:pt x="376564" y="366490"/>
                  <a:pt x="352955" y="366319"/>
                  <a:pt x="424542" y="392351"/>
                </a:cubicBezTo>
                <a:cubicBezTo>
                  <a:pt x="441930" y="398674"/>
                  <a:pt x="460767" y="399927"/>
                  <a:pt x="478971" y="403237"/>
                </a:cubicBezTo>
                <a:cubicBezTo>
                  <a:pt x="607095" y="426533"/>
                  <a:pt x="580215" y="415756"/>
                  <a:pt x="783771" y="425008"/>
                </a:cubicBezTo>
                <a:cubicBezTo>
                  <a:pt x="950685" y="417751"/>
                  <a:pt x="1118209" y="419228"/>
                  <a:pt x="1284514" y="403237"/>
                </a:cubicBezTo>
                <a:cubicBezTo>
                  <a:pt x="1308743" y="400907"/>
                  <a:pt x="1327669" y="380652"/>
                  <a:pt x="1349828" y="370580"/>
                </a:cubicBezTo>
                <a:cubicBezTo>
                  <a:pt x="1367617" y="362494"/>
                  <a:pt x="1386401" y="356744"/>
                  <a:pt x="1404257" y="348808"/>
                </a:cubicBezTo>
                <a:cubicBezTo>
                  <a:pt x="1441640" y="332194"/>
                  <a:pt x="1459848" y="321937"/>
                  <a:pt x="1491342" y="294380"/>
                </a:cubicBezTo>
                <a:cubicBezTo>
                  <a:pt x="1506790" y="280863"/>
                  <a:pt x="1522569" y="267258"/>
                  <a:pt x="1534885" y="250837"/>
                </a:cubicBezTo>
                <a:cubicBezTo>
                  <a:pt x="1544622" y="237855"/>
                  <a:pt x="1549400" y="221808"/>
                  <a:pt x="1556657" y="207294"/>
                </a:cubicBezTo>
                <a:cubicBezTo>
                  <a:pt x="1549400" y="145608"/>
                  <a:pt x="1550692" y="82303"/>
                  <a:pt x="1534885" y="22237"/>
                </a:cubicBezTo>
                <a:cubicBezTo>
                  <a:pt x="1531555" y="9585"/>
                  <a:pt x="1515266" y="1553"/>
                  <a:pt x="1502228" y="466"/>
                </a:cubicBezTo>
                <a:cubicBezTo>
                  <a:pt x="1469484" y="-2263"/>
                  <a:pt x="1436914" y="7723"/>
                  <a:pt x="1404257" y="11351"/>
                </a:cubicBezTo>
                <a:cubicBezTo>
                  <a:pt x="1366632" y="86599"/>
                  <a:pt x="1352689" y="96134"/>
                  <a:pt x="1393371" y="218180"/>
                </a:cubicBezTo>
                <a:cubicBezTo>
                  <a:pt x="1416954" y="288929"/>
                  <a:pt x="1489933" y="291307"/>
                  <a:pt x="1545771" y="305266"/>
                </a:cubicBezTo>
                <a:lnTo>
                  <a:pt x="1589314" y="316151"/>
                </a:lnTo>
                <a:cubicBezTo>
                  <a:pt x="1678248" y="360619"/>
                  <a:pt x="1640455" y="348808"/>
                  <a:pt x="1807028" y="348808"/>
                </a:cubicBezTo>
                <a:cubicBezTo>
                  <a:pt x="2082823" y="348808"/>
                  <a:pt x="2358571" y="341551"/>
                  <a:pt x="2634342" y="337923"/>
                </a:cubicBezTo>
                <a:cubicBezTo>
                  <a:pt x="2862361" y="287252"/>
                  <a:pt x="2763787" y="301769"/>
                  <a:pt x="2928257" y="283494"/>
                </a:cubicBezTo>
                <a:cubicBezTo>
                  <a:pt x="2975428" y="272608"/>
                  <a:pt x="3021785" y="257235"/>
                  <a:pt x="3069771" y="250837"/>
                </a:cubicBezTo>
                <a:cubicBezTo>
                  <a:pt x="3131021" y="242670"/>
                  <a:pt x="3193249" y="245083"/>
                  <a:pt x="3254828" y="239951"/>
                </a:cubicBezTo>
                <a:cubicBezTo>
                  <a:pt x="3323912" y="234194"/>
                  <a:pt x="3392827" y="226440"/>
                  <a:pt x="3461657" y="218180"/>
                </a:cubicBezTo>
                <a:cubicBezTo>
                  <a:pt x="3659508" y="194438"/>
                  <a:pt x="3391764" y="223718"/>
                  <a:pt x="3592285" y="185523"/>
                </a:cubicBezTo>
                <a:cubicBezTo>
                  <a:pt x="3646226" y="175249"/>
                  <a:pt x="3701253" y="171798"/>
                  <a:pt x="3755571" y="163751"/>
                </a:cubicBezTo>
                <a:cubicBezTo>
                  <a:pt x="3938506" y="136650"/>
                  <a:pt x="3850787" y="144254"/>
                  <a:pt x="4060371" y="109323"/>
                </a:cubicBezTo>
                <a:cubicBezTo>
                  <a:pt x="4150530" y="94296"/>
                  <a:pt x="4298856" y="76791"/>
                  <a:pt x="4386942" y="65780"/>
                </a:cubicBezTo>
                <a:lnTo>
                  <a:pt x="5127171" y="87551"/>
                </a:lnTo>
                <a:cubicBezTo>
                  <a:pt x="5163239" y="89013"/>
                  <a:pt x="5237451" y="108850"/>
                  <a:pt x="5268685" y="120208"/>
                </a:cubicBezTo>
                <a:cubicBezTo>
                  <a:pt x="5393927" y="165751"/>
                  <a:pt x="5233499" y="122297"/>
                  <a:pt x="5355771" y="152866"/>
                </a:cubicBezTo>
                <a:cubicBezTo>
                  <a:pt x="5366657" y="167380"/>
                  <a:pt x="5375599" y="183579"/>
                  <a:pt x="5388428" y="196408"/>
                </a:cubicBezTo>
                <a:cubicBezTo>
                  <a:pt x="5401934" y="209914"/>
                  <a:pt x="5446081" y="238473"/>
                  <a:pt x="5464628" y="250837"/>
                </a:cubicBezTo>
                <a:cubicBezTo>
                  <a:pt x="5495112" y="342285"/>
                  <a:pt x="5511008" y="372259"/>
                  <a:pt x="5431971" y="512094"/>
                </a:cubicBezTo>
                <a:cubicBezTo>
                  <a:pt x="5415510" y="541218"/>
                  <a:pt x="5366657" y="526609"/>
                  <a:pt x="5334000" y="533866"/>
                </a:cubicBezTo>
                <a:cubicBezTo>
                  <a:pt x="5326743" y="508466"/>
                  <a:pt x="5310677" y="484037"/>
                  <a:pt x="5312228" y="457666"/>
                </a:cubicBezTo>
                <a:cubicBezTo>
                  <a:pt x="5318970" y="343045"/>
                  <a:pt x="5323612" y="367484"/>
                  <a:pt x="5377542" y="327037"/>
                </a:cubicBezTo>
                <a:cubicBezTo>
                  <a:pt x="5396130" y="313096"/>
                  <a:pt x="5410090" y="291309"/>
                  <a:pt x="5431971" y="283494"/>
                </a:cubicBezTo>
                <a:cubicBezTo>
                  <a:pt x="5462915" y="272443"/>
                  <a:pt x="5497285" y="276237"/>
                  <a:pt x="5529942" y="272608"/>
                </a:cubicBezTo>
                <a:cubicBezTo>
                  <a:pt x="5613399" y="283494"/>
                  <a:pt x="5697460" y="290471"/>
                  <a:pt x="5780314" y="305266"/>
                </a:cubicBezTo>
                <a:cubicBezTo>
                  <a:pt x="5799550" y="308701"/>
                  <a:pt x="5816204" y="320858"/>
                  <a:pt x="5834742" y="327037"/>
                </a:cubicBezTo>
                <a:cubicBezTo>
                  <a:pt x="5859803" y="335390"/>
                  <a:pt x="5884916" y="344282"/>
                  <a:pt x="5910942" y="348808"/>
                </a:cubicBezTo>
                <a:cubicBezTo>
                  <a:pt x="5968586" y="358833"/>
                  <a:pt x="6027401" y="360961"/>
                  <a:pt x="6085114" y="370580"/>
                </a:cubicBezTo>
                <a:cubicBezTo>
                  <a:pt x="6128657" y="377837"/>
                  <a:pt x="6171841" y="387730"/>
                  <a:pt x="6215742" y="392351"/>
                </a:cubicBezTo>
                <a:cubicBezTo>
                  <a:pt x="6309844" y="402256"/>
                  <a:pt x="6498771" y="414123"/>
                  <a:pt x="6498771" y="414123"/>
                </a:cubicBezTo>
                <a:cubicBezTo>
                  <a:pt x="6676571" y="410494"/>
                  <a:pt x="6854703" y="414687"/>
                  <a:pt x="7032171" y="403237"/>
                </a:cubicBezTo>
                <a:cubicBezTo>
                  <a:pt x="7080482" y="400120"/>
                  <a:pt x="7126028" y="379090"/>
                  <a:pt x="7173685" y="370580"/>
                </a:cubicBezTo>
                <a:cubicBezTo>
                  <a:pt x="7304895" y="347150"/>
                  <a:pt x="7471152" y="337626"/>
                  <a:pt x="7598228" y="327037"/>
                </a:cubicBezTo>
                <a:cubicBezTo>
                  <a:pt x="7708913" y="253247"/>
                  <a:pt x="7614952" y="302983"/>
                  <a:pt x="7728857" y="272608"/>
                </a:cubicBezTo>
                <a:cubicBezTo>
                  <a:pt x="7937247" y="217037"/>
                  <a:pt x="7721639" y="263845"/>
                  <a:pt x="7913914" y="207294"/>
                </a:cubicBezTo>
                <a:cubicBezTo>
                  <a:pt x="7946008" y="197855"/>
                  <a:pt x="7979533" y="194037"/>
                  <a:pt x="8011885" y="185523"/>
                </a:cubicBezTo>
                <a:cubicBezTo>
                  <a:pt x="8048521" y="175882"/>
                  <a:pt x="8084583" y="164166"/>
                  <a:pt x="8120742" y="152866"/>
                </a:cubicBezTo>
                <a:cubicBezTo>
                  <a:pt x="8142647" y="146021"/>
                  <a:pt x="8163793" y="136660"/>
                  <a:pt x="8186057" y="131094"/>
                </a:cubicBezTo>
                <a:cubicBezTo>
                  <a:pt x="8207470" y="125741"/>
                  <a:pt x="8229958" y="125561"/>
                  <a:pt x="8251371" y="120208"/>
                </a:cubicBezTo>
                <a:cubicBezTo>
                  <a:pt x="8273635" y="114642"/>
                  <a:pt x="8294346" y="103693"/>
                  <a:pt x="8316685" y="98437"/>
                </a:cubicBezTo>
                <a:cubicBezTo>
                  <a:pt x="8356175" y="89145"/>
                  <a:pt x="8396647" y="84622"/>
                  <a:pt x="8436428" y="76666"/>
                </a:cubicBezTo>
                <a:cubicBezTo>
                  <a:pt x="8469232" y="70105"/>
                  <a:pt x="8501596" y="61455"/>
                  <a:pt x="8534400" y="54894"/>
                </a:cubicBezTo>
                <a:cubicBezTo>
                  <a:pt x="8599044" y="41965"/>
                  <a:pt x="8732577" y="26663"/>
                  <a:pt x="8773885" y="22237"/>
                </a:cubicBezTo>
                <a:cubicBezTo>
                  <a:pt x="8817330" y="17582"/>
                  <a:pt x="8861017" y="15494"/>
                  <a:pt x="8904514" y="11351"/>
                </a:cubicBezTo>
                <a:cubicBezTo>
                  <a:pt x="8937224" y="8236"/>
                  <a:pt x="8969828" y="4094"/>
                  <a:pt x="9002485" y="466"/>
                </a:cubicBezTo>
                <a:cubicBezTo>
                  <a:pt x="9093199" y="7723"/>
                  <a:pt x="9184327" y="10950"/>
                  <a:pt x="9274628" y="22237"/>
                </a:cubicBezTo>
                <a:cubicBezTo>
                  <a:pt x="9300840" y="25513"/>
                  <a:pt x="9324998" y="38473"/>
                  <a:pt x="9350828" y="44008"/>
                </a:cubicBezTo>
                <a:cubicBezTo>
                  <a:pt x="9375916" y="49384"/>
                  <a:pt x="9401628" y="51265"/>
                  <a:pt x="9427028" y="54894"/>
                </a:cubicBezTo>
                <a:cubicBezTo>
                  <a:pt x="9452428" y="65780"/>
                  <a:pt x="9477570" y="77288"/>
                  <a:pt x="9503228" y="87551"/>
                </a:cubicBezTo>
                <a:cubicBezTo>
                  <a:pt x="9529258" y="97963"/>
                  <a:pt x="9551900" y="102441"/>
                  <a:pt x="9579428" y="109323"/>
                </a:cubicBezTo>
                <a:cubicBezTo>
                  <a:pt x="9590314" y="116580"/>
                  <a:pt x="9600130" y="125781"/>
                  <a:pt x="9612085" y="131094"/>
                </a:cubicBezTo>
                <a:cubicBezTo>
                  <a:pt x="9633056" y="140415"/>
                  <a:pt x="9655832" y="145023"/>
                  <a:pt x="9677400" y="152866"/>
                </a:cubicBezTo>
                <a:cubicBezTo>
                  <a:pt x="9695764" y="159544"/>
                  <a:pt x="9714121" y="166374"/>
                  <a:pt x="9731828" y="174637"/>
                </a:cubicBezTo>
                <a:cubicBezTo>
                  <a:pt x="9768591" y="191793"/>
                  <a:pt x="9802198" y="216238"/>
                  <a:pt x="9840685" y="229066"/>
                </a:cubicBezTo>
                <a:cubicBezTo>
                  <a:pt x="9891880" y="246130"/>
                  <a:pt x="9862688" y="235689"/>
                  <a:pt x="9927771" y="261723"/>
                </a:cubicBezTo>
                <a:cubicBezTo>
                  <a:pt x="10012373" y="346325"/>
                  <a:pt x="9905292" y="250445"/>
                  <a:pt x="10003971" y="305266"/>
                </a:cubicBezTo>
                <a:cubicBezTo>
                  <a:pt x="10024281" y="316549"/>
                  <a:pt x="10039297" y="335583"/>
                  <a:pt x="10058400" y="348808"/>
                </a:cubicBezTo>
                <a:cubicBezTo>
                  <a:pt x="10128430" y="397290"/>
                  <a:pt x="10141672" y="401331"/>
                  <a:pt x="10210800" y="435894"/>
                </a:cubicBezTo>
                <a:cubicBezTo>
                  <a:pt x="10271228" y="496322"/>
                  <a:pt x="10211814" y="448109"/>
                  <a:pt x="10287000" y="479437"/>
                </a:cubicBezTo>
                <a:cubicBezTo>
                  <a:pt x="10316958" y="491920"/>
                  <a:pt x="10342879" y="514064"/>
                  <a:pt x="10374085" y="522980"/>
                </a:cubicBezTo>
                <a:cubicBezTo>
                  <a:pt x="10471508" y="550815"/>
                  <a:pt x="10424228" y="540408"/>
                  <a:pt x="10515600" y="555637"/>
                </a:cubicBezTo>
                <a:cubicBezTo>
                  <a:pt x="10598244" y="617621"/>
                  <a:pt x="10519991" y="566102"/>
                  <a:pt x="10657114" y="620951"/>
                </a:cubicBezTo>
                <a:cubicBezTo>
                  <a:pt x="10679714" y="629991"/>
                  <a:pt x="10699828" y="644568"/>
                  <a:pt x="10722428" y="653608"/>
                </a:cubicBezTo>
                <a:cubicBezTo>
                  <a:pt x="10736319" y="659164"/>
                  <a:pt x="10751342" y="661359"/>
                  <a:pt x="10765971" y="664494"/>
                </a:cubicBezTo>
                <a:cubicBezTo>
                  <a:pt x="10802154" y="672248"/>
                  <a:pt x="10838542" y="679009"/>
                  <a:pt x="10874828" y="686266"/>
                </a:cubicBezTo>
                <a:cubicBezTo>
                  <a:pt x="10958620" y="703024"/>
                  <a:pt x="10911271" y="692654"/>
                  <a:pt x="11016342" y="718923"/>
                </a:cubicBezTo>
                <a:cubicBezTo>
                  <a:pt x="11030856" y="729809"/>
                  <a:pt x="11044133" y="742579"/>
                  <a:pt x="11059885" y="751580"/>
                </a:cubicBezTo>
                <a:cubicBezTo>
                  <a:pt x="11069848" y="757273"/>
                  <a:pt x="11085873" y="753129"/>
                  <a:pt x="11092542" y="762466"/>
                </a:cubicBezTo>
                <a:cubicBezTo>
                  <a:pt x="11105881" y="781140"/>
                  <a:pt x="11105791" y="806472"/>
                  <a:pt x="11114314" y="827780"/>
                </a:cubicBezTo>
                <a:cubicBezTo>
                  <a:pt x="11120341" y="842847"/>
                  <a:pt x="11128034" y="857234"/>
                  <a:pt x="11136085" y="871323"/>
                </a:cubicBezTo>
                <a:cubicBezTo>
                  <a:pt x="11159057" y="911525"/>
                  <a:pt x="11161682" y="899667"/>
                  <a:pt x="11179628" y="947523"/>
                </a:cubicBezTo>
                <a:cubicBezTo>
                  <a:pt x="11184881" y="961531"/>
                  <a:pt x="11186404" y="976681"/>
                  <a:pt x="11190514" y="991066"/>
                </a:cubicBezTo>
                <a:cubicBezTo>
                  <a:pt x="11199046" y="1020926"/>
                  <a:pt x="11211671" y="1049400"/>
                  <a:pt x="11223171" y="1078151"/>
                </a:cubicBezTo>
                <a:cubicBezTo>
                  <a:pt x="11230428" y="1248694"/>
                  <a:pt x="11237836" y="1419231"/>
                  <a:pt x="11244942" y="1589780"/>
                </a:cubicBezTo>
                <a:cubicBezTo>
                  <a:pt x="11248721" y="1680488"/>
                  <a:pt x="11255828" y="1861923"/>
                  <a:pt x="11255828" y="1861923"/>
                </a:cubicBezTo>
                <a:cubicBezTo>
                  <a:pt x="11252199" y="2090523"/>
                  <a:pt x="11254594" y="2319298"/>
                  <a:pt x="11244942" y="2547723"/>
                </a:cubicBezTo>
                <a:cubicBezTo>
                  <a:pt x="11243679" y="2577618"/>
                  <a:pt x="11231614" y="2606102"/>
                  <a:pt x="11223171" y="2634808"/>
                </a:cubicBezTo>
                <a:cubicBezTo>
                  <a:pt x="11217169" y="2655217"/>
                  <a:pt x="11184661" y="2755369"/>
                  <a:pt x="11168742" y="2787208"/>
                </a:cubicBezTo>
                <a:cubicBezTo>
                  <a:pt x="11155659" y="2813374"/>
                  <a:pt x="11138283" y="2837242"/>
                  <a:pt x="11125200" y="2863408"/>
                </a:cubicBezTo>
                <a:cubicBezTo>
                  <a:pt x="11098370" y="2917067"/>
                  <a:pt x="11113592" y="2918559"/>
                  <a:pt x="11070771" y="2961380"/>
                </a:cubicBezTo>
                <a:cubicBezTo>
                  <a:pt x="11039264" y="2992887"/>
                  <a:pt x="11001182" y="3007060"/>
                  <a:pt x="10961914" y="3026694"/>
                </a:cubicBezTo>
                <a:cubicBezTo>
                  <a:pt x="10940143" y="3023065"/>
                  <a:pt x="10914561" y="3028637"/>
                  <a:pt x="10896600" y="3015808"/>
                </a:cubicBezTo>
                <a:cubicBezTo>
                  <a:pt x="10884426" y="3007112"/>
                  <a:pt x="10885714" y="2987227"/>
                  <a:pt x="10885714" y="2972266"/>
                </a:cubicBezTo>
                <a:cubicBezTo>
                  <a:pt x="10885714" y="2919021"/>
                  <a:pt x="10898719" y="2874377"/>
                  <a:pt x="10929257" y="2830751"/>
                </a:cubicBezTo>
                <a:cubicBezTo>
                  <a:pt x="10941028" y="2813935"/>
                  <a:pt x="10955394" y="2798087"/>
                  <a:pt x="10972800" y="2787208"/>
                </a:cubicBezTo>
                <a:cubicBezTo>
                  <a:pt x="10985487" y="2779279"/>
                  <a:pt x="11001623" y="2778999"/>
                  <a:pt x="11016342" y="2776323"/>
                </a:cubicBezTo>
                <a:cubicBezTo>
                  <a:pt x="11041586" y="2771733"/>
                  <a:pt x="11067142" y="2769066"/>
                  <a:pt x="11092542" y="2765437"/>
                </a:cubicBezTo>
                <a:cubicBezTo>
                  <a:pt x="11103428" y="2769066"/>
                  <a:pt x="11116385" y="2768977"/>
                  <a:pt x="11125200" y="2776323"/>
                </a:cubicBezTo>
                <a:cubicBezTo>
                  <a:pt x="11171907" y="2815245"/>
                  <a:pt x="11161255" y="2847051"/>
                  <a:pt x="11168742" y="2906951"/>
                </a:cubicBezTo>
                <a:cubicBezTo>
                  <a:pt x="11165114" y="2965008"/>
                  <a:pt x="11170749" y="3024399"/>
                  <a:pt x="11157857" y="3081123"/>
                </a:cubicBezTo>
                <a:cubicBezTo>
                  <a:pt x="11148700" y="3121414"/>
                  <a:pt x="11115264" y="3149877"/>
                  <a:pt x="11081657" y="3168208"/>
                </a:cubicBezTo>
                <a:cubicBezTo>
                  <a:pt x="11053165" y="3183749"/>
                  <a:pt x="11025360" y="3201488"/>
                  <a:pt x="10994571" y="3211751"/>
                </a:cubicBezTo>
                <a:cubicBezTo>
                  <a:pt x="10983685" y="3215380"/>
                  <a:pt x="10973381" y="3222227"/>
                  <a:pt x="10961914" y="3222637"/>
                </a:cubicBezTo>
                <a:cubicBezTo>
                  <a:pt x="10769688" y="3229502"/>
                  <a:pt x="10577285" y="3229894"/>
                  <a:pt x="10384971" y="3233523"/>
                </a:cubicBezTo>
                <a:cubicBezTo>
                  <a:pt x="10306651" y="3259628"/>
                  <a:pt x="10404478" y="3227948"/>
                  <a:pt x="10308771" y="3255294"/>
                </a:cubicBezTo>
                <a:cubicBezTo>
                  <a:pt x="10297738" y="3258446"/>
                  <a:pt x="10287147" y="3263028"/>
                  <a:pt x="10276114" y="3266180"/>
                </a:cubicBezTo>
                <a:cubicBezTo>
                  <a:pt x="10261729" y="3270290"/>
                  <a:pt x="10246579" y="3271813"/>
                  <a:pt x="10232571" y="3277066"/>
                </a:cubicBezTo>
                <a:cubicBezTo>
                  <a:pt x="10217377" y="3282764"/>
                  <a:pt x="10204423" y="3293706"/>
                  <a:pt x="10189028" y="3298837"/>
                </a:cubicBezTo>
                <a:cubicBezTo>
                  <a:pt x="10160641" y="3308299"/>
                  <a:pt x="10131283" y="3314740"/>
                  <a:pt x="10101942" y="3320608"/>
                </a:cubicBezTo>
                <a:cubicBezTo>
                  <a:pt x="10025871" y="3335823"/>
                  <a:pt x="10065764" y="3328452"/>
                  <a:pt x="9982200" y="3342380"/>
                </a:cubicBezTo>
                <a:cubicBezTo>
                  <a:pt x="9818914" y="3335123"/>
                  <a:pt x="9654271" y="3342834"/>
                  <a:pt x="9492342" y="3320608"/>
                </a:cubicBezTo>
                <a:cubicBezTo>
                  <a:pt x="9464265" y="3316754"/>
                  <a:pt x="9450867" y="3281505"/>
                  <a:pt x="9427028" y="3266180"/>
                </a:cubicBezTo>
                <a:cubicBezTo>
                  <a:pt x="9399727" y="3248630"/>
                  <a:pt x="9368518" y="3238024"/>
                  <a:pt x="9339942" y="3222637"/>
                </a:cubicBezTo>
                <a:cubicBezTo>
                  <a:pt x="9321313" y="3212606"/>
                  <a:pt x="9303118" y="3201716"/>
                  <a:pt x="9285514" y="3189980"/>
                </a:cubicBezTo>
                <a:cubicBezTo>
                  <a:pt x="9270418" y="3179916"/>
                  <a:pt x="9257723" y="3166324"/>
                  <a:pt x="9241971" y="3157323"/>
                </a:cubicBezTo>
                <a:cubicBezTo>
                  <a:pt x="9232008" y="3151630"/>
                  <a:pt x="9219861" y="3150957"/>
                  <a:pt x="9209314" y="3146437"/>
                </a:cubicBezTo>
                <a:cubicBezTo>
                  <a:pt x="9194399" y="3140045"/>
                  <a:pt x="9180686" y="3131058"/>
                  <a:pt x="9165771" y="3124666"/>
                </a:cubicBezTo>
                <a:cubicBezTo>
                  <a:pt x="9155224" y="3120146"/>
                  <a:pt x="9143377" y="3118912"/>
                  <a:pt x="9133114" y="3113780"/>
                </a:cubicBezTo>
                <a:cubicBezTo>
                  <a:pt x="9058369" y="3076406"/>
                  <a:pt x="9151036" y="3102123"/>
                  <a:pt x="9046028" y="3081123"/>
                </a:cubicBezTo>
                <a:cubicBezTo>
                  <a:pt x="8973457" y="3084751"/>
                  <a:pt x="8900703" y="3085713"/>
                  <a:pt x="8828314" y="3092008"/>
                </a:cubicBezTo>
                <a:cubicBezTo>
                  <a:pt x="8790418" y="3095303"/>
                  <a:pt x="8760545" y="3132708"/>
                  <a:pt x="8730342" y="3146437"/>
                </a:cubicBezTo>
                <a:cubicBezTo>
                  <a:pt x="8713498" y="3154093"/>
                  <a:pt x="8693864" y="3152836"/>
                  <a:pt x="8675914" y="3157323"/>
                </a:cubicBezTo>
                <a:cubicBezTo>
                  <a:pt x="8664782" y="3160106"/>
                  <a:pt x="8653655" y="3163356"/>
                  <a:pt x="8643257" y="3168208"/>
                </a:cubicBezTo>
                <a:cubicBezTo>
                  <a:pt x="8599142" y="3188795"/>
                  <a:pt x="8559438" y="3220149"/>
                  <a:pt x="8512628" y="3233523"/>
                </a:cubicBezTo>
                <a:lnTo>
                  <a:pt x="8436428" y="3255294"/>
                </a:lnTo>
                <a:cubicBezTo>
                  <a:pt x="8394926" y="3267744"/>
                  <a:pt x="8407929" y="3267526"/>
                  <a:pt x="8360228" y="3277066"/>
                </a:cubicBezTo>
                <a:cubicBezTo>
                  <a:pt x="8240162" y="3301079"/>
                  <a:pt x="8349431" y="3271601"/>
                  <a:pt x="8196942" y="3309723"/>
                </a:cubicBezTo>
                <a:cubicBezTo>
                  <a:pt x="8021392" y="3353611"/>
                  <a:pt x="8239402" y="3309919"/>
                  <a:pt x="8001000" y="3353266"/>
                </a:cubicBezTo>
                <a:cubicBezTo>
                  <a:pt x="7823200" y="3349637"/>
                  <a:pt x="7644913" y="3356020"/>
                  <a:pt x="7467600" y="3342380"/>
                </a:cubicBezTo>
                <a:cubicBezTo>
                  <a:pt x="7407932" y="3337790"/>
                  <a:pt x="7352182" y="3310209"/>
                  <a:pt x="7293428" y="3298837"/>
                </a:cubicBezTo>
                <a:cubicBezTo>
                  <a:pt x="7075931" y="3256741"/>
                  <a:pt x="7138337" y="3300559"/>
                  <a:pt x="6879771" y="3233523"/>
                </a:cubicBezTo>
                <a:cubicBezTo>
                  <a:pt x="6763313" y="3203330"/>
                  <a:pt x="6453289" y="3117908"/>
                  <a:pt x="6324600" y="3102894"/>
                </a:cubicBezTo>
                <a:cubicBezTo>
                  <a:pt x="6194651" y="3087733"/>
                  <a:pt x="6063343" y="3088380"/>
                  <a:pt x="5932714" y="3081123"/>
                </a:cubicBezTo>
                <a:cubicBezTo>
                  <a:pt x="5773057" y="3088380"/>
                  <a:pt x="5612963" y="3089049"/>
                  <a:pt x="5453742" y="3102894"/>
                </a:cubicBezTo>
                <a:cubicBezTo>
                  <a:pt x="5443517" y="3103783"/>
                  <a:pt x="5437251" y="3115865"/>
                  <a:pt x="5431971" y="3124666"/>
                </a:cubicBezTo>
                <a:cubicBezTo>
                  <a:pt x="5425276" y="3135824"/>
                  <a:pt x="5412234" y="3192728"/>
                  <a:pt x="5410200" y="3200866"/>
                </a:cubicBezTo>
                <a:cubicBezTo>
                  <a:pt x="5439228" y="3208123"/>
                  <a:pt x="5501516" y="3252258"/>
                  <a:pt x="5497285" y="3222637"/>
                </a:cubicBezTo>
                <a:cubicBezTo>
                  <a:pt x="5493657" y="3197237"/>
                  <a:pt x="5494514" y="3170778"/>
                  <a:pt x="5486400" y="3146437"/>
                </a:cubicBezTo>
                <a:cubicBezTo>
                  <a:pt x="5483154" y="3136700"/>
                  <a:pt x="5471198" y="3132550"/>
                  <a:pt x="5464628" y="3124666"/>
                </a:cubicBezTo>
                <a:cubicBezTo>
                  <a:pt x="5453013" y="3110728"/>
                  <a:pt x="5442516" y="3095887"/>
                  <a:pt x="5431971" y="3081123"/>
                </a:cubicBezTo>
                <a:cubicBezTo>
                  <a:pt x="5424367" y="3070477"/>
                  <a:pt x="5418373" y="3058682"/>
                  <a:pt x="5410200" y="3048466"/>
                </a:cubicBezTo>
                <a:cubicBezTo>
                  <a:pt x="5403789" y="3040452"/>
                  <a:pt x="5397862" y="3030737"/>
                  <a:pt x="5388428" y="3026694"/>
                </a:cubicBezTo>
                <a:cubicBezTo>
                  <a:pt x="5371422" y="3019406"/>
                  <a:pt x="5352143" y="3019437"/>
                  <a:pt x="5334000" y="3015808"/>
                </a:cubicBezTo>
                <a:cubicBezTo>
                  <a:pt x="5181600" y="3023065"/>
                  <a:pt x="5028867" y="3025166"/>
                  <a:pt x="4876800" y="3037580"/>
                </a:cubicBezTo>
                <a:cubicBezTo>
                  <a:pt x="4789988" y="3044667"/>
                  <a:pt x="4787899" y="3081803"/>
                  <a:pt x="4702628" y="3113780"/>
                </a:cubicBezTo>
                <a:cubicBezTo>
                  <a:pt x="4678604" y="3122789"/>
                  <a:pt x="4651588" y="3119634"/>
                  <a:pt x="4626428" y="3124666"/>
                </a:cubicBezTo>
                <a:cubicBezTo>
                  <a:pt x="4348555" y="3180240"/>
                  <a:pt x="4799373" y="3106433"/>
                  <a:pt x="4397828" y="3168208"/>
                </a:cubicBezTo>
                <a:lnTo>
                  <a:pt x="3494314" y="3135551"/>
                </a:lnTo>
                <a:cubicBezTo>
                  <a:pt x="3460909" y="3133736"/>
                  <a:pt x="3429341" y="3119280"/>
                  <a:pt x="3396342" y="3113780"/>
                </a:cubicBezTo>
                <a:cubicBezTo>
                  <a:pt x="3363931" y="3108378"/>
                  <a:pt x="3331028" y="3106523"/>
                  <a:pt x="3298371" y="3102894"/>
                </a:cubicBezTo>
                <a:cubicBezTo>
                  <a:pt x="3247571" y="3081123"/>
                  <a:pt x="3198172" y="3055737"/>
                  <a:pt x="3145971" y="3037580"/>
                </a:cubicBezTo>
                <a:cubicBezTo>
                  <a:pt x="3114374" y="3026590"/>
                  <a:pt x="3079547" y="3026942"/>
                  <a:pt x="3048000" y="3015808"/>
                </a:cubicBezTo>
                <a:cubicBezTo>
                  <a:pt x="3017395" y="3005006"/>
                  <a:pt x="2990324" y="2985991"/>
                  <a:pt x="2960914" y="2972266"/>
                </a:cubicBezTo>
                <a:cubicBezTo>
                  <a:pt x="2935872" y="2960580"/>
                  <a:pt x="2909097" y="2952612"/>
                  <a:pt x="2884714" y="2939608"/>
                </a:cubicBezTo>
                <a:cubicBezTo>
                  <a:pt x="2854509" y="2923499"/>
                  <a:pt x="2828709" y="2899525"/>
                  <a:pt x="2797628" y="2885180"/>
                </a:cubicBezTo>
                <a:cubicBezTo>
                  <a:pt x="2780829" y="2877427"/>
                  <a:pt x="2760990" y="2879377"/>
                  <a:pt x="2743200" y="2874294"/>
                </a:cubicBezTo>
                <a:cubicBezTo>
                  <a:pt x="2481474" y="2799515"/>
                  <a:pt x="2743625" y="2866237"/>
                  <a:pt x="2601685" y="2830751"/>
                </a:cubicBezTo>
                <a:cubicBezTo>
                  <a:pt x="2572390" y="2838075"/>
                  <a:pt x="2538995" y="2843079"/>
                  <a:pt x="2514600" y="2863408"/>
                </a:cubicBezTo>
                <a:cubicBezTo>
                  <a:pt x="2504549" y="2871784"/>
                  <a:pt x="2500085" y="2885180"/>
                  <a:pt x="2492828" y="2896066"/>
                </a:cubicBezTo>
                <a:cubicBezTo>
                  <a:pt x="2500085" y="2917837"/>
                  <a:pt x="2495505" y="2948650"/>
                  <a:pt x="2514600" y="2961380"/>
                </a:cubicBezTo>
                <a:cubicBezTo>
                  <a:pt x="2528102" y="2970381"/>
                  <a:pt x="2551750" y="2954523"/>
                  <a:pt x="2558142" y="2939608"/>
                </a:cubicBezTo>
                <a:cubicBezTo>
                  <a:pt x="2565430" y="2922602"/>
                  <a:pt x="2551744" y="2903130"/>
                  <a:pt x="2547257" y="2885180"/>
                </a:cubicBezTo>
                <a:cubicBezTo>
                  <a:pt x="2535228" y="2837063"/>
                  <a:pt x="2542604" y="2865756"/>
                  <a:pt x="2514600" y="2830751"/>
                </a:cubicBezTo>
                <a:cubicBezTo>
                  <a:pt x="2506427" y="2820535"/>
                  <a:pt x="2502079" y="2807345"/>
                  <a:pt x="2492828" y="2798094"/>
                </a:cubicBezTo>
                <a:cubicBezTo>
                  <a:pt x="2467770" y="2773036"/>
                  <a:pt x="2449938" y="2773765"/>
                  <a:pt x="2416628" y="2765437"/>
                </a:cubicBezTo>
                <a:lnTo>
                  <a:pt x="2035628" y="2787208"/>
                </a:lnTo>
                <a:cubicBezTo>
                  <a:pt x="2013615" y="2788819"/>
                  <a:pt x="1991253" y="2791114"/>
                  <a:pt x="1970314" y="2798094"/>
                </a:cubicBezTo>
                <a:cubicBezTo>
                  <a:pt x="1918341" y="2815419"/>
                  <a:pt x="1897827" y="2839780"/>
                  <a:pt x="1850571" y="2863408"/>
                </a:cubicBezTo>
                <a:cubicBezTo>
                  <a:pt x="1774757" y="2901315"/>
                  <a:pt x="1785118" y="2894275"/>
                  <a:pt x="1709057" y="2906951"/>
                </a:cubicBezTo>
                <a:cubicBezTo>
                  <a:pt x="1694543" y="2917837"/>
                  <a:pt x="1682995" y="2934752"/>
                  <a:pt x="1665514" y="2939608"/>
                </a:cubicBezTo>
                <a:cubicBezTo>
                  <a:pt x="1616070" y="2953342"/>
                  <a:pt x="1513114" y="2961380"/>
                  <a:pt x="1513114" y="2961380"/>
                </a:cubicBezTo>
                <a:cubicBezTo>
                  <a:pt x="1099900" y="2950506"/>
                  <a:pt x="1221051" y="2989852"/>
                  <a:pt x="990600" y="2917837"/>
                </a:cubicBezTo>
                <a:cubicBezTo>
                  <a:pt x="955953" y="2907010"/>
                  <a:pt x="877881" y="2881406"/>
                  <a:pt x="849085" y="2863408"/>
                </a:cubicBezTo>
                <a:cubicBezTo>
                  <a:pt x="785056" y="2823390"/>
                  <a:pt x="726011" y="2775899"/>
                  <a:pt x="664028" y="2732780"/>
                </a:cubicBezTo>
                <a:cubicBezTo>
                  <a:pt x="591322" y="2682202"/>
                  <a:pt x="621207" y="2694860"/>
                  <a:pt x="555171" y="2678351"/>
                </a:cubicBezTo>
                <a:cubicBezTo>
                  <a:pt x="468085" y="2681980"/>
                  <a:pt x="379718" y="2673915"/>
                  <a:pt x="293914" y="2689237"/>
                </a:cubicBezTo>
                <a:cubicBezTo>
                  <a:pt x="273707" y="2692845"/>
                  <a:pt x="250371" y="2732780"/>
                  <a:pt x="250371" y="2732780"/>
                </a:cubicBezTo>
                <a:cubicBezTo>
                  <a:pt x="246742" y="2750923"/>
                  <a:pt x="243645" y="2769180"/>
                  <a:pt x="239485" y="2787208"/>
                </a:cubicBezTo>
                <a:cubicBezTo>
                  <a:pt x="232757" y="2816364"/>
                  <a:pt x="217714" y="2874294"/>
                  <a:pt x="217714" y="2874294"/>
                </a:cubicBezTo>
                <a:cubicBezTo>
                  <a:pt x="214085" y="2925094"/>
                  <a:pt x="209371" y="2975828"/>
                  <a:pt x="206828" y="3026694"/>
                </a:cubicBezTo>
                <a:cubicBezTo>
                  <a:pt x="202113" y="3120989"/>
                  <a:pt x="250276" y="3232512"/>
                  <a:pt x="195942" y="3309723"/>
                </a:cubicBezTo>
                <a:cubicBezTo>
                  <a:pt x="158296" y="3363220"/>
                  <a:pt x="65314" y="3316980"/>
                  <a:pt x="0" y="3320608"/>
                </a:cubicBezTo>
                <a:cubicBezTo>
                  <a:pt x="3628" y="3349637"/>
                  <a:pt x="4307" y="3379189"/>
                  <a:pt x="10885" y="3407694"/>
                </a:cubicBezTo>
                <a:cubicBezTo>
                  <a:pt x="19323" y="3444260"/>
                  <a:pt x="39996" y="3471992"/>
                  <a:pt x="54428" y="3505666"/>
                </a:cubicBezTo>
                <a:cubicBezTo>
                  <a:pt x="58948" y="3516213"/>
                  <a:pt x="58949" y="3528776"/>
                  <a:pt x="65314" y="3538323"/>
                </a:cubicBezTo>
                <a:cubicBezTo>
                  <a:pt x="73853" y="3551132"/>
                  <a:pt x="87085" y="3560094"/>
                  <a:pt x="97971" y="3570980"/>
                </a:cubicBezTo>
                <a:cubicBezTo>
                  <a:pt x="105228" y="3589123"/>
                  <a:pt x="112881" y="3607112"/>
                  <a:pt x="119742" y="3625408"/>
                </a:cubicBezTo>
                <a:cubicBezTo>
                  <a:pt x="123771" y="3636152"/>
                  <a:pt x="122514" y="3649952"/>
                  <a:pt x="130628" y="3658066"/>
                </a:cubicBezTo>
                <a:cubicBezTo>
                  <a:pt x="138742" y="3666180"/>
                  <a:pt x="152399" y="3665323"/>
                  <a:pt x="163285" y="3668951"/>
                </a:cubicBezTo>
                <a:cubicBezTo>
                  <a:pt x="266792" y="3591321"/>
                  <a:pt x="224713" y="3629295"/>
                  <a:pt x="293914" y="3560094"/>
                </a:cubicBezTo>
                <a:cubicBezTo>
                  <a:pt x="349069" y="3449781"/>
                  <a:pt x="277695" y="3586041"/>
                  <a:pt x="348342" y="3473008"/>
                </a:cubicBezTo>
                <a:cubicBezTo>
                  <a:pt x="356943" y="3459247"/>
                  <a:pt x="361513" y="3443227"/>
                  <a:pt x="370114" y="3429466"/>
                </a:cubicBezTo>
                <a:cubicBezTo>
                  <a:pt x="391678" y="3394964"/>
                  <a:pt x="399701" y="3388993"/>
                  <a:pt x="424542" y="3364151"/>
                </a:cubicBezTo>
                <a:cubicBezTo>
                  <a:pt x="420914" y="3342380"/>
                  <a:pt x="430268" y="3313371"/>
                  <a:pt x="413657" y="3298837"/>
                </a:cubicBezTo>
                <a:cubicBezTo>
                  <a:pt x="394348" y="3281941"/>
                  <a:pt x="363079" y="3289300"/>
                  <a:pt x="337457" y="3287951"/>
                </a:cubicBezTo>
                <a:cubicBezTo>
                  <a:pt x="293974" y="3285662"/>
                  <a:pt x="250371" y="3287951"/>
                  <a:pt x="206828" y="3287951"/>
                </a:cubicBezTo>
              </a:path>
            </a:pathLst>
          </a:cu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8" name="תמונה 2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950CF4F-E4B8-BECC-704F-E3C21B98AC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33" b="55114" l="5668" r="94463">
                        <a14:foregroundMark x1="59739" y1="11531" x2="59739" y2="11531"/>
                        <a14:foregroundMark x1="51792" y1="11726" x2="51792" y2="11726"/>
                        <a14:foregroundMark x1="41498" y1="14007" x2="41498" y2="14007"/>
                        <a14:foregroundMark x1="39218" y1="15831" x2="39218" y2="15831"/>
                        <a14:foregroundMark x1="40977" y1="14723" x2="40977" y2="14723"/>
                        <a14:foregroundMark x1="37915" y1="19414" x2="37915" y2="19414"/>
                        <a14:foregroundMark x1="24365" y1="14137" x2="24365" y2="14137"/>
                        <a14:foregroundMark x1="24560" y1="17003" x2="24560" y2="17003"/>
                        <a14:foregroundMark x1="39544" y1="14723" x2="39544" y2="14723"/>
                        <a14:foregroundMark x1="41107" y1="15961" x2="41107" y2="15961"/>
                        <a14:foregroundMark x1="24365" y1="13420" x2="24365" y2="13420"/>
                        <a14:foregroundMark x1="24560" y1="13290" x2="24560" y2="13290"/>
                        <a14:foregroundMark x1="24560" y1="13290" x2="24560" y2="13290"/>
                        <a14:foregroundMark x1="39935" y1="15700" x2="39935" y2="15700"/>
                        <a14:foregroundMark x1="39935" y1="15700" x2="39935" y2="15700"/>
                        <a14:foregroundMark x1="8143" y1="45212" x2="8143" y2="45212"/>
                        <a14:foregroundMark x1="8143" y1="45081" x2="8143" y2="45081"/>
                        <a14:foregroundMark x1="11857" y1="53616" x2="11857" y2="53616"/>
                        <a14:foregroundMark x1="11857" y1="53616" x2="11857" y2="53616"/>
                        <a14:foregroundMark x1="90554" y1="46645" x2="90554" y2="46645"/>
                        <a14:foregroundMark x1="90554" y1="46645" x2="90554" y2="46645"/>
                        <a14:foregroundMark x1="87557" y1="54919" x2="87557" y2="54919"/>
                        <a14:foregroundMark x1="87427" y1="54919" x2="87427" y2="54919"/>
                        <a14:foregroundMark x1="83062" y1="16547" x2="83062" y2="16547"/>
                        <a14:foregroundMark x1="83062" y1="16547" x2="83062" y2="16547"/>
                        <a14:foregroundMark x1="83062" y1="15831" x2="83062" y2="15831"/>
                        <a14:foregroundMark x1="83062" y1="15831" x2="83062" y2="15831"/>
                        <a14:foregroundMark x1="84039" y1="15375" x2="84039" y2="15375"/>
                        <a14:foregroundMark x1="84039" y1="15375" x2="84039" y2="15375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169" y1="15440" x2="84169" y2="15440"/>
                        <a14:foregroundMark x1="84756" y1="16547" x2="84756" y2="16547"/>
                        <a14:foregroundMark x1="84756" y1="16678" x2="85863" y2="15700"/>
                        <a14:foregroundMark x1="85863" y1="15700" x2="86319" y2="15700"/>
                        <a14:foregroundMark x1="22280" y1="12573" x2="22280" y2="12573"/>
                        <a14:foregroundMark x1="22280" y1="12573" x2="22280" y2="12573"/>
                        <a14:foregroundMark x1="56091" y1="11270" x2="56091" y2="11270"/>
                        <a14:foregroundMark x1="56091" y1="11270" x2="56091" y2="11270"/>
                        <a14:foregroundMark x1="39349" y1="12964" x2="39349" y2="12964"/>
                        <a14:foregroundMark x1="39349" y1="12964" x2="39349" y2="12964"/>
                        <a14:foregroundMark x1="25277" y1="13160" x2="25277" y2="13160"/>
                        <a14:foregroundMark x1="25277" y1="13160" x2="25277" y2="13160"/>
                        <a14:foregroundMark x1="27948" y1="10814" x2="27948" y2="10814"/>
                        <a14:foregroundMark x1="27948" y1="10814" x2="27948" y2="10814"/>
                        <a14:foregroundMark x1="5668" y1="44951" x2="5668" y2="44951"/>
                        <a14:foregroundMark x1="5668" y1="44951" x2="5668" y2="44951"/>
                        <a14:foregroundMark x1="10879" y1="55179" x2="10879" y2="55179"/>
                        <a14:foregroundMark x1="10879" y1="55049" x2="10879" y2="55049"/>
                        <a14:foregroundMark x1="50228" y1="11987" x2="50228" y2="11987"/>
                        <a14:foregroundMark x1="50228" y1="11987" x2="50228" y2="11987"/>
                        <a14:foregroundMark x1="52508" y1="9967" x2="52508" y2="9967"/>
                        <a14:foregroundMark x1="52508" y1="9967" x2="52508" y2="9967"/>
                        <a14:foregroundMark x1="94463" y1="45081" x2="94463" y2="45081"/>
                        <a14:foregroundMark x1="94463" y1="45081" x2="94463" y2="45081"/>
                        <a14:foregroundMark x1="21238" y1="12248" x2="21238" y2="12248"/>
                        <a14:foregroundMark x1="21238" y1="12248" x2="21238" y2="12248"/>
                        <a14:foregroundMark x1="20130" y1="13094" x2="20130" y2="13094"/>
                        <a14:foregroundMark x1="20130" y1="13094" x2="20130" y2="13094"/>
                        <a14:foregroundMark x1="47231" y1="10163" x2="47231" y2="10163"/>
                        <a14:foregroundMark x1="47231" y1="10098" x2="47231" y2="10098"/>
                        <a14:foregroundMark x1="59218" y1="10423" x2="59218" y2="10423"/>
                        <a14:foregroundMark x1="59935" y1="12117" x2="59935" y2="12117"/>
                        <a14:foregroundMark x1="59935" y1="12117" x2="59935" y2="1211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218" y1="11987" x2="39218" y2="11987"/>
                        <a14:foregroundMark x1="39479" y1="13290" x2="39479" y2="13290"/>
                        <a14:foregroundMark x1="39479" y1="13290" x2="39479" y2="13290"/>
                        <a14:foregroundMark x1="32508" y1="17134" x2="32508" y2="17134"/>
                        <a14:foregroundMark x1="32508" y1="17134" x2="32508" y2="17134"/>
                        <a14:foregroundMark x1="64886" y1="37655" x2="64886" y2="37655"/>
                        <a14:foregroundMark x1="64625" y1="37655" x2="64625" y2="37655"/>
                        <a14:foregroundMark x1="60195" y1="36678" x2="60195" y2="36678"/>
                        <a14:foregroundMark x1="60195" y1="36547" x2="60195" y2="36547"/>
                        <a14:foregroundMark x1="60195" y1="36547" x2="60195" y2="36547"/>
                        <a14:foregroundMark x1="60195" y1="36547" x2="60195" y2="36547"/>
                        <a14:foregroundMark x1="60651" y1="36091" x2="60651" y2="36091"/>
                        <a14:foregroundMark x1="60651" y1="36091" x2="60651" y2="36091"/>
                        <a14:foregroundMark x1="60651" y1="35700" x2="60651" y2="35700"/>
                        <a14:foregroundMark x1="60651" y1="35700" x2="60651" y2="35700"/>
                        <a14:foregroundMark x1="47948" y1="36091" x2="47948" y2="36091"/>
                        <a14:foregroundMark x1="47948" y1="36091" x2="47948" y2="36091"/>
                        <a14:foregroundMark x1="42541" y1="35700" x2="42541" y2="35700"/>
                        <a14:foregroundMark x1="42541" y1="35700" x2="42541" y2="35700"/>
                        <a14:foregroundMark x1="41238" y1="35700" x2="41238" y2="35700"/>
                        <a14:foregroundMark x1="41238" y1="35635" x2="41238" y2="35635"/>
                        <a14:foregroundMark x1="48925" y1="34788" x2="48925" y2="34788"/>
                        <a14:foregroundMark x1="49055" y1="34788" x2="49055" y2="34788"/>
                        <a14:foregroundMark x1="49967" y1="34397" x2="49967" y2="34397"/>
                        <a14:foregroundMark x1="57655" y1="40195" x2="57655" y2="40195"/>
                        <a14:foregroundMark x1="57655" y1="40195" x2="57655" y2="40195"/>
                        <a14:foregroundMark x1="57329" y1="40782" x2="57329" y2="40782"/>
                        <a14:foregroundMark x1="57329" y1="40782" x2="57329" y2="40782"/>
                        <a14:foregroundMark x1="52769" y1="33550" x2="52769" y2="33550"/>
                        <a14:foregroundMark x1="52769" y1="33550" x2="52769" y2="33550"/>
                        <a14:foregroundMark x1="52899" y1="33225" x2="52899" y2="33225"/>
                        <a14:foregroundMark x1="52899" y1="33225" x2="52899" y2="33225"/>
                        <a14:foregroundMark x1="51075" y1="33225" x2="51075" y2="33225"/>
                        <a14:foregroundMark x1="51205" y1="33355" x2="51205" y2="33355"/>
                        <a14:foregroundMark x1="51336" y1="33355" x2="51336" y2="33355"/>
                        <a14:foregroundMark x1="51336" y1="33355" x2="51336" y2="33355"/>
                        <a14:foregroundMark x1="49251" y1="33225" x2="49251" y2="33225"/>
                        <a14:foregroundMark x1="49251" y1="33094" x2="49251" y2="33094"/>
                        <a14:foregroundMark x1="49251" y1="33550" x2="49251" y2="33550"/>
                        <a14:foregroundMark x1="49251" y1="33550" x2="49251" y2="33550"/>
                        <a14:foregroundMark x1="50358" y1="37264" x2="50358" y2="37264"/>
                        <a14:foregroundMark x1="50358" y1="37264" x2="50358" y2="37264"/>
                        <a14:foregroundMark x1="50619" y1="38111" x2="50619" y2="38111"/>
                        <a14:foregroundMark x1="50619" y1="38111" x2="50619" y2="38111"/>
                        <a14:foregroundMark x1="50619" y1="38111" x2="50619" y2="38111"/>
                        <a14:foregroundMark x1="50619" y1="38958" x2="50619" y2="38958"/>
                        <a14:foregroundMark x1="50619" y1="38958" x2="50619" y2="38958"/>
                        <a14:foregroundMark x1="51075" y1="38632" x2="51075" y2="38632"/>
                        <a14:foregroundMark x1="51075" y1="38632" x2="51075" y2="38632"/>
                        <a14:foregroundMark x1="51075" y1="38632" x2="51075" y2="38632"/>
                        <a14:foregroundMark x1="51922" y1="39674" x2="51922" y2="39674"/>
                        <a14:foregroundMark x1="51792" y1="39935" x2="51792" y2="39935"/>
                        <a14:foregroundMark x1="51661" y1="40521" x2="51661" y2="4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" b="41548"/>
          <a:stretch/>
        </p:blipFill>
        <p:spPr bwMode="auto">
          <a:xfrm>
            <a:off x="9313448" y="5833124"/>
            <a:ext cx="2182921" cy="79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גרפיקה 29" descr="שמש קו מיתאר">
            <a:extLst>
              <a:ext uri="{FF2B5EF4-FFF2-40B4-BE49-F238E27FC236}">
                <a16:creationId xmlns:a16="http://schemas.microsoft.com/office/drawing/2014/main" id="{A72C76BB-828B-59E6-4837-EA24372E77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2780" y="76668"/>
            <a:ext cx="914400" cy="914400"/>
          </a:xfrm>
          <a:prstGeom prst="rect">
            <a:avLst/>
          </a:prstGeom>
        </p:spPr>
      </p:pic>
      <p:pic>
        <p:nvPicPr>
          <p:cNvPr id="32" name="גרפיקה 31" descr="קשר בחבל עם מילוי מלא">
            <a:extLst>
              <a:ext uri="{FF2B5EF4-FFF2-40B4-BE49-F238E27FC236}">
                <a16:creationId xmlns:a16="http://schemas.microsoft.com/office/drawing/2014/main" id="{9819D843-880F-E831-AEC7-46D1266206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66857" y="4785853"/>
            <a:ext cx="914400" cy="914400"/>
          </a:xfrm>
          <a:prstGeom prst="rect">
            <a:avLst/>
          </a:prstGeom>
        </p:spPr>
      </p:pic>
      <p:pic>
        <p:nvPicPr>
          <p:cNvPr id="34" name="גרפיקה 33" descr="כוכבים קו מיתאר">
            <a:extLst>
              <a:ext uri="{FF2B5EF4-FFF2-40B4-BE49-F238E27FC236}">
                <a16:creationId xmlns:a16="http://schemas.microsoft.com/office/drawing/2014/main" id="{26BE3B26-F984-CDBC-7BC6-C008B212B7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35227" y="168221"/>
            <a:ext cx="914400" cy="914400"/>
          </a:xfrm>
          <a:prstGeom prst="rect">
            <a:avLst/>
          </a:prstGeom>
        </p:spPr>
      </p:pic>
      <p:pic>
        <p:nvPicPr>
          <p:cNvPr id="36" name="גרפיקה 35" descr="טיפי קו מיתאר">
            <a:extLst>
              <a:ext uri="{FF2B5EF4-FFF2-40B4-BE49-F238E27FC236}">
                <a16:creationId xmlns:a16="http://schemas.microsoft.com/office/drawing/2014/main" id="{CE057B54-AAA9-0DC1-405E-C622A7ACC4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14900" y="4634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95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997_TF16411174" id="{FC9A85E2-0747-476B-B1BF-4F099941638F}" vid="{DA57788A-B508-4BAA-90E6-21054284DD45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לשיפור המכירות</Template>
  <TotalTime>20367</TotalTime>
  <Words>714</Words>
  <Application>Microsoft Office PowerPoint</Application>
  <PresentationFormat>מסך רחב</PresentationFormat>
  <Paragraphs>90</Paragraphs>
  <Slides>12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Adonia</vt:lpstr>
      <vt:lpstr>Arial</vt:lpstr>
      <vt:lpstr>Calibri</vt:lpstr>
      <vt:lpstr>Calibri Light</vt:lpstr>
      <vt:lpstr>Comix No2 CLM</vt:lpstr>
      <vt:lpstr>Tahoma</vt:lpstr>
      <vt:lpstr>ערכת נושא של Office</vt:lpstr>
      <vt:lpstr>תהליכי פרידה </vt:lpstr>
      <vt:lpstr>מה אני יודעת על עצמי  לגבי פרידה וסיום? </vt:lpstr>
      <vt:lpstr>למה לדבר על פרידה? </vt:lpstr>
      <vt:lpstr>דפוסי פרידה והתנהגויות שאולי נחווה.. </vt:lpstr>
      <vt:lpstr>תקופת הקיץ מזמנת עבורנו פרידות שונות שדורשות התייחסות</vt:lpstr>
      <vt:lpstr>איך צריך להיראות תהליך פרידה מותאם לחניכ/ה, למדריכ/ה ולשלב בו נמצא/ת? </vt:lpstr>
      <vt:lpstr>למידת עמיתות/ים</vt:lpstr>
      <vt:lpstr>שאלות מנחות לבניית תהליך הפרידה</vt:lpstr>
      <vt:lpstr>מצגת של PowerPoint‏</vt:lpstr>
      <vt:lpstr>מצגת של PowerPoint‏</vt:lpstr>
      <vt:lpstr>דגשים נוספים</vt:lpstr>
      <vt:lpstr> שאלות? מחשבות?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תהליכי פרידה </dc:title>
  <dc:creator>אופיר אדרוקי</dc:creator>
  <cp:lastModifiedBy>אופיר אדרוקי</cp:lastModifiedBy>
  <cp:revision>7</cp:revision>
  <dcterms:created xsi:type="dcterms:W3CDTF">2022-04-28T14:10:42Z</dcterms:created>
  <dcterms:modified xsi:type="dcterms:W3CDTF">2022-05-18T09:15:14Z</dcterms:modified>
</cp:coreProperties>
</file>