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EE80FF7-561D-4F14-A99F-D11EF7E90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9BC06F62-533B-44D9-A178-776D9B327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1494DEB-2E70-4CA1-BEA9-9CD910F9B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A320-7CAF-4A04-B31F-21CF8DBA53B6}" type="datetimeFigureOut">
              <a:rPr lang="he-IL" smtClean="0"/>
              <a:t>י"א/ניסן/תשפ"ב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C2F0E97-FECA-4A96-8C68-E438EDD2B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75D4271-727B-4BEB-9170-8EAC3DB4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5CF97-73AE-49ED-AF53-C05940ED4C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732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C14E4FE-AD2C-45D4-AAA5-005D812E5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AAD6396E-FF6F-4D4D-BA20-65EBC8F6E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F09B3EB-8577-4692-8C6D-98C3E7885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A320-7CAF-4A04-B31F-21CF8DBA53B6}" type="datetimeFigureOut">
              <a:rPr lang="he-IL" smtClean="0"/>
              <a:t>י"א/ניסן/תשפ"ב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7DC2C8E-56E6-413D-9E71-E6F462220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C02D9D7-F2A6-46D6-A5DD-E44C18855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5CF97-73AE-49ED-AF53-C05940ED4C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0442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64F31D69-D3BC-45C8-8957-111897E464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43006C3F-9630-4742-9EB4-608F3A219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7829854-2CF2-4B4B-95E7-CF91A3F4C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A320-7CAF-4A04-B31F-21CF8DBA53B6}" type="datetimeFigureOut">
              <a:rPr lang="he-IL" smtClean="0"/>
              <a:t>י"א/ניסן/תשפ"ב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9947DC4-705C-4902-B79B-B2A811D4C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EC6E11C-FF65-4CC6-9DFF-5EA589614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5CF97-73AE-49ED-AF53-C05940ED4C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823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A728A82-DA40-445B-9B66-77EEB98E9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3D903CC-1B08-4955-AF77-3D26D1191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D0FAC78-8B4C-487A-AC0D-DBB8CDAB8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A320-7CAF-4A04-B31F-21CF8DBA53B6}" type="datetimeFigureOut">
              <a:rPr lang="he-IL" smtClean="0"/>
              <a:t>י"א/ניסן/תשפ"ב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338180A-1045-4E6E-9F26-C53C1744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F2FF917-5E74-43CB-B405-F41FF573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5CF97-73AE-49ED-AF53-C05940ED4C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544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2CF9259-9AE3-4B97-A744-4D3C0F48B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AA8D085-E128-4675-88CC-356EBB062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E1842EC-E962-4BF8-AF6F-F258FDEF2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A320-7CAF-4A04-B31F-21CF8DBA53B6}" type="datetimeFigureOut">
              <a:rPr lang="he-IL" smtClean="0"/>
              <a:t>י"א/ניסן/תשפ"ב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488155B-BABE-4183-917B-7F83E6C8A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F4CAFC0-42FA-4382-A084-2E4E4D003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5CF97-73AE-49ED-AF53-C05940ED4C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2291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758B8B0-E721-4236-88FC-8EAFACBEB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72890EF-14D0-4BC7-B53E-BF1B058DF5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C9AE518-8361-4474-B47A-269FBBF0E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C074BF9-0599-4EEF-A987-6D7EFA678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A320-7CAF-4A04-B31F-21CF8DBA53B6}" type="datetimeFigureOut">
              <a:rPr lang="he-IL" smtClean="0"/>
              <a:t>י"א/ניסן/תשפ"ב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39F4AAD-CFD4-4B64-9DA9-4EB5CD6BE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C4C9A81-C134-47CC-8BDC-CDBD9F6F6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5CF97-73AE-49ED-AF53-C05940ED4C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578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E14EBF1-50BE-4646-B251-B1C388101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4EF572A-604C-4463-98A6-7C854832D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A71CED1-7AAA-4D7B-A9C1-E80DFB9DEE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45DF578D-8C9D-458A-B1A4-D077FEFAF3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399F4471-CC13-49E5-AABF-E41AC54A0A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A6BB13EA-C58C-433A-8026-A89C437E0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A320-7CAF-4A04-B31F-21CF8DBA53B6}" type="datetimeFigureOut">
              <a:rPr lang="he-IL" smtClean="0"/>
              <a:t>י"א/ניסן/תשפ"ב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E02DDA19-7921-4CDB-B4C3-10D19F83C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7D99E755-3184-4DFC-9FE0-25B2EA1D6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5CF97-73AE-49ED-AF53-C05940ED4C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630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C6493D4-ECDB-4808-A28D-512107DB6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20FEF296-22E4-4FAF-8697-400205B31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A320-7CAF-4A04-B31F-21CF8DBA53B6}" type="datetimeFigureOut">
              <a:rPr lang="he-IL" smtClean="0"/>
              <a:t>י"א/ניסן/תשפ"ב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860FB076-0C37-4C02-A776-332BEB91D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6A0632A1-F9E5-4E7D-9086-CD0DD4FDE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5CF97-73AE-49ED-AF53-C05940ED4C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29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F5EBFEFC-02A5-41F7-ABAE-E564109E9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A320-7CAF-4A04-B31F-21CF8DBA53B6}" type="datetimeFigureOut">
              <a:rPr lang="he-IL" smtClean="0"/>
              <a:t>י"א/ניסן/תשפ"ב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1E118B82-3908-4610-8FF3-E10CD1A9D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617D213E-7ECA-4162-91D7-C55B4D495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5CF97-73AE-49ED-AF53-C05940ED4C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5472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CDBE34A-AC57-4D2E-993F-3B7BFFFC4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61847A1-DEA3-4B84-B0C0-F92760253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65114EC1-4940-4891-A97F-50DB70C22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AE24A99-CB4A-4487-96CA-894ED47FD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A320-7CAF-4A04-B31F-21CF8DBA53B6}" type="datetimeFigureOut">
              <a:rPr lang="he-IL" smtClean="0"/>
              <a:t>י"א/ניסן/תשפ"ב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6592CE1-FC2C-4D8B-9310-D12FFCA15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538D63A-1806-4486-99E2-4AB0CD487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5CF97-73AE-49ED-AF53-C05940ED4C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868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FA629C0-45F7-412A-A296-D27C57726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AA96C500-3925-4551-9400-93A1728C5F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0E0A174-12C2-4C8F-8727-F23795835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5D991D6-5B64-4A87-9DB5-5E17C7434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A320-7CAF-4A04-B31F-21CF8DBA53B6}" type="datetimeFigureOut">
              <a:rPr lang="he-IL" smtClean="0"/>
              <a:t>י"א/ניסן/תשפ"ב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6F9A313-2E1B-4BDB-B516-A94005FE8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A58A354-F58F-4909-8A8A-AC5CC92AE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5CF97-73AE-49ED-AF53-C05940ED4C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999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9C6910EB-800A-4572-86CD-2FC068C69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32B7A86-5BEE-4D8C-A518-3AF100D32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34C22D2-25CE-42F0-8326-FD69F1CCE8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5A320-7CAF-4A04-B31F-21CF8DBA53B6}" type="datetimeFigureOut">
              <a:rPr lang="he-IL" smtClean="0"/>
              <a:t>י"א/ניסן/תשפ"ב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F0B2F09-4FD1-4FF2-B868-5754A5A4A6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3C90485-E421-4A40-8C5B-0C7F99B17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5CF97-73AE-49ED-AF53-C05940ED4C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770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קבוצה 25">
            <a:extLst>
              <a:ext uri="{FF2B5EF4-FFF2-40B4-BE49-F238E27FC236}">
                <a16:creationId xmlns:a16="http://schemas.microsoft.com/office/drawing/2014/main" id="{E17FADE4-23D3-48D2-B530-6EB83B3C7731}"/>
              </a:ext>
            </a:extLst>
          </p:cNvPr>
          <p:cNvGrpSpPr/>
          <p:nvPr/>
        </p:nvGrpSpPr>
        <p:grpSpPr>
          <a:xfrm>
            <a:off x="3454400" y="650240"/>
            <a:ext cx="6055360" cy="5374640"/>
            <a:chOff x="3454400" y="741680"/>
            <a:chExt cx="6055360" cy="5374640"/>
          </a:xfrm>
        </p:grpSpPr>
        <p:grpSp>
          <p:nvGrpSpPr>
            <p:cNvPr id="17" name="קבוצה 16">
              <a:extLst>
                <a:ext uri="{FF2B5EF4-FFF2-40B4-BE49-F238E27FC236}">
                  <a16:creationId xmlns:a16="http://schemas.microsoft.com/office/drawing/2014/main" id="{F668155A-ED87-4B47-9718-0607B4CFBC2E}"/>
                </a:ext>
              </a:extLst>
            </p:cNvPr>
            <p:cNvGrpSpPr/>
            <p:nvPr/>
          </p:nvGrpSpPr>
          <p:grpSpPr>
            <a:xfrm>
              <a:off x="3454400" y="741680"/>
              <a:ext cx="6055360" cy="5374640"/>
              <a:chOff x="2164080" y="833120"/>
              <a:chExt cx="6055360" cy="5374640"/>
            </a:xfrm>
          </p:grpSpPr>
          <p:cxnSp>
            <p:nvCxnSpPr>
              <p:cNvPr id="7" name="מחבר חץ ישר 6">
                <a:extLst>
                  <a:ext uri="{FF2B5EF4-FFF2-40B4-BE49-F238E27FC236}">
                    <a16:creationId xmlns:a16="http://schemas.microsoft.com/office/drawing/2014/main" id="{2B5E3521-01DB-4133-8DC5-3B6CFD8C7DF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84400" y="833120"/>
                <a:ext cx="0" cy="5364480"/>
              </a:xfrm>
              <a:prstGeom prst="straightConnector1">
                <a:avLst/>
              </a:prstGeom>
              <a:ln w="38100">
                <a:tailEnd type="triangle" w="lg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מחבר חץ ישר 10">
                <a:extLst>
                  <a:ext uri="{FF2B5EF4-FFF2-40B4-BE49-F238E27FC236}">
                    <a16:creationId xmlns:a16="http://schemas.microsoft.com/office/drawing/2014/main" id="{22AAFBF2-79BB-4E79-8E7A-9BD8D7FD70B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64080" y="6177280"/>
                <a:ext cx="6055360" cy="30480"/>
              </a:xfrm>
              <a:prstGeom prst="straightConnector1">
                <a:avLst/>
              </a:prstGeom>
              <a:ln w="38100">
                <a:tailEnd type="triangle" w="lg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מלבן: פינות מעוגלות 17">
              <a:extLst>
                <a:ext uri="{FF2B5EF4-FFF2-40B4-BE49-F238E27FC236}">
                  <a16:creationId xmlns:a16="http://schemas.microsoft.com/office/drawing/2014/main" id="{2D90D695-63A3-485E-82FC-F763CA991394}"/>
                </a:ext>
              </a:extLst>
            </p:cNvPr>
            <p:cNvSpPr/>
            <p:nvPr/>
          </p:nvSpPr>
          <p:spPr>
            <a:xfrm>
              <a:off x="3942080" y="1389380"/>
              <a:ext cx="1991358" cy="8128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dirty="0">
                  <a:latin typeface="David" panose="020E0502060401010101" pitchFamily="34" charset="-79"/>
                  <a:cs typeface="David" panose="020E0502060401010101" pitchFamily="34" charset="-79"/>
                </a:rPr>
                <a:t>תחרותיות</a:t>
              </a:r>
              <a:br>
                <a:rPr lang="en-US" dirty="0">
                  <a:latin typeface="David" panose="020E0502060401010101" pitchFamily="34" charset="-79"/>
                  <a:cs typeface="David" panose="020E0502060401010101" pitchFamily="34" charset="-79"/>
                </a:rPr>
              </a:br>
              <a:r>
                <a:rPr lang="he-IL" dirty="0">
                  <a:latin typeface="David" panose="020E0502060401010101" pitchFamily="34" charset="-79"/>
                  <a:cs typeface="David" panose="020E0502060401010101" pitchFamily="34" charset="-79"/>
                </a:rPr>
                <a:t>(כפיה, דומיננטיות)</a:t>
              </a:r>
            </a:p>
          </p:txBody>
        </p:sp>
        <p:sp>
          <p:nvSpPr>
            <p:cNvPr id="19" name="מלבן: פינות מעוגלות 18">
              <a:extLst>
                <a:ext uri="{FF2B5EF4-FFF2-40B4-BE49-F238E27FC236}">
                  <a16:creationId xmlns:a16="http://schemas.microsoft.com/office/drawing/2014/main" id="{1744A7A8-5480-4E5C-911C-39EE78CD56D3}"/>
                </a:ext>
              </a:extLst>
            </p:cNvPr>
            <p:cNvSpPr/>
            <p:nvPr/>
          </p:nvSpPr>
          <p:spPr>
            <a:xfrm>
              <a:off x="7437120" y="1389380"/>
              <a:ext cx="1991358" cy="8128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dirty="0">
                  <a:latin typeface="David" panose="020E0502060401010101" pitchFamily="34" charset="-79"/>
                  <a:cs typeface="David" panose="020E0502060401010101" pitchFamily="34" charset="-79"/>
                </a:rPr>
                <a:t>שיתוף פעולה</a:t>
              </a:r>
              <a:br>
                <a:rPr lang="en-US" dirty="0">
                  <a:latin typeface="David" panose="020E0502060401010101" pitchFamily="34" charset="-79"/>
                  <a:cs typeface="David" panose="020E0502060401010101" pitchFamily="34" charset="-79"/>
                </a:rPr>
              </a:br>
              <a:r>
                <a:rPr lang="he-IL" dirty="0">
                  <a:latin typeface="David" panose="020E0502060401010101" pitchFamily="34" charset="-79"/>
                  <a:cs typeface="David" panose="020E0502060401010101" pitchFamily="34" charset="-79"/>
                </a:rPr>
                <a:t>(סיוע, אינטגרציה)</a:t>
              </a:r>
            </a:p>
          </p:txBody>
        </p:sp>
        <p:sp>
          <p:nvSpPr>
            <p:cNvPr id="20" name="מלבן: פינות מעוגלות 19">
              <a:extLst>
                <a:ext uri="{FF2B5EF4-FFF2-40B4-BE49-F238E27FC236}">
                  <a16:creationId xmlns:a16="http://schemas.microsoft.com/office/drawing/2014/main" id="{CEC910CB-BDD5-43AC-BB4D-57F106DACED4}"/>
                </a:ext>
              </a:extLst>
            </p:cNvPr>
            <p:cNvSpPr/>
            <p:nvPr/>
          </p:nvSpPr>
          <p:spPr>
            <a:xfrm>
              <a:off x="5730241" y="3103882"/>
              <a:ext cx="1991358" cy="8128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dirty="0">
                  <a:latin typeface="David" panose="020E0502060401010101" pitchFamily="34" charset="-79"/>
                  <a:cs typeface="David" panose="020E0502060401010101" pitchFamily="34" charset="-79"/>
                </a:rPr>
                <a:t>התפשרות</a:t>
              </a:r>
              <a:br>
                <a:rPr lang="en-US" dirty="0">
                  <a:latin typeface="David" panose="020E0502060401010101" pitchFamily="34" charset="-79"/>
                  <a:cs typeface="David" panose="020E0502060401010101" pitchFamily="34" charset="-79"/>
                </a:rPr>
              </a:br>
              <a:r>
                <a:rPr lang="he-IL" dirty="0">
                  <a:latin typeface="David" panose="020E0502060401010101" pitchFamily="34" charset="-79"/>
                  <a:cs typeface="David" panose="020E0502060401010101" pitchFamily="34" charset="-79"/>
                </a:rPr>
                <a:t>(חלוקה)</a:t>
              </a:r>
            </a:p>
          </p:txBody>
        </p:sp>
        <p:sp>
          <p:nvSpPr>
            <p:cNvPr id="21" name="מלבן: פינות מעוגלות 20">
              <a:extLst>
                <a:ext uri="{FF2B5EF4-FFF2-40B4-BE49-F238E27FC236}">
                  <a16:creationId xmlns:a16="http://schemas.microsoft.com/office/drawing/2014/main" id="{66B82E47-E658-4E31-A9B8-C11A19845362}"/>
                </a:ext>
              </a:extLst>
            </p:cNvPr>
            <p:cNvSpPr/>
            <p:nvPr/>
          </p:nvSpPr>
          <p:spPr>
            <a:xfrm>
              <a:off x="3942080" y="4622801"/>
              <a:ext cx="1991358" cy="8128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dirty="0">
                  <a:latin typeface="David" panose="020E0502060401010101" pitchFamily="34" charset="-79"/>
                  <a:cs typeface="David" panose="020E0502060401010101" pitchFamily="34" charset="-79"/>
                </a:rPr>
                <a:t>הימנעות </a:t>
              </a:r>
              <a:br>
                <a:rPr lang="en-US" dirty="0">
                  <a:latin typeface="David" panose="020E0502060401010101" pitchFamily="34" charset="-79"/>
                  <a:cs typeface="David" panose="020E0502060401010101" pitchFamily="34" charset="-79"/>
                </a:rPr>
              </a:br>
              <a:r>
                <a:rPr lang="he-IL" dirty="0">
                  <a:latin typeface="David" panose="020E0502060401010101" pitchFamily="34" charset="-79"/>
                  <a:cs typeface="David" panose="020E0502060401010101" pitchFamily="34" charset="-79"/>
                </a:rPr>
                <a:t>(הזנחה, נסיגה)</a:t>
              </a:r>
            </a:p>
          </p:txBody>
        </p:sp>
        <p:sp>
          <p:nvSpPr>
            <p:cNvPr id="22" name="מלבן: פינות מעוגלות 21">
              <a:extLst>
                <a:ext uri="{FF2B5EF4-FFF2-40B4-BE49-F238E27FC236}">
                  <a16:creationId xmlns:a16="http://schemas.microsoft.com/office/drawing/2014/main" id="{BFD5A737-3F39-48D8-A29E-E1BC023F67C3}"/>
                </a:ext>
              </a:extLst>
            </p:cNvPr>
            <p:cNvSpPr/>
            <p:nvPr/>
          </p:nvSpPr>
          <p:spPr>
            <a:xfrm>
              <a:off x="7437120" y="4592321"/>
              <a:ext cx="1991358" cy="8128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dirty="0">
                  <a:latin typeface="David" panose="020E0502060401010101" pitchFamily="34" charset="-79"/>
                  <a:cs typeface="David" panose="020E0502060401010101" pitchFamily="34" charset="-79"/>
                </a:rPr>
                <a:t>ותרנות</a:t>
              </a:r>
              <a:br>
                <a:rPr lang="en-US" dirty="0">
                  <a:latin typeface="David" panose="020E0502060401010101" pitchFamily="34" charset="-79"/>
                  <a:cs typeface="David" panose="020E0502060401010101" pitchFamily="34" charset="-79"/>
                </a:rPr>
              </a:br>
              <a:r>
                <a:rPr lang="he-IL" dirty="0">
                  <a:latin typeface="David" panose="020E0502060401010101" pitchFamily="34" charset="-79"/>
                  <a:cs typeface="David" panose="020E0502060401010101" pitchFamily="34" charset="-79"/>
                </a:rPr>
                <a:t>(סתגלנות, נוחות)</a:t>
              </a:r>
            </a:p>
          </p:txBody>
        </p:sp>
      </p:grp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id="{B4E7BB55-645F-4CD1-9554-DDE2E95F7553}"/>
              </a:ext>
            </a:extLst>
          </p:cNvPr>
          <p:cNvSpPr txBox="1"/>
          <p:nvPr/>
        </p:nvSpPr>
        <p:spPr>
          <a:xfrm>
            <a:off x="1828801" y="741680"/>
            <a:ext cx="15240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תשומת לב רבה לצרכים שלי (אסרטיבי)</a:t>
            </a:r>
          </a:p>
        </p:txBody>
      </p:sp>
      <p:sp>
        <p:nvSpPr>
          <p:cNvPr id="24" name="תיבת טקסט 23">
            <a:extLst>
              <a:ext uri="{FF2B5EF4-FFF2-40B4-BE49-F238E27FC236}">
                <a16:creationId xmlns:a16="http://schemas.microsoft.com/office/drawing/2014/main" id="{0EA06F5C-2068-473A-B376-25BE16522DE3}"/>
              </a:ext>
            </a:extLst>
          </p:cNvPr>
          <p:cNvSpPr txBox="1"/>
          <p:nvPr/>
        </p:nvSpPr>
        <p:spPr>
          <a:xfrm>
            <a:off x="1757681" y="5142190"/>
            <a:ext cx="171704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תשומת לב מעוטה לצרכים שלי ( לא אסרטיבי)</a:t>
            </a:r>
          </a:p>
        </p:txBody>
      </p: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3787E0C8-E83D-41BA-8901-DA6D5DBFE191}"/>
              </a:ext>
            </a:extLst>
          </p:cNvPr>
          <p:cNvSpPr txBox="1"/>
          <p:nvPr/>
        </p:nvSpPr>
        <p:spPr>
          <a:xfrm>
            <a:off x="3251201" y="6020415"/>
            <a:ext cx="210311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תשומת לב מעוטה לצרכים של האחר ( לא משתף פעולה)</a:t>
            </a:r>
          </a:p>
        </p:txBody>
      </p:sp>
      <p:sp>
        <p:nvSpPr>
          <p:cNvPr id="27" name="תיבת טקסט 26">
            <a:extLst>
              <a:ext uri="{FF2B5EF4-FFF2-40B4-BE49-F238E27FC236}">
                <a16:creationId xmlns:a16="http://schemas.microsoft.com/office/drawing/2014/main" id="{825E18BB-E391-444A-9833-15126A1860B5}"/>
              </a:ext>
            </a:extLst>
          </p:cNvPr>
          <p:cNvSpPr txBox="1"/>
          <p:nvPr/>
        </p:nvSpPr>
        <p:spPr>
          <a:xfrm>
            <a:off x="7711441" y="6020415"/>
            <a:ext cx="210311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תשומת לב רבה לצרכים של האחר (משתף פעולה)</a:t>
            </a:r>
          </a:p>
        </p:txBody>
      </p:sp>
      <p:sp>
        <p:nvSpPr>
          <p:cNvPr id="28" name="תיבת טקסט 27">
            <a:extLst>
              <a:ext uri="{FF2B5EF4-FFF2-40B4-BE49-F238E27FC236}">
                <a16:creationId xmlns:a16="http://schemas.microsoft.com/office/drawing/2014/main" id="{6229A592-981A-473A-A2BC-DBBF977FBB63}"/>
              </a:ext>
            </a:extLst>
          </p:cNvPr>
          <p:cNvSpPr txBox="1"/>
          <p:nvPr/>
        </p:nvSpPr>
        <p:spPr>
          <a:xfrm rot="16200000">
            <a:off x="1999735" y="3147816"/>
            <a:ext cx="258063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דאגה לצרכים שלי</a:t>
            </a:r>
          </a:p>
        </p:txBody>
      </p:sp>
      <p:sp>
        <p:nvSpPr>
          <p:cNvPr id="29" name="תיבת טקסט 28">
            <a:extLst>
              <a:ext uri="{FF2B5EF4-FFF2-40B4-BE49-F238E27FC236}">
                <a16:creationId xmlns:a16="http://schemas.microsoft.com/office/drawing/2014/main" id="{71D3593F-7BD5-4054-B81F-D1EE51848D12}"/>
              </a:ext>
            </a:extLst>
          </p:cNvPr>
          <p:cNvSpPr txBox="1"/>
          <p:nvPr/>
        </p:nvSpPr>
        <p:spPr>
          <a:xfrm>
            <a:off x="5100299" y="5976759"/>
            <a:ext cx="258063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דאגה לצרכי האחר</a:t>
            </a:r>
          </a:p>
        </p:txBody>
      </p:sp>
      <p:sp>
        <p:nvSpPr>
          <p:cNvPr id="30" name="מלבן 29">
            <a:extLst>
              <a:ext uri="{FF2B5EF4-FFF2-40B4-BE49-F238E27FC236}">
                <a16:creationId xmlns:a16="http://schemas.microsoft.com/office/drawing/2014/main" id="{8E8F1DCE-67B9-420D-89A8-8C62779346F3}"/>
              </a:ext>
            </a:extLst>
          </p:cNvPr>
          <p:cNvSpPr/>
          <p:nvPr/>
        </p:nvSpPr>
        <p:spPr>
          <a:xfrm>
            <a:off x="3445508" y="79524"/>
            <a:ext cx="64315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סגנונות התנהגות עם מצבי קונפליקט</a:t>
            </a:r>
          </a:p>
        </p:txBody>
      </p:sp>
    </p:spTree>
    <p:extLst>
      <p:ext uri="{BB962C8B-B14F-4D97-AF65-F5344CB8AC3E}">
        <p14:creationId xmlns:p14="http://schemas.microsoft.com/office/powerpoint/2010/main" val="85114092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83</Words>
  <Application>Microsoft Office PowerPoint</Application>
  <PresentationFormat>מסך רחב</PresentationFormat>
  <Paragraphs>12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David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יואב כהן</dc:creator>
  <cp:lastModifiedBy>יואב כהן</cp:lastModifiedBy>
  <cp:revision>1</cp:revision>
  <dcterms:created xsi:type="dcterms:W3CDTF">2022-04-12T08:29:24Z</dcterms:created>
  <dcterms:modified xsi:type="dcterms:W3CDTF">2022-04-12T08:42:58Z</dcterms:modified>
</cp:coreProperties>
</file>