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autoCompressPictures="0">
  <p:sldMasterIdLst>
    <p:sldMasterId id="2147483768" r:id="rId4"/>
  </p:sldMasterIdLst>
  <p:notesMasterIdLst>
    <p:notesMasterId r:id="rId35"/>
  </p:notesMasterIdLst>
  <p:handoutMasterIdLst>
    <p:handoutMasterId r:id="rId36"/>
  </p:handoutMasterIdLst>
  <p:sldIdLst>
    <p:sldId id="256" r:id="rId5"/>
    <p:sldId id="282" r:id="rId6"/>
    <p:sldId id="257" r:id="rId7"/>
    <p:sldId id="291" r:id="rId8"/>
    <p:sldId id="258" r:id="rId9"/>
    <p:sldId id="297" r:id="rId10"/>
    <p:sldId id="296" r:id="rId11"/>
    <p:sldId id="284" r:id="rId12"/>
    <p:sldId id="261" r:id="rId13"/>
    <p:sldId id="286" r:id="rId14"/>
    <p:sldId id="287" r:id="rId15"/>
    <p:sldId id="288" r:id="rId16"/>
    <p:sldId id="289" r:id="rId17"/>
    <p:sldId id="290"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9" r:id="rId31"/>
    <p:sldId id="280" r:id="rId32"/>
    <p:sldId id="281" r:id="rId33"/>
    <p:sldId id="260" r:id="rId34"/>
  </p:sldIdLst>
  <p:sldSz cx="12192000" cy="6858000"/>
  <p:notesSz cx="6858000" cy="9144000"/>
  <p:defaultTextStyle>
    <a:defPPr algn="r" rtl="1">
      <a:defRPr lang="he-il"/>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מחבר" initials="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E8819-8D0B-3600-4C86-61EB23AF2E42}" v="33" dt="2022-04-27T07:20:19.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869" autoAdjust="0"/>
    <p:restoredTop sz="59104" autoAdjust="0"/>
  </p:normalViewPr>
  <p:slideViewPr>
    <p:cSldViewPr snapToGrid="0">
      <p:cViewPr varScale="1">
        <p:scale>
          <a:sx n="38" d="100"/>
          <a:sy n="38" d="100"/>
        </p:scale>
        <p:origin x="1376" y="36"/>
      </p:cViewPr>
      <p:guideLst/>
    </p:cSldViewPr>
  </p:slideViewPr>
  <p:notesTextViewPr>
    <p:cViewPr>
      <p:scale>
        <a:sx n="1" d="1"/>
        <a:sy n="1" d="1"/>
      </p:scale>
      <p:origin x="0" y="0"/>
    </p:cViewPr>
  </p:notesTextViewPr>
  <p:notesViewPr>
    <p:cSldViewPr snapToGrid="0">
      <p:cViewPr varScale="1">
        <p:scale>
          <a:sx n="86" d="100"/>
          <a:sy n="86"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21T21:30:44.324" idx="1">
    <p:pos x="7670" y="10"/>
    <p:text/>
    <p:extLst>
      <p:ext uri="{C676402C-5697-4E1C-873F-D02D1690AC5C}">
        <p15:threadingInfo xmlns:p15="http://schemas.microsoft.com/office/powerpoint/2012/main" timeZoneBias="-18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ata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4" Type="http://schemas.openxmlformats.org/officeDocument/2006/relationships/image" Target="../media/image5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5/layout/IconLeafLabelList" loCatId="icon" qsTypeId="urn:microsoft.com/office/officeart/2005/8/quickstyle/simple4" qsCatId="simple" csTypeId="urn:microsoft.com/office/officeart/2018/5/colors/Iconchunking_neutralicon_colorful5" csCatId="colorful" phldr="1"/>
      <dgm:spPr/>
    </dgm:pt>
    <dgm:pt modelId="{4AF52931-E4CA-4429-AACB-B8747CDB2409}">
      <dgm:prSet phldrT="[Text]" custT="1"/>
      <dgm:spPr/>
      <dgm:t>
        <a:bodyPr rtlCol="1"/>
        <a:lstStyle/>
        <a:p>
          <a:pPr rtl="1">
            <a:lnSpc>
              <a:spcPct val="100000"/>
            </a:lnSpc>
            <a:defRPr cap="all"/>
          </a:pPr>
          <a:r>
            <a:rPr lang="he-IL" sz="3200" noProof="0" dirty="0">
              <a:latin typeface="Tahoma" panose="020B0604030504040204" pitchFamily="34" charset="0"/>
              <a:ea typeface="Tahoma" panose="020B0604030504040204" pitchFamily="34" charset="0"/>
              <a:cs typeface="Tahoma" panose="020B0604030504040204" pitchFamily="34" charset="0"/>
            </a:rPr>
            <a:t>בתי ספר </a:t>
          </a:r>
        </a:p>
      </dgm:t>
    </dgm:pt>
    <dgm:pt modelId="{67B2FC97-2FAE-4EFE-9DEE-E4216C657F35}" type="parTrans" cxnId="{F82329C8-C3B2-4E9B-9033-528488D72705}">
      <dgm:prSet/>
      <dgm:spPr/>
      <dgm:t>
        <a:bodyPr rtlCol="1"/>
        <a:lstStyle/>
        <a:p>
          <a:pPr rtl="1"/>
          <a:endParaRPr lang="he-IL" sz="1400" noProof="0">
            <a:latin typeface="Tahoma" panose="020B0604030504040204" pitchFamily="34" charset="0"/>
            <a:ea typeface="Tahoma" panose="020B0604030504040204" pitchFamily="34" charset="0"/>
            <a:cs typeface="Tahoma" panose="020B0604030504040204" pitchFamily="34" charset="0"/>
          </a:endParaRPr>
        </a:p>
      </dgm:t>
    </dgm:pt>
    <dgm:pt modelId="{D86AF01C-9CBC-41F8-9354-48CD82BDFDC9}" type="sibTrans" cxnId="{F82329C8-C3B2-4E9B-9033-528488D72705}">
      <dgm:prSet/>
      <dgm:spPr/>
      <dgm:t>
        <a:bodyPr rtlCol="1"/>
        <a:lstStyle/>
        <a:p>
          <a:pPr rtl="1"/>
          <a:endParaRPr lang="he-IL" sz="1400" noProof="0">
            <a:latin typeface="Tahoma" panose="020B0604030504040204" pitchFamily="34" charset="0"/>
            <a:ea typeface="Tahoma" panose="020B0604030504040204" pitchFamily="34" charset="0"/>
            <a:cs typeface="Tahoma" panose="020B0604030504040204" pitchFamily="34" charset="0"/>
          </a:endParaRPr>
        </a:p>
      </dgm:t>
    </dgm:pt>
    <dgm:pt modelId="{81BEB84D-9A77-49C6-9301-B3359FCAC75F}">
      <dgm:prSet phldrT="[Text]" custT="1"/>
      <dgm:spPr/>
      <dgm:t>
        <a:bodyPr rtlCol="1"/>
        <a:lstStyle/>
        <a:p>
          <a:pPr rtl="1">
            <a:lnSpc>
              <a:spcPct val="100000"/>
            </a:lnSpc>
            <a:defRPr cap="all"/>
          </a:pPr>
          <a:r>
            <a:rPr lang="he-IL" sz="3200" noProof="0" dirty="0">
              <a:latin typeface="Tahoma" panose="020B0604030504040204" pitchFamily="34" charset="0"/>
              <a:ea typeface="Tahoma" panose="020B0604030504040204" pitchFamily="34" charset="0"/>
              <a:cs typeface="Tahoma" panose="020B0604030504040204" pitchFamily="34" charset="0"/>
            </a:rPr>
            <a:t>שבט</a:t>
          </a:r>
        </a:p>
      </dgm:t>
    </dgm:pt>
    <dgm:pt modelId="{AE4D0D43-0332-4F79-8D35-BCD8C10758AE}" type="parTrans" cxnId="{420EF6C4-7321-43BE-A2FC-253606B1E06A}">
      <dgm:prSet/>
      <dgm:spPr/>
      <dgm:t>
        <a:bodyPr rtlCol="1"/>
        <a:lstStyle/>
        <a:p>
          <a:pPr rtl="1"/>
          <a:endParaRPr lang="he-IL" sz="1400" noProof="0">
            <a:latin typeface="Tahoma" panose="020B0604030504040204" pitchFamily="34" charset="0"/>
            <a:ea typeface="Tahoma" panose="020B0604030504040204" pitchFamily="34" charset="0"/>
            <a:cs typeface="Tahoma" panose="020B0604030504040204" pitchFamily="34" charset="0"/>
          </a:endParaRPr>
        </a:p>
      </dgm:t>
    </dgm:pt>
    <dgm:pt modelId="{5D260F18-25D2-4074-87F1-7E78DDA61C58}" type="sibTrans" cxnId="{420EF6C4-7321-43BE-A2FC-253606B1E06A}">
      <dgm:prSet/>
      <dgm:spPr/>
      <dgm:t>
        <a:bodyPr rtlCol="1"/>
        <a:lstStyle/>
        <a:p>
          <a:pPr rtl="1"/>
          <a:endParaRPr lang="he-IL" sz="1400" noProof="0">
            <a:latin typeface="Tahoma" panose="020B0604030504040204" pitchFamily="34" charset="0"/>
            <a:ea typeface="Tahoma" panose="020B0604030504040204" pitchFamily="34" charset="0"/>
            <a:cs typeface="Tahoma" panose="020B0604030504040204" pitchFamily="34" charset="0"/>
          </a:endParaRPr>
        </a:p>
      </dgm:t>
    </dgm:pt>
    <dgm:pt modelId="{BFF9359E-E9B1-4B73-BACC-2C7988765B16}">
      <dgm:prSet phldrT="[Text]" custT="1"/>
      <dgm:spPr/>
      <dgm:t>
        <a:bodyPr rtlCol="1"/>
        <a:lstStyle/>
        <a:p>
          <a:pPr rtl="1">
            <a:lnSpc>
              <a:spcPct val="100000"/>
            </a:lnSpc>
            <a:defRPr cap="all"/>
          </a:pPr>
          <a:r>
            <a:rPr lang="he-IL" sz="3200" noProof="0">
              <a:latin typeface="Tahoma" panose="020B0604030504040204" pitchFamily="34" charset="0"/>
              <a:ea typeface="Tahoma" panose="020B0604030504040204" pitchFamily="34" charset="0"/>
              <a:cs typeface="Tahoma" panose="020B0604030504040204" pitchFamily="34" charset="0"/>
            </a:rPr>
            <a:t>קהילה</a:t>
          </a:r>
        </a:p>
      </dgm:t>
    </dgm:pt>
    <dgm:pt modelId="{6E0A40FA-1B79-4089-8B9A-3BA22865FE4E}" type="parTrans" cxnId="{516EC545-1971-48B3-978C-4756FCDCCFD9}">
      <dgm:prSet/>
      <dgm:spPr/>
      <dgm:t>
        <a:bodyPr rtlCol="1"/>
        <a:lstStyle/>
        <a:p>
          <a:pPr rtl="1"/>
          <a:endParaRPr lang="he-IL" sz="1400" noProof="0">
            <a:latin typeface="Tahoma" panose="020B0604030504040204" pitchFamily="34" charset="0"/>
            <a:ea typeface="Tahoma" panose="020B0604030504040204" pitchFamily="34" charset="0"/>
            <a:cs typeface="Tahoma" panose="020B0604030504040204" pitchFamily="34" charset="0"/>
          </a:endParaRPr>
        </a:p>
      </dgm:t>
    </dgm:pt>
    <dgm:pt modelId="{1CEF1965-C516-4C44-BAE3-2FA3F5116930}" type="sibTrans" cxnId="{516EC545-1971-48B3-978C-4756FCDCCFD9}">
      <dgm:prSet/>
      <dgm:spPr/>
      <dgm:t>
        <a:bodyPr rtlCol="1"/>
        <a:lstStyle/>
        <a:p>
          <a:pPr rtl="1"/>
          <a:endParaRPr lang="he-IL" sz="1400" noProof="0">
            <a:latin typeface="Tahoma" panose="020B0604030504040204" pitchFamily="34" charset="0"/>
            <a:ea typeface="Tahoma" panose="020B0604030504040204" pitchFamily="34" charset="0"/>
            <a:cs typeface="Tahoma" panose="020B0604030504040204" pitchFamily="34" charset="0"/>
          </a:endParaRPr>
        </a:p>
      </dgm:t>
    </dgm:pt>
    <dgm:pt modelId="{29BB62C3-8DAE-49E7-A154-FB8CDD20BD56}" type="pres">
      <dgm:prSet presAssocID="{C7720856-93F0-4CC7-B7FD-2466914A11D4}" presName="root" presStyleCnt="0">
        <dgm:presLayoutVars>
          <dgm:dir val="rev"/>
          <dgm:resizeHandles val="exact"/>
        </dgm:presLayoutVars>
      </dgm:prSet>
      <dgm:spPr/>
    </dgm:pt>
    <dgm:pt modelId="{FDCF1FF3-A522-43E2-ADBB-4D937E5D4C8B}" type="pres">
      <dgm:prSet presAssocID="{4AF52931-E4CA-4429-AACB-B8747CDB2409}" presName="compNode" presStyleCnt="0"/>
      <dgm:spPr/>
    </dgm:pt>
    <dgm:pt modelId="{4404E5A3-F3AE-4794-ABE8-672905731E8A}" type="pres">
      <dgm:prSet presAssocID="{4AF52931-E4CA-4429-AACB-B8747CDB2409}" presName="iconBgRect" presStyleLbl="bgShp" presStyleIdx="0" presStyleCnt="3" custAng="16200000"/>
      <dgm:spPr>
        <a:prstGeom prst="teardrop">
          <a:avLst/>
        </a:prstGeom>
        <a:solidFill>
          <a:schemeClr val="accent1"/>
        </a:solidFill>
      </dgm:spPr>
    </dgm:pt>
    <dgm:pt modelId="{66E983A8-4726-42A4-977A-7FF40FC16E6F}" type="pres">
      <dgm:prSet presAssocID="{4AF52931-E4CA-4429-AACB-B8747CDB2409}" presName="iconRect" presStyleLbl="node1" presStyleIdx="0" presStyleCnt="3"/>
      <dgm:spPr>
        <a:xfrm>
          <a:off x="8010450" y="80102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12700" dir="5400000" algn="ctr" rotWithShape="0">
            <a:srgbClr val="000000">
              <a:alpha val="63000"/>
            </a:srgbClr>
          </a:outerShdw>
        </a:effectLst>
      </dgm:spPr>
      <dgm:extLst>
        <a:ext uri="{E40237B7-FDA0-4F09-8148-C483321AD2D9}">
          <dgm14:cNvPr xmlns:dgm14="http://schemas.microsoft.com/office/drawing/2010/diagram" id="0" name="" descr="Books"/>
        </a:ext>
      </dgm:extLst>
    </dgm:pt>
    <dgm:pt modelId="{816F14CD-531F-4A61-BE1E-1AB8218315CD}" type="pres">
      <dgm:prSet presAssocID="{4AF52931-E4CA-4429-AACB-B8747CDB2409}" presName="spaceRect" presStyleCnt="0"/>
      <dgm:spPr/>
    </dgm:pt>
    <dgm:pt modelId="{D004084F-AAF0-4394-A4B8-1C80AB3016EE}" type="pres">
      <dgm:prSet presAssocID="{4AF52931-E4CA-4429-AACB-B8747CDB2409}" presName="textRect" presStyleLbl="revTx" presStyleIdx="0" presStyleCnt="3">
        <dgm:presLayoutVars>
          <dgm:chMax val="1"/>
          <dgm:chPref val="1"/>
        </dgm:presLayoutVars>
      </dgm:prSet>
      <dgm:spPr/>
    </dgm:pt>
    <dgm:pt modelId="{F18176B8-4648-41E0-BE74-D3A38454740A}" type="pres">
      <dgm:prSet presAssocID="{D86AF01C-9CBC-41F8-9354-48CD82BDFDC9}" presName="sibTrans" presStyleCnt="0"/>
      <dgm:spPr/>
    </dgm:pt>
    <dgm:pt modelId="{852075D9-1865-4DCB-B7BC-419821E8D39E}" type="pres">
      <dgm:prSet presAssocID="{81BEB84D-9A77-49C6-9301-B3359FCAC75F}" presName="compNode" presStyleCnt="0"/>
      <dgm:spPr/>
    </dgm:pt>
    <dgm:pt modelId="{F7FA26C2-9A7D-456E-A3F1-57C85E3B8944}" type="pres">
      <dgm:prSet presAssocID="{81BEB84D-9A77-49C6-9301-B3359FCAC75F}" presName="iconBgRect" presStyleLbl="bgShp" presStyleIdx="1" presStyleCnt="3" custAng="16200000"/>
      <dgm:spPr>
        <a:prstGeom prst="teardrop">
          <a:avLst/>
        </a:prstGeom>
        <a:solidFill>
          <a:schemeClr val="accent1"/>
        </a:solidFill>
      </dgm:spPr>
    </dgm:pt>
    <dgm:pt modelId="{8D027E61-512C-4C5C-B861-C214EB2B7051}" type="pres">
      <dgm:prSet presAssocID="{81BEB84D-9A77-49C6-9301-B3359FCAC7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80D50278-A184-474B-BE1F-D445925966D1}" type="pres">
      <dgm:prSet presAssocID="{81BEB84D-9A77-49C6-9301-B3359FCAC75F}" presName="spaceRect" presStyleCnt="0"/>
      <dgm:spPr/>
    </dgm:pt>
    <dgm:pt modelId="{4A3CA5A9-4015-4F4C-A300-8CD9B37F28EC}" type="pres">
      <dgm:prSet presAssocID="{81BEB84D-9A77-49C6-9301-B3359FCAC75F}" presName="textRect" presStyleLbl="revTx" presStyleIdx="1" presStyleCnt="3">
        <dgm:presLayoutVars>
          <dgm:chMax val="1"/>
          <dgm:chPref val="1"/>
        </dgm:presLayoutVars>
      </dgm:prSet>
      <dgm:spPr/>
    </dgm:pt>
    <dgm:pt modelId="{1226883D-D094-4C40-8CCE-4CC35ABC012F}" type="pres">
      <dgm:prSet presAssocID="{5D260F18-25D2-4074-87F1-7E78DDA61C58}" presName="sibTrans" presStyleCnt="0"/>
      <dgm:spPr/>
    </dgm:pt>
    <dgm:pt modelId="{AB01B044-5881-4A3A-96FC-B42D55A09448}" type="pres">
      <dgm:prSet presAssocID="{BFF9359E-E9B1-4B73-BACC-2C7988765B16}" presName="compNode" presStyleCnt="0"/>
      <dgm:spPr/>
    </dgm:pt>
    <dgm:pt modelId="{6E502D37-0C18-4C1D-B5B6-1EE0F7480188}" type="pres">
      <dgm:prSet presAssocID="{BFF9359E-E9B1-4B73-BACC-2C7988765B16}" presName="iconBgRect" presStyleLbl="bgShp" presStyleIdx="2" presStyleCnt="3" custAng="16200000"/>
      <dgm:spPr>
        <a:prstGeom prst="teardrop">
          <a:avLst/>
        </a:prstGeom>
        <a:solidFill>
          <a:schemeClr val="accent1"/>
        </a:solidFill>
      </dgm:spPr>
    </dgm:pt>
    <dgm:pt modelId="{7291F4F3-1EE7-4DA5-9945-2BDB8BB6DF14}" type="pres">
      <dgm:prSet presAssocID="{BFF9359E-E9B1-4B73-BACC-2C7988765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D10C2546-83E9-4D63-9C0E-CEAB56718E16}" type="pres">
      <dgm:prSet presAssocID="{BFF9359E-E9B1-4B73-BACC-2C7988765B16}" presName="spaceRect" presStyleCnt="0"/>
      <dgm:spPr/>
    </dgm:pt>
    <dgm:pt modelId="{2D3AA4CD-88DE-4BAA-9BCF-1DE9D253FCAA}" type="pres">
      <dgm:prSet presAssocID="{BFF9359E-E9B1-4B73-BACC-2C7988765B16}" presName="textRect" presStyleLbl="revTx" presStyleIdx="2" presStyleCnt="3">
        <dgm:presLayoutVars>
          <dgm:chMax val="1"/>
          <dgm:chPref val="1"/>
        </dgm:presLayoutVars>
      </dgm:prSet>
      <dgm:spPr/>
    </dgm:pt>
  </dgm:ptLst>
  <dgm:cxnLst>
    <dgm:cxn modelId="{9DFFC12E-9EC7-415F-AF62-C13E19722337}" type="presOf" srcId="{4AF52931-E4CA-4429-AACB-B8747CDB2409}" destId="{D004084F-AAF0-4394-A4B8-1C80AB3016EE}" srcOrd="0" destOrd="0" presId="urn:microsoft.com/office/officeart/2018/5/layout/IconLeafLabelList"/>
    <dgm:cxn modelId="{7F6D8240-3F76-4B70-803C-C0023D804140}" type="presOf" srcId="{81BEB84D-9A77-49C6-9301-B3359FCAC75F}" destId="{4A3CA5A9-4015-4F4C-A300-8CD9B37F28EC}" srcOrd="0" destOrd="0" presId="urn:microsoft.com/office/officeart/2018/5/layout/IconLeafLabelList"/>
    <dgm:cxn modelId="{516EC545-1971-48B3-978C-4756FCDCCFD9}" srcId="{C7720856-93F0-4CC7-B7FD-2466914A11D4}" destId="{BFF9359E-E9B1-4B73-BACC-2C7988765B16}" srcOrd="2" destOrd="0" parTransId="{6E0A40FA-1B79-4089-8B9A-3BA22865FE4E}" sibTransId="{1CEF1965-C516-4C44-BAE3-2FA3F5116930}"/>
    <dgm:cxn modelId="{656B1851-13C8-4201-B702-5947529A0870}" type="presOf" srcId="{C7720856-93F0-4CC7-B7FD-2466914A11D4}" destId="{29BB62C3-8DAE-49E7-A154-FB8CDD20BD56}" srcOrd="0" destOrd="0" presId="urn:microsoft.com/office/officeart/2018/5/layout/IconLeafLabelList"/>
    <dgm:cxn modelId="{888B9FBC-F4A1-4A8B-B703-D87865A65BD0}" type="presOf" srcId="{BFF9359E-E9B1-4B73-BACC-2C7988765B16}" destId="{2D3AA4CD-88DE-4BAA-9BCF-1DE9D253FCAA}" srcOrd="0" destOrd="0" presId="urn:microsoft.com/office/officeart/2018/5/layout/IconLeafLabelList"/>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3F2044FB-E33A-4D48-99CA-0445F424817E}" type="presParOf" srcId="{29BB62C3-8DAE-49E7-A154-FB8CDD20BD56}" destId="{FDCF1FF3-A522-43E2-ADBB-4D937E5D4C8B}" srcOrd="0" destOrd="0" presId="urn:microsoft.com/office/officeart/2018/5/layout/IconLeafLabelList"/>
    <dgm:cxn modelId="{8EBEBDEA-C728-40C7-A500-45AAE044D48A}" type="presParOf" srcId="{FDCF1FF3-A522-43E2-ADBB-4D937E5D4C8B}" destId="{4404E5A3-F3AE-4794-ABE8-672905731E8A}" srcOrd="0" destOrd="0" presId="urn:microsoft.com/office/officeart/2018/5/layout/IconLeafLabelList"/>
    <dgm:cxn modelId="{210C2635-EFBE-4087-8A06-CBDDD1A40B20}" type="presParOf" srcId="{FDCF1FF3-A522-43E2-ADBB-4D937E5D4C8B}" destId="{66E983A8-4726-42A4-977A-7FF40FC16E6F}" srcOrd="1" destOrd="0" presId="urn:microsoft.com/office/officeart/2018/5/layout/IconLeafLabelList"/>
    <dgm:cxn modelId="{255544D8-259D-4D93-AADB-48214076CE87}" type="presParOf" srcId="{FDCF1FF3-A522-43E2-ADBB-4D937E5D4C8B}" destId="{816F14CD-531F-4A61-BE1E-1AB8218315CD}" srcOrd="2" destOrd="0" presId="urn:microsoft.com/office/officeart/2018/5/layout/IconLeafLabelList"/>
    <dgm:cxn modelId="{75E893F9-4E62-48F2-9C80-C2B211FD72A7}" type="presParOf" srcId="{FDCF1FF3-A522-43E2-ADBB-4D937E5D4C8B}" destId="{D004084F-AAF0-4394-A4B8-1C80AB3016EE}" srcOrd="3" destOrd="0" presId="urn:microsoft.com/office/officeart/2018/5/layout/IconLeafLabelList"/>
    <dgm:cxn modelId="{C861A5A0-34EA-4D31-8AB0-14505D90A258}" type="presParOf" srcId="{29BB62C3-8DAE-49E7-A154-FB8CDD20BD56}" destId="{F18176B8-4648-41E0-BE74-D3A38454740A}" srcOrd="1" destOrd="0" presId="urn:microsoft.com/office/officeart/2018/5/layout/IconLeafLabelList"/>
    <dgm:cxn modelId="{F1025440-F45A-49AD-8ACD-D6CBEFFD176A}" type="presParOf" srcId="{29BB62C3-8DAE-49E7-A154-FB8CDD20BD56}" destId="{852075D9-1865-4DCB-B7BC-419821E8D39E}" srcOrd="2" destOrd="0" presId="urn:microsoft.com/office/officeart/2018/5/layout/IconLeafLabelList"/>
    <dgm:cxn modelId="{4E0D6DED-5324-4EAB-A18D-B82CD8C0B661}" type="presParOf" srcId="{852075D9-1865-4DCB-B7BC-419821E8D39E}" destId="{F7FA26C2-9A7D-456E-A3F1-57C85E3B8944}" srcOrd="0" destOrd="0" presId="urn:microsoft.com/office/officeart/2018/5/layout/IconLeafLabelList"/>
    <dgm:cxn modelId="{C479A7F5-7C12-4315-B942-CBEA9BC48C5B}" type="presParOf" srcId="{852075D9-1865-4DCB-B7BC-419821E8D39E}" destId="{8D027E61-512C-4C5C-B861-C214EB2B7051}" srcOrd="1" destOrd="0" presId="urn:microsoft.com/office/officeart/2018/5/layout/IconLeafLabelList"/>
    <dgm:cxn modelId="{8A7B0371-E017-432F-84B1-A5868FC44181}" type="presParOf" srcId="{852075D9-1865-4DCB-B7BC-419821E8D39E}" destId="{80D50278-A184-474B-BE1F-D445925966D1}" srcOrd="2" destOrd="0" presId="urn:microsoft.com/office/officeart/2018/5/layout/IconLeafLabelList"/>
    <dgm:cxn modelId="{682FF9C3-C79A-4334-AAE6-6960E2F1CC3A}" type="presParOf" srcId="{852075D9-1865-4DCB-B7BC-419821E8D39E}" destId="{4A3CA5A9-4015-4F4C-A300-8CD9B37F28EC}" srcOrd="3" destOrd="0" presId="urn:microsoft.com/office/officeart/2018/5/layout/IconLeafLabelList"/>
    <dgm:cxn modelId="{D0FB4BF6-4142-4C49-9D81-EC1E04A003A7}" type="presParOf" srcId="{29BB62C3-8DAE-49E7-A154-FB8CDD20BD56}" destId="{1226883D-D094-4C40-8CCE-4CC35ABC012F}" srcOrd="3" destOrd="0" presId="urn:microsoft.com/office/officeart/2018/5/layout/IconLeafLabelList"/>
    <dgm:cxn modelId="{73C2163B-A42F-451B-A59A-AD037C1E51A0}" type="presParOf" srcId="{29BB62C3-8DAE-49E7-A154-FB8CDD20BD56}" destId="{AB01B044-5881-4A3A-96FC-B42D55A09448}" srcOrd="4" destOrd="0" presId="urn:microsoft.com/office/officeart/2018/5/layout/IconLeafLabelList"/>
    <dgm:cxn modelId="{1F109E53-B825-44B8-8CE6-F518A007B81B}" type="presParOf" srcId="{AB01B044-5881-4A3A-96FC-B42D55A09448}" destId="{6E502D37-0C18-4C1D-B5B6-1EE0F7480188}" srcOrd="0" destOrd="0" presId="urn:microsoft.com/office/officeart/2018/5/layout/IconLeafLabelList"/>
    <dgm:cxn modelId="{216E2022-AAA0-4710-9842-2FF0FCE38A9B}" type="presParOf" srcId="{AB01B044-5881-4A3A-96FC-B42D55A09448}" destId="{7291F4F3-1EE7-4DA5-9945-2BDB8BB6DF14}" srcOrd="1" destOrd="0" presId="urn:microsoft.com/office/officeart/2018/5/layout/IconLeafLabelList"/>
    <dgm:cxn modelId="{67F22EF7-F70F-4CD6-8168-8782AFA33100}" type="presParOf" srcId="{AB01B044-5881-4A3A-96FC-B42D55A09448}" destId="{D10C2546-83E9-4D63-9C0E-CEAB56718E16}" srcOrd="2" destOrd="0" presId="urn:microsoft.com/office/officeart/2018/5/layout/IconLeafLabelList"/>
    <dgm:cxn modelId="{C4F521B0-CF88-49A3-877D-1D085FB5FCB0}" type="presParOf" srcId="{AB01B044-5881-4A3A-96FC-B42D55A09448}" destId="{2D3AA4CD-88DE-4BAA-9BCF-1DE9D253FCAA}"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008CAB-FBF3-4D67-96D7-273ADD1E925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BA260434-BA70-414F-9C7C-B69A84F8D05C}">
      <dgm:prSet custT="1"/>
      <dgm:spPr/>
      <dgm:t>
        <a:bodyPr/>
        <a:lstStyle/>
        <a:p>
          <a:pPr algn="r">
            <a:lnSpc>
              <a:spcPct val="100000"/>
            </a:lnSpc>
          </a:pPr>
          <a:r>
            <a:rPr lang="he-IL" sz="1800" err="1">
              <a:latin typeface="Calibri" panose="020F0502020204030204" pitchFamily="34" charset="0"/>
              <a:cs typeface="Calibri" panose="020F0502020204030204" pitchFamily="34" charset="0"/>
            </a:rPr>
            <a:t>הש"ש</a:t>
          </a:r>
          <a:r>
            <a:rPr lang="he-IL" sz="1800">
              <a:latin typeface="Calibri" panose="020F0502020204030204" pitchFamily="34" charset="0"/>
              <a:cs typeface="Calibri" panose="020F0502020204030204" pitchFamily="34" charset="0"/>
            </a:rPr>
            <a:t> מהווים גורם מכריע מהכוח המוביל בהנהגה</a:t>
          </a:r>
          <a:endParaRPr lang="en-US" sz="1800">
            <a:latin typeface="Calibri" panose="020F0502020204030204" pitchFamily="34" charset="0"/>
            <a:cs typeface="Calibri" panose="020F0502020204030204" pitchFamily="34" charset="0"/>
          </a:endParaRPr>
        </a:p>
      </dgm:t>
    </dgm:pt>
    <dgm:pt modelId="{A02B7C2E-2325-4E7A-A899-1637AA7EB20E}" type="parTrans" cxnId="{4C181D56-0944-421D-A726-C7C6977BE512}">
      <dgm:prSet/>
      <dgm:spPr/>
      <dgm:t>
        <a:bodyPr/>
        <a:lstStyle/>
        <a:p>
          <a:endParaRPr lang="en-US"/>
        </a:p>
      </dgm:t>
    </dgm:pt>
    <dgm:pt modelId="{857A2EE7-D21C-42BA-817C-1CAEBC6F59FD}" type="sibTrans" cxnId="{4C181D56-0944-421D-A726-C7C6977BE512}">
      <dgm:prSet/>
      <dgm:spPr/>
      <dgm:t>
        <a:bodyPr/>
        <a:lstStyle/>
        <a:p>
          <a:pPr>
            <a:lnSpc>
              <a:spcPct val="100000"/>
            </a:lnSpc>
          </a:pPr>
          <a:endParaRPr lang="en-US"/>
        </a:p>
      </dgm:t>
    </dgm:pt>
    <dgm:pt modelId="{02720B4C-4EEF-4D88-917A-CA2AF8793940}">
      <dgm:prSet custT="1"/>
      <dgm:spPr/>
      <dgm:t>
        <a:bodyPr/>
        <a:lstStyle/>
        <a:p>
          <a:pPr algn="r">
            <a:lnSpc>
              <a:spcPct val="100000"/>
            </a:lnSpc>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הש"ש הולכים לקחת חלק ב-__ שבטים מתוך ___ שבטים בהנהגה:</a:t>
          </a:r>
          <a:endParaRPr lang="en-US"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gm:t>
    </dgm:pt>
    <dgm:pt modelId="{E42996C4-30A2-4302-9777-2037AF0D7E4C}" type="parTrans" cxnId="{5CC7277F-823C-4C70-AA89-C9F689412425}">
      <dgm:prSet/>
      <dgm:spPr/>
      <dgm:t>
        <a:bodyPr/>
        <a:lstStyle/>
        <a:p>
          <a:endParaRPr lang="en-US"/>
        </a:p>
      </dgm:t>
    </dgm:pt>
    <dgm:pt modelId="{01375F44-8402-470B-B93A-B836354ADE34}" type="sibTrans" cxnId="{5CC7277F-823C-4C70-AA89-C9F689412425}">
      <dgm:prSet/>
      <dgm:spPr/>
      <dgm:t>
        <a:bodyPr/>
        <a:lstStyle/>
        <a:p>
          <a:pPr>
            <a:lnSpc>
              <a:spcPct val="100000"/>
            </a:lnSpc>
          </a:pPr>
          <a:endParaRPr lang="en-US"/>
        </a:p>
      </dgm:t>
    </dgm:pt>
    <dgm:pt modelId="{01724444-2F2E-4483-9EA6-3E859D894DE2}">
      <dgm:prSet custT="1"/>
      <dgm:spPr>
        <a:noFill/>
        <a:ln>
          <a:noFill/>
        </a:ln>
        <a:effectLst/>
      </dgm:spPr>
      <dgm:t>
        <a:bodyPr spcFirstLastPara="0" vert="horz" wrap="square" lIns="0" tIns="0" rIns="0" bIns="0" numCol="1" spcCol="1270" anchor="ctr" anchorCtr="0"/>
        <a:lstStyle/>
        <a:p>
          <a:pPr algn="r">
            <a:lnSpc>
              <a:spcPct val="100000"/>
            </a:lnSpc>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בהנהגת ___ יהיו _ </a:t>
          </a:r>
          <a:r>
            <a:rPr lang="he-IL" sz="1800" kern="1200" dirty="0" err="1">
              <a:solidFill>
                <a:prstClr val="white">
                  <a:hueOff val="0"/>
                  <a:satOff val="0"/>
                  <a:lumOff val="0"/>
                  <a:alphaOff val="0"/>
                </a:prstClr>
              </a:solidFill>
              <a:latin typeface="Calibri" panose="020F0502020204030204" pitchFamily="34" charset="0"/>
              <a:ea typeface="+mn-ea"/>
              <a:cs typeface="Calibri" panose="020F0502020204030204" pitchFamily="34" charset="0"/>
            </a:rPr>
            <a:t>ש"ש</a:t>
          </a: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 שיחד יצרו מעטפת חברתית רחבה ותשתית לעשייה משותפת ומשמעותית</a:t>
          </a:r>
        </a:p>
      </dgm:t>
    </dgm:pt>
    <dgm:pt modelId="{3B0D998C-75E1-46AB-90E7-674B55F480D2}" type="parTrans" cxnId="{581F2C5A-226D-48C5-A34C-5054FB033D78}">
      <dgm:prSet/>
      <dgm:spPr/>
      <dgm:t>
        <a:bodyPr/>
        <a:lstStyle/>
        <a:p>
          <a:endParaRPr lang="en-US"/>
        </a:p>
      </dgm:t>
    </dgm:pt>
    <dgm:pt modelId="{4D6D9602-154C-4489-A49B-9034FB5437C3}" type="sibTrans" cxnId="{581F2C5A-226D-48C5-A34C-5054FB033D78}">
      <dgm:prSet/>
      <dgm:spPr/>
      <dgm:t>
        <a:bodyPr/>
        <a:lstStyle/>
        <a:p>
          <a:pPr>
            <a:lnSpc>
              <a:spcPct val="100000"/>
            </a:lnSpc>
          </a:pPr>
          <a:endParaRPr lang="en-US"/>
        </a:p>
      </dgm:t>
    </dgm:pt>
    <dgm:pt modelId="{48C0AF61-F059-40E4-9F27-C442E865FDBC}">
      <dgm:prSet custT="1"/>
      <dgm:spPr/>
      <dgm:t>
        <a:bodyPr/>
        <a:lstStyle/>
        <a:p>
          <a:pPr algn="r">
            <a:lnSpc>
              <a:spcPct val="100000"/>
            </a:lnSpc>
          </a:pPr>
          <a:r>
            <a:rPr lang="he-IL" sz="1800" kern="1200">
              <a:solidFill>
                <a:prstClr val="white">
                  <a:hueOff val="0"/>
                  <a:satOff val="0"/>
                  <a:lumOff val="0"/>
                  <a:alphaOff val="0"/>
                </a:prstClr>
              </a:solidFill>
              <a:latin typeface="Calibri" panose="020F0502020204030204" pitchFamily="34" charset="0"/>
              <a:ea typeface="+mn-ea"/>
              <a:cs typeface="Calibri" panose="020F0502020204030204" pitchFamily="34" charset="0"/>
            </a:rPr>
            <a:t>יום לימוד, העשרה והכשרה אחת לשבועיים – לש"ש במרחב ההנהגה. </a:t>
          </a:r>
          <a:endParaRPr lang="en-US" sz="1800" kern="120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gm:t>
    </dgm:pt>
    <dgm:pt modelId="{60A5433F-3EA7-4D39-B1B1-35B3349C407E}" type="parTrans" cxnId="{E0960C67-F339-4C1D-AFBA-93A2F5233853}">
      <dgm:prSet/>
      <dgm:spPr/>
      <dgm:t>
        <a:bodyPr/>
        <a:lstStyle/>
        <a:p>
          <a:endParaRPr lang="en-US"/>
        </a:p>
      </dgm:t>
    </dgm:pt>
    <dgm:pt modelId="{CDAD379F-B984-4460-94A9-63311CBDECE8}" type="sibTrans" cxnId="{E0960C67-F339-4C1D-AFBA-93A2F5233853}">
      <dgm:prSet/>
      <dgm:spPr/>
      <dgm:t>
        <a:bodyPr/>
        <a:lstStyle/>
        <a:p>
          <a:pPr>
            <a:lnSpc>
              <a:spcPct val="100000"/>
            </a:lnSpc>
          </a:pPr>
          <a:endParaRPr lang="en-US"/>
        </a:p>
      </dgm:t>
    </dgm:pt>
    <dgm:pt modelId="{24B4D4E7-2501-4E6D-B9D0-487E76808023}">
      <dgm:prSet custT="1"/>
      <dgm:spPr/>
      <dgm:t>
        <a:bodyPr/>
        <a:lstStyle/>
        <a:p>
          <a:pPr algn="r">
            <a:lnSpc>
              <a:spcPct val="100000"/>
            </a:lnSpc>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שותפות</a:t>
          </a:r>
          <a:r>
            <a:rPr lang="he-IL" sz="1100" kern="1200" dirty="0">
              <a:latin typeface="Calibri" panose="020F0502020204030204" pitchFamily="34" charset="0"/>
              <a:cs typeface="Calibri" panose="020F0502020204030204" pitchFamily="34" charset="0"/>
            </a:rPr>
            <a:t> </a:t>
          </a: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במפעלים ההנהגתים (טיולי חנוכה ופסח, מחנה קיץ, ימי הדרכה)</a:t>
          </a:r>
          <a:endParaRPr lang="en-US"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gm:t>
    </dgm:pt>
    <dgm:pt modelId="{437676D2-F195-45E0-80F8-B66C53C1FB59}" type="parTrans" cxnId="{23683F92-B06C-49D1-8D2B-C3293B9AE0D9}">
      <dgm:prSet/>
      <dgm:spPr/>
      <dgm:t>
        <a:bodyPr/>
        <a:lstStyle/>
        <a:p>
          <a:endParaRPr lang="en-US"/>
        </a:p>
      </dgm:t>
    </dgm:pt>
    <dgm:pt modelId="{0D6B0A59-DA09-4197-8A99-1239A83C3417}" type="sibTrans" cxnId="{23683F92-B06C-49D1-8D2B-C3293B9AE0D9}">
      <dgm:prSet/>
      <dgm:spPr/>
      <dgm:t>
        <a:bodyPr/>
        <a:lstStyle/>
        <a:p>
          <a:pPr>
            <a:lnSpc>
              <a:spcPct val="100000"/>
            </a:lnSpc>
          </a:pPr>
          <a:endParaRPr lang="en-US"/>
        </a:p>
      </dgm:t>
    </dgm:pt>
    <dgm:pt modelId="{ECFCA3FE-436D-4A6E-A9A0-27E0CFF68B07}">
      <dgm:prSet custT="1"/>
      <dgm:spPr/>
      <dgm:t>
        <a:bodyPr/>
        <a:lstStyle/>
        <a:p>
          <a:pPr algn="r">
            <a:lnSpc>
              <a:spcPct val="100000"/>
            </a:lnSpc>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האחריות על כל הש"ש הינם של רכז/ת הגשמה - השגחה וליווי שוטפים של ההנהגה</a:t>
          </a:r>
          <a:endParaRPr lang="en-US"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gm:t>
    </dgm:pt>
    <dgm:pt modelId="{3CC8BB69-EDEF-460D-AA68-58EFA240F952}" type="parTrans" cxnId="{BFE6D5D3-307F-4689-9CB4-6C5B2D61FA50}">
      <dgm:prSet/>
      <dgm:spPr/>
      <dgm:t>
        <a:bodyPr/>
        <a:lstStyle/>
        <a:p>
          <a:endParaRPr lang="en-US"/>
        </a:p>
      </dgm:t>
    </dgm:pt>
    <dgm:pt modelId="{681DFFD9-116A-4813-83B8-7B75831B1CB5}" type="sibTrans" cxnId="{BFE6D5D3-307F-4689-9CB4-6C5B2D61FA50}">
      <dgm:prSet/>
      <dgm:spPr/>
      <dgm:t>
        <a:bodyPr/>
        <a:lstStyle/>
        <a:p>
          <a:endParaRPr lang="en-US"/>
        </a:p>
      </dgm:t>
    </dgm:pt>
    <dgm:pt modelId="{72512A93-08AC-4110-928C-1931D58B8ACD}" type="pres">
      <dgm:prSet presAssocID="{13008CAB-FBF3-4D67-96D7-273ADD1E9258}" presName="root" presStyleCnt="0">
        <dgm:presLayoutVars>
          <dgm:dir/>
          <dgm:resizeHandles val="exact"/>
        </dgm:presLayoutVars>
      </dgm:prSet>
      <dgm:spPr/>
    </dgm:pt>
    <dgm:pt modelId="{F5AC65D1-19BF-4311-AA98-F3D2C872EEC4}" type="pres">
      <dgm:prSet presAssocID="{13008CAB-FBF3-4D67-96D7-273ADD1E9258}" presName="container" presStyleCnt="0">
        <dgm:presLayoutVars>
          <dgm:dir/>
          <dgm:resizeHandles val="exact"/>
        </dgm:presLayoutVars>
      </dgm:prSet>
      <dgm:spPr/>
    </dgm:pt>
    <dgm:pt modelId="{7122181B-9C52-470E-824C-76D6F1EFB5B1}" type="pres">
      <dgm:prSet presAssocID="{BA260434-BA70-414F-9C7C-B69A84F8D05C}" presName="compNode" presStyleCnt="0"/>
      <dgm:spPr/>
    </dgm:pt>
    <dgm:pt modelId="{005D7976-4DB7-4DFC-87E4-41BE31F3705B}" type="pres">
      <dgm:prSet presAssocID="{BA260434-BA70-414F-9C7C-B69A84F8D05C}" presName="iconBgRect" presStyleLbl="bgShp" presStyleIdx="0" presStyleCnt="6" custScaleY="99474" custLinFactX="100000" custLinFactNeighborX="159259" custLinFactNeighborY="-19533"/>
      <dgm:spPr/>
    </dgm:pt>
    <dgm:pt modelId="{21A832FE-84C2-48E0-9BE2-97D3ED0FBD09}" type="pres">
      <dgm:prSet presAssocID="{BA260434-BA70-414F-9C7C-B69A84F8D05C}" presName="iconRect" presStyleLbl="node1" presStyleIdx="0" presStyleCnt="6" custLinFactX="200000" custLinFactNeighborX="253120" custLinFactNeighborY="-275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B9ED0C1-989D-4D5D-B265-C1EAED593382}" type="pres">
      <dgm:prSet presAssocID="{BA260434-BA70-414F-9C7C-B69A84F8D05C}" presName="spaceRect" presStyleCnt="0"/>
      <dgm:spPr/>
    </dgm:pt>
    <dgm:pt modelId="{12F2814F-8F80-47C3-9130-BD0D186C9C85}" type="pres">
      <dgm:prSet presAssocID="{BA260434-BA70-414F-9C7C-B69A84F8D05C}" presName="textRect" presStyleLbl="revTx" presStyleIdx="0" presStyleCnt="6" custLinFactNeighborX="-47661" custLinFactNeighborY="-19796">
        <dgm:presLayoutVars>
          <dgm:chMax val="1"/>
          <dgm:chPref val="1"/>
        </dgm:presLayoutVars>
      </dgm:prSet>
      <dgm:spPr/>
    </dgm:pt>
    <dgm:pt modelId="{5A0DC829-B8CA-4019-B5AE-05E5DCA5A399}" type="pres">
      <dgm:prSet presAssocID="{857A2EE7-D21C-42BA-817C-1CAEBC6F59FD}" presName="sibTrans" presStyleLbl="sibTrans2D1" presStyleIdx="0" presStyleCnt="0"/>
      <dgm:spPr/>
    </dgm:pt>
    <dgm:pt modelId="{09BB3EB0-560B-4CD0-89F1-E3253E430B74}" type="pres">
      <dgm:prSet presAssocID="{02720B4C-4EEF-4D88-917A-CA2AF8793940}" presName="compNode" presStyleCnt="0"/>
      <dgm:spPr/>
    </dgm:pt>
    <dgm:pt modelId="{8F95F27B-60CE-48ED-A9DA-7422B6A3D82E}" type="pres">
      <dgm:prSet presAssocID="{02720B4C-4EEF-4D88-917A-CA2AF8793940}" presName="iconBgRect" presStyleLbl="bgShp" presStyleIdx="1" presStyleCnt="6" custLinFactX="139167" custLinFactNeighborX="200000" custLinFactNeighborY="-19796"/>
      <dgm:spPr/>
    </dgm:pt>
    <dgm:pt modelId="{49CDC1F4-4392-4D48-A5A9-C461C9C304E7}" type="pres">
      <dgm:prSet presAssocID="{02720B4C-4EEF-4D88-917A-CA2AF8793940}" presName="iconRect" presStyleLbl="node1" presStyleIdx="1" presStyleCnt="6" custLinFactX="275584" custLinFactNeighborX="300000" custLinFactNeighborY="-315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ny scene"/>
        </a:ext>
      </dgm:extLst>
    </dgm:pt>
    <dgm:pt modelId="{1A6C9B9E-D6F2-4590-856B-B33CF8334E8E}" type="pres">
      <dgm:prSet presAssocID="{02720B4C-4EEF-4D88-917A-CA2AF8793940}" presName="spaceRect" presStyleCnt="0"/>
      <dgm:spPr/>
    </dgm:pt>
    <dgm:pt modelId="{140C3229-9EDF-44A8-829A-1255FC6B6307}" type="pres">
      <dgm:prSet presAssocID="{02720B4C-4EEF-4D88-917A-CA2AF8793940}" presName="textRect" presStyleLbl="revTx" presStyleIdx="1" presStyleCnt="6" custScaleX="144290" custScaleY="213089" custLinFactNeighborX="-35407" custLinFactNeighborY="10671">
        <dgm:presLayoutVars>
          <dgm:chMax val="1"/>
          <dgm:chPref val="1"/>
        </dgm:presLayoutVars>
      </dgm:prSet>
      <dgm:spPr/>
    </dgm:pt>
    <dgm:pt modelId="{7F659101-4CF9-43E2-9870-588E3CF5E889}" type="pres">
      <dgm:prSet presAssocID="{01375F44-8402-470B-B93A-B836354ADE34}" presName="sibTrans" presStyleLbl="sibTrans2D1" presStyleIdx="0" presStyleCnt="0"/>
      <dgm:spPr/>
    </dgm:pt>
    <dgm:pt modelId="{7C8F82FE-E185-4122-9DF2-E0E7FCBD6530}" type="pres">
      <dgm:prSet presAssocID="{01724444-2F2E-4483-9EA6-3E859D894DE2}" presName="compNode" presStyleCnt="0"/>
      <dgm:spPr/>
    </dgm:pt>
    <dgm:pt modelId="{15D79609-BFF6-4F6F-A2B5-2DD6AB3E6B39}" type="pres">
      <dgm:prSet presAssocID="{01724444-2F2E-4483-9EA6-3E859D894DE2}" presName="iconBgRect" presStyleLbl="bgShp" presStyleIdx="2" presStyleCnt="6" custLinFactX="111593" custLinFactNeighborX="200000" custLinFactNeighborY="-21649"/>
      <dgm:spPr/>
    </dgm:pt>
    <dgm:pt modelId="{4308A8F9-AB84-4A35-94E0-73086B85CAF4}" type="pres">
      <dgm:prSet presAssocID="{01724444-2F2E-4483-9EA6-3E859D894DE2}" presName="iconRect" presStyleLbl="node1" presStyleIdx="2" presStyleCnt="6" custLinFactX="237228" custLinFactNeighborX="300000" custLinFactNeighborY="-3054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3A5BF21A-D521-49D5-8ACF-145205412015}" type="pres">
      <dgm:prSet presAssocID="{01724444-2F2E-4483-9EA6-3E859D894DE2}" presName="spaceRect" presStyleCnt="0"/>
      <dgm:spPr/>
    </dgm:pt>
    <dgm:pt modelId="{54E0BC2F-6E4F-4B7C-8606-F1CA9E11F8C6}" type="pres">
      <dgm:prSet presAssocID="{01724444-2F2E-4483-9EA6-3E859D894DE2}" presName="textRect" presStyleLbl="revTx" presStyleIdx="2" presStyleCnt="6" custAng="0" custScaleX="126092" custScaleY="185376" custLinFactY="100000" custLinFactNeighborX="-39646" custLinFactNeighborY="136558">
        <dgm:presLayoutVars>
          <dgm:chMax val="1"/>
          <dgm:chPref val="1"/>
        </dgm:presLayoutVars>
      </dgm:prSet>
      <dgm:spPr>
        <a:xfrm>
          <a:off x="8932410" y="89831"/>
          <a:ext cx="2167474" cy="919534"/>
        </a:xfrm>
        <a:prstGeom prst="rect">
          <a:avLst/>
        </a:prstGeom>
      </dgm:spPr>
    </dgm:pt>
    <dgm:pt modelId="{6CAA6BD7-BA1B-4E8C-A547-9EE9322BAA2F}" type="pres">
      <dgm:prSet presAssocID="{4D6D9602-154C-4489-A49B-9034FB5437C3}" presName="sibTrans" presStyleLbl="sibTrans2D1" presStyleIdx="0" presStyleCnt="0"/>
      <dgm:spPr/>
    </dgm:pt>
    <dgm:pt modelId="{12CE6AAB-9CC6-4836-B3C7-7A6DCF18C064}" type="pres">
      <dgm:prSet presAssocID="{48C0AF61-F059-40E4-9F27-C442E865FDBC}" presName="compNode" presStyleCnt="0"/>
      <dgm:spPr/>
    </dgm:pt>
    <dgm:pt modelId="{30D4DE41-8F92-4064-B653-C902C581559A}" type="pres">
      <dgm:prSet presAssocID="{48C0AF61-F059-40E4-9F27-C442E865FDBC}" presName="iconBgRect" presStyleLbl="bgShp" presStyleIdx="3" presStyleCnt="6" custLinFactX="100000" custLinFactNeighborX="168065" custLinFactNeighborY="-54785"/>
      <dgm:spPr/>
    </dgm:pt>
    <dgm:pt modelId="{144F2FEA-9E04-4179-A724-E3F45A61CD15}" type="pres">
      <dgm:prSet presAssocID="{48C0AF61-F059-40E4-9F27-C442E865FDBC}" presName="iconRect" presStyleLbl="node1" presStyleIdx="3" presStyleCnt="6" custLinFactX="200000" custLinFactNeighborX="259118" custLinFactNeighborY="-9445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2395CCE2-43AF-4094-AD7C-7A7B95719316}" type="pres">
      <dgm:prSet presAssocID="{48C0AF61-F059-40E4-9F27-C442E865FDBC}" presName="spaceRect" presStyleCnt="0"/>
      <dgm:spPr/>
    </dgm:pt>
    <dgm:pt modelId="{A2ABD7C6-9115-4E07-9496-9A1BE625452C}" type="pres">
      <dgm:prSet presAssocID="{48C0AF61-F059-40E4-9F27-C442E865FDBC}" presName="textRect" presStyleLbl="revTx" presStyleIdx="3" presStyleCnt="6" custLinFactNeighborX="-45574" custLinFactNeighborY="-29540">
        <dgm:presLayoutVars>
          <dgm:chMax val="1"/>
          <dgm:chPref val="1"/>
        </dgm:presLayoutVars>
      </dgm:prSet>
      <dgm:spPr/>
    </dgm:pt>
    <dgm:pt modelId="{35FFE750-F211-4462-9F4D-354C6BD6FF3F}" type="pres">
      <dgm:prSet presAssocID="{CDAD379F-B984-4460-94A9-63311CBDECE8}" presName="sibTrans" presStyleLbl="sibTrans2D1" presStyleIdx="0" presStyleCnt="0"/>
      <dgm:spPr/>
    </dgm:pt>
    <dgm:pt modelId="{71685C16-13E8-4A23-B5E7-CFDEE573D368}" type="pres">
      <dgm:prSet presAssocID="{24B4D4E7-2501-4E6D-B9D0-487E76808023}" presName="compNode" presStyleCnt="0"/>
      <dgm:spPr/>
    </dgm:pt>
    <dgm:pt modelId="{D3D3D6B6-6970-410D-A694-D75EE27A78BC}" type="pres">
      <dgm:prSet presAssocID="{24B4D4E7-2501-4E6D-B9D0-487E76808023}" presName="iconBgRect" presStyleLbl="bgShp" presStyleIdx="4" presStyleCnt="6" custLinFactX="148046" custLinFactNeighborX="200000" custLinFactNeighborY="-54785"/>
      <dgm:spPr/>
    </dgm:pt>
    <dgm:pt modelId="{86685A8D-EF08-4685-B16F-77DED1CDDE70}" type="pres">
      <dgm:prSet presAssocID="{24B4D4E7-2501-4E6D-B9D0-487E76808023}" presName="iconRect" presStyleLbl="node1" presStyleIdx="4" presStyleCnt="6" custLinFactX="297017" custLinFactNeighborX="300000" custLinFactNeighborY="-9445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טיול רגלי"/>
        </a:ext>
      </dgm:extLst>
    </dgm:pt>
    <dgm:pt modelId="{7EAF6165-C2A2-4508-AE3B-F2F4116EF5A3}" type="pres">
      <dgm:prSet presAssocID="{24B4D4E7-2501-4E6D-B9D0-487E76808023}" presName="spaceRect" presStyleCnt="0"/>
      <dgm:spPr/>
    </dgm:pt>
    <dgm:pt modelId="{EBBE7A03-BDEB-4DA4-A3B2-A4F26CA59550}" type="pres">
      <dgm:prSet presAssocID="{24B4D4E7-2501-4E6D-B9D0-487E76808023}" presName="textRect" presStyleLbl="revTx" presStyleIdx="4" presStyleCnt="6" custScaleX="144632" custLinFactNeighborX="-32394" custLinFactNeighborY="-36997">
        <dgm:presLayoutVars>
          <dgm:chMax val="1"/>
          <dgm:chPref val="1"/>
        </dgm:presLayoutVars>
      </dgm:prSet>
      <dgm:spPr/>
    </dgm:pt>
    <dgm:pt modelId="{10DB4D67-3C5E-4B08-B8AA-D50F1878FCAF}" type="pres">
      <dgm:prSet presAssocID="{0D6B0A59-DA09-4197-8A99-1239A83C3417}" presName="sibTrans" presStyleLbl="sibTrans2D1" presStyleIdx="0" presStyleCnt="0"/>
      <dgm:spPr/>
    </dgm:pt>
    <dgm:pt modelId="{9097E21A-C849-45C1-9AD8-0561C8B45E3C}" type="pres">
      <dgm:prSet presAssocID="{ECFCA3FE-436D-4A6E-A9A0-27E0CFF68B07}" presName="compNode" presStyleCnt="0"/>
      <dgm:spPr/>
    </dgm:pt>
    <dgm:pt modelId="{219084F6-670D-40DC-A682-038AA15EC9A1}" type="pres">
      <dgm:prSet presAssocID="{ECFCA3FE-436D-4A6E-A9A0-27E0CFF68B07}" presName="iconBgRect" presStyleLbl="bgShp" presStyleIdx="5" presStyleCnt="6" custLinFactX="111189" custLinFactNeighborX="200000" custLinFactNeighborY="-78149"/>
      <dgm:spPr/>
    </dgm:pt>
    <dgm:pt modelId="{2E6D29C5-8733-4E67-B811-24007BA16AFF}" type="pres">
      <dgm:prSet presAssocID="{ECFCA3FE-436D-4A6E-A9A0-27E0CFF68B07}" presName="iconRect" presStyleLbl="node1" presStyleIdx="5" presStyleCnt="6" custLinFactX="236533" custLinFactY="-36106" custLinFactNeighborX="300000" custLinFactNeighborY="-10000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A4E0DC59-3A11-4C88-AB5D-03F155FEC28A}" type="pres">
      <dgm:prSet presAssocID="{ECFCA3FE-436D-4A6E-A9A0-27E0CFF68B07}" presName="spaceRect" presStyleCnt="0"/>
      <dgm:spPr/>
    </dgm:pt>
    <dgm:pt modelId="{FDEBB51A-790C-40B1-A97B-69E09E5DD3FC}" type="pres">
      <dgm:prSet presAssocID="{ECFCA3FE-436D-4A6E-A9A0-27E0CFF68B07}" presName="textRect" presStyleLbl="revTx" presStyleIdx="5" presStyleCnt="6" custLinFactY="-100000" custLinFactNeighborX="-24108" custLinFactNeighborY="-142108">
        <dgm:presLayoutVars>
          <dgm:chMax val="1"/>
          <dgm:chPref val="1"/>
        </dgm:presLayoutVars>
      </dgm:prSet>
      <dgm:spPr/>
    </dgm:pt>
  </dgm:ptLst>
  <dgm:cxnLst>
    <dgm:cxn modelId="{48D22E05-CA9E-4049-9856-ED4979D3EC2B}" type="presOf" srcId="{01375F44-8402-470B-B93A-B836354ADE34}" destId="{7F659101-4CF9-43E2-9870-588E3CF5E889}" srcOrd="0" destOrd="0" presId="urn:microsoft.com/office/officeart/2018/2/layout/IconCircleList"/>
    <dgm:cxn modelId="{DB34F216-0EA5-4F81-84D8-EDAA4E7F0DA9}" type="presOf" srcId="{01724444-2F2E-4483-9EA6-3E859D894DE2}" destId="{54E0BC2F-6E4F-4B7C-8606-F1CA9E11F8C6}" srcOrd="0" destOrd="0" presId="urn:microsoft.com/office/officeart/2018/2/layout/IconCircleList"/>
    <dgm:cxn modelId="{E2B6D21D-37B1-4CB9-9BDD-0EC131522067}" type="presOf" srcId="{ECFCA3FE-436D-4A6E-A9A0-27E0CFF68B07}" destId="{FDEBB51A-790C-40B1-A97B-69E09E5DD3FC}" srcOrd="0" destOrd="0" presId="urn:microsoft.com/office/officeart/2018/2/layout/IconCircleList"/>
    <dgm:cxn modelId="{E0960C67-F339-4C1D-AFBA-93A2F5233853}" srcId="{13008CAB-FBF3-4D67-96D7-273ADD1E9258}" destId="{48C0AF61-F059-40E4-9F27-C442E865FDBC}" srcOrd="3" destOrd="0" parTransId="{60A5433F-3EA7-4D39-B1B1-35B3349C407E}" sibTransId="{CDAD379F-B984-4460-94A9-63311CBDECE8}"/>
    <dgm:cxn modelId="{FB14F667-26B5-43E0-BCCA-B0527A82E7D2}" type="presOf" srcId="{BA260434-BA70-414F-9C7C-B69A84F8D05C}" destId="{12F2814F-8F80-47C3-9130-BD0D186C9C85}" srcOrd="0" destOrd="0" presId="urn:microsoft.com/office/officeart/2018/2/layout/IconCircleList"/>
    <dgm:cxn modelId="{4C181D56-0944-421D-A726-C7C6977BE512}" srcId="{13008CAB-FBF3-4D67-96D7-273ADD1E9258}" destId="{BA260434-BA70-414F-9C7C-B69A84F8D05C}" srcOrd="0" destOrd="0" parTransId="{A02B7C2E-2325-4E7A-A899-1637AA7EB20E}" sibTransId="{857A2EE7-D21C-42BA-817C-1CAEBC6F59FD}"/>
    <dgm:cxn modelId="{66E0D778-368A-43B6-A2E2-1C0B71C13BC0}" type="presOf" srcId="{4D6D9602-154C-4489-A49B-9034FB5437C3}" destId="{6CAA6BD7-BA1B-4E8C-A547-9EE9322BAA2F}" srcOrd="0" destOrd="0" presId="urn:microsoft.com/office/officeart/2018/2/layout/IconCircleList"/>
    <dgm:cxn modelId="{581F2C5A-226D-48C5-A34C-5054FB033D78}" srcId="{13008CAB-FBF3-4D67-96D7-273ADD1E9258}" destId="{01724444-2F2E-4483-9EA6-3E859D894DE2}" srcOrd="2" destOrd="0" parTransId="{3B0D998C-75E1-46AB-90E7-674B55F480D2}" sibTransId="{4D6D9602-154C-4489-A49B-9034FB5437C3}"/>
    <dgm:cxn modelId="{5CC7277F-823C-4C70-AA89-C9F689412425}" srcId="{13008CAB-FBF3-4D67-96D7-273ADD1E9258}" destId="{02720B4C-4EEF-4D88-917A-CA2AF8793940}" srcOrd="1" destOrd="0" parTransId="{E42996C4-30A2-4302-9777-2037AF0D7E4C}" sibTransId="{01375F44-8402-470B-B93A-B836354ADE34}"/>
    <dgm:cxn modelId="{1039A98D-F312-4433-81C0-D6CD18574D80}" type="presOf" srcId="{48C0AF61-F059-40E4-9F27-C442E865FDBC}" destId="{A2ABD7C6-9115-4E07-9496-9A1BE625452C}" srcOrd="0" destOrd="0" presId="urn:microsoft.com/office/officeart/2018/2/layout/IconCircleList"/>
    <dgm:cxn modelId="{23683F92-B06C-49D1-8D2B-C3293B9AE0D9}" srcId="{13008CAB-FBF3-4D67-96D7-273ADD1E9258}" destId="{24B4D4E7-2501-4E6D-B9D0-487E76808023}" srcOrd="4" destOrd="0" parTransId="{437676D2-F195-45E0-80F8-B66C53C1FB59}" sibTransId="{0D6B0A59-DA09-4197-8A99-1239A83C3417}"/>
    <dgm:cxn modelId="{66A223AC-54B3-4F4E-9D26-19C461B3A8A4}" type="presOf" srcId="{13008CAB-FBF3-4D67-96D7-273ADD1E9258}" destId="{72512A93-08AC-4110-928C-1931D58B8ACD}" srcOrd="0" destOrd="0" presId="urn:microsoft.com/office/officeart/2018/2/layout/IconCircleList"/>
    <dgm:cxn modelId="{85BFA0C7-19D4-4775-9909-2FF35432D09E}" type="presOf" srcId="{24B4D4E7-2501-4E6D-B9D0-487E76808023}" destId="{EBBE7A03-BDEB-4DA4-A3B2-A4F26CA59550}" srcOrd="0" destOrd="0" presId="urn:microsoft.com/office/officeart/2018/2/layout/IconCircleList"/>
    <dgm:cxn modelId="{D77F2BC9-74F3-4ECC-BA1F-900437E7ECE6}" type="presOf" srcId="{02720B4C-4EEF-4D88-917A-CA2AF8793940}" destId="{140C3229-9EDF-44A8-829A-1255FC6B6307}" srcOrd="0" destOrd="0" presId="urn:microsoft.com/office/officeart/2018/2/layout/IconCircleList"/>
    <dgm:cxn modelId="{BFE6D5D3-307F-4689-9CB4-6C5B2D61FA50}" srcId="{13008CAB-FBF3-4D67-96D7-273ADD1E9258}" destId="{ECFCA3FE-436D-4A6E-A9A0-27E0CFF68B07}" srcOrd="5" destOrd="0" parTransId="{3CC8BB69-EDEF-460D-AA68-58EFA240F952}" sibTransId="{681DFFD9-116A-4813-83B8-7B75831B1CB5}"/>
    <dgm:cxn modelId="{71A23AE7-6EA9-47C4-BB1A-FFC865E6131B}" type="presOf" srcId="{CDAD379F-B984-4460-94A9-63311CBDECE8}" destId="{35FFE750-F211-4462-9F4D-354C6BD6FF3F}" srcOrd="0" destOrd="0" presId="urn:microsoft.com/office/officeart/2018/2/layout/IconCircleList"/>
    <dgm:cxn modelId="{66049CEE-4034-438A-871A-6F131F119B8C}" type="presOf" srcId="{857A2EE7-D21C-42BA-817C-1CAEBC6F59FD}" destId="{5A0DC829-B8CA-4019-B5AE-05E5DCA5A399}" srcOrd="0" destOrd="0" presId="urn:microsoft.com/office/officeart/2018/2/layout/IconCircleList"/>
    <dgm:cxn modelId="{9F4AD2FC-C65E-4E92-B292-602F2671029D}" type="presOf" srcId="{0D6B0A59-DA09-4197-8A99-1239A83C3417}" destId="{10DB4D67-3C5E-4B08-B8AA-D50F1878FCAF}" srcOrd="0" destOrd="0" presId="urn:microsoft.com/office/officeart/2018/2/layout/IconCircleList"/>
    <dgm:cxn modelId="{64FEA058-6661-458D-BF4F-FE5D8FCA34B7}" type="presParOf" srcId="{72512A93-08AC-4110-928C-1931D58B8ACD}" destId="{F5AC65D1-19BF-4311-AA98-F3D2C872EEC4}" srcOrd="0" destOrd="0" presId="urn:microsoft.com/office/officeart/2018/2/layout/IconCircleList"/>
    <dgm:cxn modelId="{F5911E5C-146A-45BB-972B-5AE0C7115DC5}" type="presParOf" srcId="{F5AC65D1-19BF-4311-AA98-F3D2C872EEC4}" destId="{7122181B-9C52-470E-824C-76D6F1EFB5B1}" srcOrd="0" destOrd="0" presId="urn:microsoft.com/office/officeart/2018/2/layout/IconCircleList"/>
    <dgm:cxn modelId="{9E901746-BD65-40C7-872D-DD816CF227F7}" type="presParOf" srcId="{7122181B-9C52-470E-824C-76D6F1EFB5B1}" destId="{005D7976-4DB7-4DFC-87E4-41BE31F3705B}" srcOrd="0" destOrd="0" presId="urn:microsoft.com/office/officeart/2018/2/layout/IconCircleList"/>
    <dgm:cxn modelId="{4694F7E3-63BE-4C6E-98E1-0DECF030EA00}" type="presParOf" srcId="{7122181B-9C52-470E-824C-76D6F1EFB5B1}" destId="{21A832FE-84C2-48E0-9BE2-97D3ED0FBD09}" srcOrd="1" destOrd="0" presId="urn:microsoft.com/office/officeart/2018/2/layout/IconCircleList"/>
    <dgm:cxn modelId="{8C4178B6-6A0C-475A-881E-DC6EA0B088B9}" type="presParOf" srcId="{7122181B-9C52-470E-824C-76D6F1EFB5B1}" destId="{4B9ED0C1-989D-4D5D-B265-C1EAED593382}" srcOrd="2" destOrd="0" presId="urn:microsoft.com/office/officeart/2018/2/layout/IconCircleList"/>
    <dgm:cxn modelId="{0865DF7C-5A90-418E-86A0-B6222F16ED55}" type="presParOf" srcId="{7122181B-9C52-470E-824C-76D6F1EFB5B1}" destId="{12F2814F-8F80-47C3-9130-BD0D186C9C85}" srcOrd="3" destOrd="0" presId="urn:microsoft.com/office/officeart/2018/2/layout/IconCircleList"/>
    <dgm:cxn modelId="{16BD38E1-7EA5-4655-ABAB-5A56196560AD}" type="presParOf" srcId="{F5AC65D1-19BF-4311-AA98-F3D2C872EEC4}" destId="{5A0DC829-B8CA-4019-B5AE-05E5DCA5A399}" srcOrd="1" destOrd="0" presId="urn:microsoft.com/office/officeart/2018/2/layout/IconCircleList"/>
    <dgm:cxn modelId="{37B59EB3-6E58-4FED-BF74-BDED197F937C}" type="presParOf" srcId="{F5AC65D1-19BF-4311-AA98-F3D2C872EEC4}" destId="{09BB3EB0-560B-4CD0-89F1-E3253E430B74}" srcOrd="2" destOrd="0" presId="urn:microsoft.com/office/officeart/2018/2/layout/IconCircleList"/>
    <dgm:cxn modelId="{7C4A0E68-8854-4E57-8B6E-80A0F839AB09}" type="presParOf" srcId="{09BB3EB0-560B-4CD0-89F1-E3253E430B74}" destId="{8F95F27B-60CE-48ED-A9DA-7422B6A3D82E}" srcOrd="0" destOrd="0" presId="urn:microsoft.com/office/officeart/2018/2/layout/IconCircleList"/>
    <dgm:cxn modelId="{7C0E5B04-B249-41F8-8B58-3B8682D780E8}" type="presParOf" srcId="{09BB3EB0-560B-4CD0-89F1-E3253E430B74}" destId="{49CDC1F4-4392-4D48-A5A9-C461C9C304E7}" srcOrd="1" destOrd="0" presId="urn:microsoft.com/office/officeart/2018/2/layout/IconCircleList"/>
    <dgm:cxn modelId="{0E4D18A9-22AD-4631-9075-AECE2E029CEB}" type="presParOf" srcId="{09BB3EB0-560B-4CD0-89F1-E3253E430B74}" destId="{1A6C9B9E-D6F2-4590-856B-B33CF8334E8E}" srcOrd="2" destOrd="0" presId="urn:microsoft.com/office/officeart/2018/2/layout/IconCircleList"/>
    <dgm:cxn modelId="{8E32B36B-9A74-48A5-8508-E10863153E91}" type="presParOf" srcId="{09BB3EB0-560B-4CD0-89F1-E3253E430B74}" destId="{140C3229-9EDF-44A8-829A-1255FC6B6307}" srcOrd="3" destOrd="0" presId="urn:microsoft.com/office/officeart/2018/2/layout/IconCircleList"/>
    <dgm:cxn modelId="{1DACAE11-EE4D-48AF-82E4-90216273BE64}" type="presParOf" srcId="{F5AC65D1-19BF-4311-AA98-F3D2C872EEC4}" destId="{7F659101-4CF9-43E2-9870-588E3CF5E889}" srcOrd="3" destOrd="0" presId="urn:microsoft.com/office/officeart/2018/2/layout/IconCircleList"/>
    <dgm:cxn modelId="{20891EE7-BA78-4AB7-BA0A-80F0C3E709A6}" type="presParOf" srcId="{F5AC65D1-19BF-4311-AA98-F3D2C872EEC4}" destId="{7C8F82FE-E185-4122-9DF2-E0E7FCBD6530}" srcOrd="4" destOrd="0" presId="urn:microsoft.com/office/officeart/2018/2/layout/IconCircleList"/>
    <dgm:cxn modelId="{39D60EC8-7494-4911-9C1E-D89AA56BCD7A}" type="presParOf" srcId="{7C8F82FE-E185-4122-9DF2-E0E7FCBD6530}" destId="{15D79609-BFF6-4F6F-A2B5-2DD6AB3E6B39}" srcOrd="0" destOrd="0" presId="urn:microsoft.com/office/officeart/2018/2/layout/IconCircleList"/>
    <dgm:cxn modelId="{2836897A-57C2-47E7-B7CE-EF882556CF59}" type="presParOf" srcId="{7C8F82FE-E185-4122-9DF2-E0E7FCBD6530}" destId="{4308A8F9-AB84-4A35-94E0-73086B85CAF4}" srcOrd="1" destOrd="0" presId="urn:microsoft.com/office/officeart/2018/2/layout/IconCircleList"/>
    <dgm:cxn modelId="{DD5582EC-1DD9-43F8-99EF-922EDDDC184D}" type="presParOf" srcId="{7C8F82FE-E185-4122-9DF2-E0E7FCBD6530}" destId="{3A5BF21A-D521-49D5-8ACF-145205412015}" srcOrd="2" destOrd="0" presId="urn:microsoft.com/office/officeart/2018/2/layout/IconCircleList"/>
    <dgm:cxn modelId="{5C639963-BF58-415A-860D-890668979DA8}" type="presParOf" srcId="{7C8F82FE-E185-4122-9DF2-E0E7FCBD6530}" destId="{54E0BC2F-6E4F-4B7C-8606-F1CA9E11F8C6}" srcOrd="3" destOrd="0" presId="urn:microsoft.com/office/officeart/2018/2/layout/IconCircleList"/>
    <dgm:cxn modelId="{6089536C-A32F-4350-A7F1-31CE04A7FE36}" type="presParOf" srcId="{F5AC65D1-19BF-4311-AA98-F3D2C872EEC4}" destId="{6CAA6BD7-BA1B-4E8C-A547-9EE9322BAA2F}" srcOrd="5" destOrd="0" presId="urn:microsoft.com/office/officeart/2018/2/layout/IconCircleList"/>
    <dgm:cxn modelId="{71497842-2837-481C-A93D-D1E5E6C02671}" type="presParOf" srcId="{F5AC65D1-19BF-4311-AA98-F3D2C872EEC4}" destId="{12CE6AAB-9CC6-4836-B3C7-7A6DCF18C064}" srcOrd="6" destOrd="0" presId="urn:microsoft.com/office/officeart/2018/2/layout/IconCircleList"/>
    <dgm:cxn modelId="{3B0E4C65-7BC8-48AA-B902-2FD3BD773EFD}" type="presParOf" srcId="{12CE6AAB-9CC6-4836-B3C7-7A6DCF18C064}" destId="{30D4DE41-8F92-4064-B653-C902C581559A}" srcOrd="0" destOrd="0" presId="urn:microsoft.com/office/officeart/2018/2/layout/IconCircleList"/>
    <dgm:cxn modelId="{B5209416-E08B-43A7-8C8E-211398CEA6A1}" type="presParOf" srcId="{12CE6AAB-9CC6-4836-B3C7-7A6DCF18C064}" destId="{144F2FEA-9E04-4179-A724-E3F45A61CD15}" srcOrd="1" destOrd="0" presId="urn:microsoft.com/office/officeart/2018/2/layout/IconCircleList"/>
    <dgm:cxn modelId="{35A03C45-07AB-4E8F-A7EA-0096153C90E2}" type="presParOf" srcId="{12CE6AAB-9CC6-4836-B3C7-7A6DCF18C064}" destId="{2395CCE2-43AF-4094-AD7C-7A7B95719316}" srcOrd="2" destOrd="0" presId="urn:microsoft.com/office/officeart/2018/2/layout/IconCircleList"/>
    <dgm:cxn modelId="{CCD448D7-31C5-4F1C-AD06-E7621C85BC70}" type="presParOf" srcId="{12CE6AAB-9CC6-4836-B3C7-7A6DCF18C064}" destId="{A2ABD7C6-9115-4E07-9496-9A1BE625452C}" srcOrd="3" destOrd="0" presId="urn:microsoft.com/office/officeart/2018/2/layout/IconCircleList"/>
    <dgm:cxn modelId="{DCA4DAA9-59E0-4DD5-8DDD-911DAB176431}" type="presParOf" srcId="{F5AC65D1-19BF-4311-AA98-F3D2C872EEC4}" destId="{35FFE750-F211-4462-9F4D-354C6BD6FF3F}" srcOrd="7" destOrd="0" presId="urn:microsoft.com/office/officeart/2018/2/layout/IconCircleList"/>
    <dgm:cxn modelId="{018A68B8-313B-4ADD-83EE-5619BAA519A1}" type="presParOf" srcId="{F5AC65D1-19BF-4311-AA98-F3D2C872EEC4}" destId="{71685C16-13E8-4A23-B5E7-CFDEE573D368}" srcOrd="8" destOrd="0" presId="urn:microsoft.com/office/officeart/2018/2/layout/IconCircleList"/>
    <dgm:cxn modelId="{8246E385-059D-46F1-A2C1-1C79F646EAE1}" type="presParOf" srcId="{71685C16-13E8-4A23-B5E7-CFDEE573D368}" destId="{D3D3D6B6-6970-410D-A694-D75EE27A78BC}" srcOrd="0" destOrd="0" presId="urn:microsoft.com/office/officeart/2018/2/layout/IconCircleList"/>
    <dgm:cxn modelId="{AA6179CC-D259-4275-8314-D33FE3541C7D}" type="presParOf" srcId="{71685C16-13E8-4A23-B5E7-CFDEE573D368}" destId="{86685A8D-EF08-4685-B16F-77DED1CDDE70}" srcOrd="1" destOrd="0" presId="urn:microsoft.com/office/officeart/2018/2/layout/IconCircleList"/>
    <dgm:cxn modelId="{9507CDFE-33C6-49FD-9FAD-F5BF2497F955}" type="presParOf" srcId="{71685C16-13E8-4A23-B5E7-CFDEE573D368}" destId="{7EAF6165-C2A2-4508-AE3B-F2F4116EF5A3}" srcOrd="2" destOrd="0" presId="urn:microsoft.com/office/officeart/2018/2/layout/IconCircleList"/>
    <dgm:cxn modelId="{0DE91267-F59F-4E6E-8A0E-437C6FD5BD1C}" type="presParOf" srcId="{71685C16-13E8-4A23-B5E7-CFDEE573D368}" destId="{EBBE7A03-BDEB-4DA4-A3B2-A4F26CA59550}" srcOrd="3" destOrd="0" presId="urn:microsoft.com/office/officeart/2018/2/layout/IconCircleList"/>
    <dgm:cxn modelId="{6F53993F-8D0E-4907-AB5F-EDD4C423DFD0}" type="presParOf" srcId="{F5AC65D1-19BF-4311-AA98-F3D2C872EEC4}" destId="{10DB4D67-3C5E-4B08-B8AA-D50F1878FCAF}" srcOrd="9" destOrd="0" presId="urn:microsoft.com/office/officeart/2018/2/layout/IconCircleList"/>
    <dgm:cxn modelId="{4F1963DF-C9A1-48C9-A6C1-26DD09E9060E}" type="presParOf" srcId="{F5AC65D1-19BF-4311-AA98-F3D2C872EEC4}" destId="{9097E21A-C849-45C1-9AD8-0561C8B45E3C}" srcOrd="10" destOrd="0" presId="urn:microsoft.com/office/officeart/2018/2/layout/IconCircleList"/>
    <dgm:cxn modelId="{F8E99907-8A78-4DB9-B449-4E44B2D1BB80}" type="presParOf" srcId="{9097E21A-C849-45C1-9AD8-0561C8B45E3C}" destId="{219084F6-670D-40DC-A682-038AA15EC9A1}" srcOrd="0" destOrd="0" presId="urn:microsoft.com/office/officeart/2018/2/layout/IconCircleList"/>
    <dgm:cxn modelId="{55B2AE32-8453-4E6F-95AE-F575F1E2D511}" type="presParOf" srcId="{9097E21A-C849-45C1-9AD8-0561C8B45E3C}" destId="{2E6D29C5-8733-4E67-B811-24007BA16AFF}" srcOrd="1" destOrd="0" presId="urn:microsoft.com/office/officeart/2018/2/layout/IconCircleList"/>
    <dgm:cxn modelId="{4764BAE8-5E98-4580-9B73-B62535214E63}" type="presParOf" srcId="{9097E21A-C849-45C1-9AD8-0561C8B45E3C}" destId="{A4E0DC59-3A11-4C88-AB5D-03F155FEC28A}" srcOrd="2" destOrd="0" presId="urn:microsoft.com/office/officeart/2018/2/layout/IconCircleList"/>
    <dgm:cxn modelId="{6C47E260-59C0-4A90-8694-381DC81EC786}" type="presParOf" srcId="{9097E21A-C849-45C1-9AD8-0561C8B45E3C}" destId="{FDEBB51A-790C-40B1-A97B-69E09E5DD3FC}"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8B9C7-3CF4-4D78-ACEF-878D0C65AF6F}"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C1424997-7D7E-445D-9F9E-145002CE307C}">
      <dgm:prSet custT="1"/>
      <dgm:spPr/>
      <dgm:t>
        <a:bodyPr/>
        <a:lstStyle/>
        <a:p>
          <a:pPr algn="ctr">
            <a:lnSpc>
              <a:spcPct val="100000"/>
            </a:lnSpc>
            <a:defRPr b="1"/>
          </a:pPr>
          <a:r>
            <a:rPr lang="he-IL" sz="2000" b="0" kern="1200" dirty="0">
              <a:solidFill>
                <a:prstClr val="white"/>
              </a:solidFill>
              <a:latin typeface="Calibri" panose="020F0502020204030204" pitchFamily="34" charset="0"/>
              <a:ea typeface="+mn-ea"/>
              <a:cs typeface="Calibri" panose="020F0502020204030204" pitchFamily="34" charset="0"/>
            </a:rPr>
            <a:t>כל חניך היוצא לשנת שירות בתנועת הצופים מקבל ליווי ע"י דמות בוגרת בשני תחומים עיקריים</a:t>
          </a:r>
          <a:r>
            <a:rPr lang="he-IL" sz="1600" b="1" u="sng" kern="1200" dirty="0"/>
            <a:t>:</a:t>
          </a:r>
          <a:endParaRPr lang="en-US" sz="1600" kern="1200" dirty="0"/>
        </a:p>
      </dgm:t>
    </dgm:pt>
    <dgm:pt modelId="{EBB5E386-E911-4E59-888D-1A01BDF4F37E}" type="parTrans" cxnId="{1C450C9F-4AAF-40DC-B880-32EEBDF8B922}">
      <dgm:prSet/>
      <dgm:spPr/>
      <dgm:t>
        <a:bodyPr/>
        <a:lstStyle/>
        <a:p>
          <a:endParaRPr lang="en-US"/>
        </a:p>
      </dgm:t>
    </dgm:pt>
    <dgm:pt modelId="{18835530-2722-4CDF-9DEF-F8BC282444FE}" type="sibTrans" cxnId="{1C450C9F-4AAF-40DC-B880-32EEBDF8B922}">
      <dgm:prSet/>
      <dgm:spPr/>
      <dgm:t>
        <a:bodyPr/>
        <a:lstStyle/>
        <a:p>
          <a:endParaRPr lang="en-US"/>
        </a:p>
      </dgm:t>
    </dgm:pt>
    <dgm:pt modelId="{7A79E475-316B-4EF1-AEDF-BEEA9887DDDE}">
      <dgm:prSet custT="1"/>
      <dgm:spPr/>
      <dgm:t>
        <a:bodyPr/>
        <a:lstStyle/>
        <a:p>
          <a:pPr algn="ctr">
            <a:lnSpc>
              <a:spcPct val="100000"/>
            </a:lnSpc>
            <a:defRPr b="1"/>
          </a:pPr>
          <a:r>
            <a:rPr lang="he-IL" sz="2000" b="1" kern="1200" dirty="0">
              <a:solidFill>
                <a:prstClr val="white"/>
              </a:solidFill>
              <a:latin typeface="Calibri" panose="020F0502020204030204" pitchFamily="34" charset="0"/>
              <a:ea typeface="+mn-ea"/>
              <a:cs typeface="Calibri" panose="020F0502020204030204" pitchFamily="34" charset="0"/>
            </a:rPr>
            <a:t>חברתי </a:t>
          </a:r>
        </a:p>
        <a:p>
          <a:pPr algn="ctr">
            <a:lnSpc>
              <a:spcPct val="100000"/>
            </a:lnSpc>
            <a:defRPr b="1"/>
          </a:pPr>
          <a:r>
            <a:rPr lang="he-IL" sz="2000" b="0" kern="1200" dirty="0">
              <a:solidFill>
                <a:prstClr val="white"/>
              </a:solidFill>
              <a:latin typeface="Calibri" panose="020F0502020204030204" pitchFamily="34" charset="0"/>
              <a:ea typeface="+mn-ea"/>
              <a:cs typeface="Calibri" panose="020F0502020204030204" pitchFamily="34" charset="0"/>
            </a:rPr>
            <a:t> פגישה עם הקומונה למפגש של הנחיית קבוצה</a:t>
          </a:r>
          <a:r>
            <a:rPr lang="he-IL" sz="1600" kern="1200" dirty="0"/>
            <a:t>.</a:t>
          </a:r>
          <a:endParaRPr lang="en-US" sz="1600" kern="1200" dirty="0"/>
        </a:p>
      </dgm:t>
    </dgm:pt>
    <dgm:pt modelId="{BF1F4553-AB89-4F03-9C81-9351398E6F62}" type="parTrans" cxnId="{7D79B3D3-D8B3-4876-8841-A3E40949445F}">
      <dgm:prSet/>
      <dgm:spPr/>
      <dgm:t>
        <a:bodyPr/>
        <a:lstStyle/>
        <a:p>
          <a:endParaRPr lang="en-US"/>
        </a:p>
      </dgm:t>
    </dgm:pt>
    <dgm:pt modelId="{9C0D188A-35BB-4481-9605-024C30850807}" type="sibTrans" cxnId="{7D79B3D3-D8B3-4876-8841-A3E40949445F}">
      <dgm:prSet/>
      <dgm:spPr/>
      <dgm:t>
        <a:bodyPr/>
        <a:lstStyle/>
        <a:p>
          <a:endParaRPr lang="en-US"/>
        </a:p>
      </dgm:t>
    </dgm:pt>
    <dgm:pt modelId="{D82746C9-9768-4F84-A785-A359A8DADC23}">
      <dgm:prSet custT="1"/>
      <dgm:spPr/>
      <dgm:t>
        <a:bodyPr/>
        <a:lstStyle/>
        <a:p>
          <a:pPr algn="ctr">
            <a:lnSpc>
              <a:spcPct val="100000"/>
            </a:lnSpc>
            <a:defRPr b="1"/>
          </a:pPr>
          <a:r>
            <a:rPr lang="he-IL" sz="2000" b="1" dirty="0">
              <a:solidFill>
                <a:schemeClr val="tx1"/>
              </a:solidFill>
              <a:latin typeface="Calibri" panose="020F0502020204030204" pitchFamily="34" charset="0"/>
              <a:cs typeface="Calibri" panose="020F0502020204030204" pitchFamily="34" charset="0"/>
            </a:rPr>
            <a:t>משימתי</a:t>
          </a:r>
          <a:r>
            <a:rPr lang="he-IL" sz="2000" b="0" dirty="0">
              <a:solidFill>
                <a:schemeClr val="tx1"/>
              </a:solidFill>
              <a:latin typeface="Calibri" panose="020F0502020204030204" pitchFamily="34" charset="0"/>
              <a:cs typeface="Calibri" panose="020F0502020204030204" pitchFamily="34" charset="0"/>
            </a:rPr>
            <a:t> </a:t>
          </a:r>
        </a:p>
        <a:p>
          <a:pPr algn="ctr">
            <a:lnSpc>
              <a:spcPct val="100000"/>
            </a:lnSpc>
            <a:defRPr b="1"/>
          </a:pPr>
          <a:r>
            <a:rPr lang="he-IL" sz="2000" b="0" dirty="0">
              <a:solidFill>
                <a:schemeClr val="tx1"/>
              </a:solidFill>
              <a:latin typeface="Calibri" panose="020F0502020204030204" pitchFamily="34" charset="0"/>
              <a:cs typeface="Calibri" panose="020F0502020204030204" pitchFamily="34" charset="0"/>
            </a:rPr>
            <a:t> פגישה עם הקומונה וליווי של חבריה/חברותיה בפן המקצועי של עבודתם/ן, הן כיחידים/</a:t>
          </a:r>
          <a:r>
            <a:rPr lang="he-IL" sz="2000" b="0" dirty="0" err="1">
              <a:solidFill>
                <a:schemeClr val="tx1"/>
              </a:solidFill>
              <a:latin typeface="Calibri" panose="020F0502020204030204" pitchFamily="34" charset="0"/>
              <a:cs typeface="Calibri" panose="020F0502020204030204" pitchFamily="34" charset="0"/>
            </a:rPr>
            <a:t>ות</a:t>
          </a:r>
          <a:r>
            <a:rPr lang="he-IL" sz="2000" b="0" dirty="0">
              <a:solidFill>
                <a:schemeClr val="tx1"/>
              </a:solidFill>
              <a:latin typeface="Calibri" panose="020F0502020204030204" pitchFamily="34" charset="0"/>
              <a:cs typeface="Calibri" panose="020F0502020204030204" pitchFamily="34" charset="0"/>
            </a:rPr>
            <a:t> והן </a:t>
          </a:r>
          <a:r>
            <a:rPr lang="he-IL" sz="2000" b="0" dirty="0" err="1">
              <a:solidFill>
                <a:schemeClr val="tx1"/>
              </a:solidFill>
              <a:latin typeface="Calibri" panose="020F0502020204030204" pitchFamily="34" charset="0"/>
              <a:cs typeface="Calibri" panose="020F0502020204030204" pitchFamily="34" charset="0"/>
            </a:rPr>
            <a:t>כקובוצת</a:t>
          </a:r>
          <a:r>
            <a:rPr lang="he-IL" sz="2000" b="0" dirty="0">
              <a:solidFill>
                <a:schemeClr val="tx1"/>
              </a:solidFill>
              <a:latin typeface="Calibri" panose="020F0502020204030204" pitchFamily="34" charset="0"/>
              <a:cs typeface="Calibri" panose="020F0502020204030204" pitchFamily="34" charset="0"/>
            </a:rPr>
            <a:t> חיים משימתית.  </a:t>
          </a:r>
          <a:endParaRPr lang="en-US" sz="2000" b="0" dirty="0">
            <a:solidFill>
              <a:schemeClr val="tx1"/>
            </a:solidFill>
            <a:latin typeface="Calibri" panose="020F0502020204030204" pitchFamily="34" charset="0"/>
            <a:cs typeface="Calibri" panose="020F0502020204030204" pitchFamily="34" charset="0"/>
          </a:endParaRPr>
        </a:p>
      </dgm:t>
    </dgm:pt>
    <dgm:pt modelId="{8453F5B9-BE57-4CF4-92D3-4CC9565588EE}" type="parTrans" cxnId="{037118DA-E538-44F7-B88C-C398E27C0727}">
      <dgm:prSet/>
      <dgm:spPr/>
      <dgm:t>
        <a:bodyPr/>
        <a:lstStyle/>
        <a:p>
          <a:endParaRPr lang="en-US"/>
        </a:p>
      </dgm:t>
    </dgm:pt>
    <dgm:pt modelId="{84E1425E-FAEE-4BF0-A088-5D0FD09C642D}" type="sibTrans" cxnId="{037118DA-E538-44F7-B88C-C398E27C0727}">
      <dgm:prSet/>
      <dgm:spPr/>
      <dgm:t>
        <a:bodyPr/>
        <a:lstStyle/>
        <a:p>
          <a:endParaRPr lang="en-US"/>
        </a:p>
      </dgm:t>
    </dgm:pt>
    <dgm:pt modelId="{92D68D4E-0BBB-4967-8007-51399206769F}" type="pres">
      <dgm:prSet presAssocID="{19A8B9C7-3CF4-4D78-ACEF-878D0C65AF6F}" presName="root" presStyleCnt="0">
        <dgm:presLayoutVars>
          <dgm:dir/>
          <dgm:resizeHandles val="exact"/>
        </dgm:presLayoutVars>
      </dgm:prSet>
      <dgm:spPr/>
    </dgm:pt>
    <dgm:pt modelId="{90863FE6-7B5E-472C-83CE-A793B3C382AC}" type="pres">
      <dgm:prSet presAssocID="{C1424997-7D7E-445D-9F9E-145002CE307C}" presName="compNode" presStyleCnt="0"/>
      <dgm:spPr/>
    </dgm:pt>
    <dgm:pt modelId="{77A8E04C-5560-427D-A744-F5C40E55270A}" type="pres">
      <dgm:prSet presAssocID="{C1424997-7D7E-445D-9F9E-145002CE307C}" presName="iconRect" presStyleLbl="node1" presStyleIdx="0" presStyleCnt="3" custLinFactX="200000" custLinFactY="-16203" custLinFactNeighborX="273172"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C6F98D2D-B0C0-4213-9551-32FF185A718A}" type="pres">
      <dgm:prSet presAssocID="{C1424997-7D7E-445D-9F9E-145002CE307C}" presName="iconSpace" presStyleCnt="0"/>
      <dgm:spPr/>
    </dgm:pt>
    <dgm:pt modelId="{80DCC1E6-6096-4A92-9021-6182099C806D}" type="pres">
      <dgm:prSet presAssocID="{C1424997-7D7E-445D-9F9E-145002CE307C}" presName="parTx" presStyleLbl="revTx" presStyleIdx="0" presStyleCnt="6" custLinFactX="36983" custLinFactNeighborX="100000" custLinFactNeighborY="-61219">
        <dgm:presLayoutVars>
          <dgm:chMax val="0"/>
          <dgm:chPref val="0"/>
        </dgm:presLayoutVars>
      </dgm:prSet>
      <dgm:spPr/>
    </dgm:pt>
    <dgm:pt modelId="{454C3C51-6DD8-4B44-A15B-E88890B21850}" type="pres">
      <dgm:prSet presAssocID="{C1424997-7D7E-445D-9F9E-145002CE307C}" presName="txSpace" presStyleCnt="0"/>
      <dgm:spPr/>
    </dgm:pt>
    <dgm:pt modelId="{FC097DB2-33B1-4DEF-BE17-38EE23582DD9}" type="pres">
      <dgm:prSet presAssocID="{C1424997-7D7E-445D-9F9E-145002CE307C}" presName="desTx" presStyleLbl="revTx" presStyleIdx="1" presStyleCnt="6">
        <dgm:presLayoutVars/>
      </dgm:prSet>
      <dgm:spPr/>
    </dgm:pt>
    <dgm:pt modelId="{60548471-99C9-4818-9AB5-7E19A468EB0B}" type="pres">
      <dgm:prSet presAssocID="{18835530-2722-4CDF-9DEF-F8BC282444FE}" presName="sibTrans" presStyleCnt="0"/>
      <dgm:spPr/>
    </dgm:pt>
    <dgm:pt modelId="{2ED5782E-2F4E-4D1E-B981-FA091E4B0819}" type="pres">
      <dgm:prSet presAssocID="{7A79E475-316B-4EF1-AEDF-BEEA9887DDDE}" presName="compNode" presStyleCnt="0"/>
      <dgm:spPr/>
    </dgm:pt>
    <dgm:pt modelId="{501EF2F5-774D-4DE5-B90A-CC4176F28866}" type="pres">
      <dgm:prSet presAssocID="{7A79E475-316B-4EF1-AEDF-BEEA9887DDDE}" presName="iconRect" presStyleLbl="node1" presStyleIdx="1" presStyleCnt="3" custLinFactX="-19551" custLinFactY="913"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לחיים"/>
        </a:ext>
      </dgm:extLst>
    </dgm:pt>
    <dgm:pt modelId="{671EADD4-119A-49B1-B025-DCD5730D5A01}" type="pres">
      <dgm:prSet presAssocID="{7A79E475-316B-4EF1-AEDF-BEEA9887DDDE}" presName="iconSpace" presStyleCnt="0"/>
      <dgm:spPr/>
    </dgm:pt>
    <dgm:pt modelId="{C1A278E5-622F-4326-AA31-A93A58B3362C}" type="pres">
      <dgm:prSet presAssocID="{7A79E475-316B-4EF1-AEDF-BEEA9887DDDE}" presName="parTx" presStyleLbl="revTx" presStyleIdx="2" presStyleCnt="6" custLinFactNeighborX="-78401" custLinFactNeighborY="54141">
        <dgm:presLayoutVars>
          <dgm:chMax val="0"/>
          <dgm:chPref val="0"/>
        </dgm:presLayoutVars>
      </dgm:prSet>
      <dgm:spPr/>
    </dgm:pt>
    <dgm:pt modelId="{6F276FFA-7935-4B13-96E8-0EACCCDA9345}" type="pres">
      <dgm:prSet presAssocID="{7A79E475-316B-4EF1-AEDF-BEEA9887DDDE}" presName="txSpace" presStyleCnt="0"/>
      <dgm:spPr/>
    </dgm:pt>
    <dgm:pt modelId="{37D0820A-FAA3-4B39-BA3E-8DB5B1FF8399}" type="pres">
      <dgm:prSet presAssocID="{7A79E475-316B-4EF1-AEDF-BEEA9887DDDE}" presName="desTx" presStyleLbl="revTx" presStyleIdx="3" presStyleCnt="6">
        <dgm:presLayoutVars/>
      </dgm:prSet>
      <dgm:spPr/>
    </dgm:pt>
    <dgm:pt modelId="{3D84F4FC-D807-42BB-86C6-E6579586AEF5}" type="pres">
      <dgm:prSet presAssocID="{9C0D188A-35BB-4481-9605-024C30850807}" presName="sibTrans" presStyleCnt="0"/>
      <dgm:spPr/>
    </dgm:pt>
    <dgm:pt modelId="{EACE9A0E-441B-4DA1-A7B8-603CC37A62BE}" type="pres">
      <dgm:prSet presAssocID="{D82746C9-9768-4F84-A785-A359A8DADC23}" presName="compNode" presStyleCnt="0"/>
      <dgm:spPr/>
    </dgm:pt>
    <dgm:pt modelId="{C3CB82CE-FBF3-4404-8EE4-159DA5453201}" type="pres">
      <dgm:prSet presAssocID="{D82746C9-9768-4F84-A785-A359A8DADC23}" presName="iconRect" presStyleLbl="node1" presStyleIdx="2" presStyleCnt="3" custLinFactNeighborX="64162" custLinFactNeighborY="9902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8DC2D6D7-735B-47D1-AD07-79CE5058BB47}" type="pres">
      <dgm:prSet presAssocID="{D82746C9-9768-4F84-A785-A359A8DADC23}" presName="iconSpace" presStyleCnt="0"/>
      <dgm:spPr/>
    </dgm:pt>
    <dgm:pt modelId="{8C059ED0-3CF4-496B-84E5-6D9E0F660BC7}" type="pres">
      <dgm:prSet presAssocID="{D82746C9-9768-4F84-A785-A359A8DADC23}" presName="parTx" presStyleLbl="revTx" presStyleIdx="4" presStyleCnt="6" custScaleX="127444" custLinFactNeighborX="-11133" custLinFactNeighborY="50464">
        <dgm:presLayoutVars>
          <dgm:chMax val="0"/>
          <dgm:chPref val="0"/>
        </dgm:presLayoutVars>
      </dgm:prSet>
      <dgm:spPr/>
    </dgm:pt>
    <dgm:pt modelId="{42E131C3-9E57-4C4E-9507-CBF5F00F81B7}" type="pres">
      <dgm:prSet presAssocID="{D82746C9-9768-4F84-A785-A359A8DADC23}" presName="txSpace" presStyleCnt="0"/>
      <dgm:spPr/>
    </dgm:pt>
    <dgm:pt modelId="{1C5E35EC-39CC-4C91-A0BC-4EBA5B3102BC}" type="pres">
      <dgm:prSet presAssocID="{D82746C9-9768-4F84-A785-A359A8DADC23}" presName="desTx" presStyleLbl="revTx" presStyleIdx="5" presStyleCnt="6" custLinFactY="100000" custLinFactNeighborX="-11133" custLinFactNeighborY="115312">
        <dgm:presLayoutVars/>
      </dgm:prSet>
      <dgm:spPr/>
    </dgm:pt>
  </dgm:ptLst>
  <dgm:cxnLst>
    <dgm:cxn modelId="{4FA8F509-AD75-44B6-883C-3B1879351598}" type="presOf" srcId="{D82746C9-9768-4F84-A785-A359A8DADC23}" destId="{8C059ED0-3CF4-496B-84E5-6D9E0F660BC7}" srcOrd="0" destOrd="0" presId="urn:microsoft.com/office/officeart/2018/2/layout/IconLabelDescriptionList"/>
    <dgm:cxn modelId="{2C7EEC10-27D3-480E-B8FD-C87629DAF3DC}" type="presOf" srcId="{7A79E475-316B-4EF1-AEDF-BEEA9887DDDE}" destId="{C1A278E5-622F-4326-AA31-A93A58B3362C}" srcOrd="0" destOrd="0" presId="urn:microsoft.com/office/officeart/2018/2/layout/IconLabelDescriptionList"/>
    <dgm:cxn modelId="{E71F582B-3578-4A52-A7CA-D4FAB8595AF3}" type="presOf" srcId="{19A8B9C7-3CF4-4D78-ACEF-878D0C65AF6F}" destId="{92D68D4E-0BBB-4967-8007-51399206769F}" srcOrd="0" destOrd="0" presId="urn:microsoft.com/office/officeart/2018/2/layout/IconLabelDescriptionList"/>
    <dgm:cxn modelId="{51CB782E-11B1-477B-A1F7-3DAED4A34303}" type="presOf" srcId="{C1424997-7D7E-445D-9F9E-145002CE307C}" destId="{80DCC1E6-6096-4A92-9021-6182099C806D}" srcOrd="0" destOrd="0" presId="urn:microsoft.com/office/officeart/2018/2/layout/IconLabelDescriptionList"/>
    <dgm:cxn modelId="{1C450C9F-4AAF-40DC-B880-32EEBDF8B922}" srcId="{19A8B9C7-3CF4-4D78-ACEF-878D0C65AF6F}" destId="{C1424997-7D7E-445D-9F9E-145002CE307C}" srcOrd="0" destOrd="0" parTransId="{EBB5E386-E911-4E59-888D-1A01BDF4F37E}" sibTransId="{18835530-2722-4CDF-9DEF-F8BC282444FE}"/>
    <dgm:cxn modelId="{7D79B3D3-D8B3-4876-8841-A3E40949445F}" srcId="{19A8B9C7-3CF4-4D78-ACEF-878D0C65AF6F}" destId="{7A79E475-316B-4EF1-AEDF-BEEA9887DDDE}" srcOrd="1" destOrd="0" parTransId="{BF1F4553-AB89-4F03-9C81-9351398E6F62}" sibTransId="{9C0D188A-35BB-4481-9605-024C30850807}"/>
    <dgm:cxn modelId="{037118DA-E538-44F7-B88C-C398E27C0727}" srcId="{19A8B9C7-3CF4-4D78-ACEF-878D0C65AF6F}" destId="{D82746C9-9768-4F84-A785-A359A8DADC23}" srcOrd="2" destOrd="0" parTransId="{8453F5B9-BE57-4CF4-92D3-4CC9565588EE}" sibTransId="{84E1425E-FAEE-4BF0-A088-5D0FD09C642D}"/>
    <dgm:cxn modelId="{8B9966A2-B3FA-4B68-95C3-90DD3869109D}" type="presParOf" srcId="{92D68D4E-0BBB-4967-8007-51399206769F}" destId="{90863FE6-7B5E-472C-83CE-A793B3C382AC}" srcOrd="0" destOrd="0" presId="urn:microsoft.com/office/officeart/2018/2/layout/IconLabelDescriptionList"/>
    <dgm:cxn modelId="{DCD28A06-DF4D-41B0-B066-B3BEE5C499FE}" type="presParOf" srcId="{90863FE6-7B5E-472C-83CE-A793B3C382AC}" destId="{77A8E04C-5560-427D-A744-F5C40E55270A}" srcOrd="0" destOrd="0" presId="urn:microsoft.com/office/officeart/2018/2/layout/IconLabelDescriptionList"/>
    <dgm:cxn modelId="{1BB6AD96-38F2-4523-9671-27BC273797BA}" type="presParOf" srcId="{90863FE6-7B5E-472C-83CE-A793B3C382AC}" destId="{C6F98D2D-B0C0-4213-9551-32FF185A718A}" srcOrd="1" destOrd="0" presId="urn:microsoft.com/office/officeart/2018/2/layout/IconLabelDescriptionList"/>
    <dgm:cxn modelId="{F69A99BF-6BD3-486C-BE22-AB8A2652B609}" type="presParOf" srcId="{90863FE6-7B5E-472C-83CE-A793B3C382AC}" destId="{80DCC1E6-6096-4A92-9021-6182099C806D}" srcOrd="2" destOrd="0" presId="urn:microsoft.com/office/officeart/2018/2/layout/IconLabelDescriptionList"/>
    <dgm:cxn modelId="{39B2E329-37B9-47B3-983F-799597CF8207}" type="presParOf" srcId="{90863FE6-7B5E-472C-83CE-A793B3C382AC}" destId="{454C3C51-6DD8-4B44-A15B-E88890B21850}" srcOrd="3" destOrd="0" presId="urn:microsoft.com/office/officeart/2018/2/layout/IconLabelDescriptionList"/>
    <dgm:cxn modelId="{54BD93E2-AEEA-4813-BAF9-950E148CE4E4}" type="presParOf" srcId="{90863FE6-7B5E-472C-83CE-A793B3C382AC}" destId="{FC097DB2-33B1-4DEF-BE17-38EE23582DD9}" srcOrd="4" destOrd="0" presId="urn:microsoft.com/office/officeart/2018/2/layout/IconLabelDescriptionList"/>
    <dgm:cxn modelId="{2DD867EE-A660-493F-BBEE-810327677848}" type="presParOf" srcId="{92D68D4E-0BBB-4967-8007-51399206769F}" destId="{60548471-99C9-4818-9AB5-7E19A468EB0B}" srcOrd="1" destOrd="0" presId="urn:microsoft.com/office/officeart/2018/2/layout/IconLabelDescriptionList"/>
    <dgm:cxn modelId="{9FD1463E-30BB-48D5-A3C6-19FAE253A794}" type="presParOf" srcId="{92D68D4E-0BBB-4967-8007-51399206769F}" destId="{2ED5782E-2F4E-4D1E-B981-FA091E4B0819}" srcOrd="2" destOrd="0" presId="urn:microsoft.com/office/officeart/2018/2/layout/IconLabelDescriptionList"/>
    <dgm:cxn modelId="{989327BC-A803-4B77-B870-675957936609}" type="presParOf" srcId="{2ED5782E-2F4E-4D1E-B981-FA091E4B0819}" destId="{501EF2F5-774D-4DE5-B90A-CC4176F28866}" srcOrd="0" destOrd="0" presId="urn:microsoft.com/office/officeart/2018/2/layout/IconLabelDescriptionList"/>
    <dgm:cxn modelId="{855F3035-92F8-4F1A-B498-60C894EAB1C8}" type="presParOf" srcId="{2ED5782E-2F4E-4D1E-B981-FA091E4B0819}" destId="{671EADD4-119A-49B1-B025-DCD5730D5A01}" srcOrd="1" destOrd="0" presId="urn:microsoft.com/office/officeart/2018/2/layout/IconLabelDescriptionList"/>
    <dgm:cxn modelId="{8C511718-70F5-4602-81EA-B909442CA528}" type="presParOf" srcId="{2ED5782E-2F4E-4D1E-B981-FA091E4B0819}" destId="{C1A278E5-622F-4326-AA31-A93A58B3362C}" srcOrd="2" destOrd="0" presId="urn:microsoft.com/office/officeart/2018/2/layout/IconLabelDescriptionList"/>
    <dgm:cxn modelId="{83059BEE-A34A-4F30-8FC3-830BE8CE3387}" type="presParOf" srcId="{2ED5782E-2F4E-4D1E-B981-FA091E4B0819}" destId="{6F276FFA-7935-4B13-96E8-0EACCCDA9345}" srcOrd="3" destOrd="0" presId="urn:microsoft.com/office/officeart/2018/2/layout/IconLabelDescriptionList"/>
    <dgm:cxn modelId="{F786CFA8-FC7C-4055-A29E-2D81F1BA4C5F}" type="presParOf" srcId="{2ED5782E-2F4E-4D1E-B981-FA091E4B0819}" destId="{37D0820A-FAA3-4B39-BA3E-8DB5B1FF8399}" srcOrd="4" destOrd="0" presId="urn:microsoft.com/office/officeart/2018/2/layout/IconLabelDescriptionList"/>
    <dgm:cxn modelId="{FA0BF666-BDFE-4754-874E-F3273F85004B}" type="presParOf" srcId="{92D68D4E-0BBB-4967-8007-51399206769F}" destId="{3D84F4FC-D807-42BB-86C6-E6579586AEF5}" srcOrd="3" destOrd="0" presId="urn:microsoft.com/office/officeart/2018/2/layout/IconLabelDescriptionList"/>
    <dgm:cxn modelId="{DC82E436-C039-4BE1-B138-90532BA92BE4}" type="presParOf" srcId="{92D68D4E-0BBB-4967-8007-51399206769F}" destId="{EACE9A0E-441B-4DA1-A7B8-603CC37A62BE}" srcOrd="4" destOrd="0" presId="urn:microsoft.com/office/officeart/2018/2/layout/IconLabelDescriptionList"/>
    <dgm:cxn modelId="{6E7BD3A7-2358-4B24-8A44-09B6D983F4AD}" type="presParOf" srcId="{EACE9A0E-441B-4DA1-A7B8-603CC37A62BE}" destId="{C3CB82CE-FBF3-4404-8EE4-159DA5453201}" srcOrd="0" destOrd="0" presId="urn:microsoft.com/office/officeart/2018/2/layout/IconLabelDescriptionList"/>
    <dgm:cxn modelId="{4BB4567E-8719-4D83-AC27-0C0BD92C70CE}" type="presParOf" srcId="{EACE9A0E-441B-4DA1-A7B8-603CC37A62BE}" destId="{8DC2D6D7-735B-47D1-AD07-79CE5058BB47}" srcOrd="1" destOrd="0" presId="urn:microsoft.com/office/officeart/2018/2/layout/IconLabelDescriptionList"/>
    <dgm:cxn modelId="{5749BD60-81E4-4CAB-942A-15120778986C}" type="presParOf" srcId="{EACE9A0E-441B-4DA1-A7B8-603CC37A62BE}" destId="{8C059ED0-3CF4-496B-84E5-6D9E0F660BC7}" srcOrd="2" destOrd="0" presId="urn:microsoft.com/office/officeart/2018/2/layout/IconLabelDescriptionList"/>
    <dgm:cxn modelId="{1A5F71F4-7D5F-4D53-A6FE-C78D659A1C6C}" type="presParOf" srcId="{EACE9A0E-441B-4DA1-A7B8-603CC37A62BE}" destId="{42E131C3-9E57-4C4E-9507-CBF5F00F81B7}" srcOrd="3" destOrd="0" presId="urn:microsoft.com/office/officeart/2018/2/layout/IconLabelDescriptionList"/>
    <dgm:cxn modelId="{1675C3F9-60DA-4614-829E-E788216CCC37}" type="presParOf" srcId="{EACE9A0E-441B-4DA1-A7B8-603CC37A62BE}" destId="{1C5E35EC-39CC-4C91-A0BC-4EBA5B3102B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7BDB30-E2FF-4EB5-82A2-ABE048B10A85}"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76CC41FA-1093-4262-A706-3EC1C0C07628}">
      <dgm:prSet/>
      <dgm:spPr/>
      <dgm:t>
        <a:bodyPr/>
        <a:lstStyle/>
        <a:p>
          <a:r>
            <a:rPr lang="he-IL" b="0" dirty="0">
              <a:solidFill>
                <a:schemeClr val="bg1"/>
              </a:solidFill>
              <a:latin typeface="Calibri" panose="020F0502020204030204" pitchFamily="34" charset="0"/>
              <a:ea typeface="Cambria" panose="02040503050406030204" pitchFamily="18" charset="0"/>
              <a:cs typeface="Calibri" panose="020F0502020204030204" pitchFamily="34" charset="0"/>
            </a:rPr>
            <a:t>הקוד האתי נשען על ההנחה כי על </a:t>
          </a:r>
          <a:r>
            <a:rPr lang="he-IL" b="0" dirty="0" err="1">
              <a:solidFill>
                <a:schemeClr val="bg1"/>
              </a:solidFill>
              <a:latin typeface="Calibri" panose="020F0502020204030204" pitchFamily="34" charset="0"/>
              <a:ea typeface="Cambria" panose="02040503050406030204" pitchFamily="18" charset="0"/>
              <a:cs typeface="Calibri" panose="020F0502020204030204" pitchFamily="34" charset="0"/>
            </a:rPr>
            <a:t>הש"ש</a:t>
          </a:r>
          <a:r>
            <a:rPr lang="he-IL" b="0" dirty="0">
              <a:solidFill>
                <a:schemeClr val="bg1"/>
              </a:solidFill>
              <a:latin typeface="Calibri" panose="020F0502020204030204" pitchFamily="34" charset="0"/>
              <a:ea typeface="Cambria" panose="02040503050406030204" pitchFamily="18" charset="0"/>
              <a:cs typeface="Calibri" panose="020F0502020204030204" pitchFamily="34" charset="0"/>
            </a:rPr>
            <a:t> להפגין מחויבות למטרה החינוכית שנמצאת בליבת העשייה של שנה זו. </a:t>
          </a:r>
          <a:r>
            <a:rPr lang="he-IL" b="0" dirty="0" err="1">
              <a:solidFill>
                <a:schemeClr val="bg1"/>
              </a:solidFill>
              <a:latin typeface="Calibri" panose="020F0502020204030204" pitchFamily="34" charset="0"/>
              <a:ea typeface="Cambria" panose="02040503050406030204" pitchFamily="18" charset="0"/>
              <a:cs typeface="Calibri" panose="020F0502020204030204" pitchFamily="34" charset="0"/>
            </a:rPr>
            <a:t>הש"ש</a:t>
          </a:r>
          <a:r>
            <a:rPr lang="he-IL" b="0" dirty="0">
              <a:solidFill>
                <a:schemeClr val="bg1"/>
              </a:solidFill>
              <a:latin typeface="Calibri" panose="020F0502020204030204" pitchFamily="34" charset="0"/>
              <a:ea typeface="Cambria" panose="02040503050406030204" pitchFamily="18" charset="0"/>
              <a:cs typeface="Calibri" panose="020F0502020204030204" pitchFamily="34" charset="0"/>
            </a:rPr>
            <a:t> הוא/היא בראש ובראשונה דמות חינוכית בוגרת, אחראית וערכית, ומתפקד/ת כשליח/ת תנועת הצופים, שסביבתו/ה נושאת אליו/ה עיניים. בנוסף, על </a:t>
          </a:r>
          <a:r>
            <a:rPr lang="he-IL" b="0" dirty="0" err="1">
              <a:solidFill>
                <a:schemeClr val="bg1"/>
              </a:solidFill>
              <a:latin typeface="Calibri" panose="020F0502020204030204" pitchFamily="34" charset="0"/>
              <a:ea typeface="Cambria" panose="02040503050406030204" pitchFamily="18" charset="0"/>
              <a:cs typeface="Calibri" panose="020F0502020204030204" pitchFamily="34" charset="0"/>
            </a:rPr>
            <a:t>הש"ש</a:t>
          </a:r>
          <a:r>
            <a:rPr lang="he-IL" b="0" dirty="0">
              <a:solidFill>
                <a:schemeClr val="bg1"/>
              </a:solidFill>
              <a:latin typeface="Calibri" panose="020F0502020204030204" pitchFamily="34" charset="0"/>
              <a:ea typeface="Cambria" panose="02040503050406030204" pitchFamily="18" charset="0"/>
              <a:cs typeface="Calibri" panose="020F0502020204030204" pitchFamily="34" charset="0"/>
            </a:rPr>
            <a:t> לקיים מרחב בטוח - מרחב בו האווירה, המעשים והשיח הם מכבדים ונטולי מסרים פוגעניים, הן בקומונה והן בפעילות החינוכית.</a:t>
          </a:r>
          <a:endParaRPr lang="en-US" b="0" dirty="0">
            <a:solidFill>
              <a:schemeClr val="bg1"/>
            </a:solidFill>
            <a:latin typeface="Calibri" panose="020F0502020204030204" pitchFamily="34" charset="0"/>
            <a:ea typeface="Cambria" panose="02040503050406030204" pitchFamily="18" charset="0"/>
            <a:cs typeface="Calibri" panose="020F0502020204030204" pitchFamily="34" charset="0"/>
          </a:endParaRPr>
        </a:p>
      </dgm:t>
    </dgm:pt>
    <dgm:pt modelId="{7C2E8028-7E63-4428-A9C1-81559C47D847}" type="parTrans" cxnId="{0F99EBCC-B325-42FB-B58C-0D0E606C73F2}">
      <dgm:prSet/>
      <dgm:spPr/>
      <dgm:t>
        <a:bodyPr/>
        <a:lstStyle/>
        <a:p>
          <a:endParaRPr lang="en-US"/>
        </a:p>
      </dgm:t>
    </dgm:pt>
    <dgm:pt modelId="{B7795209-7AF1-4897-BEA2-3BBFC832DABB}" type="sibTrans" cxnId="{0F99EBCC-B325-42FB-B58C-0D0E606C73F2}">
      <dgm:prSet/>
      <dgm:spPr/>
      <dgm:t>
        <a:bodyPr/>
        <a:lstStyle/>
        <a:p>
          <a:endParaRPr lang="en-US"/>
        </a:p>
      </dgm:t>
    </dgm:pt>
    <dgm:pt modelId="{1B82C63C-8060-4687-AE64-22AE3716FD0F}">
      <dgm:prSet/>
      <dgm:spPr/>
      <dgm:t>
        <a:bodyPr/>
        <a:lstStyle/>
        <a:p>
          <a:r>
            <a:rPr lang="he-IL" dirty="0">
              <a:solidFill>
                <a:schemeClr val="bg1"/>
              </a:solidFill>
              <a:latin typeface="Calibri" panose="020F0502020204030204" pitchFamily="34" charset="0"/>
              <a:cs typeface="Calibri" panose="020F0502020204030204" pitchFamily="34" charset="0"/>
            </a:rPr>
            <a:t>ההנחיות לא מתיימרות להסדיר את כל המצבים שיכולים להתקיים בשנת השירות. כאשר </a:t>
          </a:r>
          <a:r>
            <a:rPr lang="he-IL" dirty="0" err="1">
              <a:solidFill>
                <a:schemeClr val="bg1"/>
              </a:solidFill>
              <a:latin typeface="Calibri" panose="020F0502020204030204" pitchFamily="34" charset="0"/>
              <a:cs typeface="Calibri" panose="020F0502020204030204" pitchFamily="34" charset="0"/>
            </a:rPr>
            <a:t>ש"ש</a:t>
          </a:r>
          <a:r>
            <a:rPr lang="he-IL" dirty="0">
              <a:solidFill>
                <a:schemeClr val="bg1"/>
              </a:solidFill>
              <a:latin typeface="Calibri" panose="020F0502020204030204" pitchFamily="34" charset="0"/>
              <a:cs typeface="Calibri" panose="020F0502020204030204" pitchFamily="34" charset="0"/>
            </a:rPr>
            <a:t> נתקל/ת במצב בו אין נוהל מוגדר ו/או הנוהל אינו מספיק מקיף עבורו, </a:t>
          </a:r>
          <a:r>
            <a:rPr lang="he-IL" b="1" dirty="0">
              <a:solidFill>
                <a:schemeClr val="bg1"/>
              </a:solidFill>
              <a:latin typeface="Calibri" panose="020F0502020204030204" pitchFamily="34" charset="0"/>
              <a:cs typeface="Calibri" panose="020F0502020204030204" pitchFamily="34" charset="0"/>
            </a:rPr>
            <a:t>מצופה </a:t>
          </a:r>
          <a:r>
            <a:rPr lang="he-IL" b="1" dirty="0" err="1">
              <a:solidFill>
                <a:schemeClr val="bg1"/>
              </a:solidFill>
              <a:latin typeface="Calibri" panose="020F0502020204030204" pitchFamily="34" charset="0"/>
              <a:cs typeface="Calibri" panose="020F0502020204030204" pitchFamily="34" charset="0"/>
            </a:rPr>
            <a:t>מהש"ש</a:t>
          </a:r>
          <a:r>
            <a:rPr lang="he-IL" b="1" dirty="0">
              <a:solidFill>
                <a:schemeClr val="bg1"/>
              </a:solidFill>
              <a:latin typeface="Calibri" panose="020F0502020204030204" pitchFamily="34" charset="0"/>
              <a:cs typeface="Calibri" panose="020F0502020204030204" pitchFamily="34" charset="0"/>
            </a:rPr>
            <a:t> לשאול, להתייעץ, להפעיל שיקול דעת ולנהוג בהתאם להיותו/ה דמות חינוכית. </a:t>
          </a:r>
          <a:endParaRPr lang="en-US" dirty="0">
            <a:solidFill>
              <a:schemeClr val="bg1"/>
            </a:solidFill>
            <a:latin typeface="Calibri" panose="020F0502020204030204" pitchFamily="34" charset="0"/>
            <a:cs typeface="Calibri" panose="020F0502020204030204" pitchFamily="34" charset="0"/>
          </a:endParaRPr>
        </a:p>
      </dgm:t>
    </dgm:pt>
    <dgm:pt modelId="{A3888798-92D1-45E9-8893-ACC57B7E1D78}" type="parTrans" cxnId="{2F217A86-2A12-4CE6-A951-1987785DE5AC}">
      <dgm:prSet/>
      <dgm:spPr/>
      <dgm:t>
        <a:bodyPr/>
        <a:lstStyle/>
        <a:p>
          <a:endParaRPr lang="en-US"/>
        </a:p>
      </dgm:t>
    </dgm:pt>
    <dgm:pt modelId="{B04CDC6A-6266-4F1E-B534-A9F53E8DCE7F}" type="sibTrans" cxnId="{2F217A86-2A12-4CE6-A951-1987785DE5AC}">
      <dgm:prSet/>
      <dgm:spPr/>
      <dgm:t>
        <a:bodyPr/>
        <a:lstStyle/>
        <a:p>
          <a:endParaRPr lang="en-US"/>
        </a:p>
      </dgm:t>
    </dgm:pt>
    <dgm:pt modelId="{23C3689D-8EC3-471E-A904-33DAE740B6F0}" type="pres">
      <dgm:prSet presAssocID="{BD7BDB30-E2FF-4EB5-82A2-ABE048B10A85}" presName="Name0" presStyleCnt="0">
        <dgm:presLayoutVars>
          <dgm:dir/>
          <dgm:animLvl val="lvl"/>
          <dgm:resizeHandles val="exact"/>
        </dgm:presLayoutVars>
      </dgm:prSet>
      <dgm:spPr/>
    </dgm:pt>
    <dgm:pt modelId="{6091F34C-9DFD-4513-A59E-EF1A387F8ADD}" type="pres">
      <dgm:prSet presAssocID="{1B82C63C-8060-4687-AE64-22AE3716FD0F}" presName="boxAndChildren" presStyleCnt="0"/>
      <dgm:spPr/>
    </dgm:pt>
    <dgm:pt modelId="{845E6359-CA6C-4CF7-BC9F-871AF3278343}" type="pres">
      <dgm:prSet presAssocID="{1B82C63C-8060-4687-AE64-22AE3716FD0F}" presName="parentTextBox" presStyleLbl="node1" presStyleIdx="0" presStyleCnt="2"/>
      <dgm:spPr/>
    </dgm:pt>
    <dgm:pt modelId="{165F72E5-59AC-486D-998A-8FF6E4922E58}" type="pres">
      <dgm:prSet presAssocID="{B7795209-7AF1-4897-BEA2-3BBFC832DABB}" presName="sp" presStyleCnt="0"/>
      <dgm:spPr/>
    </dgm:pt>
    <dgm:pt modelId="{E762E8AC-46DF-4F07-B36D-3BE2DCDD7228}" type="pres">
      <dgm:prSet presAssocID="{76CC41FA-1093-4262-A706-3EC1C0C07628}" presName="arrowAndChildren" presStyleCnt="0"/>
      <dgm:spPr/>
    </dgm:pt>
    <dgm:pt modelId="{6A570F81-48D0-40DE-A091-8F4B67643990}" type="pres">
      <dgm:prSet presAssocID="{76CC41FA-1093-4262-A706-3EC1C0C07628}" presName="parentTextArrow" presStyleLbl="node1" presStyleIdx="1" presStyleCnt="2"/>
      <dgm:spPr/>
    </dgm:pt>
  </dgm:ptLst>
  <dgm:cxnLst>
    <dgm:cxn modelId="{63E0506C-CCF0-4698-97EF-065FB478ABA6}" type="presOf" srcId="{1B82C63C-8060-4687-AE64-22AE3716FD0F}" destId="{845E6359-CA6C-4CF7-BC9F-871AF3278343}" srcOrd="0" destOrd="0" presId="urn:microsoft.com/office/officeart/2005/8/layout/process4"/>
    <dgm:cxn modelId="{BDEC9D6C-DA30-4608-B9C3-FFB7F9E1842B}" type="presOf" srcId="{BD7BDB30-E2FF-4EB5-82A2-ABE048B10A85}" destId="{23C3689D-8EC3-471E-A904-33DAE740B6F0}" srcOrd="0" destOrd="0" presId="urn:microsoft.com/office/officeart/2005/8/layout/process4"/>
    <dgm:cxn modelId="{2F217A86-2A12-4CE6-A951-1987785DE5AC}" srcId="{BD7BDB30-E2FF-4EB5-82A2-ABE048B10A85}" destId="{1B82C63C-8060-4687-AE64-22AE3716FD0F}" srcOrd="1" destOrd="0" parTransId="{A3888798-92D1-45E9-8893-ACC57B7E1D78}" sibTransId="{B04CDC6A-6266-4F1E-B534-A9F53E8DCE7F}"/>
    <dgm:cxn modelId="{11A955AE-B119-407D-A0C9-B16F9641B0EB}" type="presOf" srcId="{76CC41FA-1093-4262-A706-3EC1C0C07628}" destId="{6A570F81-48D0-40DE-A091-8F4B67643990}" srcOrd="0" destOrd="0" presId="urn:microsoft.com/office/officeart/2005/8/layout/process4"/>
    <dgm:cxn modelId="{0F99EBCC-B325-42FB-B58C-0D0E606C73F2}" srcId="{BD7BDB30-E2FF-4EB5-82A2-ABE048B10A85}" destId="{76CC41FA-1093-4262-A706-3EC1C0C07628}" srcOrd="0" destOrd="0" parTransId="{7C2E8028-7E63-4428-A9C1-81559C47D847}" sibTransId="{B7795209-7AF1-4897-BEA2-3BBFC832DABB}"/>
    <dgm:cxn modelId="{82E62EE5-0204-4996-A64A-D36262DAAFA6}" type="presParOf" srcId="{23C3689D-8EC3-471E-A904-33DAE740B6F0}" destId="{6091F34C-9DFD-4513-A59E-EF1A387F8ADD}" srcOrd="0" destOrd="0" presId="urn:microsoft.com/office/officeart/2005/8/layout/process4"/>
    <dgm:cxn modelId="{39DA224F-B613-4C9C-B9AC-35893FD02B6A}" type="presParOf" srcId="{6091F34C-9DFD-4513-A59E-EF1A387F8ADD}" destId="{845E6359-CA6C-4CF7-BC9F-871AF3278343}" srcOrd="0" destOrd="0" presId="urn:microsoft.com/office/officeart/2005/8/layout/process4"/>
    <dgm:cxn modelId="{75AD839C-964C-4801-9B44-8F32AB06B172}" type="presParOf" srcId="{23C3689D-8EC3-471E-A904-33DAE740B6F0}" destId="{165F72E5-59AC-486D-998A-8FF6E4922E58}" srcOrd="1" destOrd="0" presId="urn:microsoft.com/office/officeart/2005/8/layout/process4"/>
    <dgm:cxn modelId="{0079ADD0-9B05-44C6-A85B-9EC489B48DBF}" type="presParOf" srcId="{23C3689D-8EC3-471E-A904-33DAE740B6F0}" destId="{E762E8AC-46DF-4F07-B36D-3BE2DCDD7228}" srcOrd="2" destOrd="0" presId="urn:microsoft.com/office/officeart/2005/8/layout/process4"/>
    <dgm:cxn modelId="{D84A5D92-5199-4B95-A314-92A370F52C36}" type="presParOf" srcId="{E762E8AC-46DF-4F07-B36D-3BE2DCDD7228}" destId="{6A570F81-48D0-40DE-A091-8F4B6764399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893327-9EE9-412A-A455-1E75D8CEBFA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BCC7665-B5A8-48D0-8B23-645BCF1820FA}">
      <dgm:prSet/>
      <dgm:spPr/>
      <dgm:t>
        <a:bodyPr/>
        <a:lstStyle/>
        <a:p>
          <a:pPr algn="ctr"/>
          <a:r>
            <a:rPr lang="he-IL" dirty="0">
              <a:solidFill>
                <a:schemeClr val="bg1"/>
              </a:solidFill>
              <a:latin typeface="Calibri" panose="020F0502020204030204" pitchFamily="34" charset="0"/>
              <a:cs typeface="Calibri" panose="020F0502020204030204" pitchFamily="34" charset="0"/>
            </a:rPr>
            <a:t>שנת השרות מתחילה בקורס פתיחת שנת שירות ונח"ל </a:t>
          </a:r>
        </a:p>
        <a:p>
          <a:pPr algn="ctr"/>
          <a:r>
            <a:rPr lang="he-IL" dirty="0">
              <a:solidFill>
                <a:schemeClr val="bg1"/>
              </a:solidFill>
              <a:latin typeface="Calibri"/>
              <a:cs typeface="Calibri"/>
            </a:rPr>
            <a:t>ב- 14/8/2022 ומסתיימת ב- 23/8/2023.</a:t>
          </a:r>
          <a:endParaRPr lang="en-US" dirty="0">
            <a:solidFill>
              <a:schemeClr val="bg1"/>
            </a:solidFill>
            <a:latin typeface="Calibri"/>
            <a:cs typeface="Calibri"/>
          </a:endParaRPr>
        </a:p>
      </dgm:t>
    </dgm:pt>
    <dgm:pt modelId="{890FCB05-3B50-463D-872E-B6CE55920172}" type="parTrans" cxnId="{DDC957A3-D406-4396-A9A0-E1D795ED7534}">
      <dgm:prSet/>
      <dgm:spPr/>
      <dgm:t>
        <a:bodyPr/>
        <a:lstStyle/>
        <a:p>
          <a:endParaRPr lang="en-US"/>
        </a:p>
      </dgm:t>
    </dgm:pt>
    <dgm:pt modelId="{2CBA51CE-F07B-4535-9434-E156C7A18350}" type="sibTrans" cxnId="{DDC957A3-D406-4396-A9A0-E1D795ED7534}">
      <dgm:prSet/>
      <dgm:spPr/>
      <dgm:t>
        <a:bodyPr/>
        <a:lstStyle/>
        <a:p>
          <a:endParaRPr lang="en-US"/>
        </a:p>
      </dgm:t>
    </dgm:pt>
    <dgm:pt modelId="{F7D79F4C-25BC-4697-8D6E-A9A1E10919A7}">
      <dgm:prSet custT="1"/>
      <dgm:spPr/>
      <dgm:t>
        <a:bodyPr/>
        <a:lstStyle/>
        <a:p>
          <a:pPr algn="ctr"/>
          <a:r>
            <a:rPr lang="he-IL" sz="2500" kern="1200" dirty="0">
              <a:solidFill>
                <a:prstClr val="black"/>
              </a:solidFill>
              <a:latin typeface="Calibri" panose="020F0502020204030204" pitchFamily="34" charset="0"/>
              <a:ea typeface="+mn-ea"/>
              <a:cs typeface="Calibri" panose="020F0502020204030204" pitchFamily="34" charset="0"/>
            </a:rPr>
            <a:t>בשנת תשפ"ב ייצאו כ- 450 </a:t>
          </a:r>
          <a:r>
            <a:rPr lang="he-IL" sz="2500" kern="1200" dirty="0" err="1">
              <a:solidFill>
                <a:prstClr val="black"/>
              </a:solidFill>
              <a:latin typeface="Calibri" panose="020F0502020204030204" pitchFamily="34" charset="0"/>
              <a:ea typeface="+mn-ea"/>
              <a:cs typeface="Calibri" panose="020F0502020204030204" pitchFamily="34" charset="0"/>
            </a:rPr>
            <a:t>ש"ש</a:t>
          </a:r>
          <a:r>
            <a:rPr lang="he-IL" sz="2500" kern="1200" dirty="0">
              <a:solidFill>
                <a:prstClr val="black"/>
              </a:solidFill>
              <a:latin typeface="Calibri" panose="020F0502020204030204" pitchFamily="34" charset="0"/>
              <a:ea typeface="+mn-ea"/>
              <a:cs typeface="Calibri" panose="020F0502020204030204" pitchFamily="34" charset="0"/>
            </a:rPr>
            <a:t> כשליחים ושליחות של תנועת הצופים בכל רחבי הארץ. </a:t>
          </a:r>
          <a:endParaRPr lang="en-US" sz="2500" kern="1200" dirty="0">
            <a:solidFill>
              <a:prstClr val="black"/>
            </a:solidFill>
            <a:latin typeface="Calibri" panose="020F0502020204030204" pitchFamily="34" charset="0"/>
            <a:ea typeface="+mn-ea"/>
            <a:cs typeface="Calibri" panose="020F0502020204030204" pitchFamily="34" charset="0"/>
          </a:endParaRPr>
        </a:p>
      </dgm:t>
    </dgm:pt>
    <dgm:pt modelId="{CE9BC45D-865E-4C2B-81C2-FACFC240441C}" type="parTrans" cxnId="{A0B97551-8D78-4468-97AE-1F3EEBFB6E0F}">
      <dgm:prSet/>
      <dgm:spPr/>
      <dgm:t>
        <a:bodyPr/>
        <a:lstStyle/>
        <a:p>
          <a:endParaRPr lang="en-US"/>
        </a:p>
      </dgm:t>
    </dgm:pt>
    <dgm:pt modelId="{D1B30CD4-E5DC-42DA-A173-0B73CB0DB742}" type="sibTrans" cxnId="{A0B97551-8D78-4468-97AE-1F3EEBFB6E0F}">
      <dgm:prSet/>
      <dgm:spPr/>
      <dgm:t>
        <a:bodyPr/>
        <a:lstStyle/>
        <a:p>
          <a:endParaRPr lang="en-US"/>
        </a:p>
      </dgm:t>
    </dgm:pt>
    <dgm:pt modelId="{CF7C644B-A7C0-4279-BE57-C2B2EC38E4FD}">
      <dgm:prSet custT="1"/>
      <dgm:spPr/>
      <dgm:t>
        <a:bodyPr/>
        <a:lstStyle/>
        <a:p>
          <a:pPr algn="ctr"/>
          <a:r>
            <a:rPr lang="he-IL" sz="2500" kern="1200" dirty="0">
              <a:solidFill>
                <a:prstClr val="black"/>
              </a:solidFill>
              <a:latin typeface="Calibri" panose="020F0502020204030204" pitchFamily="34" charset="0"/>
              <a:ea typeface="+mn-ea"/>
              <a:cs typeface="Calibri" panose="020F0502020204030204" pitchFamily="34" charset="0"/>
            </a:rPr>
            <a:t>אי ידיעה של </a:t>
          </a:r>
          <a:r>
            <a:rPr lang="he-IL" sz="2500" kern="1200" dirty="0" err="1">
              <a:solidFill>
                <a:prstClr val="black"/>
              </a:solidFill>
              <a:latin typeface="Calibri" panose="020F0502020204030204" pitchFamily="34" charset="0"/>
              <a:ea typeface="+mn-ea"/>
              <a:cs typeface="Calibri" panose="020F0502020204030204" pitchFamily="34" charset="0"/>
            </a:rPr>
            <a:t>הש"ש</a:t>
          </a:r>
          <a:r>
            <a:rPr lang="he-IL" sz="2500" kern="1200" dirty="0">
              <a:solidFill>
                <a:prstClr val="black"/>
              </a:solidFill>
              <a:latin typeface="Calibri" panose="020F0502020204030204" pitchFamily="34" charset="0"/>
              <a:ea typeface="+mn-ea"/>
              <a:cs typeface="Calibri" panose="020F0502020204030204" pitchFamily="34" charset="0"/>
            </a:rPr>
            <a:t> את הכתוב בנהלים אינה פוטרת אותו/ה מעמידה בנהלים.</a:t>
          </a:r>
          <a:endParaRPr lang="en-US" sz="2500" kern="1200" dirty="0">
            <a:solidFill>
              <a:prstClr val="black"/>
            </a:solidFill>
            <a:latin typeface="Calibri" panose="020F0502020204030204" pitchFamily="34" charset="0"/>
            <a:ea typeface="+mn-ea"/>
            <a:cs typeface="Calibri" panose="020F0502020204030204" pitchFamily="34" charset="0"/>
          </a:endParaRPr>
        </a:p>
      </dgm:t>
    </dgm:pt>
    <dgm:pt modelId="{0E1DA7F6-338C-4927-AC79-1DE128CD5DEF}" type="parTrans" cxnId="{38738C5C-BDCE-47BD-B1E7-0F1EC0B58A12}">
      <dgm:prSet/>
      <dgm:spPr/>
      <dgm:t>
        <a:bodyPr/>
        <a:lstStyle/>
        <a:p>
          <a:endParaRPr lang="en-US"/>
        </a:p>
      </dgm:t>
    </dgm:pt>
    <dgm:pt modelId="{4880007D-FE11-4A46-96F3-F99416C00280}" type="sibTrans" cxnId="{38738C5C-BDCE-47BD-B1E7-0F1EC0B58A12}">
      <dgm:prSet/>
      <dgm:spPr/>
      <dgm:t>
        <a:bodyPr/>
        <a:lstStyle/>
        <a:p>
          <a:endParaRPr lang="en-US"/>
        </a:p>
      </dgm:t>
    </dgm:pt>
    <dgm:pt modelId="{5ADFE37E-5923-4D9B-B276-E39E85F70F62}" type="pres">
      <dgm:prSet presAssocID="{C6893327-9EE9-412A-A455-1E75D8CEBFA5}" presName="root" presStyleCnt="0">
        <dgm:presLayoutVars>
          <dgm:dir/>
          <dgm:resizeHandles val="exact"/>
        </dgm:presLayoutVars>
      </dgm:prSet>
      <dgm:spPr/>
    </dgm:pt>
    <dgm:pt modelId="{37127A9F-52C6-4F80-A221-F1294E01F082}" type="pres">
      <dgm:prSet presAssocID="{7BCC7665-B5A8-48D0-8B23-645BCF1820FA}" presName="compNode" presStyleCnt="0"/>
      <dgm:spPr/>
    </dgm:pt>
    <dgm:pt modelId="{6BA0D7CE-D66D-4F7F-922C-56A46BAC1B76}" type="pres">
      <dgm:prSet presAssocID="{7BCC7665-B5A8-48D0-8B23-645BCF1820FA}" presName="bgRect" presStyleLbl="bgShp" presStyleIdx="0" presStyleCnt="3"/>
      <dgm:spPr/>
    </dgm:pt>
    <dgm:pt modelId="{043D7DE6-E762-4D51-84B5-8269B8B8A318}" type="pres">
      <dgm:prSet presAssocID="{7BCC7665-B5A8-48D0-8B23-645BCF1820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1D63B223-6C2A-470B-8575-3C3064B260CB}" type="pres">
      <dgm:prSet presAssocID="{7BCC7665-B5A8-48D0-8B23-645BCF1820FA}" presName="spaceRect" presStyleCnt="0"/>
      <dgm:spPr/>
    </dgm:pt>
    <dgm:pt modelId="{5089ADA1-0549-49AC-B2A0-4223D9C2B37E}" type="pres">
      <dgm:prSet presAssocID="{7BCC7665-B5A8-48D0-8B23-645BCF1820FA}" presName="parTx" presStyleLbl="revTx" presStyleIdx="0" presStyleCnt="3">
        <dgm:presLayoutVars>
          <dgm:chMax val="0"/>
          <dgm:chPref val="0"/>
        </dgm:presLayoutVars>
      </dgm:prSet>
      <dgm:spPr/>
    </dgm:pt>
    <dgm:pt modelId="{92159E5A-C804-44BF-AC91-34A07C9B9261}" type="pres">
      <dgm:prSet presAssocID="{2CBA51CE-F07B-4535-9434-E156C7A18350}" presName="sibTrans" presStyleCnt="0"/>
      <dgm:spPr/>
    </dgm:pt>
    <dgm:pt modelId="{18AFF772-2393-427A-AE23-A7310F079251}" type="pres">
      <dgm:prSet presAssocID="{F7D79F4C-25BC-4697-8D6E-A9A1E10919A7}" presName="compNode" presStyleCnt="0"/>
      <dgm:spPr/>
    </dgm:pt>
    <dgm:pt modelId="{0B995405-F681-46B7-BE4F-582B2FCC2481}" type="pres">
      <dgm:prSet presAssocID="{F7D79F4C-25BC-4697-8D6E-A9A1E10919A7}" presName="bgRect" presStyleLbl="bgShp" presStyleIdx="1" presStyleCnt="3"/>
      <dgm:spPr/>
    </dgm:pt>
    <dgm:pt modelId="{041FC8D0-6D42-4635-8F87-CF0CE71F313F}" type="pres">
      <dgm:prSet presAssocID="{F7D79F4C-25BC-4697-8D6E-A9A1E10919A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קבוצה"/>
        </a:ext>
      </dgm:extLst>
    </dgm:pt>
    <dgm:pt modelId="{ED7E0F4D-589E-4EDC-B7D7-A7BFCADCEBE3}" type="pres">
      <dgm:prSet presAssocID="{F7D79F4C-25BC-4697-8D6E-A9A1E10919A7}" presName="spaceRect" presStyleCnt="0"/>
      <dgm:spPr/>
    </dgm:pt>
    <dgm:pt modelId="{DDCF59A4-0302-43DF-B2BB-E022EA66ABA3}" type="pres">
      <dgm:prSet presAssocID="{F7D79F4C-25BC-4697-8D6E-A9A1E10919A7}" presName="parTx" presStyleLbl="revTx" presStyleIdx="1" presStyleCnt="3">
        <dgm:presLayoutVars>
          <dgm:chMax val="0"/>
          <dgm:chPref val="0"/>
        </dgm:presLayoutVars>
      </dgm:prSet>
      <dgm:spPr/>
    </dgm:pt>
    <dgm:pt modelId="{0593A3CB-B15D-45E8-8ADC-F02E2B9DFE22}" type="pres">
      <dgm:prSet presAssocID="{D1B30CD4-E5DC-42DA-A173-0B73CB0DB742}" presName="sibTrans" presStyleCnt="0"/>
      <dgm:spPr/>
    </dgm:pt>
    <dgm:pt modelId="{44FCC0B2-75E9-4B5F-9610-FB3757752200}" type="pres">
      <dgm:prSet presAssocID="{CF7C644B-A7C0-4279-BE57-C2B2EC38E4FD}" presName="compNode" presStyleCnt="0"/>
      <dgm:spPr/>
    </dgm:pt>
    <dgm:pt modelId="{F1A15FFE-6D1F-45C5-83B9-D386372D2F72}" type="pres">
      <dgm:prSet presAssocID="{CF7C644B-A7C0-4279-BE57-C2B2EC38E4FD}" presName="bgRect" presStyleLbl="bgShp" presStyleIdx="2" presStyleCnt="3" custLinFactNeighborY="4362"/>
      <dgm:spPr/>
    </dgm:pt>
    <dgm:pt modelId="{7AF4368E-D963-4B8D-A539-E97FF535F3BB}" type="pres">
      <dgm:prSet presAssocID="{CF7C644B-A7C0-4279-BE57-C2B2EC38E4F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סימן איסור"/>
        </a:ext>
      </dgm:extLst>
    </dgm:pt>
    <dgm:pt modelId="{6BC6EC7B-5254-4DE5-A834-1A1F0B15ABF0}" type="pres">
      <dgm:prSet presAssocID="{CF7C644B-A7C0-4279-BE57-C2B2EC38E4FD}" presName="spaceRect" presStyleCnt="0"/>
      <dgm:spPr/>
    </dgm:pt>
    <dgm:pt modelId="{698356C1-15CC-415A-ADDE-21E8B26F821C}" type="pres">
      <dgm:prSet presAssocID="{CF7C644B-A7C0-4279-BE57-C2B2EC38E4FD}" presName="parTx" presStyleLbl="revTx" presStyleIdx="2" presStyleCnt="3">
        <dgm:presLayoutVars>
          <dgm:chMax val="0"/>
          <dgm:chPref val="0"/>
        </dgm:presLayoutVars>
      </dgm:prSet>
      <dgm:spPr/>
    </dgm:pt>
  </dgm:ptLst>
  <dgm:cxnLst>
    <dgm:cxn modelId="{9CABB101-46FE-4AEA-BB6A-16B2C0F25E91}" type="presOf" srcId="{CF7C644B-A7C0-4279-BE57-C2B2EC38E4FD}" destId="{698356C1-15CC-415A-ADDE-21E8B26F821C}" srcOrd="0" destOrd="0" presId="urn:microsoft.com/office/officeart/2018/2/layout/IconVerticalSolidList"/>
    <dgm:cxn modelId="{38738C5C-BDCE-47BD-B1E7-0F1EC0B58A12}" srcId="{C6893327-9EE9-412A-A455-1E75D8CEBFA5}" destId="{CF7C644B-A7C0-4279-BE57-C2B2EC38E4FD}" srcOrd="2" destOrd="0" parTransId="{0E1DA7F6-338C-4927-AC79-1DE128CD5DEF}" sibTransId="{4880007D-FE11-4A46-96F3-F99416C00280}"/>
    <dgm:cxn modelId="{9D9D7344-F4E9-47CB-B859-8FCE494776E7}" type="presOf" srcId="{C6893327-9EE9-412A-A455-1E75D8CEBFA5}" destId="{5ADFE37E-5923-4D9B-B276-E39E85F70F62}" srcOrd="0" destOrd="0" presId="urn:microsoft.com/office/officeart/2018/2/layout/IconVerticalSolidList"/>
    <dgm:cxn modelId="{A0B97551-8D78-4468-97AE-1F3EEBFB6E0F}" srcId="{C6893327-9EE9-412A-A455-1E75D8CEBFA5}" destId="{F7D79F4C-25BC-4697-8D6E-A9A1E10919A7}" srcOrd="1" destOrd="0" parTransId="{CE9BC45D-865E-4C2B-81C2-FACFC240441C}" sibTransId="{D1B30CD4-E5DC-42DA-A173-0B73CB0DB742}"/>
    <dgm:cxn modelId="{DDC957A3-D406-4396-A9A0-E1D795ED7534}" srcId="{C6893327-9EE9-412A-A455-1E75D8CEBFA5}" destId="{7BCC7665-B5A8-48D0-8B23-645BCF1820FA}" srcOrd="0" destOrd="0" parTransId="{890FCB05-3B50-463D-872E-B6CE55920172}" sibTransId="{2CBA51CE-F07B-4535-9434-E156C7A18350}"/>
    <dgm:cxn modelId="{6AF6C3D7-6FB4-405C-AF7A-D7B35E2967ED}" type="presOf" srcId="{7BCC7665-B5A8-48D0-8B23-645BCF1820FA}" destId="{5089ADA1-0549-49AC-B2A0-4223D9C2B37E}" srcOrd="0" destOrd="0" presId="urn:microsoft.com/office/officeart/2018/2/layout/IconVerticalSolidList"/>
    <dgm:cxn modelId="{3C15A5E7-3A25-4B81-A174-85064D7BF2EB}" type="presOf" srcId="{F7D79F4C-25BC-4697-8D6E-A9A1E10919A7}" destId="{DDCF59A4-0302-43DF-B2BB-E022EA66ABA3}" srcOrd="0" destOrd="0" presId="urn:microsoft.com/office/officeart/2018/2/layout/IconVerticalSolidList"/>
    <dgm:cxn modelId="{015E59D3-0316-4744-98B0-3374379A11DD}" type="presParOf" srcId="{5ADFE37E-5923-4D9B-B276-E39E85F70F62}" destId="{37127A9F-52C6-4F80-A221-F1294E01F082}" srcOrd="0" destOrd="0" presId="urn:microsoft.com/office/officeart/2018/2/layout/IconVerticalSolidList"/>
    <dgm:cxn modelId="{BA29161E-661D-4B5C-BC20-2A8A61B9CA05}" type="presParOf" srcId="{37127A9F-52C6-4F80-A221-F1294E01F082}" destId="{6BA0D7CE-D66D-4F7F-922C-56A46BAC1B76}" srcOrd="0" destOrd="0" presId="urn:microsoft.com/office/officeart/2018/2/layout/IconVerticalSolidList"/>
    <dgm:cxn modelId="{D79A5A0F-8BA1-4061-88B9-69225A07DB41}" type="presParOf" srcId="{37127A9F-52C6-4F80-A221-F1294E01F082}" destId="{043D7DE6-E762-4D51-84B5-8269B8B8A318}" srcOrd="1" destOrd="0" presId="urn:microsoft.com/office/officeart/2018/2/layout/IconVerticalSolidList"/>
    <dgm:cxn modelId="{572B63DB-D3CF-4876-98DD-F79EA077A83B}" type="presParOf" srcId="{37127A9F-52C6-4F80-A221-F1294E01F082}" destId="{1D63B223-6C2A-470B-8575-3C3064B260CB}" srcOrd="2" destOrd="0" presId="urn:microsoft.com/office/officeart/2018/2/layout/IconVerticalSolidList"/>
    <dgm:cxn modelId="{815EDE88-B38B-4CA4-B652-851098388CA6}" type="presParOf" srcId="{37127A9F-52C6-4F80-A221-F1294E01F082}" destId="{5089ADA1-0549-49AC-B2A0-4223D9C2B37E}" srcOrd="3" destOrd="0" presId="urn:microsoft.com/office/officeart/2018/2/layout/IconVerticalSolidList"/>
    <dgm:cxn modelId="{8C0E83F5-C7C5-42C6-B42D-964A4E1BF23C}" type="presParOf" srcId="{5ADFE37E-5923-4D9B-B276-E39E85F70F62}" destId="{92159E5A-C804-44BF-AC91-34A07C9B9261}" srcOrd="1" destOrd="0" presId="urn:microsoft.com/office/officeart/2018/2/layout/IconVerticalSolidList"/>
    <dgm:cxn modelId="{D8FC6C24-C34D-4E85-A29D-598FA7D0D6CF}" type="presParOf" srcId="{5ADFE37E-5923-4D9B-B276-E39E85F70F62}" destId="{18AFF772-2393-427A-AE23-A7310F079251}" srcOrd="2" destOrd="0" presId="urn:microsoft.com/office/officeart/2018/2/layout/IconVerticalSolidList"/>
    <dgm:cxn modelId="{8040C01D-297A-49FF-8B92-8BBE042056B3}" type="presParOf" srcId="{18AFF772-2393-427A-AE23-A7310F079251}" destId="{0B995405-F681-46B7-BE4F-582B2FCC2481}" srcOrd="0" destOrd="0" presId="urn:microsoft.com/office/officeart/2018/2/layout/IconVerticalSolidList"/>
    <dgm:cxn modelId="{7E36A8CC-B907-406F-BD3F-1E00592C056E}" type="presParOf" srcId="{18AFF772-2393-427A-AE23-A7310F079251}" destId="{041FC8D0-6D42-4635-8F87-CF0CE71F313F}" srcOrd="1" destOrd="0" presId="urn:microsoft.com/office/officeart/2018/2/layout/IconVerticalSolidList"/>
    <dgm:cxn modelId="{57B14D70-C98A-4CAF-B453-F5D39E77A5B3}" type="presParOf" srcId="{18AFF772-2393-427A-AE23-A7310F079251}" destId="{ED7E0F4D-589E-4EDC-B7D7-A7BFCADCEBE3}" srcOrd="2" destOrd="0" presId="urn:microsoft.com/office/officeart/2018/2/layout/IconVerticalSolidList"/>
    <dgm:cxn modelId="{55DFE517-139D-42F3-BFAD-602FE972FE69}" type="presParOf" srcId="{18AFF772-2393-427A-AE23-A7310F079251}" destId="{DDCF59A4-0302-43DF-B2BB-E022EA66ABA3}" srcOrd="3" destOrd="0" presId="urn:microsoft.com/office/officeart/2018/2/layout/IconVerticalSolidList"/>
    <dgm:cxn modelId="{8815B8A0-5732-4F6B-9187-934CA1050D78}" type="presParOf" srcId="{5ADFE37E-5923-4D9B-B276-E39E85F70F62}" destId="{0593A3CB-B15D-45E8-8ADC-F02E2B9DFE22}" srcOrd="3" destOrd="0" presId="urn:microsoft.com/office/officeart/2018/2/layout/IconVerticalSolidList"/>
    <dgm:cxn modelId="{0C6DBB1F-9E0C-41A5-B478-E0FB23F042F5}" type="presParOf" srcId="{5ADFE37E-5923-4D9B-B276-E39E85F70F62}" destId="{44FCC0B2-75E9-4B5F-9610-FB3757752200}" srcOrd="4" destOrd="0" presId="urn:microsoft.com/office/officeart/2018/2/layout/IconVerticalSolidList"/>
    <dgm:cxn modelId="{521C3BBF-9814-42ED-82A5-297307429AEA}" type="presParOf" srcId="{44FCC0B2-75E9-4B5F-9610-FB3757752200}" destId="{F1A15FFE-6D1F-45C5-83B9-D386372D2F72}" srcOrd="0" destOrd="0" presId="urn:microsoft.com/office/officeart/2018/2/layout/IconVerticalSolidList"/>
    <dgm:cxn modelId="{9FE5EA59-89CF-455D-BF44-FF3E72395468}" type="presParOf" srcId="{44FCC0B2-75E9-4B5F-9610-FB3757752200}" destId="{7AF4368E-D963-4B8D-A539-E97FF535F3BB}" srcOrd="1" destOrd="0" presId="urn:microsoft.com/office/officeart/2018/2/layout/IconVerticalSolidList"/>
    <dgm:cxn modelId="{F911F5EB-35ED-4FFE-A5A9-E9051BEAD0E4}" type="presParOf" srcId="{44FCC0B2-75E9-4B5F-9610-FB3757752200}" destId="{6BC6EC7B-5254-4DE5-A834-1A1F0B15ABF0}" srcOrd="2" destOrd="0" presId="urn:microsoft.com/office/officeart/2018/2/layout/IconVerticalSolidList"/>
    <dgm:cxn modelId="{E296EF9B-762F-4FB0-9A3D-759035A4D852}" type="presParOf" srcId="{44FCC0B2-75E9-4B5F-9610-FB3757752200}" destId="{698356C1-15CC-415A-ADDE-21E8B26F82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D2FFE0-8E9B-484D-94D4-8E4FA2747DC4}"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56D442F-DBFA-46C8-A600-D70A159C2973}">
      <dgm:prSet/>
      <dgm:spPr/>
      <dgm:t>
        <a:bodyPr/>
        <a:lstStyle/>
        <a:p>
          <a:pPr algn="ctr"/>
          <a:r>
            <a:rPr lang="he-IL" dirty="0">
              <a:solidFill>
                <a:schemeClr val="bg1"/>
              </a:solidFill>
              <a:latin typeface="Calibri" panose="020F0502020204030204" pitchFamily="34" charset="0"/>
              <a:cs typeface="Calibri" panose="020F0502020204030204" pitchFamily="34" charset="0"/>
            </a:rPr>
            <a:t>תנועת הצופים הנה גוף משלח של </a:t>
          </a:r>
          <a:r>
            <a:rPr lang="he-IL" dirty="0" err="1">
              <a:solidFill>
                <a:schemeClr val="bg1"/>
              </a:solidFill>
              <a:latin typeface="Calibri" panose="020F0502020204030204" pitchFamily="34" charset="0"/>
              <a:cs typeface="Calibri" panose="020F0502020204030204" pitchFamily="34" charset="0"/>
            </a:rPr>
            <a:t>ש"ש</a:t>
          </a:r>
          <a:r>
            <a:rPr lang="he-IL" dirty="0">
              <a:solidFill>
                <a:schemeClr val="bg1"/>
              </a:solidFill>
              <a:latin typeface="Calibri" panose="020F0502020204030204" pitchFamily="34" charset="0"/>
              <a:cs typeface="Calibri" panose="020F0502020204030204" pitchFamily="34" charset="0"/>
            </a:rPr>
            <a:t> המוכר ע"י המדינה. מתוקף כך מחויבת לעמוד בכל ההנחיות החלות על המתנדבים - חברי שנת השירות שלה, כמפורט בתקנת </a:t>
          </a:r>
          <a:r>
            <a:rPr lang="he-IL" dirty="0" err="1">
              <a:solidFill>
                <a:schemeClr val="bg1"/>
              </a:solidFill>
              <a:latin typeface="Calibri" panose="020F0502020204030204" pitchFamily="34" charset="0"/>
              <a:cs typeface="Calibri" panose="020F0502020204030204" pitchFamily="34" charset="0"/>
            </a:rPr>
            <a:t>הש"ש</a:t>
          </a:r>
          <a:r>
            <a:rPr lang="he-IL" dirty="0">
              <a:solidFill>
                <a:schemeClr val="bg1"/>
              </a:solidFill>
              <a:latin typeface="Calibri" panose="020F0502020204030204" pitchFamily="34" charset="0"/>
              <a:cs typeface="Calibri" panose="020F0502020204030204" pitchFamily="34" charset="0"/>
            </a:rPr>
            <a:t>.</a:t>
          </a:r>
          <a:endParaRPr lang="en-US" dirty="0">
            <a:solidFill>
              <a:schemeClr val="bg1"/>
            </a:solidFill>
            <a:latin typeface="Calibri" panose="020F0502020204030204" pitchFamily="34" charset="0"/>
            <a:cs typeface="Calibri" panose="020F0502020204030204" pitchFamily="34" charset="0"/>
          </a:endParaRPr>
        </a:p>
      </dgm:t>
    </dgm:pt>
    <dgm:pt modelId="{9B41588B-6D69-45FE-954D-903F47632C15}" type="parTrans" cxnId="{6A66CFFE-92A0-4B50-9FF4-1E5CE81EB073}">
      <dgm:prSet/>
      <dgm:spPr/>
      <dgm:t>
        <a:bodyPr/>
        <a:lstStyle/>
        <a:p>
          <a:endParaRPr lang="en-US"/>
        </a:p>
      </dgm:t>
    </dgm:pt>
    <dgm:pt modelId="{A2D16AF8-D384-4579-A04B-5474DDC35C1E}" type="sibTrans" cxnId="{6A66CFFE-92A0-4B50-9FF4-1E5CE81EB073}">
      <dgm:prSet/>
      <dgm:spPr/>
      <dgm:t>
        <a:bodyPr/>
        <a:lstStyle/>
        <a:p>
          <a:endParaRPr lang="en-US"/>
        </a:p>
      </dgm:t>
    </dgm:pt>
    <dgm:pt modelId="{6C8A5436-5095-498E-8721-7425B62EC855}">
      <dgm:prSet/>
      <dgm:spPr/>
      <dgm:t>
        <a:bodyPr/>
        <a:lstStyle/>
        <a:p>
          <a:pPr algn="ctr"/>
          <a:r>
            <a:rPr lang="he-IL" u="sng" dirty="0">
              <a:solidFill>
                <a:schemeClr val="bg1"/>
              </a:solidFill>
              <a:latin typeface="Calibri" panose="020F0502020204030204" pitchFamily="34" charset="0"/>
              <a:cs typeface="Calibri" panose="020F0502020204030204" pitchFamily="34" charset="0"/>
            </a:rPr>
            <a:t>מתוקף מעמד המתנדב </a:t>
          </a:r>
          <a:r>
            <a:rPr lang="he-IL" dirty="0">
              <a:solidFill>
                <a:schemeClr val="bg1"/>
              </a:solidFill>
              <a:latin typeface="Calibri" panose="020F0502020204030204" pitchFamily="34" charset="0"/>
              <a:cs typeface="Calibri" panose="020F0502020204030204" pitchFamily="34" charset="0"/>
            </a:rPr>
            <a:t>– חל איסור </a:t>
          </a:r>
          <a:r>
            <a:rPr lang="he-IL" b="1" dirty="0">
              <a:solidFill>
                <a:schemeClr val="bg1"/>
              </a:solidFill>
              <a:latin typeface="Calibri" panose="020F0502020204030204" pitchFamily="34" charset="0"/>
              <a:cs typeface="Calibri" panose="020F0502020204030204" pitchFamily="34" charset="0"/>
            </a:rPr>
            <a:t>לעבוד</a:t>
          </a:r>
          <a:r>
            <a:rPr lang="he-IL" dirty="0">
              <a:solidFill>
                <a:schemeClr val="bg1"/>
              </a:solidFill>
              <a:latin typeface="Calibri" panose="020F0502020204030204" pitchFamily="34" charset="0"/>
              <a:cs typeface="Calibri" panose="020F0502020204030204" pitchFamily="34" charset="0"/>
            </a:rPr>
            <a:t> תמורת תשלום בשנת השירות, גם לא בזמן חופשות או סופי שבוע בבית.</a:t>
          </a:r>
          <a:endParaRPr lang="en-US" dirty="0">
            <a:solidFill>
              <a:schemeClr val="bg1"/>
            </a:solidFill>
            <a:latin typeface="Calibri" panose="020F0502020204030204" pitchFamily="34" charset="0"/>
            <a:cs typeface="Calibri" panose="020F0502020204030204" pitchFamily="34" charset="0"/>
          </a:endParaRPr>
        </a:p>
      </dgm:t>
    </dgm:pt>
    <dgm:pt modelId="{2BA00DCE-12A0-4951-BBEE-856E28890492}" type="parTrans" cxnId="{204CF0E0-60A0-4729-AC9E-0671D276983E}">
      <dgm:prSet/>
      <dgm:spPr/>
      <dgm:t>
        <a:bodyPr/>
        <a:lstStyle/>
        <a:p>
          <a:endParaRPr lang="en-US"/>
        </a:p>
      </dgm:t>
    </dgm:pt>
    <dgm:pt modelId="{E3B5D114-AE73-4F11-9443-E831B0E8DBF6}" type="sibTrans" cxnId="{204CF0E0-60A0-4729-AC9E-0671D276983E}">
      <dgm:prSet/>
      <dgm:spPr/>
      <dgm:t>
        <a:bodyPr/>
        <a:lstStyle/>
        <a:p>
          <a:endParaRPr lang="en-US"/>
        </a:p>
      </dgm:t>
    </dgm:pt>
    <dgm:pt modelId="{2FC7A9F3-3F1B-4F18-821B-F7A5578849EB}" type="pres">
      <dgm:prSet presAssocID="{D8D2FFE0-8E9B-484D-94D4-8E4FA2747DC4}" presName="root" presStyleCnt="0">
        <dgm:presLayoutVars>
          <dgm:dir/>
          <dgm:resizeHandles val="exact"/>
        </dgm:presLayoutVars>
      </dgm:prSet>
      <dgm:spPr/>
    </dgm:pt>
    <dgm:pt modelId="{3F0331C7-4D5A-42F9-A45D-4D957BF6143A}" type="pres">
      <dgm:prSet presAssocID="{D56D442F-DBFA-46C8-A600-D70A159C2973}" presName="compNode" presStyleCnt="0"/>
      <dgm:spPr/>
    </dgm:pt>
    <dgm:pt modelId="{1B7C6B28-ECFE-4573-ACDF-8BEBDF93DC29}" type="pres">
      <dgm:prSet presAssocID="{D56D442F-DBFA-46C8-A600-D70A159C2973}" presName="bgRect" presStyleLbl="bgShp" presStyleIdx="0" presStyleCnt="2"/>
      <dgm:spPr/>
    </dgm:pt>
    <dgm:pt modelId="{81011748-52E2-4723-91E2-9F8FAA524A83}" type="pres">
      <dgm:prSet presAssocID="{D56D442F-DBFA-46C8-A600-D70A159C297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זר"/>
        </a:ext>
      </dgm:extLst>
    </dgm:pt>
    <dgm:pt modelId="{A5279DE7-1FA8-4797-879E-15E834AB609A}" type="pres">
      <dgm:prSet presAssocID="{D56D442F-DBFA-46C8-A600-D70A159C2973}" presName="spaceRect" presStyleCnt="0"/>
      <dgm:spPr/>
    </dgm:pt>
    <dgm:pt modelId="{3E0C08DA-7D62-4894-8E75-A84CEB929775}" type="pres">
      <dgm:prSet presAssocID="{D56D442F-DBFA-46C8-A600-D70A159C2973}" presName="parTx" presStyleLbl="revTx" presStyleIdx="0" presStyleCnt="2">
        <dgm:presLayoutVars>
          <dgm:chMax val="0"/>
          <dgm:chPref val="0"/>
        </dgm:presLayoutVars>
      </dgm:prSet>
      <dgm:spPr/>
    </dgm:pt>
    <dgm:pt modelId="{75FB0F0E-0755-45E3-9C45-CD9EDD5DC99B}" type="pres">
      <dgm:prSet presAssocID="{A2D16AF8-D384-4579-A04B-5474DDC35C1E}" presName="sibTrans" presStyleCnt="0"/>
      <dgm:spPr/>
    </dgm:pt>
    <dgm:pt modelId="{93ADD3F4-1627-45C6-B586-DE7962C89FCF}" type="pres">
      <dgm:prSet presAssocID="{6C8A5436-5095-498E-8721-7425B62EC855}" presName="compNode" presStyleCnt="0"/>
      <dgm:spPr/>
    </dgm:pt>
    <dgm:pt modelId="{3A4AD6B6-A64D-4C75-99F1-51EC79172089}" type="pres">
      <dgm:prSet presAssocID="{6C8A5436-5095-498E-8721-7425B62EC855}" presName="bgRect" presStyleLbl="bgShp" presStyleIdx="1" presStyleCnt="2"/>
      <dgm:spPr/>
    </dgm:pt>
    <dgm:pt modelId="{A79DFA8D-4F7A-4319-8098-D4F79DDE8F07}" type="pres">
      <dgm:prSet presAssocID="{6C8A5436-5095-498E-8721-7425B62EC8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sOn"/>
        </a:ext>
      </dgm:extLst>
    </dgm:pt>
    <dgm:pt modelId="{D02E84C7-6F25-433C-B646-5141A7C49041}" type="pres">
      <dgm:prSet presAssocID="{6C8A5436-5095-498E-8721-7425B62EC855}" presName="spaceRect" presStyleCnt="0"/>
      <dgm:spPr/>
    </dgm:pt>
    <dgm:pt modelId="{949A2A91-1413-499B-8424-02523ABCA7AD}" type="pres">
      <dgm:prSet presAssocID="{6C8A5436-5095-498E-8721-7425B62EC855}" presName="parTx" presStyleLbl="revTx" presStyleIdx="1" presStyleCnt="2">
        <dgm:presLayoutVars>
          <dgm:chMax val="0"/>
          <dgm:chPref val="0"/>
        </dgm:presLayoutVars>
      </dgm:prSet>
      <dgm:spPr/>
    </dgm:pt>
  </dgm:ptLst>
  <dgm:cxnLst>
    <dgm:cxn modelId="{DC2FA743-1263-4E81-A963-76B0F65997C6}" type="presOf" srcId="{D56D442F-DBFA-46C8-A600-D70A159C2973}" destId="{3E0C08DA-7D62-4894-8E75-A84CEB929775}" srcOrd="0" destOrd="0" presId="urn:microsoft.com/office/officeart/2018/2/layout/IconVerticalSolidList"/>
    <dgm:cxn modelId="{931B587D-1A56-4290-A957-C0FB6847C39A}" type="presOf" srcId="{D8D2FFE0-8E9B-484D-94D4-8E4FA2747DC4}" destId="{2FC7A9F3-3F1B-4F18-821B-F7A5578849EB}" srcOrd="0" destOrd="0" presId="urn:microsoft.com/office/officeart/2018/2/layout/IconVerticalSolidList"/>
    <dgm:cxn modelId="{9AA76B9E-1CA6-49F1-A18A-9FAFF2B6996C}" type="presOf" srcId="{6C8A5436-5095-498E-8721-7425B62EC855}" destId="{949A2A91-1413-499B-8424-02523ABCA7AD}" srcOrd="0" destOrd="0" presId="urn:microsoft.com/office/officeart/2018/2/layout/IconVerticalSolidList"/>
    <dgm:cxn modelId="{204CF0E0-60A0-4729-AC9E-0671D276983E}" srcId="{D8D2FFE0-8E9B-484D-94D4-8E4FA2747DC4}" destId="{6C8A5436-5095-498E-8721-7425B62EC855}" srcOrd="1" destOrd="0" parTransId="{2BA00DCE-12A0-4951-BBEE-856E28890492}" sibTransId="{E3B5D114-AE73-4F11-9443-E831B0E8DBF6}"/>
    <dgm:cxn modelId="{6A66CFFE-92A0-4B50-9FF4-1E5CE81EB073}" srcId="{D8D2FFE0-8E9B-484D-94D4-8E4FA2747DC4}" destId="{D56D442F-DBFA-46C8-A600-D70A159C2973}" srcOrd="0" destOrd="0" parTransId="{9B41588B-6D69-45FE-954D-903F47632C15}" sibTransId="{A2D16AF8-D384-4579-A04B-5474DDC35C1E}"/>
    <dgm:cxn modelId="{6901C730-5F71-442F-82BF-A8BFB0293128}" type="presParOf" srcId="{2FC7A9F3-3F1B-4F18-821B-F7A5578849EB}" destId="{3F0331C7-4D5A-42F9-A45D-4D957BF6143A}" srcOrd="0" destOrd="0" presId="urn:microsoft.com/office/officeart/2018/2/layout/IconVerticalSolidList"/>
    <dgm:cxn modelId="{E2D61F4C-F3D8-4280-9458-93DA9CBD6399}" type="presParOf" srcId="{3F0331C7-4D5A-42F9-A45D-4D957BF6143A}" destId="{1B7C6B28-ECFE-4573-ACDF-8BEBDF93DC29}" srcOrd="0" destOrd="0" presId="urn:microsoft.com/office/officeart/2018/2/layout/IconVerticalSolidList"/>
    <dgm:cxn modelId="{663DEEBD-FA17-4700-8012-E3EF7D9FCA38}" type="presParOf" srcId="{3F0331C7-4D5A-42F9-A45D-4D957BF6143A}" destId="{81011748-52E2-4723-91E2-9F8FAA524A83}" srcOrd="1" destOrd="0" presId="urn:microsoft.com/office/officeart/2018/2/layout/IconVerticalSolidList"/>
    <dgm:cxn modelId="{1CA420C7-959E-4F08-8E64-41C4FF11EED5}" type="presParOf" srcId="{3F0331C7-4D5A-42F9-A45D-4D957BF6143A}" destId="{A5279DE7-1FA8-4797-879E-15E834AB609A}" srcOrd="2" destOrd="0" presId="urn:microsoft.com/office/officeart/2018/2/layout/IconVerticalSolidList"/>
    <dgm:cxn modelId="{1A8B5169-E229-4A98-A1E1-FECA103FE93E}" type="presParOf" srcId="{3F0331C7-4D5A-42F9-A45D-4D957BF6143A}" destId="{3E0C08DA-7D62-4894-8E75-A84CEB929775}" srcOrd="3" destOrd="0" presId="urn:microsoft.com/office/officeart/2018/2/layout/IconVerticalSolidList"/>
    <dgm:cxn modelId="{A94D8CB8-8D0D-4890-9E03-B9E044F8FD6F}" type="presParOf" srcId="{2FC7A9F3-3F1B-4F18-821B-F7A5578849EB}" destId="{75FB0F0E-0755-45E3-9C45-CD9EDD5DC99B}" srcOrd="1" destOrd="0" presId="urn:microsoft.com/office/officeart/2018/2/layout/IconVerticalSolidList"/>
    <dgm:cxn modelId="{2C8AD3AA-4BEA-4566-BE7D-F5259778C1B1}" type="presParOf" srcId="{2FC7A9F3-3F1B-4F18-821B-F7A5578849EB}" destId="{93ADD3F4-1627-45C6-B586-DE7962C89FCF}" srcOrd="2" destOrd="0" presId="urn:microsoft.com/office/officeart/2018/2/layout/IconVerticalSolidList"/>
    <dgm:cxn modelId="{C2665EF0-1682-46E2-A8B9-68DF7417E844}" type="presParOf" srcId="{93ADD3F4-1627-45C6-B586-DE7962C89FCF}" destId="{3A4AD6B6-A64D-4C75-99F1-51EC79172089}" srcOrd="0" destOrd="0" presId="urn:microsoft.com/office/officeart/2018/2/layout/IconVerticalSolidList"/>
    <dgm:cxn modelId="{FB7889B9-B0B6-4652-B8E5-9C2D7B3888BC}" type="presParOf" srcId="{93ADD3F4-1627-45C6-B586-DE7962C89FCF}" destId="{A79DFA8D-4F7A-4319-8098-D4F79DDE8F07}" srcOrd="1" destOrd="0" presId="urn:microsoft.com/office/officeart/2018/2/layout/IconVerticalSolidList"/>
    <dgm:cxn modelId="{546171E5-3C6E-4ED4-ABAF-24F75BF612F7}" type="presParOf" srcId="{93ADD3F4-1627-45C6-B586-DE7962C89FCF}" destId="{D02E84C7-6F25-433C-B646-5141A7C49041}" srcOrd="2" destOrd="0" presId="urn:microsoft.com/office/officeart/2018/2/layout/IconVerticalSolidList"/>
    <dgm:cxn modelId="{929234EF-AE31-4EFA-AA27-DDA144E3ACC3}" type="presParOf" srcId="{93ADD3F4-1627-45C6-B586-DE7962C89FCF}" destId="{949A2A91-1413-499B-8424-02523ABCA7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286BC2-4EAD-493F-8D8A-B6B629775B8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252686C-B89A-4B35-83DF-4E69C75ABFC6}">
      <dgm:prSet/>
      <dgm:spPr/>
      <dgm:t>
        <a:bodyPr/>
        <a:lstStyle/>
        <a:p>
          <a:pPr algn="ctr"/>
          <a:r>
            <a:rPr lang="he-IL">
              <a:solidFill>
                <a:schemeClr val="bg1"/>
              </a:solidFill>
              <a:latin typeface="Calibri" panose="020F0502020204030204" pitchFamily="34" charset="0"/>
              <a:cs typeface="Calibri" panose="020F0502020204030204" pitchFamily="34" charset="0"/>
            </a:rPr>
            <a:t>האחריות על  הטיפול והמעקב בנוגע לכלל הליכי הגיוס והסטטוס הצבאי הינה </a:t>
          </a:r>
          <a:r>
            <a:rPr lang="he-IL" b="1">
              <a:solidFill>
                <a:schemeClr val="bg1"/>
              </a:solidFill>
              <a:latin typeface="Calibri" panose="020F0502020204030204" pitchFamily="34" charset="0"/>
              <a:cs typeface="Calibri" panose="020F0502020204030204" pitchFamily="34" charset="0"/>
            </a:rPr>
            <a:t>על </a:t>
          </a:r>
          <a:r>
            <a:rPr lang="he-IL" b="1" err="1">
              <a:solidFill>
                <a:schemeClr val="bg1"/>
              </a:solidFill>
              <a:latin typeface="Calibri" panose="020F0502020204030204" pitchFamily="34" charset="0"/>
              <a:cs typeface="Calibri" panose="020F0502020204030204" pitchFamily="34" charset="0"/>
            </a:rPr>
            <a:t>הש"ש</a:t>
          </a:r>
          <a:r>
            <a:rPr lang="he-IL" b="1">
              <a:solidFill>
                <a:schemeClr val="bg1"/>
              </a:solidFill>
              <a:latin typeface="Calibri" panose="020F0502020204030204" pitchFamily="34" charset="0"/>
              <a:cs typeface="Calibri" panose="020F0502020204030204" pitchFamily="34" charset="0"/>
            </a:rPr>
            <a:t> בלבד</a:t>
          </a:r>
          <a:r>
            <a:rPr lang="he-IL">
              <a:solidFill>
                <a:schemeClr val="bg1"/>
              </a:solidFill>
              <a:latin typeface="Calibri" panose="020F0502020204030204" pitchFamily="34" charset="0"/>
              <a:cs typeface="Calibri" panose="020F0502020204030204" pitchFamily="34" charset="0"/>
            </a:rPr>
            <a:t>. במידת הצורך ניתן להיעזר במחלקה אשר מקיימת תקשורת מול הצבא באמצעות האגף הביטחוני חברתי של משרד הביטחון ויכולה לנסות לסייע בנושא.</a:t>
          </a:r>
          <a:endParaRPr lang="en-US">
            <a:solidFill>
              <a:schemeClr val="bg1"/>
            </a:solidFill>
            <a:latin typeface="Calibri" panose="020F0502020204030204" pitchFamily="34" charset="0"/>
            <a:cs typeface="Calibri" panose="020F0502020204030204" pitchFamily="34" charset="0"/>
          </a:endParaRPr>
        </a:p>
      </dgm:t>
    </dgm:pt>
    <dgm:pt modelId="{E742E595-A794-4976-B71B-1FF857398D27}" type="parTrans" cxnId="{07298289-6A2F-484B-8A1E-37DF6FBD1894}">
      <dgm:prSet/>
      <dgm:spPr/>
      <dgm:t>
        <a:bodyPr/>
        <a:lstStyle/>
        <a:p>
          <a:endParaRPr lang="en-US"/>
        </a:p>
      </dgm:t>
    </dgm:pt>
    <dgm:pt modelId="{5C6A6484-3F3F-4CF6-800A-8FA087978C13}" type="sibTrans" cxnId="{07298289-6A2F-484B-8A1E-37DF6FBD1894}">
      <dgm:prSet/>
      <dgm:spPr/>
      <dgm:t>
        <a:bodyPr/>
        <a:lstStyle/>
        <a:p>
          <a:endParaRPr lang="en-US"/>
        </a:p>
      </dgm:t>
    </dgm:pt>
    <dgm:pt modelId="{373283F4-7D19-42EA-94FD-4E8894B06FEB}">
      <dgm:prSet custT="1"/>
      <dgm:spPr/>
      <dgm:t>
        <a:bodyPr/>
        <a:lstStyle/>
        <a:p>
          <a:pPr algn="ctr"/>
          <a:r>
            <a:rPr lang="he-IL" sz="2100" kern="1200" dirty="0">
              <a:solidFill>
                <a:prstClr val="black"/>
              </a:solidFill>
              <a:latin typeface="Calibri" panose="020F0502020204030204" pitchFamily="34" charset="0"/>
              <a:ea typeface="+mn-ea"/>
              <a:cs typeface="Calibri" panose="020F0502020204030204" pitchFamily="34" charset="0"/>
            </a:rPr>
            <a:t>על </a:t>
          </a:r>
          <a:r>
            <a:rPr lang="he-IL" sz="2100" kern="1200" dirty="0" err="1">
              <a:solidFill>
                <a:prstClr val="black"/>
              </a:solidFill>
              <a:latin typeface="Calibri" panose="020F0502020204030204" pitchFamily="34" charset="0"/>
              <a:ea typeface="+mn-ea"/>
              <a:cs typeface="Calibri" panose="020F0502020204030204" pitchFamily="34" charset="0"/>
            </a:rPr>
            <a:t>הש"ש</a:t>
          </a:r>
          <a:r>
            <a:rPr lang="he-IL" sz="2100" kern="1200" dirty="0">
              <a:solidFill>
                <a:prstClr val="black"/>
              </a:solidFill>
              <a:latin typeface="Calibri" panose="020F0502020204030204" pitchFamily="34" charset="0"/>
              <a:ea typeface="+mn-ea"/>
              <a:cs typeface="Calibri" panose="020F0502020204030204" pitchFamily="34" charset="0"/>
            </a:rPr>
            <a:t> לוודא קבלת צו גיוס למועד סיום שנת השירות (אוגוסט 2023). במידה ולא התקבל צו גיוס עדכני יש לעדכן את מלווה/ת הקומונה ואת מחלקת הגשמה.</a:t>
          </a:r>
          <a:endParaRPr lang="en-US" sz="2100" kern="1200" dirty="0">
            <a:solidFill>
              <a:prstClr val="black"/>
            </a:solidFill>
            <a:latin typeface="Calibri" panose="020F0502020204030204" pitchFamily="34" charset="0"/>
            <a:ea typeface="+mn-ea"/>
            <a:cs typeface="Calibri" panose="020F0502020204030204" pitchFamily="34" charset="0"/>
          </a:endParaRPr>
        </a:p>
      </dgm:t>
    </dgm:pt>
    <dgm:pt modelId="{0D243C19-DE99-498C-836D-649148D08369}" type="parTrans" cxnId="{61610924-68E8-43F2-8183-6317BA9F1040}">
      <dgm:prSet/>
      <dgm:spPr/>
      <dgm:t>
        <a:bodyPr/>
        <a:lstStyle/>
        <a:p>
          <a:endParaRPr lang="en-US"/>
        </a:p>
      </dgm:t>
    </dgm:pt>
    <dgm:pt modelId="{7D8DCDBF-82EE-4913-8D73-335FA03DBC98}" type="sibTrans" cxnId="{61610924-68E8-43F2-8183-6317BA9F1040}">
      <dgm:prSet/>
      <dgm:spPr/>
      <dgm:t>
        <a:bodyPr/>
        <a:lstStyle/>
        <a:p>
          <a:endParaRPr lang="en-US"/>
        </a:p>
      </dgm:t>
    </dgm:pt>
    <dgm:pt modelId="{51EF8E9C-A490-42C8-A5A1-664EB590FFF8}">
      <dgm:prSet custT="1"/>
      <dgm:spPr/>
      <dgm:t>
        <a:bodyPr/>
        <a:lstStyle/>
        <a:p>
          <a:pPr algn="ctr"/>
          <a:r>
            <a:rPr lang="he-IL" sz="2100" kern="1200">
              <a:solidFill>
                <a:prstClr val="black"/>
              </a:solidFill>
              <a:latin typeface="Calibri" panose="020F0502020204030204" pitchFamily="34" charset="0"/>
              <a:ea typeface="+mn-ea"/>
              <a:cs typeface="Calibri" panose="020F0502020204030204" pitchFamily="34" charset="0"/>
            </a:rPr>
            <a:t>תנועת הצופים מעודדת שירות משמעותי בצה"ל, ולכן תהליך המיונים לתפקידים לא יפגע בשל שנת השירות, כלומר, תתאפשר יציאה לכלל הזימונים השונים. </a:t>
          </a:r>
          <a:endParaRPr lang="en-US" sz="2100" kern="1200">
            <a:solidFill>
              <a:prstClr val="black"/>
            </a:solidFill>
            <a:latin typeface="Calibri" panose="020F0502020204030204" pitchFamily="34" charset="0"/>
            <a:ea typeface="+mn-ea"/>
            <a:cs typeface="Calibri" panose="020F0502020204030204" pitchFamily="34" charset="0"/>
          </a:endParaRPr>
        </a:p>
      </dgm:t>
    </dgm:pt>
    <dgm:pt modelId="{0EDC52EA-5E8F-4CD3-95E0-A629175D7A4E}" type="parTrans" cxnId="{4F97A994-0304-4A2F-81F6-BB6443E9C3B0}">
      <dgm:prSet/>
      <dgm:spPr/>
      <dgm:t>
        <a:bodyPr/>
        <a:lstStyle/>
        <a:p>
          <a:endParaRPr lang="en-US"/>
        </a:p>
      </dgm:t>
    </dgm:pt>
    <dgm:pt modelId="{83D2C116-7E16-47A8-91F6-A5C34627BE19}" type="sibTrans" cxnId="{4F97A994-0304-4A2F-81F6-BB6443E9C3B0}">
      <dgm:prSet/>
      <dgm:spPr/>
      <dgm:t>
        <a:bodyPr/>
        <a:lstStyle/>
        <a:p>
          <a:endParaRPr lang="en-US"/>
        </a:p>
      </dgm:t>
    </dgm:pt>
    <dgm:pt modelId="{FCB9C854-BADA-4DD5-B02D-43650D0A8777}" type="pres">
      <dgm:prSet presAssocID="{C6286BC2-4EAD-493F-8D8A-B6B629775B83}" presName="root" presStyleCnt="0">
        <dgm:presLayoutVars>
          <dgm:dir/>
          <dgm:resizeHandles val="exact"/>
        </dgm:presLayoutVars>
      </dgm:prSet>
      <dgm:spPr/>
    </dgm:pt>
    <dgm:pt modelId="{A0DB5AC0-A88C-41FE-B11C-FDAB8F6B08AE}" type="pres">
      <dgm:prSet presAssocID="{7252686C-B89A-4B35-83DF-4E69C75ABFC6}" presName="compNode" presStyleCnt="0"/>
      <dgm:spPr/>
    </dgm:pt>
    <dgm:pt modelId="{768A1C16-AC31-4F15-845D-6EC5E97D721B}" type="pres">
      <dgm:prSet presAssocID="{7252686C-B89A-4B35-83DF-4E69C75ABFC6}" presName="bgRect" presStyleLbl="bgShp" presStyleIdx="0" presStyleCnt="3"/>
      <dgm:spPr/>
    </dgm:pt>
    <dgm:pt modelId="{F3FC99E4-9425-414B-BDAD-AABC11081447}" type="pres">
      <dgm:prSet presAssocID="{7252686C-B89A-4B35-83DF-4E69C75ABFC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EF2F969-19C0-410D-9BAF-F60A6407075B}" type="pres">
      <dgm:prSet presAssocID="{7252686C-B89A-4B35-83DF-4E69C75ABFC6}" presName="spaceRect" presStyleCnt="0"/>
      <dgm:spPr/>
    </dgm:pt>
    <dgm:pt modelId="{12641348-CFF9-4833-9922-BD258FBB5879}" type="pres">
      <dgm:prSet presAssocID="{7252686C-B89A-4B35-83DF-4E69C75ABFC6}" presName="parTx" presStyleLbl="revTx" presStyleIdx="0" presStyleCnt="3">
        <dgm:presLayoutVars>
          <dgm:chMax val="0"/>
          <dgm:chPref val="0"/>
        </dgm:presLayoutVars>
      </dgm:prSet>
      <dgm:spPr/>
    </dgm:pt>
    <dgm:pt modelId="{E63EF411-64D6-4F54-9C1B-FC6204BD6014}" type="pres">
      <dgm:prSet presAssocID="{5C6A6484-3F3F-4CF6-800A-8FA087978C13}" presName="sibTrans" presStyleCnt="0"/>
      <dgm:spPr/>
    </dgm:pt>
    <dgm:pt modelId="{129EA850-1EB8-46E3-A236-66CD0ED6F30C}" type="pres">
      <dgm:prSet presAssocID="{373283F4-7D19-42EA-94FD-4E8894B06FEB}" presName="compNode" presStyleCnt="0"/>
      <dgm:spPr/>
    </dgm:pt>
    <dgm:pt modelId="{1D7652ED-6511-4765-AA72-F4E7DC49B5AE}" type="pres">
      <dgm:prSet presAssocID="{373283F4-7D19-42EA-94FD-4E8894B06FEB}" presName="bgRect" presStyleLbl="bgShp" presStyleIdx="1" presStyleCnt="3"/>
      <dgm:spPr/>
    </dgm:pt>
    <dgm:pt modelId="{3F560156-713F-4782-A5E0-1D199AB24E1E}" type="pres">
      <dgm:prSet presAssocID="{373283F4-7D19-42EA-94FD-4E8894B06F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9E2B41A-F0D7-4CA8-874A-A9F513856CD2}" type="pres">
      <dgm:prSet presAssocID="{373283F4-7D19-42EA-94FD-4E8894B06FEB}" presName="spaceRect" presStyleCnt="0"/>
      <dgm:spPr/>
    </dgm:pt>
    <dgm:pt modelId="{C9ABEDE2-F7BD-4D7F-98F9-E5967EB19862}" type="pres">
      <dgm:prSet presAssocID="{373283F4-7D19-42EA-94FD-4E8894B06FEB}" presName="parTx" presStyleLbl="revTx" presStyleIdx="1" presStyleCnt="3">
        <dgm:presLayoutVars>
          <dgm:chMax val="0"/>
          <dgm:chPref val="0"/>
        </dgm:presLayoutVars>
      </dgm:prSet>
      <dgm:spPr/>
    </dgm:pt>
    <dgm:pt modelId="{D0C182CA-CFCD-4AE8-B7E1-724EAC42E3EE}" type="pres">
      <dgm:prSet presAssocID="{7D8DCDBF-82EE-4913-8D73-335FA03DBC98}" presName="sibTrans" presStyleCnt="0"/>
      <dgm:spPr/>
    </dgm:pt>
    <dgm:pt modelId="{3A759C65-5E8A-46E9-8927-090501F91FDC}" type="pres">
      <dgm:prSet presAssocID="{51EF8E9C-A490-42C8-A5A1-664EB590FFF8}" presName="compNode" presStyleCnt="0"/>
      <dgm:spPr/>
    </dgm:pt>
    <dgm:pt modelId="{CC759B96-3F8B-45EA-9300-23C79C456F09}" type="pres">
      <dgm:prSet presAssocID="{51EF8E9C-A490-42C8-A5A1-664EB590FFF8}" presName="bgRect" presStyleLbl="bgShp" presStyleIdx="2" presStyleCnt="3" custLinFactNeighborY="3532"/>
      <dgm:spPr/>
    </dgm:pt>
    <dgm:pt modelId="{57BE3DBD-5069-4163-818C-E4DB41F16EE9}" type="pres">
      <dgm:prSet presAssocID="{51EF8E9C-A490-42C8-A5A1-664EB590FFF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מגף"/>
        </a:ext>
      </dgm:extLst>
    </dgm:pt>
    <dgm:pt modelId="{8EC5018C-7588-4527-AB8C-D8D1106D6A2C}" type="pres">
      <dgm:prSet presAssocID="{51EF8E9C-A490-42C8-A5A1-664EB590FFF8}" presName="spaceRect" presStyleCnt="0"/>
      <dgm:spPr/>
    </dgm:pt>
    <dgm:pt modelId="{F39BB2F7-2095-4F0F-8BE3-D4B2C75729D0}" type="pres">
      <dgm:prSet presAssocID="{51EF8E9C-A490-42C8-A5A1-664EB590FFF8}" presName="parTx" presStyleLbl="revTx" presStyleIdx="2" presStyleCnt="3">
        <dgm:presLayoutVars>
          <dgm:chMax val="0"/>
          <dgm:chPref val="0"/>
        </dgm:presLayoutVars>
      </dgm:prSet>
      <dgm:spPr/>
    </dgm:pt>
  </dgm:ptLst>
  <dgm:cxnLst>
    <dgm:cxn modelId="{14595B21-3438-433C-BBF8-993322E992D0}" type="presOf" srcId="{7252686C-B89A-4B35-83DF-4E69C75ABFC6}" destId="{12641348-CFF9-4833-9922-BD258FBB5879}" srcOrd="0" destOrd="0" presId="urn:microsoft.com/office/officeart/2018/2/layout/IconVerticalSolidList"/>
    <dgm:cxn modelId="{61610924-68E8-43F2-8183-6317BA9F1040}" srcId="{C6286BC2-4EAD-493F-8D8A-B6B629775B83}" destId="{373283F4-7D19-42EA-94FD-4E8894B06FEB}" srcOrd="1" destOrd="0" parTransId="{0D243C19-DE99-498C-836D-649148D08369}" sibTransId="{7D8DCDBF-82EE-4913-8D73-335FA03DBC98}"/>
    <dgm:cxn modelId="{9A5AA92E-BBF0-4116-9F46-D279F4245476}" type="presOf" srcId="{51EF8E9C-A490-42C8-A5A1-664EB590FFF8}" destId="{F39BB2F7-2095-4F0F-8BE3-D4B2C75729D0}" srcOrd="0" destOrd="0" presId="urn:microsoft.com/office/officeart/2018/2/layout/IconVerticalSolidList"/>
    <dgm:cxn modelId="{07298289-6A2F-484B-8A1E-37DF6FBD1894}" srcId="{C6286BC2-4EAD-493F-8D8A-B6B629775B83}" destId="{7252686C-B89A-4B35-83DF-4E69C75ABFC6}" srcOrd="0" destOrd="0" parTransId="{E742E595-A794-4976-B71B-1FF857398D27}" sibTransId="{5C6A6484-3F3F-4CF6-800A-8FA087978C13}"/>
    <dgm:cxn modelId="{4F97A994-0304-4A2F-81F6-BB6443E9C3B0}" srcId="{C6286BC2-4EAD-493F-8D8A-B6B629775B83}" destId="{51EF8E9C-A490-42C8-A5A1-664EB590FFF8}" srcOrd="2" destOrd="0" parTransId="{0EDC52EA-5E8F-4CD3-95E0-A629175D7A4E}" sibTransId="{83D2C116-7E16-47A8-91F6-A5C34627BE19}"/>
    <dgm:cxn modelId="{20DC879A-4A6B-4F9B-A0D7-EAB05E670895}" type="presOf" srcId="{373283F4-7D19-42EA-94FD-4E8894B06FEB}" destId="{C9ABEDE2-F7BD-4D7F-98F9-E5967EB19862}" srcOrd="0" destOrd="0" presId="urn:microsoft.com/office/officeart/2018/2/layout/IconVerticalSolidList"/>
    <dgm:cxn modelId="{10ECCDF7-96F1-40C0-857A-17F231189352}" type="presOf" srcId="{C6286BC2-4EAD-493F-8D8A-B6B629775B83}" destId="{FCB9C854-BADA-4DD5-B02D-43650D0A8777}" srcOrd="0" destOrd="0" presId="urn:microsoft.com/office/officeart/2018/2/layout/IconVerticalSolidList"/>
    <dgm:cxn modelId="{B8EE0D1E-A2C1-4F07-A859-5DF43ECA2397}" type="presParOf" srcId="{FCB9C854-BADA-4DD5-B02D-43650D0A8777}" destId="{A0DB5AC0-A88C-41FE-B11C-FDAB8F6B08AE}" srcOrd="0" destOrd="0" presId="urn:microsoft.com/office/officeart/2018/2/layout/IconVerticalSolidList"/>
    <dgm:cxn modelId="{53DFA950-C0C9-4E70-83B6-C0F853A798AD}" type="presParOf" srcId="{A0DB5AC0-A88C-41FE-B11C-FDAB8F6B08AE}" destId="{768A1C16-AC31-4F15-845D-6EC5E97D721B}" srcOrd="0" destOrd="0" presId="urn:microsoft.com/office/officeart/2018/2/layout/IconVerticalSolidList"/>
    <dgm:cxn modelId="{8B18E2D5-C888-4DC5-B821-482446FED9B6}" type="presParOf" srcId="{A0DB5AC0-A88C-41FE-B11C-FDAB8F6B08AE}" destId="{F3FC99E4-9425-414B-BDAD-AABC11081447}" srcOrd="1" destOrd="0" presId="urn:microsoft.com/office/officeart/2018/2/layout/IconVerticalSolidList"/>
    <dgm:cxn modelId="{EF09FFE5-6C53-4C69-9E99-C0BD07E05561}" type="presParOf" srcId="{A0DB5AC0-A88C-41FE-B11C-FDAB8F6B08AE}" destId="{6EF2F969-19C0-410D-9BAF-F60A6407075B}" srcOrd="2" destOrd="0" presId="urn:microsoft.com/office/officeart/2018/2/layout/IconVerticalSolidList"/>
    <dgm:cxn modelId="{4FA14CAB-040D-4528-B3B4-B4FDDD650E0F}" type="presParOf" srcId="{A0DB5AC0-A88C-41FE-B11C-FDAB8F6B08AE}" destId="{12641348-CFF9-4833-9922-BD258FBB5879}" srcOrd="3" destOrd="0" presId="urn:microsoft.com/office/officeart/2018/2/layout/IconVerticalSolidList"/>
    <dgm:cxn modelId="{FDA1428D-1DB2-4D6F-BC09-7ACA32300819}" type="presParOf" srcId="{FCB9C854-BADA-4DD5-B02D-43650D0A8777}" destId="{E63EF411-64D6-4F54-9C1B-FC6204BD6014}" srcOrd="1" destOrd="0" presId="urn:microsoft.com/office/officeart/2018/2/layout/IconVerticalSolidList"/>
    <dgm:cxn modelId="{FE29EB61-75D9-4BCF-87A1-D3C3BB2D8FB0}" type="presParOf" srcId="{FCB9C854-BADA-4DD5-B02D-43650D0A8777}" destId="{129EA850-1EB8-46E3-A236-66CD0ED6F30C}" srcOrd="2" destOrd="0" presId="urn:microsoft.com/office/officeart/2018/2/layout/IconVerticalSolidList"/>
    <dgm:cxn modelId="{40ACB54E-2BAA-4B36-88FF-C4C626B839E1}" type="presParOf" srcId="{129EA850-1EB8-46E3-A236-66CD0ED6F30C}" destId="{1D7652ED-6511-4765-AA72-F4E7DC49B5AE}" srcOrd="0" destOrd="0" presId="urn:microsoft.com/office/officeart/2018/2/layout/IconVerticalSolidList"/>
    <dgm:cxn modelId="{A4E4295A-BF99-4E5F-AA1A-D5336268F458}" type="presParOf" srcId="{129EA850-1EB8-46E3-A236-66CD0ED6F30C}" destId="{3F560156-713F-4782-A5E0-1D199AB24E1E}" srcOrd="1" destOrd="0" presId="urn:microsoft.com/office/officeart/2018/2/layout/IconVerticalSolidList"/>
    <dgm:cxn modelId="{8F83DECD-BD14-4BE2-BDC8-13DE0F496940}" type="presParOf" srcId="{129EA850-1EB8-46E3-A236-66CD0ED6F30C}" destId="{D9E2B41A-F0D7-4CA8-874A-A9F513856CD2}" srcOrd="2" destOrd="0" presId="urn:microsoft.com/office/officeart/2018/2/layout/IconVerticalSolidList"/>
    <dgm:cxn modelId="{323D68B3-DBEE-4718-87B2-6B900C522280}" type="presParOf" srcId="{129EA850-1EB8-46E3-A236-66CD0ED6F30C}" destId="{C9ABEDE2-F7BD-4D7F-98F9-E5967EB19862}" srcOrd="3" destOrd="0" presId="urn:microsoft.com/office/officeart/2018/2/layout/IconVerticalSolidList"/>
    <dgm:cxn modelId="{31A43DC7-D70E-4037-AF9A-11161DBFBF11}" type="presParOf" srcId="{FCB9C854-BADA-4DD5-B02D-43650D0A8777}" destId="{D0C182CA-CFCD-4AE8-B7E1-724EAC42E3EE}" srcOrd="3" destOrd="0" presId="urn:microsoft.com/office/officeart/2018/2/layout/IconVerticalSolidList"/>
    <dgm:cxn modelId="{663F2102-9D87-4AB3-919A-F48D41F53995}" type="presParOf" srcId="{FCB9C854-BADA-4DD5-B02D-43650D0A8777}" destId="{3A759C65-5E8A-46E9-8927-090501F91FDC}" srcOrd="4" destOrd="0" presId="urn:microsoft.com/office/officeart/2018/2/layout/IconVerticalSolidList"/>
    <dgm:cxn modelId="{FCC92C7C-96EB-4BF0-9AC2-3F648476E354}" type="presParOf" srcId="{3A759C65-5E8A-46E9-8927-090501F91FDC}" destId="{CC759B96-3F8B-45EA-9300-23C79C456F09}" srcOrd="0" destOrd="0" presId="urn:microsoft.com/office/officeart/2018/2/layout/IconVerticalSolidList"/>
    <dgm:cxn modelId="{46D16A09-06E2-4F81-A9C1-304473AB59C6}" type="presParOf" srcId="{3A759C65-5E8A-46E9-8927-090501F91FDC}" destId="{57BE3DBD-5069-4163-818C-E4DB41F16EE9}" srcOrd="1" destOrd="0" presId="urn:microsoft.com/office/officeart/2018/2/layout/IconVerticalSolidList"/>
    <dgm:cxn modelId="{4A783EC1-AE31-45C4-91C2-70AF98E7D4A1}" type="presParOf" srcId="{3A759C65-5E8A-46E9-8927-090501F91FDC}" destId="{8EC5018C-7588-4527-AB8C-D8D1106D6A2C}" srcOrd="2" destOrd="0" presId="urn:microsoft.com/office/officeart/2018/2/layout/IconVerticalSolidList"/>
    <dgm:cxn modelId="{C103831A-F149-443E-AD2A-4DBAFFF339FE}" type="presParOf" srcId="{3A759C65-5E8A-46E9-8927-090501F91FDC}" destId="{F39BB2F7-2095-4F0F-8BE3-D4B2C75729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197A1D-D90D-4049-8143-B41B9D33B141}" type="doc">
      <dgm:prSet loTypeId="urn:microsoft.com/office/officeart/2016/7/layout/RepeatingBendingProcessNew" loCatId="process" qsTypeId="urn:microsoft.com/office/officeart/2005/8/quickstyle/simple2" qsCatId="simple" csTypeId="urn:microsoft.com/office/officeart/2005/8/colors/accent1_2" csCatId="accent1" phldr="1"/>
      <dgm:spPr/>
      <dgm:t>
        <a:bodyPr/>
        <a:lstStyle/>
        <a:p>
          <a:endParaRPr lang="en-US"/>
        </a:p>
      </dgm:t>
    </dgm:pt>
    <dgm:pt modelId="{EC4970A1-D468-41B2-B16C-9FA23BC3C65F}">
      <dgm:prSet custT="1"/>
      <dgm:spPr/>
      <dgm:t>
        <a:bodyPr/>
        <a:lstStyle/>
        <a:p>
          <a:r>
            <a:rPr lang="he-IL" sz="2000" dirty="0">
              <a:solidFill>
                <a:schemeClr val="bg1"/>
              </a:solidFill>
              <a:latin typeface="Calibri" panose="020F0502020204030204" pitchFamily="34" charset="0"/>
              <a:cs typeface="Calibri" panose="020F0502020204030204" pitchFamily="34" charset="0"/>
            </a:rPr>
            <a:t>14-16/08 – </a:t>
          </a:r>
          <a:r>
            <a:rPr lang="he-IL" sz="2000" b="1" dirty="0">
              <a:solidFill>
                <a:schemeClr val="bg1"/>
              </a:solidFill>
              <a:latin typeface="Calibri" panose="020F0502020204030204" pitchFamily="34" charset="0"/>
              <a:cs typeface="Calibri" panose="020F0502020204030204" pitchFamily="34" charset="0"/>
            </a:rPr>
            <a:t>קורס פתיחת </a:t>
          </a:r>
          <a:r>
            <a:rPr lang="he-IL" sz="2000" b="1" dirty="0" err="1">
              <a:solidFill>
                <a:schemeClr val="bg1"/>
              </a:solidFill>
              <a:latin typeface="Calibri" panose="020F0502020204030204" pitchFamily="34" charset="0"/>
              <a:cs typeface="Calibri" panose="020F0502020204030204" pitchFamily="34" charset="0"/>
            </a:rPr>
            <a:t>ש"ש</a:t>
          </a:r>
          <a:endParaRPr lang="en-US" sz="2000" dirty="0">
            <a:solidFill>
              <a:schemeClr val="bg1"/>
            </a:solidFill>
            <a:latin typeface="Calibri" panose="020F0502020204030204" pitchFamily="34" charset="0"/>
            <a:cs typeface="Calibri" panose="020F0502020204030204" pitchFamily="34" charset="0"/>
          </a:endParaRPr>
        </a:p>
      </dgm:t>
    </dgm:pt>
    <dgm:pt modelId="{DBCBB4DE-E88C-47FF-A5C9-C04DD7FBE6BD}" type="parTrans" cxnId="{BCDDC9FF-1AC4-4123-B355-88674BDB9708}">
      <dgm:prSet/>
      <dgm:spPr/>
      <dgm:t>
        <a:bodyPr/>
        <a:lstStyle/>
        <a:p>
          <a:endParaRPr lang="en-US"/>
        </a:p>
      </dgm:t>
    </dgm:pt>
    <dgm:pt modelId="{648A53D0-1B62-43AF-9C8C-50FF92D95BEF}" type="sibTrans" cxnId="{BCDDC9FF-1AC4-4123-B355-88674BDB9708}">
      <dgm:prSet/>
      <dgm:spPr/>
      <dgm:t>
        <a:bodyPr/>
        <a:lstStyle/>
        <a:p>
          <a:endParaRPr lang="en-US"/>
        </a:p>
      </dgm:t>
    </dgm:pt>
    <dgm:pt modelId="{1F9A5786-8177-4974-B550-A5BECAB67D23}">
      <dgm:prSet custT="1"/>
      <dgm:spPr/>
      <dgm:t>
        <a:bodyPr/>
        <a:lstStyle/>
        <a:p>
          <a:r>
            <a:rPr lang="he-IL" sz="2000" dirty="0">
              <a:solidFill>
                <a:schemeClr val="bg1"/>
              </a:solidFill>
              <a:latin typeface="Calibri" panose="020F0502020204030204" pitchFamily="34" charset="0"/>
              <a:cs typeface="Calibri" panose="020F0502020204030204" pitchFamily="34" charset="0"/>
            </a:rPr>
            <a:t>17-19/08 – </a:t>
          </a:r>
          <a:r>
            <a:rPr lang="he-IL" sz="2000" b="1" dirty="0">
              <a:solidFill>
                <a:schemeClr val="bg1"/>
              </a:solidFill>
              <a:latin typeface="Calibri" panose="020F0502020204030204" pitchFamily="34" charset="0"/>
              <a:cs typeface="Calibri" panose="020F0502020204030204" pitchFamily="34" charset="0"/>
            </a:rPr>
            <a:t>חפיפה בקומונות</a:t>
          </a:r>
          <a:endParaRPr lang="en-US" sz="2000" dirty="0">
            <a:solidFill>
              <a:schemeClr val="bg1"/>
            </a:solidFill>
            <a:latin typeface="Calibri" panose="020F0502020204030204" pitchFamily="34" charset="0"/>
            <a:cs typeface="Calibri" panose="020F0502020204030204" pitchFamily="34" charset="0"/>
          </a:endParaRPr>
        </a:p>
      </dgm:t>
    </dgm:pt>
    <dgm:pt modelId="{B1CEBF8F-8D5D-4C97-9C2F-341537D02162}" type="parTrans" cxnId="{6BC01815-FE11-4AA6-8D56-BCA1F16D5B69}">
      <dgm:prSet/>
      <dgm:spPr/>
      <dgm:t>
        <a:bodyPr/>
        <a:lstStyle/>
        <a:p>
          <a:endParaRPr lang="en-US"/>
        </a:p>
      </dgm:t>
    </dgm:pt>
    <dgm:pt modelId="{0DEFC333-B5E3-4115-ADB7-BF324ADC22D5}" type="sibTrans" cxnId="{6BC01815-FE11-4AA6-8D56-BCA1F16D5B69}">
      <dgm:prSet/>
      <dgm:spPr/>
      <dgm:t>
        <a:bodyPr/>
        <a:lstStyle/>
        <a:p>
          <a:endParaRPr lang="en-US"/>
        </a:p>
      </dgm:t>
    </dgm:pt>
    <dgm:pt modelId="{3A5D47DE-11BB-4481-B984-698976921863}">
      <dgm:prSet custT="1"/>
      <dgm:spPr/>
      <dgm:t>
        <a:bodyPr/>
        <a:lstStyle/>
        <a:p>
          <a:r>
            <a:rPr lang="he-IL" sz="2000" kern="1200" dirty="0">
              <a:solidFill>
                <a:prstClr val="black"/>
              </a:solidFill>
              <a:latin typeface="Calibri" panose="020F0502020204030204" pitchFamily="34" charset="0"/>
              <a:ea typeface="+mn-ea"/>
              <a:cs typeface="Calibri" panose="020F0502020204030204" pitchFamily="34" charset="0"/>
            </a:rPr>
            <a:t>21-25/08 – </a:t>
          </a:r>
          <a:r>
            <a:rPr lang="he-IL" sz="2000" b="1" kern="1200" dirty="0">
              <a:solidFill>
                <a:prstClr val="black"/>
              </a:solidFill>
              <a:latin typeface="Calibri" panose="020F0502020204030204" pitchFamily="34" charset="0"/>
              <a:ea typeface="+mn-ea"/>
              <a:cs typeface="Calibri" panose="020F0502020204030204" pitchFamily="34" charset="0"/>
            </a:rPr>
            <a:t>שבוע הכשרות- </a:t>
          </a:r>
          <a:r>
            <a:rPr lang="he-IL" sz="2000" kern="1200" dirty="0">
              <a:solidFill>
                <a:prstClr val="black"/>
              </a:solidFill>
              <a:latin typeface="Calibri" panose="020F0502020204030204" pitchFamily="34" charset="0"/>
              <a:ea typeface="+mn-ea"/>
              <a:cs typeface="Calibri" panose="020F0502020204030204" pitchFamily="34" charset="0"/>
            </a:rPr>
            <a:t>קורסים מקצועיים לש"ש</a:t>
          </a:r>
          <a:endParaRPr lang="en-US" sz="1400" kern="1200" dirty="0"/>
        </a:p>
      </dgm:t>
    </dgm:pt>
    <dgm:pt modelId="{6A663558-13F3-450D-B51D-A49DA6C3FBDA}" type="parTrans" cxnId="{225F2473-D80D-417F-B5F4-0CF14FA1B811}">
      <dgm:prSet/>
      <dgm:spPr/>
      <dgm:t>
        <a:bodyPr/>
        <a:lstStyle/>
        <a:p>
          <a:endParaRPr lang="en-US"/>
        </a:p>
      </dgm:t>
    </dgm:pt>
    <dgm:pt modelId="{42CA5D76-0065-4A62-8470-47494DFC90EA}" type="sibTrans" cxnId="{225F2473-D80D-417F-B5F4-0CF14FA1B811}">
      <dgm:prSet/>
      <dgm:spPr/>
      <dgm:t>
        <a:bodyPr/>
        <a:lstStyle/>
        <a:p>
          <a:endParaRPr lang="en-US"/>
        </a:p>
      </dgm:t>
    </dgm:pt>
    <dgm:pt modelId="{C2BA8175-8E5E-4830-843F-7B7943798F02}">
      <dgm:prSet custT="1"/>
      <dgm:spPr/>
      <dgm:t>
        <a:bodyPr/>
        <a:lstStyle/>
        <a:p>
          <a:r>
            <a:rPr lang="he-IL" sz="2000" kern="1200" dirty="0">
              <a:solidFill>
                <a:prstClr val="black"/>
              </a:solidFill>
              <a:latin typeface="Calibri" panose="020F0502020204030204" pitchFamily="34" charset="0"/>
              <a:ea typeface="+mn-ea"/>
              <a:cs typeface="Calibri" panose="020F0502020204030204" pitchFamily="34" charset="0"/>
            </a:rPr>
            <a:t>26/8- </a:t>
          </a:r>
          <a:r>
            <a:rPr lang="he-IL" sz="2000" b="1" kern="1200" dirty="0">
              <a:solidFill>
                <a:prstClr val="black"/>
              </a:solidFill>
              <a:latin typeface="Calibri" panose="020F0502020204030204" pitchFamily="34" charset="0"/>
              <a:ea typeface="+mn-ea"/>
              <a:cs typeface="Calibri" panose="020F0502020204030204" pitchFamily="34" charset="0"/>
            </a:rPr>
            <a:t>כניסה לדירות הקומונות</a:t>
          </a:r>
          <a:endParaRPr lang="en-US" sz="2000" b="1" kern="1200" dirty="0">
            <a:solidFill>
              <a:prstClr val="black"/>
            </a:solidFill>
            <a:latin typeface="Calibri" panose="020F0502020204030204" pitchFamily="34" charset="0"/>
            <a:ea typeface="+mn-ea"/>
            <a:cs typeface="Calibri" panose="020F0502020204030204" pitchFamily="34" charset="0"/>
          </a:endParaRPr>
        </a:p>
      </dgm:t>
    </dgm:pt>
    <dgm:pt modelId="{EF98199B-5B3E-4C3F-A36D-C604CFE0218B}" type="parTrans" cxnId="{BBB5CE53-A7CE-4AD3-8634-62BA3A2E08C1}">
      <dgm:prSet/>
      <dgm:spPr/>
      <dgm:t>
        <a:bodyPr/>
        <a:lstStyle/>
        <a:p>
          <a:endParaRPr lang="en-US"/>
        </a:p>
      </dgm:t>
    </dgm:pt>
    <dgm:pt modelId="{086A4521-08A4-42E1-BB70-070DD24817BB}" type="sibTrans" cxnId="{BBB5CE53-A7CE-4AD3-8634-62BA3A2E08C1}">
      <dgm:prSet/>
      <dgm:spPr/>
      <dgm:t>
        <a:bodyPr/>
        <a:lstStyle/>
        <a:p>
          <a:endParaRPr lang="en-US"/>
        </a:p>
      </dgm:t>
    </dgm:pt>
    <dgm:pt modelId="{38ECBA10-EAF2-4EBD-BE54-E47F5CA93F3A}">
      <dgm:prSet custT="1"/>
      <dgm:spPr/>
      <dgm:t>
        <a:bodyPr/>
        <a:lstStyle/>
        <a:p>
          <a:r>
            <a:rPr lang="he-IL" sz="2000" kern="1200" dirty="0">
              <a:solidFill>
                <a:prstClr val="black"/>
              </a:solidFill>
              <a:latin typeface="Calibri" panose="020F0502020204030204" pitchFamily="34" charset="0"/>
              <a:ea typeface="+mn-ea"/>
              <a:cs typeface="Calibri" panose="020F0502020204030204" pitchFamily="34" charset="0"/>
            </a:rPr>
            <a:t>קיימים תאריכים נוספים הרלוונטיים לקומונות ספציפיות – יש להתעדכן מול המלווים/</a:t>
          </a:r>
          <a:r>
            <a:rPr lang="he-IL" sz="2000" kern="1200" dirty="0" err="1">
              <a:solidFill>
                <a:prstClr val="black"/>
              </a:solidFill>
              <a:latin typeface="Calibri" panose="020F0502020204030204" pitchFamily="34" charset="0"/>
              <a:ea typeface="+mn-ea"/>
              <a:cs typeface="Calibri" panose="020F0502020204030204" pitchFamily="34" charset="0"/>
            </a:rPr>
            <a:t>ות</a:t>
          </a:r>
          <a:endParaRPr lang="en-US" sz="2000" kern="1200" dirty="0">
            <a:solidFill>
              <a:prstClr val="black"/>
            </a:solidFill>
            <a:latin typeface="Calibri" panose="020F0502020204030204" pitchFamily="34" charset="0"/>
            <a:ea typeface="+mn-ea"/>
            <a:cs typeface="Calibri" panose="020F0502020204030204" pitchFamily="34" charset="0"/>
          </a:endParaRPr>
        </a:p>
      </dgm:t>
    </dgm:pt>
    <dgm:pt modelId="{22A5362D-D49E-4F35-BE88-929D5C00D38E}" type="parTrans" cxnId="{14B291A2-5577-4DED-B596-864C435FC5B5}">
      <dgm:prSet/>
      <dgm:spPr/>
      <dgm:t>
        <a:bodyPr/>
        <a:lstStyle/>
        <a:p>
          <a:endParaRPr lang="en-US"/>
        </a:p>
      </dgm:t>
    </dgm:pt>
    <dgm:pt modelId="{7082224A-9EF2-474F-81D3-64360E4934B3}" type="sibTrans" cxnId="{14B291A2-5577-4DED-B596-864C435FC5B5}">
      <dgm:prSet/>
      <dgm:spPr/>
      <dgm:t>
        <a:bodyPr/>
        <a:lstStyle/>
        <a:p>
          <a:endParaRPr lang="en-US"/>
        </a:p>
      </dgm:t>
    </dgm:pt>
    <dgm:pt modelId="{CEF7FCCB-79C4-4892-B41B-BCD00BE8CF66}">
      <dgm:prSet custT="1"/>
      <dgm:spPr/>
      <dgm:t>
        <a:bodyPr/>
        <a:lstStyle/>
        <a:p>
          <a:r>
            <a:rPr lang="he-IL" sz="2000" kern="1200" dirty="0">
              <a:solidFill>
                <a:prstClr val="black"/>
              </a:solidFill>
              <a:latin typeface="Calibri" panose="020F0502020204030204" pitchFamily="34" charset="0"/>
              <a:ea typeface="+mn-ea"/>
              <a:cs typeface="Calibri" panose="020F0502020204030204" pitchFamily="34" charset="0"/>
            </a:rPr>
            <a:t>הנוכחות בכל האירועים הנ"ל הם חובה! שחרורים רק דרך המלווים/</a:t>
          </a:r>
          <a:r>
            <a:rPr lang="he-IL" sz="2000" kern="1200" dirty="0" err="1">
              <a:solidFill>
                <a:prstClr val="black"/>
              </a:solidFill>
              <a:latin typeface="Calibri" panose="020F0502020204030204" pitchFamily="34" charset="0"/>
              <a:ea typeface="+mn-ea"/>
              <a:cs typeface="Calibri" panose="020F0502020204030204" pitchFamily="34" charset="0"/>
            </a:rPr>
            <a:t>ות</a:t>
          </a:r>
          <a:r>
            <a:rPr lang="he-IL" sz="2000" kern="1200" dirty="0">
              <a:solidFill>
                <a:prstClr val="black"/>
              </a:solidFill>
              <a:latin typeface="Calibri" panose="020F0502020204030204" pitchFamily="34" charset="0"/>
              <a:ea typeface="+mn-ea"/>
              <a:cs typeface="Calibri" panose="020F0502020204030204" pitchFamily="34" charset="0"/>
            </a:rPr>
            <a:t>!</a:t>
          </a:r>
          <a:endParaRPr lang="en-US" sz="2000" kern="1200" dirty="0">
            <a:solidFill>
              <a:prstClr val="black"/>
            </a:solidFill>
            <a:latin typeface="Calibri" panose="020F0502020204030204" pitchFamily="34" charset="0"/>
            <a:ea typeface="+mn-ea"/>
            <a:cs typeface="Calibri" panose="020F0502020204030204" pitchFamily="34" charset="0"/>
          </a:endParaRPr>
        </a:p>
      </dgm:t>
    </dgm:pt>
    <dgm:pt modelId="{5F477E98-8194-4559-B62E-4B2A3FABCEEE}" type="parTrans" cxnId="{61F36FB5-DBE6-41AA-A660-8053B5B5F480}">
      <dgm:prSet/>
      <dgm:spPr/>
      <dgm:t>
        <a:bodyPr/>
        <a:lstStyle/>
        <a:p>
          <a:endParaRPr lang="en-US"/>
        </a:p>
      </dgm:t>
    </dgm:pt>
    <dgm:pt modelId="{F7697552-D064-422C-BF97-8E57C9093CC6}" type="sibTrans" cxnId="{61F36FB5-DBE6-41AA-A660-8053B5B5F480}">
      <dgm:prSet/>
      <dgm:spPr/>
      <dgm:t>
        <a:bodyPr/>
        <a:lstStyle/>
        <a:p>
          <a:endParaRPr lang="en-US"/>
        </a:p>
      </dgm:t>
    </dgm:pt>
    <dgm:pt modelId="{ED4B4503-6C12-4A3B-9386-836F19281502}" type="pres">
      <dgm:prSet presAssocID="{B1197A1D-D90D-4049-8143-B41B9D33B141}" presName="Name0" presStyleCnt="0">
        <dgm:presLayoutVars>
          <dgm:dir/>
          <dgm:resizeHandles val="exact"/>
        </dgm:presLayoutVars>
      </dgm:prSet>
      <dgm:spPr/>
    </dgm:pt>
    <dgm:pt modelId="{A347ED18-443C-4012-8BCC-A966A2920BDB}" type="pres">
      <dgm:prSet presAssocID="{EC4970A1-D468-41B2-B16C-9FA23BC3C65F}" presName="node" presStyleLbl="node1" presStyleIdx="0" presStyleCnt="6">
        <dgm:presLayoutVars>
          <dgm:bulletEnabled val="1"/>
        </dgm:presLayoutVars>
      </dgm:prSet>
      <dgm:spPr/>
    </dgm:pt>
    <dgm:pt modelId="{EBB2736D-91E0-4BC3-A809-3EB384656876}" type="pres">
      <dgm:prSet presAssocID="{648A53D0-1B62-43AF-9C8C-50FF92D95BEF}" presName="sibTrans" presStyleLbl="sibTrans1D1" presStyleIdx="0" presStyleCnt="5"/>
      <dgm:spPr/>
    </dgm:pt>
    <dgm:pt modelId="{E9BDAB99-B8C8-4F98-BF86-B3C13E6F7C0C}" type="pres">
      <dgm:prSet presAssocID="{648A53D0-1B62-43AF-9C8C-50FF92D95BEF}" presName="connectorText" presStyleLbl="sibTrans1D1" presStyleIdx="0" presStyleCnt="5"/>
      <dgm:spPr/>
    </dgm:pt>
    <dgm:pt modelId="{216E8235-F039-4194-A4A2-27737B878989}" type="pres">
      <dgm:prSet presAssocID="{1F9A5786-8177-4974-B550-A5BECAB67D23}" presName="node" presStyleLbl="node1" presStyleIdx="1" presStyleCnt="6">
        <dgm:presLayoutVars>
          <dgm:bulletEnabled val="1"/>
        </dgm:presLayoutVars>
      </dgm:prSet>
      <dgm:spPr/>
    </dgm:pt>
    <dgm:pt modelId="{2C89C100-14DA-48D4-8AE2-0F069F58B9EC}" type="pres">
      <dgm:prSet presAssocID="{0DEFC333-B5E3-4115-ADB7-BF324ADC22D5}" presName="sibTrans" presStyleLbl="sibTrans1D1" presStyleIdx="1" presStyleCnt="5"/>
      <dgm:spPr/>
    </dgm:pt>
    <dgm:pt modelId="{BC37A80F-5C8C-42CF-9087-0BEDF28BEF05}" type="pres">
      <dgm:prSet presAssocID="{0DEFC333-B5E3-4115-ADB7-BF324ADC22D5}" presName="connectorText" presStyleLbl="sibTrans1D1" presStyleIdx="1" presStyleCnt="5"/>
      <dgm:spPr/>
    </dgm:pt>
    <dgm:pt modelId="{876496D5-93EC-4C1F-B175-7FA024C91D78}" type="pres">
      <dgm:prSet presAssocID="{3A5D47DE-11BB-4481-B984-698976921863}" presName="node" presStyleLbl="node1" presStyleIdx="2" presStyleCnt="6" custLinFactNeighborX="595" custLinFactNeighborY="-5579">
        <dgm:presLayoutVars>
          <dgm:bulletEnabled val="1"/>
        </dgm:presLayoutVars>
      </dgm:prSet>
      <dgm:spPr/>
    </dgm:pt>
    <dgm:pt modelId="{56926AFF-0E5C-4A90-AA18-1AA59E63A964}" type="pres">
      <dgm:prSet presAssocID="{42CA5D76-0065-4A62-8470-47494DFC90EA}" presName="sibTrans" presStyleLbl="sibTrans1D1" presStyleIdx="2" presStyleCnt="5"/>
      <dgm:spPr/>
    </dgm:pt>
    <dgm:pt modelId="{3B5CDBBE-FD45-4816-859A-2D580C6BE799}" type="pres">
      <dgm:prSet presAssocID="{42CA5D76-0065-4A62-8470-47494DFC90EA}" presName="connectorText" presStyleLbl="sibTrans1D1" presStyleIdx="2" presStyleCnt="5"/>
      <dgm:spPr/>
    </dgm:pt>
    <dgm:pt modelId="{5A17DFD6-AA25-4353-92DF-D65F1884EE28}" type="pres">
      <dgm:prSet presAssocID="{C2BA8175-8E5E-4830-843F-7B7943798F02}" presName="node" presStyleLbl="node1" presStyleIdx="3" presStyleCnt="6">
        <dgm:presLayoutVars>
          <dgm:bulletEnabled val="1"/>
        </dgm:presLayoutVars>
      </dgm:prSet>
      <dgm:spPr/>
    </dgm:pt>
    <dgm:pt modelId="{04BA40D8-9023-46AB-8E27-B268D1C19873}" type="pres">
      <dgm:prSet presAssocID="{086A4521-08A4-42E1-BB70-070DD24817BB}" presName="sibTrans" presStyleLbl="sibTrans1D1" presStyleIdx="3" presStyleCnt="5"/>
      <dgm:spPr/>
    </dgm:pt>
    <dgm:pt modelId="{A4C9F33E-8FE5-46D6-9AB6-3EB7BD6AF9AF}" type="pres">
      <dgm:prSet presAssocID="{086A4521-08A4-42E1-BB70-070DD24817BB}" presName="connectorText" presStyleLbl="sibTrans1D1" presStyleIdx="3" presStyleCnt="5"/>
      <dgm:spPr/>
    </dgm:pt>
    <dgm:pt modelId="{76DFCF29-DD21-4472-86DD-71777174D84A}" type="pres">
      <dgm:prSet presAssocID="{38ECBA10-EAF2-4EBD-BE54-E47F5CA93F3A}" presName="node" presStyleLbl="node1" presStyleIdx="4" presStyleCnt="6">
        <dgm:presLayoutVars>
          <dgm:bulletEnabled val="1"/>
        </dgm:presLayoutVars>
      </dgm:prSet>
      <dgm:spPr/>
    </dgm:pt>
    <dgm:pt modelId="{1B4827F1-02E1-4821-A786-53E624D2F7CD}" type="pres">
      <dgm:prSet presAssocID="{7082224A-9EF2-474F-81D3-64360E4934B3}" presName="sibTrans" presStyleLbl="sibTrans1D1" presStyleIdx="4" presStyleCnt="5"/>
      <dgm:spPr/>
    </dgm:pt>
    <dgm:pt modelId="{29C8F3B0-9553-41AB-93BF-37CBBAD39F0B}" type="pres">
      <dgm:prSet presAssocID="{7082224A-9EF2-474F-81D3-64360E4934B3}" presName="connectorText" presStyleLbl="sibTrans1D1" presStyleIdx="4" presStyleCnt="5"/>
      <dgm:spPr/>
    </dgm:pt>
    <dgm:pt modelId="{58B8C615-1434-47C6-8AC5-069C7506C245}" type="pres">
      <dgm:prSet presAssocID="{CEF7FCCB-79C4-4892-B41B-BCD00BE8CF66}" presName="node" presStyleLbl="node1" presStyleIdx="5" presStyleCnt="6">
        <dgm:presLayoutVars>
          <dgm:bulletEnabled val="1"/>
        </dgm:presLayoutVars>
      </dgm:prSet>
      <dgm:spPr/>
    </dgm:pt>
  </dgm:ptLst>
  <dgm:cxnLst>
    <dgm:cxn modelId="{6BC01815-FE11-4AA6-8D56-BCA1F16D5B69}" srcId="{B1197A1D-D90D-4049-8143-B41B9D33B141}" destId="{1F9A5786-8177-4974-B550-A5BECAB67D23}" srcOrd="1" destOrd="0" parTransId="{B1CEBF8F-8D5D-4C97-9C2F-341537D02162}" sibTransId="{0DEFC333-B5E3-4115-ADB7-BF324ADC22D5}"/>
    <dgm:cxn modelId="{7266C830-2A67-4E80-BDA9-BF242DED74FB}" type="presOf" srcId="{42CA5D76-0065-4A62-8470-47494DFC90EA}" destId="{56926AFF-0E5C-4A90-AA18-1AA59E63A964}" srcOrd="0" destOrd="0" presId="urn:microsoft.com/office/officeart/2016/7/layout/RepeatingBendingProcessNew"/>
    <dgm:cxn modelId="{5E211D35-E484-4F6E-91FB-778407DB7A37}" type="presOf" srcId="{B1197A1D-D90D-4049-8143-B41B9D33B141}" destId="{ED4B4503-6C12-4A3B-9386-836F19281502}" srcOrd="0" destOrd="0" presId="urn:microsoft.com/office/officeart/2016/7/layout/RepeatingBendingProcessNew"/>
    <dgm:cxn modelId="{5C670B3C-FC61-44C9-9398-69E59BDC3896}" type="presOf" srcId="{0DEFC333-B5E3-4115-ADB7-BF324ADC22D5}" destId="{BC37A80F-5C8C-42CF-9087-0BEDF28BEF05}" srcOrd="1" destOrd="0" presId="urn:microsoft.com/office/officeart/2016/7/layout/RepeatingBendingProcessNew"/>
    <dgm:cxn modelId="{2607713C-65FA-4B34-9723-FBC8966917B9}" type="presOf" srcId="{0DEFC333-B5E3-4115-ADB7-BF324ADC22D5}" destId="{2C89C100-14DA-48D4-8AE2-0F069F58B9EC}" srcOrd="0" destOrd="0" presId="urn:microsoft.com/office/officeart/2016/7/layout/RepeatingBendingProcessNew"/>
    <dgm:cxn modelId="{7C9F7363-BD57-436D-A869-012DF86AE299}" type="presOf" srcId="{CEF7FCCB-79C4-4892-B41B-BCD00BE8CF66}" destId="{58B8C615-1434-47C6-8AC5-069C7506C245}" srcOrd="0" destOrd="0" presId="urn:microsoft.com/office/officeart/2016/7/layout/RepeatingBendingProcessNew"/>
    <dgm:cxn modelId="{8C09E348-475B-4BE5-AC99-A39FB31B9C4C}" type="presOf" srcId="{EC4970A1-D468-41B2-B16C-9FA23BC3C65F}" destId="{A347ED18-443C-4012-8BCC-A966A2920BDB}" srcOrd="0" destOrd="0" presId="urn:microsoft.com/office/officeart/2016/7/layout/RepeatingBendingProcessNew"/>
    <dgm:cxn modelId="{225F2473-D80D-417F-B5F4-0CF14FA1B811}" srcId="{B1197A1D-D90D-4049-8143-B41B9D33B141}" destId="{3A5D47DE-11BB-4481-B984-698976921863}" srcOrd="2" destOrd="0" parTransId="{6A663558-13F3-450D-B51D-A49DA6C3FBDA}" sibTransId="{42CA5D76-0065-4A62-8470-47494DFC90EA}"/>
    <dgm:cxn modelId="{BBB5CE53-A7CE-4AD3-8634-62BA3A2E08C1}" srcId="{B1197A1D-D90D-4049-8143-B41B9D33B141}" destId="{C2BA8175-8E5E-4830-843F-7B7943798F02}" srcOrd="3" destOrd="0" parTransId="{EF98199B-5B3E-4C3F-A36D-C604CFE0218B}" sibTransId="{086A4521-08A4-42E1-BB70-070DD24817BB}"/>
    <dgm:cxn modelId="{55395674-2E8E-4D89-B43F-B0E97CC577FD}" type="presOf" srcId="{38ECBA10-EAF2-4EBD-BE54-E47F5CA93F3A}" destId="{76DFCF29-DD21-4472-86DD-71777174D84A}" srcOrd="0" destOrd="0" presId="urn:microsoft.com/office/officeart/2016/7/layout/RepeatingBendingProcessNew"/>
    <dgm:cxn modelId="{2B51AD77-6923-41C5-92A3-A32F6E51D2C4}" type="presOf" srcId="{086A4521-08A4-42E1-BB70-070DD24817BB}" destId="{A4C9F33E-8FE5-46D6-9AB6-3EB7BD6AF9AF}" srcOrd="1" destOrd="0" presId="urn:microsoft.com/office/officeart/2016/7/layout/RepeatingBendingProcessNew"/>
    <dgm:cxn modelId="{35DFF078-50B5-4DC4-AFEC-084BFBE9D1F1}" type="presOf" srcId="{086A4521-08A4-42E1-BB70-070DD24817BB}" destId="{04BA40D8-9023-46AB-8E27-B268D1C19873}" srcOrd="0" destOrd="0" presId="urn:microsoft.com/office/officeart/2016/7/layout/RepeatingBendingProcessNew"/>
    <dgm:cxn modelId="{4408C685-6C0A-40EF-A5E4-9FE8323E3ED4}" type="presOf" srcId="{1F9A5786-8177-4974-B550-A5BECAB67D23}" destId="{216E8235-F039-4194-A4A2-27737B878989}" srcOrd="0" destOrd="0" presId="urn:microsoft.com/office/officeart/2016/7/layout/RepeatingBendingProcessNew"/>
    <dgm:cxn modelId="{5553F68F-F81D-48C1-9717-EDD6E11BE059}" type="presOf" srcId="{42CA5D76-0065-4A62-8470-47494DFC90EA}" destId="{3B5CDBBE-FD45-4816-859A-2D580C6BE799}" srcOrd="1" destOrd="0" presId="urn:microsoft.com/office/officeart/2016/7/layout/RepeatingBendingProcessNew"/>
    <dgm:cxn modelId="{A6A57295-0087-48EC-8B36-99BD515D668C}" type="presOf" srcId="{C2BA8175-8E5E-4830-843F-7B7943798F02}" destId="{5A17DFD6-AA25-4353-92DF-D65F1884EE28}" srcOrd="0" destOrd="0" presId="urn:microsoft.com/office/officeart/2016/7/layout/RepeatingBendingProcessNew"/>
    <dgm:cxn modelId="{0509AD95-41A1-42BB-BE6E-337D64A850EE}" type="presOf" srcId="{648A53D0-1B62-43AF-9C8C-50FF92D95BEF}" destId="{E9BDAB99-B8C8-4F98-BF86-B3C13E6F7C0C}" srcOrd="1" destOrd="0" presId="urn:microsoft.com/office/officeart/2016/7/layout/RepeatingBendingProcessNew"/>
    <dgm:cxn modelId="{14B291A2-5577-4DED-B596-864C435FC5B5}" srcId="{B1197A1D-D90D-4049-8143-B41B9D33B141}" destId="{38ECBA10-EAF2-4EBD-BE54-E47F5CA93F3A}" srcOrd="4" destOrd="0" parTransId="{22A5362D-D49E-4F35-BE88-929D5C00D38E}" sibTransId="{7082224A-9EF2-474F-81D3-64360E4934B3}"/>
    <dgm:cxn modelId="{EB74DFA9-CC33-4339-8350-629C1BA0FAED}" type="presOf" srcId="{3A5D47DE-11BB-4481-B984-698976921863}" destId="{876496D5-93EC-4C1F-B175-7FA024C91D78}" srcOrd="0" destOrd="0" presId="urn:microsoft.com/office/officeart/2016/7/layout/RepeatingBendingProcessNew"/>
    <dgm:cxn modelId="{61F36FB5-DBE6-41AA-A660-8053B5B5F480}" srcId="{B1197A1D-D90D-4049-8143-B41B9D33B141}" destId="{CEF7FCCB-79C4-4892-B41B-BCD00BE8CF66}" srcOrd="5" destOrd="0" parTransId="{5F477E98-8194-4559-B62E-4B2A3FABCEEE}" sibTransId="{F7697552-D064-422C-BF97-8E57C9093CC6}"/>
    <dgm:cxn modelId="{9F6FD2B9-6702-4897-A187-00C25B506E22}" type="presOf" srcId="{648A53D0-1B62-43AF-9C8C-50FF92D95BEF}" destId="{EBB2736D-91E0-4BC3-A809-3EB384656876}" srcOrd="0" destOrd="0" presId="urn:microsoft.com/office/officeart/2016/7/layout/RepeatingBendingProcessNew"/>
    <dgm:cxn modelId="{00ACDFD6-FC3D-40C9-B80C-88D03D934A54}" type="presOf" srcId="{7082224A-9EF2-474F-81D3-64360E4934B3}" destId="{29C8F3B0-9553-41AB-93BF-37CBBAD39F0B}" srcOrd="1" destOrd="0" presId="urn:microsoft.com/office/officeart/2016/7/layout/RepeatingBendingProcessNew"/>
    <dgm:cxn modelId="{2D93F1E6-FD23-4CD5-8584-353C6DE5D559}" type="presOf" srcId="{7082224A-9EF2-474F-81D3-64360E4934B3}" destId="{1B4827F1-02E1-4821-A786-53E624D2F7CD}" srcOrd="0" destOrd="0" presId="urn:microsoft.com/office/officeart/2016/7/layout/RepeatingBendingProcessNew"/>
    <dgm:cxn modelId="{BCDDC9FF-1AC4-4123-B355-88674BDB9708}" srcId="{B1197A1D-D90D-4049-8143-B41B9D33B141}" destId="{EC4970A1-D468-41B2-B16C-9FA23BC3C65F}" srcOrd="0" destOrd="0" parTransId="{DBCBB4DE-E88C-47FF-A5C9-C04DD7FBE6BD}" sibTransId="{648A53D0-1B62-43AF-9C8C-50FF92D95BEF}"/>
    <dgm:cxn modelId="{E5D0CF9E-760E-42A2-B01D-E4A84F567C3E}" type="presParOf" srcId="{ED4B4503-6C12-4A3B-9386-836F19281502}" destId="{A347ED18-443C-4012-8BCC-A966A2920BDB}" srcOrd="0" destOrd="0" presId="urn:microsoft.com/office/officeart/2016/7/layout/RepeatingBendingProcessNew"/>
    <dgm:cxn modelId="{C93D68E4-9ABB-40E5-9DC2-775D6A993E42}" type="presParOf" srcId="{ED4B4503-6C12-4A3B-9386-836F19281502}" destId="{EBB2736D-91E0-4BC3-A809-3EB384656876}" srcOrd="1" destOrd="0" presId="urn:microsoft.com/office/officeart/2016/7/layout/RepeatingBendingProcessNew"/>
    <dgm:cxn modelId="{7530637F-BDF7-4B88-9296-D7339864F8EC}" type="presParOf" srcId="{EBB2736D-91E0-4BC3-A809-3EB384656876}" destId="{E9BDAB99-B8C8-4F98-BF86-B3C13E6F7C0C}" srcOrd="0" destOrd="0" presId="urn:microsoft.com/office/officeart/2016/7/layout/RepeatingBendingProcessNew"/>
    <dgm:cxn modelId="{1350947D-192F-4B6D-877F-29BFE50DD060}" type="presParOf" srcId="{ED4B4503-6C12-4A3B-9386-836F19281502}" destId="{216E8235-F039-4194-A4A2-27737B878989}" srcOrd="2" destOrd="0" presId="urn:microsoft.com/office/officeart/2016/7/layout/RepeatingBendingProcessNew"/>
    <dgm:cxn modelId="{C5859819-C567-437D-A6EE-F745BF8F2241}" type="presParOf" srcId="{ED4B4503-6C12-4A3B-9386-836F19281502}" destId="{2C89C100-14DA-48D4-8AE2-0F069F58B9EC}" srcOrd="3" destOrd="0" presId="urn:microsoft.com/office/officeart/2016/7/layout/RepeatingBendingProcessNew"/>
    <dgm:cxn modelId="{166B8420-0E23-4CC8-9D01-D13F1732AC05}" type="presParOf" srcId="{2C89C100-14DA-48D4-8AE2-0F069F58B9EC}" destId="{BC37A80F-5C8C-42CF-9087-0BEDF28BEF05}" srcOrd="0" destOrd="0" presId="urn:microsoft.com/office/officeart/2016/7/layout/RepeatingBendingProcessNew"/>
    <dgm:cxn modelId="{85F484BB-D2BB-483B-8086-FD7BDD1BC7BD}" type="presParOf" srcId="{ED4B4503-6C12-4A3B-9386-836F19281502}" destId="{876496D5-93EC-4C1F-B175-7FA024C91D78}" srcOrd="4" destOrd="0" presId="urn:microsoft.com/office/officeart/2016/7/layout/RepeatingBendingProcessNew"/>
    <dgm:cxn modelId="{FD687713-FD21-41DC-9EB4-9F2393ACF892}" type="presParOf" srcId="{ED4B4503-6C12-4A3B-9386-836F19281502}" destId="{56926AFF-0E5C-4A90-AA18-1AA59E63A964}" srcOrd="5" destOrd="0" presId="urn:microsoft.com/office/officeart/2016/7/layout/RepeatingBendingProcessNew"/>
    <dgm:cxn modelId="{7B45D956-8712-4427-B5AA-9CC74AED2CFA}" type="presParOf" srcId="{56926AFF-0E5C-4A90-AA18-1AA59E63A964}" destId="{3B5CDBBE-FD45-4816-859A-2D580C6BE799}" srcOrd="0" destOrd="0" presId="urn:microsoft.com/office/officeart/2016/7/layout/RepeatingBendingProcessNew"/>
    <dgm:cxn modelId="{63DC9512-CA19-4953-B73F-03AC8066E117}" type="presParOf" srcId="{ED4B4503-6C12-4A3B-9386-836F19281502}" destId="{5A17DFD6-AA25-4353-92DF-D65F1884EE28}" srcOrd="6" destOrd="0" presId="urn:microsoft.com/office/officeart/2016/7/layout/RepeatingBendingProcessNew"/>
    <dgm:cxn modelId="{180CCE8F-156D-4859-A189-9DDA1840C7B5}" type="presParOf" srcId="{ED4B4503-6C12-4A3B-9386-836F19281502}" destId="{04BA40D8-9023-46AB-8E27-B268D1C19873}" srcOrd="7" destOrd="0" presId="urn:microsoft.com/office/officeart/2016/7/layout/RepeatingBendingProcessNew"/>
    <dgm:cxn modelId="{2E731635-BC35-4E24-B1E9-165DBF24AFB0}" type="presParOf" srcId="{04BA40D8-9023-46AB-8E27-B268D1C19873}" destId="{A4C9F33E-8FE5-46D6-9AB6-3EB7BD6AF9AF}" srcOrd="0" destOrd="0" presId="urn:microsoft.com/office/officeart/2016/7/layout/RepeatingBendingProcessNew"/>
    <dgm:cxn modelId="{2D5A8D54-CDF9-475F-B58A-78AA29AADA2B}" type="presParOf" srcId="{ED4B4503-6C12-4A3B-9386-836F19281502}" destId="{76DFCF29-DD21-4472-86DD-71777174D84A}" srcOrd="8" destOrd="0" presId="urn:microsoft.com/office/officeart/2016/7/layout/RepeatingBendingProcessNew"/>
    <dgm:cxn modelId="{47658D9E-A630-4A7F-B47D-D1C0FF0E2821}" type="presParOf" srcId="{ED4B4503-6C12-4A3B-9386-836F19281502}" destId="{1B4827F1-02E1-4821-A786-53E624D2F7CD}" srcOrd="9" destOrd="0" presId="urn:microsoft.com/office/officeart/2016/7/layout/RepeatingBendingProcessNew"/>
    <dgm:cxn modelId="{C9E38CDF-95CF-49F7-8E70-B20B6C55E7AD}" type="presParOf" srcId="{1B4827F1-02E1-4821-A786-53E624D2F7CD}" destId="{29C8F3B0-9553-41AB-93BF-37CBBAD39F0B}" srcOrd="0" destOrd="0" presId="urn:microsoft.com/office/officeart/2016/7/layout/RepeatingBendingProcessNew"/>
    <dgm:cxn modelId="{0B062B9E-38AC-4DD9-8BC1-C4111E777225}" type="presParOf" srcId="{ED4B4503-6C12-4A3B-9386-836F19281502}" destId="{58B8C615-1434-47C6-8AC5-069C7506C245}"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4E5A3-F3AE-4794-ABE8-672905731E8A}">
      <dsp:nvSpPr>
        <dsp:cNvPr id="0" name=""/>
        <dsp:cNvSpPr/>
      </dsp:nvSpPr>
      <dsp:spPr>
        <a:xfrm rot="16200000">
          <a:off x="7622887" y="413459"/>
          <a:ext cx="1818562" cy="1818562"/>
        </a:xfrm>
        <a:prstGeom prst="teardrop">
          <a:avLst/>
        </a:prstGeom>
        <a:solidFill>
          <a:schemeClr val="accent1"/>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66E983A8-4726-42A4-977A-7FF40FC16E6F}">
      <dsp:nvSpPr>
        <dsp:cNvPr id="0" name=""/>
        <dsp:cNvSpPr/>
      </dsp:nvSpPr>
      <dsp:spPr>
        <a:xfrm>
          <a:off x="8010450" y="80102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D004084F-AAF0-4394-A4B8-1C80AB3016EE}">
      <dsp:nvSpPr>
        <dsp:cNvPr id="0" name=""/>
        <dsp:cNvSpPr/>
      </dsp:nvSpPr>
      <dsp:spPr>
        <a:xfrm>
          <a:off x="7041543" y="279846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1" anchor="t" anchorCtr="0">
          <a:noAutofit/>
        </a:bodyPr>
        <a:lstStyle/>
        <a:p>
          <a:pPr marL="0" lvl="0" indent="0" algn="ctr" defTabSz="1422400" rtl="1">
            <a:lnSpc>
              <a:spcPct val="100000"/>
            </a:lnSpc>
            <a:spcBef>
              <a:spcPct val="0"/>
            </a:spcBef>
            <a:spcAft>
              <a:spcPct val="35000"/>
            </a:spcAft>
            <a:buNone/>
            <a:defRPr cap="all"/>
          </a:pPr>
          <a:r>
            <a:rPr lang="he-IL" sz="3200" kern="1200" noProof="0" dirty="0">
              <a:latin typeface="Tahoma" panose="020B0604030504040204" pitchFamily="34" charset="0"/>
              <a:ea typeface="Tahoma" panose="020B0604030504040204" pitchFamily="34" charset="0"/>
              <a:cs typeface="Tahoma" panose="020B0604030504040204" pitchFamily="34" charset="0"/>
            </a:rPr>
            <a:t>בתי ספר </a:t>
          </a:r>
        </a:p>
      </dsp:txBody>
      <dsp:txXfrm>
        <a:off x="7041543" y="2798460"/>
        <a:ext cx="2981250" cy="720000"/>
      </dsp:txXfrm>
    </dsp:sp>
    <dsp:sp modelId="{F7FA26C2-9A7D-456E-A3F1-57C85E3B8944}">
      <dsp:nvSpPr>
        <dsp:cNvPr id="0" name=""/>
        <dsp:cNvSpPr/>
      </dsp:nvSpPr>
      <dsp:spPr>
        <a:xfrm rot="16200000">
          <a:off x="4119918" y="413459"/>
          <a:ext cx="1818562" cy="1818562"/>
        </a:xfrm>
        <a:prstGeom prst="teardrop">
          <a:avLst/>
        </a:prstGeom>
        <a:solidFill>
          <a:schemeClr val="accent1"/>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8D027E61-512C-4C5C-B861-C214EB2B7051}">
      <dsp:nvSpPr>
        <dsp:cNvPr id="0" name=""/>
        <dsp:cNvSpPr/>
      </dsp:nvSpPr>
      <dsp:spPr>
        <a:xfrm>
          <a:off x="4507481" y="80102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4A3CA5A9-4015-4F4C-A300-8CD9B37F28EC}">
      <dsp:nvSpPr>
        <dsp:cNvPr id="0" name=""/>
        <dsp:cNvSpPr/>
      </dsp:nvSpPr>
      <dsp:spPr>
        <a:xfrm>
          <a:off x="3538574" y="279846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1" anchor="t" anchorCtr="0">
          <a:noAutofit/>
        </a:bodyPr>
        <a:lstStyle/>
        <a:p>
          <a:pPr marL="0" lvl="0" indent="0" algn="ctr" defTabSz="1422400" rtl="1">
            <a:lnSpc>
              <a:spcPct val="100000"/>
            </a:lnSpc>
            <a:spcBef>
              <a:spcPct val="0"/>
            </a:spcBef>
            <a:spcAft>
              <a:spcPct val="35000"/>
            </a:spcAft>
            <a:buNone/>
            <a:defRPr cap="all"/>
          </a:pPr>
          <a:r>
            <a:rPr lang="he-IL" sz="3200" kern="1200" noProof="0" dirty="0">
              <a:latin typeface="Tahoma" panose="020B0604030504040204" pitchFamily="34" charset="0"/>
              <a:ea typeface="Tahoma" panose="020B0604030504040204" pitchFamily="34" charset="0"/>
              <a:cs typeface="Tahoma" panose="020B0604030504040204" pitchFamily="34" charset="0"/>
            </a:rPr>
            <a:t>שבט</a:t>
          </a:r>
        </a:p>
      </dsp:txBody>
      <dsp:txXfrm>
        <a:off x="3538574" y="2798460"/>
        <a:ext cx="2981250" cy="720000"/>
      </dsp:txXfrm>
    </dsp:sp>
    <dsp:sp modelId="{6E502D37-0C18-4C1D-B5B6-1EE0F7480188}">
      <dsp:nvSpPr>
        <dsp:cNvPr id="0" name=""/>
        <dsp:cNvSpPr/>
      </dsp:nvSpPr>
      <dsp:spPr>
        <a:xfrm rot="16200000">
          <a:off x="616949" y="413459"/>
          <a:ext cx="1818562" cy="1818562"/>
        </a:xfrm>
        <a:prstGeom prst="teardrop">
          <a:avLst/>
        </a:prstGeom>
        <a:solidFill>
          <a:schemeClr val="accent1"/>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7291F4F3-1EE7-4DA5-9945-2BDB8BB6DF14}">
      <dsp:nvSpPr>
        <dsp:cNvPr id="0" name=""/>
        <dsp:cNvSpPr/>
      </dsp:nvSpPr>
      <dsp:spPr>
        <a:xfrm>
          <a:off x="1004512" y="80102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D3AA4CD-88DE-4BAA-9BCF-1DE9D253FCAA}">
      <dsp:nvSpPr>
        <dsp:cNvPr id="0" name=""/>
        <dsp:cNvSpPr/>
      </dsp:nvSpPr>
      <dsp:spPr>
        <a:xfrm>
          <a:off x="35606" y="279846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1" anchor="t" anchorCtr="0">
          <a:noAutofit/>
        </a:bodyPr>
        <a:lstStyle/>
        <a:p>
          <a:pPr marL="0" lvl="0" indent="0" algn="ctr" defTabSz="1422400" rtl="1">
            <a:lnSpc>
              <a:spcPct val="100000"/>
            </a:lnSpc>
            <a:spcBef>
              <a:spcPct val="0"/>
            </a:spcBef>
            <a:spcAft>
              <a:spcPct val="35000"/>
            </a:spcAft>
            <a:buNone/>
            <a:defRPr cap="all"/>
          </a:pPr>
          <a:r>
            <a:rPr lang="he-IL" sz="3200" kern="1200" noProof="0">
              <a:latin typeface="Tahoma" panose="020B0604030504040204" pitchFamily="34" charset="0"/>
              <a:ea typeface="Tahoma" panose="020B0604030504040204" pitchFamily="34" charset="0"/>
              <a:cs typeface="Tahoma" panose="020B0604030504040204" pitchFamily="34" charset="0"/>
            </a:rPr>
            <a:t>קהילה</a:t>
          </a:r>
        </a:p>
      </dsp:txBody>
      <dsp:txXfrm>
        <a:off x="35606" y="279846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D7976-4DB7-4DFC-87E4-41BE31F3705B}">
      <dsp:nvSpPr>
        <dsp:cNvPr id="0" name=""/>
        <dsp:cNvSpPr/>
      </dsp:nvSpPr>
      <dsp:spPr>
        <a:xfrm>
          <a:off x="2557537" y="844663"/>
          <a:ext cx="840850" cy="83642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832FE-84C2-48E0-9BE2-97D3ED0FBD09}">
      <dsp:nvSpPr>
        <dsp:cNvPr id="0" name=""/>
        <dsp:cNvSpPr/>
      </dsp:nvSpPr>
      <dsp:spPr>
        <a:xfrm>
          <a:off x="2763971" y="1048890"/>
          <a:ext cx="487693" cy="487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F2814F-8F80-47C3-9130-BD0D186C9C85}">
      <dsp:nvSpPr>
        <dsp:cNvPr id="0" name=""/>
        <dsp:cNvSpPr/>
      </dsp:nvSpPr>
      <dsp:spPr>
        <a:xfrm>
          <a:off x="453945" y="840241"/>
          <a:ext cx="1982005" cy="84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800100">
            <a:lnSpc>
              <a:spcPct val="100000"/>
            </a:lnSpc>
            <a:spcBef>
              <a:spcPct val="0"/>
            </a:spcBef>
            <a:spcAft>
              <a:spcPct val="35000"/>
            </a:spcAft>
            <a:buNone/>
          </a:pPr>
          <a:r>
            <a:rPr lang="he-IL" sz="1800" kern="1200" err="1">
              <a:latin typeface="Calibri" panose="020F0502020204030204" pitchFamily="34" charset="0"/>
              <a:cs typeface="Calibri" panose="020F0502020204030204" pitchFamily="34" charset="0"/>
            </a:rPr>
            <a:t>הש"ש</a:t>
          </a:r>
          <a:r>
            <a:rPr lang="he-IL" sz="1800" kern="1200">
              <a:latin typeface="Calibri" panose="020F0502020204030204" pitchFamily="34" charset="0"/>
              <a:cs typeface="Calibri" panose="020F0502020204030204" pitchFamily="34" charset="0"/>
            </a:rPr>
            <a:t> מהווים גורם מכריע מהכוח המוביל בהנהגה</a:t>
          </a:r>
          <a:endParaRPr lang="en-US" sz="1800" kern="1200">
            <a:latin typeface="Calibri" panose="020F0502020204030204" pitchFamily="34" charset="0"/>
            <a:cs typeface="Calibri" panose="020F0502020204030204" pitchFamily="34" charset="0"/>
          </a:endParaRPr>
        </a:p>
      </dsp:txBody>
      <dsp:txXfrm>
        <a:off x="453945" y="840241"/>
        <a:ext cx="1982005" cy="840850"/>
      </dsp:txXfrm>
    </dsp:sp>
    <dsp:sp modelId="{8F95F27B-60CE-48ED-A9DA-7422B6A3D82E}">
      <dsp:nvSpPr>
        <dsp:cNvPr id="0" name=""/>
        <dsp:cNvSpPr/>
      </dsp:nvSpPr>
      <dsp:spPr>
        <a:xfrm>
          <a:off x="6577832" y="840241"/>
          <a:ext cx="840850" cy="8408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DC1F4-4392-4D48-A5A9-C461C9C304E7}">
      <dsp:nvSpPr>
        <dsp:cNvPr id="0" name=""/>
        <dsp:cNvSpPr/>
      </dsp:nvSpPr>
      <dsp:spPr>
        <a:xfrm>
          <a:off x="6709608" y="1029397"/>
          <a:ext cx="487693" cy="487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0C3229-9EDF-44A8-829A-1255FC6B6307}">
      <dsp:nvSpPr>
        <dsp:cNvPr id="0" name=""/>
        <dsp:cNvSpPr/>
      </dsp:nvSpPr>
      <dsp:spPr>
        <a:xfrm>
          <a:off x="3606293" y="620968"/>
          <a:ext cx="2859835" cy="179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800100">
            <a:lnSpc>
              <a:spcPct val="100000"/>
            </a:lnSpc>
            <a:spcBef>
              <a:spcPct val="0"/>
            </a:spcBef>
            <a:spcAft>
              <a:spcPct val="35000"/>
            </a:spcAft>
            <a:buNone/>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הש"ש הולכים לקחת חלק ב-__ שבטים מתוך ___ שבטים בהנהגה:</a:t>
          </a:r>
          <a:endParaRPr lang="en-US"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sp:txBody>
      <dsp:txXfrm>
        <a:off x="3606293" y="620968"/>
        <a:ext cx="2859835" cy="1791760"/>
      </dsp:txXfrm>
    </dsp:sp>
    <dsp:sp modelId="{15D79609-BFF6-4F6F-A2B5-2DD6AB3E6B39}">
      <dsp:nvSpPr>
        <dsp:cNvPr id="0" name=""/>
        <dsp:cNvSpPr/>
      </dsp:nvSpPr>
      <dsp:spPr>
        <a:xfrm>
          <a:off x="10133279" y="824660"/>
          <a:ext cx="840850" cy="8408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8A8F9-AB84-4A35-94E0-73086B85CAF4}">
      <dsp:nvSpPr>
        <dsp:cNvPr id="0" name=""/>
        <dsp:cNvSpPr/>
      </dsp:nvSpPr>
      <dsp:spPr>
        <a:xfrm>
          <a:off x="10309851" y="1034289"/>
          <a:ext cx="487693" cy="487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E0BC2F-6E4F-4B7C-8606-F1CA9E11F8C6}">
      <dsp:nvSpPr>
        <dsp:cNvPr id="0" name=""/>
        <dsp:cNvSpPr/>
      </dsp:nvSpPr>
      <dsp:spPr>
        <a:xfrm>
          <a:off x="7489922" y="2636853"/>
          <a:ext cx="2499150" cy="155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800100">
            <a:lnSpc>
              <a:spcPct val="100000"/>
            </a:lnSpc>
            <a:spcBef>
              <a:spcPct val="0"/>
            </a:spcBef>
            <a:spcAft>
              <a:spcPct val="35000"/>
            </a:spcAft>
            <a:buNone/>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בהנהגת ___ יהיו _ </a:t>
          </a:r>
          <a:r>
            <a:rPr lang="he-IL" sz="1800" kern="1200" dirty="0" err="1">
              <a:solidFill>
                <a:prstClr val="white">
                  <a:hueOff val="0"/>
                  <a:satOff val="0"/>
                  <a:lumOff val="0"/>
                  <a:alphaOff val="0"/>
                </a:prstClr>
              </a:solidFill>
              <a:latin typeface="Calibri" panose="020F0502020204030204" pitchFamily="34" charset="0"/>
              <a:ea typeface="+mn-ea"/>
              <a:cs typeface="Calibri" panose="020F0502020204030204" pitchFamily="34" charset="0"/>
            </a:rPr>
            <a:t>ש"ש</a:t>
          </a: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 שיחד יצרו מעטפת חברתית רחבה ותשתית לעשייה משותפת ומשמעותית</a:t>
          </a:r>
        </a:p>
      </dsp:txBody>
      <dsp:txXfrm>
        <a:off x="7489922" y="2636853"/>
        <a:ext cx="2499150" cy="1558735"/>
      </dsp:txXfrm>
    </dsp:sp>
    <dsp:sp modelId="{30D4DE41-8F92-4064-B653-C902C581559A}">
      <dsp:nvSpPr>
        <dsp:cNvPr id="0" name=""/>
        <dsp:cNvSpPr/>
      </dsp:nvSpPr>
      <dsp:spPr>
        <a:xfrm>
          <a:off x="2631582" y="2619167"/>
          <a:ext cx="840850" cy="8408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F2FEA-9E04-4179-A724-E3F45A61CD15}">
      <dsp:nvSpPr>
        <dsp:cNvPr id="0" name=""/>
        <dsp:cNvSpPr/>
      </dsp:nvSpPr>
      <dsp:spPr>
        <a:xfrm>
          <a:off x="2793222" y="2795746"/>
          <a:ext cx="487693" cy="4876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ABD7C6-9115-4E07-9496-9A1BE625452C}">
      <dsp:nvSpPr>
        <dsp:cNvPr id="0" name=""/>
        <dsp:cNvSpPr/>
      </dsp:nvSpPr>
      <dsp:spPr>
        <a:xfrm>
          <a:off x="495309" y="2831440"/>
          <a:ext cx="1982005" cy="84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800100">
            <a:lnSpc>
              <a:spcPct val="100000"/>
            </a:lnSpc>
            <a:spcBef>
              <a:spcPct val="0"/>
            </a:spcBef>
            <a:spcAft>
              <a:spcPct val="35000"/>
            </a:spcAft>
            <a:buNone/>
          </a:pPr>
          <a:r>
            <a:rPr lang="he-IL" sz="1800" kern="1200">
              <a:solidFill>
                <a:prstClr val="white">
                  <a:hueOff val="0"/>
                  <a:satOff val="0"/>
                  <a:lumOff val="0"/>
                  <a:alphaOff val="0"/>
                </a:prstClr>
              </a:solidFill>
              <a:latin typeface="Calibri" panose="020F0502020204030204" pitchFamily="34" charset="0"/>
              <a:ea typeface="+mn-ea"/>
              <a:cs typeface="Calibri" panose="020F0502020204030204" pitchFamily="34" charset="0"/>
            </a:rPr>
            <a:t>יום לימוד, העשרה והכשרה אחת לשבועיים – לש"ש במרחב ההנהגה. </a:t>
          </a:r>
          <a:endParaRPr lang="en-US" sz="1800" kern="120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sp:txBody>
      <dsp:txXfrm>
        <a:off x="495309" y="2831440"/>
        <a:ext cx="1982005" cy="840850"/>
      </dsp:txXfrm>
    </dsp:sp>
    <dsp:sp modelId="{D3D3D6B6-6970-410D-A694-D75EE27A78BC}">
      <dsp:nvSpPr>
        <dsp:cNvPr id="0" name=""/>
        <dsp:cNvSpPr/>
      </dsp:nvSpPr>
      <dsp:spPr>
        <a:xfrm>
          <a:off x="6652491" y="2619167"/>
          <a:ext cx="840850" cy="8408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85A8D-EF08-4685-B16F-77DED1CDDE70}">
      <dsp:nvSpPr>
        <dsp:cNvPr id="0" name=""/>
        <dsp:cNvSpPr/>
      </dsp:nvSpPr>
      <dsp:spPr>
        <a:xfrm>
          <a:off x="6814135" y="2795746"/>
          <a:ext cx="487693" cy="4876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BE7A03-BDEB-4DA4-A3B2-A4F26CA59550}">
      <dsp:nvSpPr>
        <dsp:cNvPr id="0" name=""/>
        <dsp:cNvSpPr/>
      </dsp:nvSpPr>
      <dsp:spPr>
        <a:xfrm>
          <a:off x="3662621" y="2768738"/>
          <a:ext cx="2866614" cy="84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800100">
            <a:lnSpc>
              <a:spcPct val="100000"/>
            </a:lnSpc>
            <a:spcBef>
              <a:spcPct val="0"/>
            </a:spcBef>
            <a:spcAft>
              <a:spcPct val="35000"/>
            </a:spcAft>
            <a:buNone/>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שותפות</a:t>
          </a:r>
          <a:r>
            <a:rPr lang="he-IL" sz="1100" kern="1200" dirty="0">
              <a:latin typeface="Calibri" panose="020F0502020204030204" pitchFamily="34" charset="0"/>
              <a:cs typeface="Calibri" panose="020F0502020204030204" pitchFamily="34" charset="0"/>
            </a:rPr>
            <a:t> </a:t>
          </a: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במפעלים ההנהגתים (טיולי חנוכה ופסח, מחנה קיץ, ימי הדרכה)</a:t>
          </a:r>
          <a:endParaRPr lang="en-US"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sp:txBody>
      <dsp:txXfrm>
        <a:off x="3662621" y="2768738"/>
        <a:ext cx="2866614" cy="840850"/>
      </dsp:txXfrm>
    </dsp:sp>
    <dsp:sp modelId="{219084F6-670D-40DC-A682-038AA15EC9A1}">
      <dsp:nvSpPr>
        <dsp:cNvPr id="0" name=""/>
        <dsp:cNvSpPr/>
      </dsp:nvSpPr>
      <dsp:spPr>
        <a:xfrm>
          <a:off x="10133271" y="2422711"/>
          <a:ext cx="840850" cy="8408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D29C5-8733-4E67-B811-24007BA16AFF}">
      <dsp:nvSpPr>
        <dsp:cNvPr id="0" name=""/>
        <dsp:cNvSpPr/>
      </dsp:nvSpPr>
      <dsp:spPr>
        <a:xfrm>
          <a:off x="10309851" y="2592626"/>
          <a:ext cx="487693" cy="4876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EBB51A-790C-40B1-A97B-69E09E5DD3FC}">
      <dsp:nvSpPr>
        <dsp:cNvPr id="0" name=""/>
        <dsp:cNvSpPr/>
      </dsp:nvSpPr>
      <dsp:spPr>
        <a:xfrm>
          <a:off x="8059847" y="1044060"/>
          <a:ext cx="1982005" cy="84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r" defTabSz="800100">
            <a:lnSpc>
              <a:spcPct val="100000"/>
            </a:lnSpc>
            <a:spcBef>
              <a:spcPct val="0"/>
            </a:spcBef>
            <a:spcAft>
              <a:spcPct val="35000"/>
            </a:spcAft>
            <a:buNone/>
          </a:pPr>
          <a:r>
            <a:rPr lang="he-IL"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rPr>
            <a:t>האחריות על כל הש"ש הינם של רכז/ת הגשמה - השגחה וליווי שוטפים של ההנהגה</a:t>
          </a:r>
          <a:endParaRPr lang="en-US" sz="1800" kern="1200" dirty="0">
            <a:solidFill>
              <a:prstClr val="white">
                <a:hueOff val="0"/>
                <a:satOff val="0"/>
                <a:lumOff val="0"/>
                <a:alphaOff val="0"/>
              </a:prstClr>
            </a:solidFill>
            <a:latin typeface="Calibri" panose="020F0502020204030204" pitchFamily="34" charset="0"/>
            <a:ea typeface="+mn-ea"/>
            <a:cs typeface="Calibri" panose="020F0502020204030204" pitchFamily="34" charset="0"/>
          </a:endParaRPr>
        </a:p>
      </dsp:txBody>
      <dsp:txXfrm>
        <a:off x="8059847" y="1044060"/>
        <a:ext cx="1982005" cy="840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8E04C-5560-427D-A744-F5C40E55270A}">
      <dsp:nvSpPr>
        <dsp:cNvPr id="0" name=""/>
        <dsp:cNvSpPr/>
      </dsp:nvSpPr>
      <dsp:spPr>
        <a:xfrm>
          <a:off x="4918885" y="0"/>
          <a:ext cx="1038023" cy="1038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DCC1E6-6096-4A92-9021-6182099C806D}">
      <dsp:nvSpPr>
        <dsp:cNvPr id="0" name=""/>
        <dsp:cNvSpPr/>
      </dsp:nvSpPr>
      <dsp:spPr>
        <a:xfrm>
          <a:off x="4069865" y="1005838"/>
          <a:ext cx="2965781" cy="165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he-IL" sz="2000" b="0" kern="1200" dirty="0">
              <a:solidFill>
                <a:prstClr val="white"/>
              </a:solidFill>
              <a:latin typeface="Calibri" panose="020F0502020204030204" pitchFamily="34" charset="0"/>
              <a:ea typeface="+mn-ea"/>
              <a:cs typeface="Calibri" panose="020F0502020204030204" pitchFamily="34" charset="0"/>
            </a:rPr>
            <a:t>כל חניך היוצא לשנת שירות בתנועת הצופים מקבל ליווי ע"י דמות בוגרת בשני תחומים עיקריים</a:t>
          </a:r>
          <a:r>
            <a:rPr lang="he-IL" sz="1600" b="1" u="sng" kern="1200" dirty="0"/>
            <a:t>:</a:t>
          </a:r>
          <a:endParaRPr lang="en-US" sz="1600" kern="1200" dirty="0"/>
        </a:p>
      </dsp:txBody>
      <dsp:txXfrm>
        <a:off x="4069865" y="1005838"/>
        <a:ext cx="2965781" cy="1659040"/>
      </dsp:txXfrm>
    </dsp:sp>
    <dsp:sp modelId="{FC097DB2-33B1-4DEF-BE17-38EE23582DD9}">
      <dsp:nvSpPr>
        <dsp:cNvPr id="0" name=""/>
        <dsp:cNvSpPr/>
      </dsp:nvSpPr>
      <dsp:spPr>
        <a:xfrm>
          <a:off x="7249" y="3738102"/>
          <a:ext cx="2965781" cy="347"/>
        </a:xfrm>
        <a:prstGeom prst="rect">
          <a:avLst/>
        </a:prstGeom>
        <a:noFill/>
        <a:ln>
          <a:noFill/>
        </a:ln>
        <a:effectLst/>
      </dsp:spPr>
      <dsp:style>
        <a:lnRef idx="0">
          <a:scrgbClr r="0" g="0" b="0"/>
        </a:lnRef>
        <a:fillRef idx="0">
          <a:scrgbClr r="0" g="0" b="0"/>
        </a:fillRef>
        <a:effectRef idx="0">
          <a:scrgbClr r="0" g="0" b="0"/>
        </a:effectRef>
        <a:fontRef idx="minor"/>
      </dsp:style>
    </dsp:sp>
    <dsp:sp modelId="{501EF2F5-774D-4DE5-B90A-CC4176F28866}">
      <dsp:nvSpPr>
        <dsp:cNvPr id="0" name=""/>
        <dsp:cNvSpPr/>
      </dsp:nvSpPr>
      <dsp:spPr>
        <a:xfrm>
          <a:off x="2251074" y="1907176"/>
          <a:ext cx="1038023" cy="1038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A278E5-622F-4326-AA31-A93A58B3362C}">
      <dsp:nvSpPr>
        <dsp:cNvPr id="0" name=""/>
        <dsp:cNvSpPr/>
      </dsp:nvSpPr>
      <dsp:spPr>
        <a:xfrm>
          <a:off x="1166840" y="2919707"/>
          <a:ext cx="2965781" cy="165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he-IL" sz="2000" b="1" kern="1200" dirty="0">
              <a:solidFill>
                <a:prstClr val="white"/>
              </a:solidFill>
              <a:latin typeface="Calibri" panose="020F0502020204030204" pitchFamily="34" charset="0"/>
              <a:ea typeface="+mn-ea"/>
              <a:cs typeface="Calibri" panose="020F0502020204030204" pitchFamily="34" charset="0"/>
            </a:rPr>
            <a:t>חברתי </a:t>
          </a:r>
        </a:p>
        <a:p>
          <a:pPr marL="0" lvl="0" indent="0" algn="ctr" defTabSz="889000">
            <a:lnSpc>
              <a:spcPct val="100000"/>
            </a:lnSpc>
            <a:spcBef>
              <a:spcPct val="0"/>
            </a:spcBef>
            <a:spcAft>
              <a:spcPct val="35000"/>
            </a:spcAft>
            <a:buNone/>
            <a:defRPr b="1"/>
          </a:pPr>
          <a:r>
            <a:rPr lang="he-IL" sz="2000" b="0" kern="1200" dirty="0">
              <a:solidFill>
                <a:prstClr val="white"/>
              </a:solidFill>
              <a:latin typeface="Calibri" panose="020F0502020204030204" pitchFamily="34" charset="0"/>
              <a:ea typeface="+mn-ea"/>
              <a:cs typeface="Calibri" panose="020F0502020204030204" pitchFamily="34" charset="0"/>
            </a:rPr>
            <a:t> פגישה עם הקומונה למפגש של הנחיית קבוצה</a:t>
          </a:r>
          <a:r>
            <a:rPr lang="he-IL" sz="1600" kern="1200" dirty="0"/>
            <a:t>.</a:t>
          </a:r>
          <a:endParaRPr lang="en-US" sz="1600" kern="1200" dirty="0"/>
        </a:p>
      </dsp:txBody>
      <dsp:txXfrm>
        <a:off x="1166840" y="2919707"/>
        <a:ext cx="2965781" cy="1659040"/>
      </dsp:txXfrm>
    </dsp:sp>
    <dsp:sp modelId="{37D0820A-FAA3-4B39-BA3E-8DB5B1FF8399}">
      <dsp:nvSpPr>
        <dsp:cNvPr id="0" name=""/>
        <dsp:cNvSpPr/>
      </dsp:nvSpPr>
      <dsp:spPr>
        <a:xfrm>
          <a:off x="3492042" y="3738102"/>
          <a:ext cx="2965781" cy="347"/>
        </a:xfrm>
        <a:prstGeom prst="rect">
          <a:avLst/>
        </a:prstGeom>
        <a:noFill/>
        <a:ln>
          <a:noFill/>
        </a:ln>
        <a:effectLst/>
      </dsp:spPr>
      <dsp:style>
        <a:lnRef idx="0">
          <a:scrgbClr r="0" g="0" b="0"/>
        </a:lnRef>
        <a:fillRef idx="0">
          <a:scrgbClr r="0" g="0" b="0"/>
        </a:fillRef>
        <a:effectRef idx="0">
          <a:scrgbClr r="0" g="0" b="0"/>
        </a:effectRef>
        <a:fontRef idx="minor"/>
      </dsp:style>
    </dsp:sp>
    <dsp:sp modelId="{C3CB82CE-FBF3-4404-8EE4-159DA5453201}">
      <dsp:nvSpPr>
        <dsp:cNvPr id="0" name=""/>
        <dsp:cNvSpPr/>
      </dsp:nvSpPr>
      <dsp:spPr>
        <a:xfrm>
          <a:off x="8049816" y="1887588"/>
          <a:ext cx="1038023" cy="1038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059ED0-3CF4-496B-84E5-6D9E0F660BC7}">
      <dsp:nvSpPr>
        <dsp:cNvPr id="0" name=""/>
        <dsp:cNvSpPr/>
      </dsp:nvSpPr>
      <dsp:spPr>
        <a:xfrm>
          <a:off x="6646654" y="2858704"/>
          <a:ext cx="3779710" cy="165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he-IL" sz="2000" b="1" kern="1200" dirty="0">
              <a:solidFill>
                <a:schemeClr val="tx1"/>
              </a:solidFill>
              <a:latin typeface="Calibri" panose="020F0502020204030204" pitchFamily="34" charset="0"/>
              <a:cs typeface="Calibri" panose="020F0502020204030204" pitchFamily="34" charset="0"/>
            </a:rPr>
            <a:t>משימתי</a:t>
          </a:r>
          <a:r>
            <a:rPr lang="he-IL" sz="2000" b="0" kern="1200" dirty="0">
              <a:solidFill>
                <a:schemeClr val="tx1"/>
              </a:solidFill>
              <a:latin typeface="Calibri" panose="020F0502020204030204" pitchFamily="34" charset="0"/>
              <a:cs typeface="Calibri" panose="020F0502020204030204" pitchFamily="34" charset="0"/>
            </a:rPr>
            <a:t> </a:t>
          </a:r>
        </a:p>
        <a:p>
          <a:pPr marL="0" lvl="0" indent="0" algn="ctr" defTabSz="889000">
            <a:lnSpc>
              <a:spcPct val="100000"/>
            </a:lnSpc>
            <a:spcBef>
              <a:spcPct val="0"/>
            </a:spcBef>
            <a:spcAft>
              <a:spcPct val="35000"/>
            </a:spcAft>
            <a:buNone/>
            <a:defRPr b="1"/>
          </a:pPr>
          <a:r>
            <a:rPr lang="he-IL" sz="2000" b="0" kern="1200" dirty="0">
              <a:solidFill>
                <a:schemeClr val="tx1"/>
              </a:solidFill>
              <a:latin typeface="Calibri" panose="020F0502020204030204" pitchFamily="34" charset="0"/>
              <a:cs typeface="Calibri" panose="020F0502020204030204" pitchFamily="34" charset="0"/>
            </a:rPr>
            <a:t> פגישה עם הקומונה וליווי של חבריה/חברותיה בפן המקצועי של עבודתם/ן, הן כיחידים/</a:t>
          </a:r>
          <a:r>
            <a:rPr lang="he-IL" sz="2000" b="0" kern="1200" dirty="0" err="1">
              <a:solidFill>
                <a:schemeClr val="tx1"/>
              </a:solidFill>
              <a:latin typeface="Calibri" panose="020F0502020204030204" pitchFamily="34" charset="0"/>
              <a:cs typeface="Calibri" panose="020F0502020204030204" pitchFamily="34" charset="0"/>
            </a:rPr>
            <a:t>ות</a:t>
          </a:r>
          <a:r>
            <a:rPr lang="he-IL" sz="2000" b="0" kern="1200" dirty="0">
              <a:solidFill>
                <a:schemeClr val="tx1"/>
              </a:solidFill>
              <a:latin typeface="Calibri" panose="020F0502020204030204" pitchFamily="34" charset="0"/>
              <a:cs typeface="Calibri" panose="020F0502020204030204" pitchFamily="34" charset="0"/>
            </a:rPr>
            <a:t> והן </a:t>
          </a:r>
          <a:r>
            <a:rPr lang="he-IL" sz="2000" b="0" kern="1200" dirty="0" err="1">
              <a:solidFill>
                <a:schemeClr val="tx1"/>
              </a:solidFill>
              <a:latin typeface="Calibri" panose="020F0502020204030204" pitchFamily="34" charset="0"/>
              <a:cs typeface="Calibri" panose="020F0502020204030204" pitchFamily="34" charset="0"/>
            </a:rPr>
            <a:t>כקובוצת</a:t>
          </a:r>
          <a:r>
            <a:rPr lang="he-IL" sz="2000" b="0" kern="1200" dirty="0">
              <a:solidFill>
                <a:schemeClr val="tx1"/>
              </a:solidFill>
              <a:latin typeface="Calibri" panose="020F0502020204030204" pitchFamily="34" charset="0"/>
              <a:cs typeface="Calibri" panose="020F0502020204030204" pitchFamily="34" charset="0"/>
            </a:rPr>
            <a:t> חיים משימתית.  </a:t>
          </a:r>
          <a:endParaRPr lang="en-US" sz="2000" b="0" kern="1200" dirty="0">
            <a:solidFill>
              <a:schemeClr val="tx1"/>
            </a:solidFill>
            <a:latin typeface="Calibri" panose="020F0502020204030204" pitchFamily="34" charset="0"/>
            <a:cs typeface="Calibri" panose="020F0502020204030204" pitchFamily="34" charset="0"/>
          </a:endParaRPr>
        </a:p>
      </dsp:txBody>
      <dsp:txXfrm>
        <a:off x="6646654" y="2858704"/>
        <a:ext cx="3779710" cy="1659040"/>
      </dsp:txXfrm>
    </dsp:sp>
    <dsp:sp modelId="{1C5E35EC-39CC-4C91-A0BC-4EBA5B3102BC}">
      <dsp:nvSpPr>
        <dsp:cNvPr id="0" name=""/>
        <dsp:cNvSpPr/>
      </dsp:nvSpPr>
      <dsp:spPr>
        <a:xfrm>
          <a:off x="7053619" y="3738851"/>
          <a:ext cx="2965781" cy="34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E6359-CA6C-4CF7-BC9F-871AF3278343}">
      <dsp:nvSpPr>
        <dsp:cNvPr id="0" name=""/>
        <dsp:cNvSpPr/>
      </dsp:nvSpPr>
      <dsp:spPr>
        <a:xfrm>
          <a:off x="0" y="3104374"/>
          <a:ext cx="7562850" cy="20368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e-IL" sz="2000" kern="1200" dirty="0">
              <a:solidFill>
                <a:schemeClr val="bg1"/>
              </a:solidFill>
              <a:latin typeface="Calibri" panose="020F0502020204030204" pitchFamily="34" charset="0"/>
              <a:cs typeface="Calibri" panose="020F0502020204030204" pitchFamily="34" charset="0"/>
            </a:rPr>
            <a:t>ההנחיות לא מתיימרות להסדיר את כל המצבים שיכולים להתקיים בשנת השירות. כאשר </a:t>
          </a:r>
          <a:r>
            <a:rPr lang="he-IL" sz="2000" kern="1200" dirty="0" err="1">
              <a:solidFill>
                <a:schemeClr val="bg1"/>
              </a:solidFill>
              <a:latin typeface="Calibri" panose="020F0502020204030204" pitchFamily="34" charset="0"/>
              <a:cs typeface="Calibri" panose="020F0502020204030204" pitchFamily="34" charset="0"/>
            </a:rPr>
            <a:t>ש"ש</a:t>
          </a:r>
          <a:r>
            <a:rPr lang="he-IL" sz="2000" kern="1200" dirty="0">
              <a:solidFill>
                <a:schemeClr val="bg1"/>
              </a:solidFill>
              <a:latin typeface="Calibri" panose="020F0502020204030204" pitchFamily="34" charset="0"/>
              <a:cs typeface="Calibri" panose="020F0502020204030204" pitchFamily="34" charset="0"/>
            </a:rPr>
            <a:t> נתקל/ת במצב בו אין נוהל מוגדר ו/או הנוהל אינו מספיק מקיף עבורו, </a:t>
          </a:r>
          <a:r>
            <a:rPr lang="he-IL" sz="2000" b="1" kern="1200" dirty="0">
              <a:solidFill>
                <a:schemeClr val="bg1"/>
              </a:solidFill>
              <a:latin typeface="Calibri" panose="020F0502020204030204" pitchFamily="34" charset="0"/>
              <a:cs typeface="Calibri" panose="020F0502020204030204" pitchFamily="34" charset="0"/>
            </a:rPr>
            <a:t>מצופה </a:t>
          </a:r>
          <a:r>
            <a:rPr lang="he-IL" sz="2000" b="1" kern="1200" dirty="0" err="1">
              <a:solidFill>
                <a:schemeClr val="bg1"/>
              </a:solidFill>
              <a:latin typeface="Calibri" panose="020F0502020204030204" pitchFamily="34" charset="0"/>
              <a:cs typeface="Calibri" panose="020F0502020204030204" pitchFamily="34" charset="0"/>
            </a:rPr>
            <a:t>מהש"ש</a:t>
          </a:r>
          <a:r>
            <a:rPr lang="he-IL" sz="2000" b="1" kern="1200" dirty="0">
              <a:solidFill>
                <a:schemeClr val="bg1"/>
              </a:solidFill>
              <a:latin typeface="Calibri" panose="020F0502020204030204" pitchFamily="34" charset="0"/>
              <a:cs typeface="Calibri" panose="020F0502020204030204" pitchFamily="34" charset="0"/>
            </a:rPr>
            <a:t> לשאול, להתייעץ, להפעיל שיקול דעת ולנהוג בהתאם להיותו/ה דמות חינוכית. </a:t>
          </a:r>
          <a:endParaRPr lang="en-US" sz="2000" kern="1200" dirty="0">
            <a:solidFill>
              <a:schemeClr val="bg1"/>
            </a:solidFill>
            <a:latin typeface="Calibri" panose="020F0502020204030204" pitchFamily="34" charset="0"/>
            <a:cs typeface="Calibri" panose="020F0502020204030204" pitchFamily="34" charset="0"/>
          </a:endParaRPr>
        </a:p>
      </dsp:txBody>
      <dsp:txXfrm>
        <a:off x="0" y="3104374"/>
        <a:ext cx="7562850" cy="2036805"/>
      </dsp:txXfrm>
    </dsp:sp>
    <dsp:sp modelId="{6A570F81-48D0-40DE-A091-8F4B67643990}">
      <dsp:nvSpPr>
        <dsp:cNvPr id="0" name=""/>
        <dsp:cNvSpPr/>
      </dsp:nvSpPr>
      <dsp:spPr>
        <a:xfrm rot="10800000">
          <a:off x="0" y="2319"/>
          <a:ext cx="7562850" cy="313260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e-IL" sz="2000" b="0" kern="1200" dirty="0">
              <a:solidFill>
                <a:schemeClr val="bg1"/>
              </a:solidFill>
              <a:latin typeface="Calibri" panose="020F0502020204030204" pitchFamily="34" charset="0"/>
              <a:ea typeface="Cambria" panose="02040503050406030204" pitchFamily="18" charset="0"/>
              <a:cs typeface="Calibri" panose="020F0502020204030204" pitchFamily="34" charset="0"/>
            </a:rPr>
            <a:t>הקוד האתי נשען על ההנחה כי על </a:t>
          </a:r>
          <a:r>
            <a:rPr lang="he-IL" sz="2000" b="0" kern="1200" dirty="0" err="1">
              <a:solidFill>
                <a:schemeClr val="bg1"/>
              </a:solidFill>
              <a:latin typeface="Calibri" panose="020F0502020204030204" pitchFamily="34" charset="0"/>
              <a:ea typeface="Cambria" panose="02040503050406030204" pitchFamily="18" charset="0"/>
              <a:cs typeface="Calibri" panose="020F0502020204030204" pitchFamily="34" charset="0"/>
            </a:rPr>
            <a:t>הש"ש</a:t>
          </a:r>
          <a:r>
            <a:rPr lang="he-IL" sz="2000" b="0" kern="1200" dirty="0">
              <a:solidFill>
                <a:schemeClr val="bg1"/>
              </a:solidFill>
              <a:latin typeface="Calibri" panose="020F0502020204030204" pitchFamily="34" charset="0"/>
              <a:ea typeface="Cambria" panose="02040503050406030204" pitchFamily="18" charset="0"/>
              <a:cs typeface="Calibri" panose="020F0502020204030204" pitchFamily="34" charset="0"/>
            </a:rPr>
            <a:t> להפגין מחויבות למטרה החינוכית שנמצאת בליבת העשייה של שנה זו. </a:t>
          </a:r>
          <a:r>
            <a:rPr lang="he-IL" sz="2000" b="0" kern="1200" dirty="0" err="1">
              <a:solidFill>
                <a:schemeClr val="bg1"/>
              </a:solidFill>
              <a:latin typeface="Calibri" panose="020F0502020204030204" pitchFamily="34" charset="0"/>
              <a:ea typeface="Cambria" panose="02040503050406030204" pitchFamily="18" charset="0"/>
              <a:cs typeface="Calibri" panose="020F0502020204030204" pitchFamily="34" charset="0"/>
            </a:rPr>
            <a:t>הש"ש</a:t>
          </a:r>
          <a:r>
            <a:rPr lang="he-IL" sz="2000" b="0" kern="1200" dirty="0">
              <a:solidFill>
                <a:schemeClr val="bg1"/>
              </a:solidFill>
              <a:latin typeface="Calibri" panose="020F0502020204030204" pitchFamily="34" charset="0"/>
              <a:ea typeface="Cambria" panose="02040503050406030204" pitchFamily="18" charset="0"/>
              <a:cs typeface="Calibri" panose="020F0502020204030204" pitchFamily="34" charset="0"/>
            </a:rPr>
            <a:t> הוא/היא בראש ובראשונה דמות חינוכית בוגרת, אחראית וערכית, ומתפקד/ת כשליח/ת תנועת הצופים, שסביבתו/ה נושאת אליו/ה עיניים. בנוסף, על </a:t>
          </a:r>
          <a:r>
            <a:rPr lang="he-IL" sz="2000" b="0" kern="1200" dirty="0" err="1">
              <a:solidFill>
                <a:schemeClr val="bg1"/>
              </a:solidFill>
              <a:latin typeface="Calibri" panose="020F0502020204030204" pitchFamily="34" charset="0"/>
              <a:ea typeface="Cambria" panose="02040503050406030204" pitchFamily="18" charset="0"/>
              <a:cs typeface="Calibri" panose="020F0502020204030204" pitchFamily="34" charset="0"/>
            </a:rPr>
            <a:t>הש"ש</a:t>
          </a:r>
          <a:r>
            <a:rPr lang="he-IL" sz="2000" b="0" kern="1200" dirty="0">
              <a:solidFill>
                <a:schemeClr val="bg1"/>
              </a:solidFill>
              <a:latin typeface="Calibri" panose="020F0502020204030204" pitchFamily="34" charset="0"/>
              <a:ea typeface="Cambria" panose="02040503050406030204" pitchFamily="18" charset="0"/>
              <a:cs typeface="Calibri" panose="020F0502020204030204" pitchFamily="34" charset="0"/>
            </a:rPr>
            <a:t> לקיים מרחב בטוח - מרחב בו האווירה, המעשים והשיח הם מכבדים ונטולי מסרים פוגעניים, הן בקומונה והן בפעילות החינוכית.</a:t>
          </a:r>
          <a:endParaRPr lang="en-US" sz="2000" b="0" kern="1200" dirty="0">
            <a:solidFill>
              <a:schemeClr val="bg1"/>
            </a:solidFill>
            <a:latin typeface="Calibri" panose="020F0502020204030204" pitchFamily="34" charset="0"/>
            <a:ea typeface="Cambria" panose="02040503050406030204" pitchFamily="18" charset="0"/>
            <a:cs typeface="Calibri" panose="020F0502020204030204" pitchFamily="34" charset="0"/>
          </a:endParaRPr>
        </a:p>
      </dsp:txBody>
      <dsp:txXfrm rot="10800000">
        <a:off x="0" y="2319"/>
        <a:ext cx="7562850" cy="2035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D7CE-D66D-4F7F-922C-56A46BAC1B76}">
      <dsp:nvSpPr>
        <dsp:cNvPr id="0" name=""/>
        <dsp:cNvSpPr/>
      </dsp:nvSpPr>
      <dsp:spPr>
        <a:xfrm>
          <a:off x="0" y="479"/>
          <a:ext cx="10058399" cy="11231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D7DE6-E762-4D51-84B5-8269B8B8A318}">
      <dsp:nvSpPr>
        <dsp:cNvPr id="0" name=""/>
        <dsp:cNvSpPr/>
      </dsp:nvSpPr>
      <dsp:spPr>
        <a:xfrm>
          <a:off x="339747" y="253184"/>
          <a:ext cx="617722" cy="617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89ADA1-0549-49AC-B2A0-4223D9C2B37E}">
      <dsp:nvSpPr>
        <dsp:cNvPr id="0" name=""/>
        <dsp:cNvSpPr/>
      </dsp:nvSpPr>
      <dsp:spPr>
        <a:xfrm>
          <a:off x="1297216" y="479"/>
          <a:ext cx="876118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ctr" defTabSz="1111250">
            <a:lnSpc>
              <a:spcPct val="90000"/>
            </a:lnSpc>
            <a:spcBef>
              <a:spcPct val="0"/>
            </a:spcBef>
            <a:spcAft>
              <a:spcPct val="35000"/>
            </a:spcAft>
            <a:buNone/>
          </a:pPr>
          <a:r>
            <a:rPr lang="he-IL" sz="2500" kern="1200" dirty="0">
              <a:solidFill>
                <a:schemeClr val="bg1"/>
              </a:solidFill>
              <a:latin typeface="Calibri" panose="020F0502020204030204" pitchFamily="34" charset="0"/>
              <a:cs typeface="Calibri" panose="020F0502020204030204" pitchFamily="34" charset="0"/>
            </a:rPr>
            <a:t>שנת השרות מתחילה בקורס פתיחת שנת שירות ונח"ל </a:t>
          </a:r>
        </a:p>
        <a:p>
          <a:pPr marL="0" lvl="0" indent="0" algn="ctr" defTabSz="1111250">
            <a:lnSpc>
              <a:spcPct val="90000"/>
            </a:lnSpc>
            <a:spcBef>
              <a:spcPct val="0"/>
            </a:spcBef>
            <a:spcAft>
              <a:spcPct val="35000"/>
            </a:spcAft>
            <a:buNone/>
          </a:pPr>
          <a:r>
            <a:rPr lang="he-IL" sz="2500" kern="1200" dirty="0">
              <a:solidFill>
                <a:schemeClr val="bg1"/>
              </a:solidFill>
              <a:latin typeface="Calibri"/>
              <a:cs typeface="Calibri"/>
            </a:rPr>
            <a:t>ב- 14/8/2022 ומסתיימת ב- 23/8/2023.</a:t>
          </a:r>
          <a:endParaRPr lang="en-US" sz="2500" kern="1200" dirty="0">
            <a:solidFill>
              <a:schemeClr val="bg1"/>
            </a:solidFill>
            <a:latin typeface="Calibri"/>
            <a:cs typeface="Calibri"/>
          </a:endParaRPr>
        </a:p>
      </dsp:txBody>
      <dsp:txXfrm>
        <a:off x="1297216" y="479"/>
        <a:ext cx="8761183" cy="1123131"/>
      </dsp:txXfrm>
    </dsp:sp>
    <dsp:sp modelId="{0B995405-F681-46B7-BE4F-582B2FCC2481}">
      <dsp:nvSpPr>
        <dsp:cNvPr id="0" name=""/>
        <dsp:cNvSpPr/>
      </dsp:nvSpPr>
      <dsp:spPr>
        <a:xfrm>
          <a:off x="0" y="1404394"/>
          <a:ext cx="10058399" cy="11231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FC8D0-6D42-4635-8F87-CF0CE71F313F}">
      <dsp:nvSpPr>
        <dsp:cNvPr id="0" name=""/>
        <dsp:cNvSpPr/>
      </dsp:nvSpPr>
      <dsp:spPr>
        <a:xfrm>
          <a:off x="339747" y="1657098"/>
          <a:ext cx="617722" cy="61772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CF59A4-0302-43DF-B2BB-E022EA66ABA3}">
      <dsp:nvSpPr>
        <dsp:cNvPr id="0" name=""/>
        <dsp:cNvSpPr/>
      </dsp:nvSpPr>
      <dsp:spPr>
        <a:xfrm>
          <a:off x="1297216" y="1404394"/>
          <a:ext cx="876118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ctr" defTabSz="1111250">
            <a:lnSpc>
              <a:spcPct val="90000"/>
            </a:lnSpc>
            <a:spcBef>
              <a:spcPct val="0"/>
            </a:spcBef>
            <a:spcAft>
              <a:spcPct val="35000"/>
            </a:spcAft>
            <a:buNone/>
          </a:pPr>
          <a:r>
            <a:rPr lang="he-IL" sz="2500" kern="1200" dirty="0">
              <a:solidFill>
                <a:prstClr val="black"/>
              </a:solidFill>
              <a:latin typeface="Calibri" panose="020F0502020204030204" pitchFamily="34" charset="0"/>
              <a:ea typeface="+mn-ea"/>
              <a:cs typeface="Calibri" panose="020F0502020204030204" pitchFamily="34" charset="0"/>
            </a:rPr>
            <a:t>בשנת תשפ"ב ייצאו כ- 450 </a:t>
          </a:r>
          <a:r>
            <a:rPr lang="he-IL" sz="2500" kern="1200" dirty="0" err="1">
              <a:solidFill>
                <a:prstClr val="black"/>
              </a:solidFill>
              <a:latin typeface="Calibri" panose="020F0502020204030204" pitchFamily="34" charset="0"/>
              <a:ea typeface="+mn-ea"/>
              <a:cs typeface="Calibri" panose="020F0502020204030204" pitchFamily="34" charset="0"/>
            </a:rPr>
            <a:t>ש"ש</a:t>
          </a:r>
          <a:r>
            <a:rPr lang="he-IL" sz="2500" kern="1200" dirty="0">
              <a:solidFill>
                <a:prstClr val="black"/>
              </a:solidFill>
              <a:latin typeface="Calibri" panose="020F0502020204030204" pitchFamily="34" charset="0"/>
              <a:ea typeface="+mn-ea"/>
              <a:cs typeface="Calibri" panose="020F0502020204030204" pitchFamily="34" charset="0"/>
            </a:rPr>
            <a:t> כשליחים ושליחות של תנועת הצופים בכל רחבי הארץ. </a:t>
          </a:r>
          <a:endParaRPr lang="en-US" sz="2500" kern="1200" dirty="0">
            <a:solidFill>
              <a:prstClr val="black"/>
            </a:solidFill>
            <a:latin typeface="Calibri" panose="020F0502020204030204" pitchFamily="34" charset="0"/>
            <a:ea typeface="+mn-ea"/>
            <a:cs typeface="Calibri" panose="020F0502020204030204" pitchFamily="34" charset="0"/>
          </a:endParaRPr>
        </a:p>
      </dsp:txBody>
      <dsp:txXfrm>
        <a:off x="1297216" y="1404394"/>
        <a:ext cx="8761183" cy="1123131"/>
      </dsp:txXfrm>
    </dsp:sp>
    <dsp:sp modelId="{F1A15FFE-6D1F-45C5-83B9-D386372D2F72}">
      <dsp:nvSpPr>
        <dsp:cNvPr id="0" name=""/>
        <dsp:cNvSpPr/>
      </dsp:nvSpPr>
      <dsp:spPr>
        <a:xfrm>
          <a:off x="0" y="2808788"/>
          <a:ext cx="10058399" cy="11231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4368E-D963-4B8D-A539-E97FF535F3BB}">
      <dsp:nvSpPr>
        <dsp:cNvPr id="0" name=""/>
        <dsp:cNvSpPr/>
      </dsp:nvSpPr>
      <dsp:spPr>
        <a:xfrm>
          <a:off x="339747" y="3061013"/>
          <a:ext cx="617722" cy="6177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8356C1-15CC-415A-ADDE-21E8B26F821C}">
      <dsp:nvSpPr>
        <dsp:cNvPr id="0" name=""/>
        <dsp:cNvSpPr/>
      </dsp:nvSpPr>
      <dsp:spPr>
        <a:xfrm>
          <a:off x="1297216" y="2808308"/>
          <a:ext cx="876118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ctr" defTabSz="1111250">
            <a:lnSpc>
              <a:spcPct val="90000"/>
            </a:lnSpc>
            <a:spcBef>
              <a:spcPct val="0"/>
            </a:spcBef>
            <a:spcAft>
              <a:spcPct val="35000"/>
            </a:spcAft>
            <a:buNone/>
          </a:pPr>
          <a:r>
            <a:rPr lang="he-IL" sz="2500" kern="1200" dirty="0">
              <a:solidFill>
                <a:prstClr val="black"/>
              </a:solidFill>
              <a:latin typeface="Calibri" panose="020F0502020204030204" pitchFamily="34" charset="0"/>
              <a:ea typeface="+mn-ea"/>
              <a:cs typeface="Calibri" panose="020F0502020204030204" pitchFamily="34" charset="0"/>
            </a:rPr>
            <a:t>אי ידיעה של </a:t>
          </a:r>
          <a:r>
            <a:rPr lang="he-IL" sz="2500" kern="1200" dirty="0" err="1">
              <a:solidFill>
                <a:prstClr val="black"/>
              </a:solidFill>
              <a:latin typeface="Calibri" panose="020F0502020204030204" pitchFamily="34" charset="0"/>
              <a:ea typeface="+mn-ea"/>
              <a:cs typeface="Calibri" panose="020F0502020204030204" pitchFamily="34" charset="0"/>
            </a:rPr>
            <a:t>הש"ש</a:t>
          </a:r>
          <a:r>
            <a:rPr lang="he-IL" sz="2500" kern="1200" dirty="0">
              <a:solidFill>
                <a:prstClr val="black"/>
              </a:solidFill>
              <a:latin typeface="Calibri" panose="020F0502020204030204" pitchFamily="34" charset="0"/>
              <a:ea typeface="+mn-ea"/>
              <a:cs typeface="Calibri" panose="020F0502020204030204" pitchFamily="34" charset="0"/>
            </a:rPr>
            <a:t> את הכתוב בנהלים אינה פוטרת אותו/ה מעמידה בנהלים.</a:t>
          </a:r>
          <a:endParaRPr lang="en-US" sz="2500" kern="1200" dirty="0">
            <a:solidFill>
              <a:prstClr val="black"/>
            </a:solidFill>
            <a:latin typeface="Calibri" panose="020F0502020204030204" pitchFamily="34" charset="0"/>
            <a:ea typeface="+mn-ea"/>
            <a:cs typeface="Calibri" panose="020F0502020204030204" pitchFamily="34" charset="0"/>
          </a:endParaRPr>
        </a:p>
      </dsp:txBody>
      <dsp:txXfrm>
        <a:off x="1297216" y="2808308"/>
        <a:ext cx="8761183" cy="1123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C6B28-ECFE-4573-ACDF-8BEBDF93DC29}">
      <dsp:nvSpPr>
        <dsp:cNvPr id="0" name=""/>
        <dsp:cNvSpPr/>
      </dsp:nvSpPr>
      <dsp:spPr>
        <a:xfrm>
          <a:off x="0" y="638936"/>
          <a:ext cx="10058399" cy="11795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11748-52E2-4723-91E2-9F8FAA524A83}">
      <dsp:nvSpPr>
        <dsp:cNvPr id="0" name=""/>
        <dsp:cNvSpPr/>
      </dsp:nvSpPr>
      <dsp:spPr>
        <a:xfrm>
          <a:off x="356821" y="904341"/>
          <a:ext cx="648766" cy="64876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C08DA-7D62-4894-8E75-A84CEB929775}">
      <dsp:nvSpPr>
        <dsp:cNvPr id="0" name=""/>
        <dsp:cNvSpPr/>
      </dsp:nvSpPr>
      <dsp:spPr>
        <a:xfrm>
          <a:off x="1362410" y="638936"/>
          <a:ext cx="8695989" cy="1179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38" tIns="124838" rIns="124838" bIns="124838" numCol="1" spcCol="1270" anchor="ctr" anchorCtr="0">
          <a:noAutofit/>
        </a:bodyPr>
        <a:lstStyle/>
        <a:p>
          <a:pPr marL="0" lvl="0" indent="0" algn="ctr" defTabSz="977900">
            <a:lnSpc>
              <a:spcPct val="90000"/>
            </a:lnSpc>
            <a:spcBef>
              <a:spcPct val="0"/>
            </a:spcBef>
            <a:spcAft>
              <a:spcPct val="35000"/>
            </a:spcAft>
            <a:buNone/>
          </a:pPr>
          <a:r>
            <a:rPr lang="he-IL" sz="2200" kern="1200" dirty="0">
              <a:solidFill>
                <a:schemeClr val="bg1"/>
              </a:solidFill>
              <a:latin typeface="Calibri" panose="020F0502020204030204" pitchFamily="34" charset="0"/>
              <a:cs typeface="Calibri" panose="020F0502020204030204" pitchFamily="34" charset="0"/>
            </a:rPr>
            <a:t>תנועת הצופים הנה גוף משלח של </a:t>
          </a:r>
          <a:r>
            <a:rPr lang="he-IL" sz="2200" kern="1200" dirty="0" err="1">
              <a:solidFill>
                <a:schemeClr val="bg1"/>
              </a:solidFill>
              <a:latin typeface="Calibri" panose="020F0502020204030204" pitchFamily="34" charset="0"/>
              <a:cs typeface="Calibri" panose="020F0502020204030204" pitchFamily="34" charset="0"/>
            </a:rPr>
            <a:t>ש"ש</a:t>
          </a:r>
          <a:r>
            <a:rPr lang="he-IL" sz="2200" kern="1200" dirty="0">
              <a:solidFill>
                <a:schemeClr val="bg1"/>
              </a:solidFill>
              <a:latin typeface="Calibri" panose="020F0502020204030204" pitchFamily="34" charset="0"/>
              <a:cs typeface="Calibri" panose="020F0502020204030204" pitchFamily="34" charset="0"/>
            </a:rPr>
            <a:t> המוכר ע"י המדינה. מתוקף כך מחויבת לעמוד בכל ההנחיות החלות על המתנדבים - חברי שנת השירות שלה, כמפורט בתקנת </a:t>
          </a:r>
          <a:r>
            <a:rPr lang="he-IL" sz="2200" kern="1200" dirty="0" err="1">
              <a:solidFill>
                <a:schemeClr val="bg1"/>
              </a:solidFill>
              <a:latin typeface="Calibri" panose="020F0502020204030204" pitchFamily="34" charset="0"/>
              <a:cs typeface="Calibri" panose="020F0502020204030204" pitchFamily="34" charset="0"/>
            </a:rPr>
            <a:t>הש"ש</a:t>
          </a:r>
          <a:r>
            <a:rPr lang="he-IL" sz="2200" kern="1200" dirty="0">
              <a:solidFill>
                <a:schemeClr val="bg1"/>
              </a:solidFill>
              <a:latin typeface="Calibri" panose="020F0502020204030204" pitchFamily="34" charset="0"/>
              <a:cs typeface="Calibri" panose="020F0502020204030204" pitchFamily="34" charset="0"/>
            </a:rPr>
            <a:t>.</a:t>
          </a:r>
          <a:endParaRPr lang="en-US" sz="2200" kern="1200" dirty="0">
            <a:solidFill>
              <a:schemeClr val="bg1"/>
            </a:solidFill>
            <a:latin typeface="Calibri" panose="020F0502020204030204" pitchFamily="34" charset="0"/>
            <a:cs typeface="Calibri" panose="020F0502020204030204" pitchFamily="34" charset="0"/>
          </a:endParaRPr>
        </a:p>
      </dsp:txBody>
      <dsp:txXfrm>
        <a:off x="1362410" y="638936"/>
        <a:ext cx="8695989" cy="1179576"/>
      </dsp:txXfrm>
    </dsp:sp>
    <dsp:sp modelId="{3A4AD6B6-A64D-4C75-99F1-51EC79172089}">
      <dsp:nvSpPr>
        <dsp:cNvPr id="0" name=""/>
        <dsp:cNvSpPr/>
      </dsp:nvSpPr>
      <dsp:spPr>
        <a:xfrm>
          <a:off x="0" y="2113407"/>
          <a:ext cx="10058399" cy="1179576"/>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DFA8D-4F7A-4319-8098-D4F79DDE8F07}">
      <dsp:nvSpPr>
        <dsp:cNvPr id="0" name=""/>
        <dsp:cNvSpPr/>
      </dsp:nvSpPr>
      <dsp:spPr>
        <a:xfrm>
          <a:off x="356821" y="2378811"/>
          <a:ext cx="648766" cy="6487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9A2A91-1413-499B-8424-02523ABCA7AD}">
      <dsp:nvSpPr>
        <dsp:cNvPr id="0" name=""/>
        <dsp:cNvSpPr/>
      </dsp:nvSpPr>
      <dsp:spPr>
        <a:xfrm>
          <a:off x="1362410" y="2113407"/>
          <a:ext cx="8695989" cy="1179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38" tIns="124838" rIns="124838" bIns="124838" numCol="1" spcCol="1270" anchor="ctr" anchorCtr="0">
          <a:noAutofit/>
        </a:bodyPr>
        <a:lstStyle/>
        <a:p>
          <a:pPr marL="0" lvl="0" indent="0" algn="ctr" defTabSz="977900">
            <a:lnSpc>
              <a:spcPct val="90000"/>
            </a:lnSpc>
            <a:spcBef>
              <a:spcPct val="0"/>
            </a:spcBef>
            <a:spcAft>
              <a:spcPct val="35000"/>
            </a:spcAft>
            <a:buNone/>
          </a:pPr>
          <a:r>
            <a:rPr lang="he-IL" sz="2200" u="sng" kern="1200" dirty="0">
              <a:solidFill>
                <a:schemeClr val="bg1"/>
              </a:solidFill>
              <a:latin typeface="Calibri" panose="020F0502020204030204" pitchFamily="34" charset="0"/>
              <a:cs typeface="Calibri" panose="020F0502020204030204" pitchFamily="34" charset="0"/>
            </a:rPr>
            <a:t>מתוקף מעמד המתנדב </a:t>
          </a:r>
          <a:r>
            <a:rPr lang="he-IL" sz="2200" kern="1200" dirty="0">
              <a:solidFill>
                <a:schemeClr val="bg1"/>
              </a:solidFill>
              <a:latin typeface="Calibri" panose="020F0502020204030204" pitchFamily="34" charset="0"/>
              <a:cs typeface="Calibri" panose="020F0502020204030204" pitchFamily="34" charset="0"/>
            </a:rPr>
            <a:t>– חל איסור </a:t>
          </a:r>
          <a:r>
            <a:rPr lang="he-IL" sz="2200" b="1" kern="1200" dirty="0">
              <a:solidFill>
                <a:schemeClr val="bg1"/>
              </a:solidFill>
              <a:latin typeface="Calibri" panose="020F0502020204030204" pitchFamily="34" charset="0"/>
              <a:cs typeface="Calibri" panose="020F0502020204030204" pitchFamily="34" charset="0"/>
            </a:rPr>
            <a:t>לעבוד</a:t>
          </a:r>
          <a:r>
            <a:rPr lang="he-IL" sz="2200" kern="1200" dirty="0">
              <a:solidFill>
                <a:schemeClr val="bg1"/>
              </a:solidFill>
              <a:latin typeface="Calibri" panose="020F0502020204030204" pitchFamily="34" charset="0"/>
              <a:cs typeface="Calibri" panose="020F0502020204030204" pitchFamily="34" charset="0"/>
            </a:rPr>
            <a:t> תמורת תשלום בשנת השירות, גם לא בזמן חופשות או סופי שבוע בבית.</a:t>
          </a:r>
          <a:endParaRPr lang="en-US" sz="2200" kern="1200" dirty="0">
            <a:solidFill>
              <a:schemeClr val="bg1"/>
            </a:solidFill>
            <a:latin typeface="Calibri" panose="020F0502020204030204" pitchFamily="34" charset="0"/>
            <a:cs typeface="Calibri" panose="020F0502020204030204" pitchFamily="34" charset="0"/>
          </a:endParaRPr>
        </a:p>
      </dsp:txBody>
      <dsp:txXfrm>
        <a:off x="1362410" y="2113407"/>
        <a:ext cx="8695989" cy="11795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A1C16-AC31-4F15-845D-6EC5E97D721B}">
      <dsp:nvSpPr>
        <dsp:cNvPr id="0" name=""/>
        <dsp:cNvSpPr/>
      </dsp:nvSpPr>
      <dsp:spPr>
        <a:xfrm>
          <a:off x="0" y="479"/>
          <a:ext cx="10058399" cy="11231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C99E4-9425-414B-BDAD-AABC11081447}">
      <dsp:nvSpPr>
        <dsp:cNvPr id="0" name=""/>
        <dsp:cNvSpPr/>
      </dsp:nvSpPr>
      <dsp:spPr>
        <a:xfrm>
          <a:off x="339747" y="253184"/>
          <a:ext cx="617722" cy="617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641348-CFF9-4833-9922-BD258FBB5879}">
      <dsp:nvSpPr>
        <dsp:cNvPr id="0" name=""/>
        <dsp:cNvSpPr/>
      </dsp:nvSpPr>
      <dsp:spPr>
        <a:xfrm>
          <a:off x="1297216" y="479"/>
          <a:ext cx="876118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ctr" defTabSz="933450">
            <a:lnSpc>
              <a:spcPct val="90000"/>
            </a:lnSpc>
            <a:spcBef>
              <a:spcPct val="0"/>
            </a:spcBef>
            <a:spcAft>
              <a:spcPct val="35000"/>
            </a:spcAft>
            <a:buNone/>
          </a:pPr>
          <a:r>
            <a:rPr lang="he-IL" sz="2100" kern="1200">
              <a:solidFill>
                <a:schemeClr val="bg1"/>
              </a:solidFill>
              <a:latin typeface="Calibri" panose="020F0502020204030204" pitchFamily="34" charset="0"/>
              <a:cs typeface="Calibri" panose="020F0502020204030204" pitchFamily="34" charset="0"/>
            </a:rPr>
            <a:t>האחריות על  הטיפול והמעקב בנוגע לכלל הליכי הגיוס והסטטוס הצבאי הינה </a:t>
          </a:r>
          <a:r>
            <a:rPr lang="he-IL" sz="2100" b="1" kern="1200">
              <a:solidFill>
                <a:schemeClr val="bg1"/>
              </a:solidFill>
              <a:latin typeface="Calibri" panose="020F0502020204030204" pitchFamily="34" charset="0"/>
              <a:cs typeface="Calibri" panose="020F0502020204030204" pitchFamily="34" charset="0"/>
            </a:rPr>
            <a:t>על </a:t>
          </a:r>
          <a:r>
            <a:rPr lang="he-IL" sz="2100" b="1" kern="1200" err="1">
              <a:solidFill>
                <a:schemeClr val="bg1"/>
              </a:solidFill>
              <a:latin typeface="Calibri" panose="020F0502020204030204" pitchFamily="34" charset="0"/>
              <a:cs typeface="Calibri" panose="020F0502020204030204" pitchFamily="34" charset="0"/>
            </a:rPr>
            <a:t>הש"ש</a:t>
          </a:r>
          <a:r>
            <a:rPr lang="he-IL" sz="2100" b="1" kern="1200">
              <a:solidFill>
                <a:schemeClr val="bg1"/>
              </a:solidFill>
              <a:latin typeface="Calibri" panose="020F0502020204030204" pitchFamily="34" charset="0"/>
              <a:cs typeface="Calibri" panose="020F0502020204030204" pitchFamily="34" charset="0"/>
            </a:rPr>
            <a:t> בלבד</a:t>
          </a:r>
          <a:r>
            <a:rPr lang="he-IL" sz="2100" kern="1200">
              <a:solidFill>
                <a:schemeClr val="bg1"/>
              </a:solidFill>
              <a:latin typeface="Calibri" panose="020F0502020204030204" pitchFamily="34" charset="0"/>
              <a:cs typeface="Calibri" panose="020F0502020204030204" pitchFamily="34" charset="0"/>
            </a:rPr>
            <a:t>. במידת הצורך ניתן להיעזר במחלקה אשר מקיימת תקשורת מול הצבא באמצעות האגף הביטחוני חברתי של משרד הביטחון ויכולה לנסות לסייע בנושא.</a:t>
          </a:r>
          <a:endParaRPr lang="en-US" sz="2100" kern="1200">
            <a:solidFill>
              <a:schemeClr val="bg1"/>
            </a:solidFill>
            <a:latin typeface="Calibri" panose="020F0502020204030204" pitchFamily="34" charset="0"/>
            <a:cs typeface="Calibri" panose="020F0502020204030204" pitchFamily="34" charset="0"/>
          </a:endParaRPr>
        </a:p>
      </dsp:txBody>
      <dsp:txXfrm>
        <a:off x="1297216" y="479"/>
        <a:ext cx="8761183" cy="1123131"/>
      </dsp:txXfrm>
    </dsp:sp>
    <dsp:sp modelId="{1D7652ED-6511-4765-AA72-F4E7DC49B5AE}">
      <dsp:nvSpPr>
        <dsp:cNvPr id="0" name=""/>
        <dsp:cNvSpPr/>
      </dsp:nvSpPr>
      <dsp:spPr>
        <a:xfrm>
          <a:off x="0" y="1404394"/>
          <a:ext cx="10058399" cy="11231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60156-713F-4782-A5E0-1D199AB24E1E}">
      <dsp:nvSpPr>
        <dsp:cNvPr id="0" name=""/>
        <dsp:cNvSpPr/>
      </dsp:nvSpPr>
      <dsp:spPr>
        <a:xfrm>
          <a:off x="339747" y="1657098"/>
          <a:ext cx="617722" cy="6177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BEDE2-F7BD-4D7F-98F9-E5967EB19862}">
      <dsp:nvSpPr>
        <dsp:cNvPr id="0" name=""/>
        <dsp:cNvSpPr/>
      </dsp:nvSpPr>
      <dsp:spPr>
        <a:xfrm>
          <a:off x="1297216" y="1404394"/>
          <a:ext cx="876118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ctr" defTabSz="933450">
            <a:lnSpc>
              <a:spcPct val="90000"/>
            </a:lnSpc>
            <a:spcBef>
              <a:spcPct val="0"/>
            </a:spcBef>
            <a:spcAft>
              <a:spcPct val="35000"/>
            </a:spcAft>
            <a:buNone/>
          </a:pPr>
          <a:r>
            <a:rPr lang="he-IL" sz="2100" kern="1200" dirty="0">
              <a:solidFill>
                <a:prstClr val="black"/>
              </a:solidFill>
              <a:latin typeface="Calibri" panose="020F0502020204030204" pitchFamily="34" charset="0"/>
              <a:ea typeface="+mn-ea"/>
              <a:cs typeface="Calibri" panose="020F0502020204030204" pitchFamily="34" charset="0"/>
            </a:rPr>
            <a:t>על </a:t>
          </a:r>
          <a:r>
            <a:rPr lang="he-IL" sz="2100" kern="1200" dirty="0" err="1">
              <a:solidFill>
                <a:prstClr val="black"/>
              </a:solidFill>
              <a:latin typeface="Calibri" panose="020F0502020204030204" pitchFamily="34" charset="0"/>
              <a:ea typeface="+mn-ea"/>
              <a:cs typeface="Calibri" panose="020F0502020204030204" pitchFamily="34" charset="0"/>
            </a:rPr>
            <a:t>הש"ש</a:t>
          </a:r>
          <a:r>
            <a:rPr lang="he-IL" sz="2100" kern="1200" dirty="0">
              <a:solidFill>
                <a:prstClr val="black"/>
              </a:solidFill>
              <a:latin typeface="Calibri" panose="020F0502020204030204" pitchFamily="34" charset="0"/>
              <a:ea typeface="+mn-ea"/>
              <a:cs typeface="Calibri" panose="020F0502020204030204" pitchFamily="34" charset="0"/>
            </a:rPr>
            <a:t> לוודא קבלת צו גיוס למועד סיום שנת השירות (אוגוסט 2023). במידה ולא התקבל צו גיוס עדכני יש לעדכן את מלווה/ת הקומונה ואת מחלקת הגשמה.</a:t>
          </a:r>
          <a:endParaRPr lang="en-US" sz="2100" kern="1200" dirty="0">
            <a:solidFill>
              <a:prstClr val="black"/>
            </a:solidFill>
            <a:latin typeface="Calibri" panose="020F0502020204030204" pitchFamily="34" charset="0"/>
            <a:ea typeface="+mn-ea"/>
            <a:cs typeface="Calibri" panose="020F0502020204030204" pitchFamily="34" charset="0"/>
          </a:endParaRPr>
        </a:p>
      </dsp:txBody>
      <dsp:txXfrm>
        <a:off x="1297216" y="1404394"/>
        <a:ext cx="8761183" cy="1123131"/>
      </dsp:txXfrm>
    </dsp:sp>
    <dsp:sp modelId="{CC759B96-3F8B-45EA-9300-23C79C456F09}">
      <dsp:nvSpPr>
        <dsp:cNvPr id="0" name=""/>
        <dsp:cNvSpPr/>
      </dsp:nvSpPr>
      <dsp:spPr>
        <a:xfrm>
          <a:off x="0" y="2808788"/>
          <a:ext cx="10058399" cy="112313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BE3DBD-5069-4163-818C-E4DB41F16EE9}">
      <dsp:nvSpPr>
        <dsp:cNvPr id="0" name=""/>
        <dsp:cNvSpPr/>
      </dsp:nvSpPr>
      <dsp:spPr>
        <a:xfrm>
          <a:off x="339747" y="3061013"/>
          <a:ext cx="617722" cy="6177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9BB2F7-2095-4F0F-8BE3-D4B2C75729D0}">
      <dsp:nvSpPr>
        <dsp:cNvPr id="0" name=""/>
        <dsp:cNvSpPr/>
      </dsp:nvSpPr>
      <dsp:spPr>
        <a:xfrm>
          <a:off x="1297216" y="2808308"/>
          <a:ext cx="8761183" cy="11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65" tIns="118865" rIns="118865" bIns="118865" numCol="1" spcCol="1270" anchor="ctr" anchorCtr="0">
          <a:noAutofit/>
        </a:bodyPr>
        <a:lstStyle/>
        <a:p>
          <a:pPr marL="0" lvl="0" indent="0" algn="ctr" defTabSz="933450">
            <a:lnSpc>
              <a:spcPct val="90000"/>
            </a:lnSpc>
            <a:spcBef>
              <a:spcPct val="0"/>
            </a:spcBef>
            <a:spcAft>
              <a:spcPct val="35000"/>
            </a:spcAft>
            <a:buNone/>
          </a:pPr>
          <a:r>
            <a:rPr lang="he-IL" sz="2100" kern="1200">
              <a:solidFill>
                <a:prstClr val="black"/>
              </a:solidFill>
              <a:latin typeface="Calibri" panose="020F0502020204030204" pitchFamily="34" charset="0"/>
              <a:ea typeface="+mn-ea"/>
              <a:cs typeface="Calibri" panose="020F0502020204030204" pitchFamily="34" charset="0"/>
            </a:rPr>
            <a:t>תנועת הצופים מעודדת שירות משמעותי בצה"ל, ולכן תהליך המיונים לתפקידים לא יפגע בשל שנת השירות, כלומר, תתאפשר יציאה לכלל הזימונים השונים. </a:t>
          </a:r>
          <a:endParaRPr lang="en-US" sz="2100" kern="1200">
            <a:solidFill>
              <a:prstClr val="black"/>
            </a:solidFill>
            <a:latin typeface="Calibri" panose="020F0502020204030204" pitchFamily="34" charset="0"/>
            <a:ea typeface="+mn-ea"/>
            <a:cs typeface="Calibri" panose="020F0502020204030204" pitchFamily="34" charset="0"/>
          </a:endParaRPr>
        </a:p>
      </dsp:txBody>
      <dsp:txXfrm>
        <a:off x="1297216" y="2808308"/>
        <a:ext cx="8761183" cy="1123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2736D-91E0-4BC3-A809-3EB384656876}">
      <dsp:nvSpPr>
        <dsp:cNvPr id="0" name=""/>
        <dsp:cNvSpPr/>
      </dsp:nvSpPr>
      <dsp:spPr>
        <a:xfrm>
          <a:off x="3023234" y="780885"/>
          <a:ext cx="600849" cy="91440"/>
        </a:xfrm>
        <a:custGeom>
          <a:avLst/>
          <a:gdLst/>
          <a:ahLst/>
          <a:cxnLst/>
          <a:rect l="0" t="0" r="0" b="0"/>
          <a:pathLst>
            <a:path>
              <a:moveTo>
                <a:pt x="0" y="45720"/>
              </a:moveTo>
              <a:lnTo>
                <a:pt x="600849"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7872" y="823448"/>
        <a:ext cx="31572" cy="6314"/>
      </dsp:txXfrm>
    </dsp:sp>
    <dsp:sp modelId="{A347ED18-443C-4012-8BCC-A966A2920BDB}">
      <dsp:nvSpPr>
        <dsp:cNvPr id="0" name=""/>
        <dsp:cNvSpPr/>
      </dsp:nvSpPr>
      <dsp:spPr>
        <a:xfrm>
          <a:off x="279601" y="2975"/>
          <a:ext cx="2745432" cy="16472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4528" tIns="141211" rIns="134528" bIns="141211" numCol="1" spcCol="1270" anchor="ctr" anchorCtr="0">
          <a:noAutofit/>
        </a:bodyPr>
        <a:lstStyle/>
        <a:p>
          <a:pPr marL="0" lvl="0" indent="0" algn="ctr" defTabSz="889000">
            <a:lnSpc>
              <a:spcPct val="90000"/>
            </a:lnSpc>
            <a:spcBef>
              <a:spcPct val="0"/>
            </a:spcBef>
            <a:spcAft>
              <a:spcPct val="35000"/>
            </a:spcAft>
            <a:buNone/>
          </a:pPr>
          <a:r>
            <a:rPr lang="he-IL" sz="2000" kern="1200" dirty="0">
              <a:solidFill>
                <a:schemeClr val="bg1"/>
              </a:solidFill>
              <a:latin typeface="Calibri" panose="020F0502020204030204" pitchFamily="34" charset="0"/>
              <a:cs typeface="Calibri" panose="020F0502020204030204" pitchFamily="34" charset="0"/>
            </a:rPr>
            <a:t>14-16/08 – </a:t>
          </a:r>
          <a:r>
            <a:rPr lang="he-IL" sz="2000" b="1" kern="1200" dirty="0">
              <a:solidFill>
                <a:schemeClr val="bg1"/>
              </a:solidFill>
              <a:latin typeface="Calibri" panose="020F0502020204030204" pitchFamily="34" charset="0"/>
              <a:cs typeface="Calibri" panose="020F0502020204030204" pitchFamily="34" charset="0"/>
            </a:rPr>
            <a:t>קורס פתיחת </a:t>
          </a:r>
          <a:r>
            <a:rPr lang="he-IL" sz="2000" b="1" kern="1200" dirty="0" err="1">
              <a:solidFill>
                <a:schemeClr val="bg1"/>
              </a:solidFill>
              <a:latin typeface="Calibri" panose="020F0502020204030204" pitchFamily="34" charset="0"/>
              <a:cs typeface="Calibri" panose="020F0502020204030204" pitchFamily="34" charset="0"/>
            </a:rPr>
            <a:t>ש"ש</a:t>
          </a:r>
          <a:endParaRPr lang="en-US" sz="2000" kern="1200" dirty="0">
            <a:solidFill>
              <a:schemeClr val="bg1"/>
            </a:solidFill>
            <a:latin typeface="Calibri" panose="020F0502020204030204" pitchFamily="34" charset="0"/>
            <a:cs typeface="Calibri" panose="020F0502020204030204" pitchFamily="34" charset="0"/>
          </a:endParaRPr>
        </a:p>
      </dsp:txBody>
      <dsp:txXfrm>
        <a:off x="279601" y="2975"/>
        <a:ext cx="2745432" cy="1647259"/>
      </dsp:txXfrm>
    </dsp:sp>
    <dsp:sp modelId="{2C89C100-14DA-48D4-8AE2-0F069F58B9EC}">
      <dsp:nvSpPr>
        <dsp:cNvPr id="0" name=""/>
        <dsp:cNvSpPr/>
      </dsp:nvSpPr>
      <dsp:spPr>
        <a:xfrm>
          <a:off x="6400116" y="777909"/>
          <a:ext cx="617184" cy="91440"/>
        </a:xfrm>
        <a:custGeom>
          <a:avLst/>
          <a:gdLst/>
          <a:ahLst/>
          <a:cxnLst/>
          <a:rect l="0" t="0" r="0" b="0"/>
          <a:pathLst>
            <a:path>
              <a:moveTo>
                <a:pt x="0" y="48695"/>
              </a:moveTo>
              <a:lnTo>
                <a:pt x="325692" y="48695"/>
              </a:lnTo>
              <a:lnTo>
                <a:pt x="325692" y="45720"/>
              </a:lnTo>
              <a:lnTo>
                <a:pt x="617184"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92513" y="820472"/>
        <a:ext cx="32389" cy="6314"/>
      </dsp:txXfrm>
    </dsp:sp>
    <dsp:sp modelId="{216E8235-F039-4194-A4A2-27737B878989}">
      <dsp:nvSpPr>
        <dsp:cNvPr id="0" name=""/>
        <dsp:cNvSpPr/>
      </dsp:nvSpPr>
      <dsp:spPr>
        <a:xfrm>
          <a:off x="3656483" y="2975"/>
          <a:ext cx="2745432" cy="16472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4528" tIns="141211" rIns="134528" bIns="141211" numCol="1" spcCol="1270" anchor="ctr" anchorCtr="0">
          <a:noAutofit/>
        </a:bodyPr>
        <a:lstStyle/>
        <a:p>
          <a:pPr marL="0" lvl="0" indent="0" algn="ctr" defTabSz="889000">
            <a:lnSpc>
              <a:spcPct val="90000"/>
            </a:lnSpc>
            <a:spcBef>
              <a:spcPct val="0"/>
            </a:spcBef>
            <a:spcAft>
              <a:spcPct val="35000"/>
            </a:spcAft>
            <a:buNone/>
          </a:pPr>
          <a:r>
            <a:rPr lang="he-IL" sz="2000" kern="1200" dirty="0">
              <a:solidFill>
                <a:schemeClr val="bg1"/>
              </a:solidFill>
              <a:latin typeface="Calibri" panose="020F0502020204030204" pitchFamily="34" charset="0"/>
              <a:cs typeface="Calibri" panose="020F0502020204030204" pitchFamily="34" charset="0"/>
            </a:rPr>
            <a:t>17-19/08 – </a:t>
          </a:r>
          <a:r>
            <a:rPr lang="he-IL" sz="2000" b="1" kern="1200" dirty="0">
              <a:solidFill>
                <a:schemeClr val="bg1"/>
              </a:solidFill>
              <a:latin typeface="Calibri" panose="020F0502020204030204" pitchFamily="34" charset="0"/>
              <a:cs typeface="Calibri" panose="020F0502020204030204" pitchFamily="34" charset="0"/>
            </a:rPr>
            <a:t>חפיפה בקומונות</a:t>
          </a:r>
          <a:endParaRPr lang="en-US" sz="2000" kern="1200" dirty="0">
            <a:solidFill>
              <a:schemeClr val="bg1"/>
            </a:solidFill>
            <a:latin typeface="Calibri" panose="020F0502020204030204" pitchFamily="34" charset="0"/>
            <a:cs typeface="Calibri" panose="020F0502020204030204" pitchFamily="34" charset="0"/>
          </a:endParaRPr>
        </a:p>
      </dsp:txBody>
      <dsp:txXfrm>
        <a:off x="3656483" y="2975"/>
        <a:ext cx="2745432" cy="1647259"/>
      </dsp:txXfrm>
    </dsp:sp>
    <dsp:sp modelId="{56926AFF-0E5C-4A90-AA18-1AA59E63A964}">
      <dsp:nvSpPr>
        <dsp:cNvPr id="0" name=""/>
        <dsp:cNvSpPr/>
      </dsp:nvSpPr>
      <dsp:spPr>
        <a:xfrm>
          <a:off x="1652318" y="1645459"/>
          <a:ext cx="6770099" cy="603825"/>
        </a:xfrm>
        <a:custGeom>
          <a:avLst/>
          <a:gdLst/>
          <a:ahLst/>
          <a:cxnLst/>
          <a:rect l="0" t="0" r="0" b="0"/>
          <a:pathLst>
            <a:path>
              <a:moveTo>
                <a:pt x="6770099" y="0"/>
              </a:moveTo>
              <a:lnTo>
                <a:pt x="6770099" y="319012"/>
              </a:lnTo>
              <a:lnTo>
                <a:pt x="0" y="319012"/>
              </a:lnTo>
              <a:lnTo>
                <a:pt x="0" y="603825"/>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67373" y="1944214"/>
        <a:ext cx="339988" cy="6314"/>
      </dsp:txXfrm>
    </dsp:sp>
    <dsp:sp modelId="{876496D5-93EC-4C1F-B175-7FA024C91D78}">
      <dsp:nvSpPr>
        <dsp:cNvPr id="0" name=""/>
        <dsp:cNvSpPr/>
      </dsp:nvSpPr>
      <dsp:spPr>
        <a:xfrm>
          <a:off x="7049700" y="0"/>
          <a:ext cx="2745432" cy="16472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4528" tIns="141211" rIns="134528" bIns="141211" numCol="1" spcCol="1270" anchor="ctr" anchorCtr="0">
          <a:noAutofit/>
        </a:bodyPr>
        <a:lstStyle/>
        <a:p>
          <a:pPr marL="0" lvl="0" indent="0" algn="ctr" defTabSz="889000">
            <a:lnSpc>
              <a:spcPct val="90000"/>
            </a:lnSpc>
            <a:spcBef>
              <a:spcPct val="0"/>
            </a:spcBef>
            <a:spcAft>
              <a:spcPct val="35000"/>
            </a:spcAft>
            <a:buNone/>
          </a:pPr>
          <a:r>
            <a:rPr lang="he-IL" sz="2000" kern="1200" dirty="0">
              <a:solidFill>
                <a:prstClr val="black"/>
              </a:solidFill>
              <a:latin typeface="Calibri" panose="020F0502020204030204" pitchFamily="34" charset="0"/>
              <a:ea typeface="+mn-ea"/>
              <a:cs typeface="Calibri" panose="020F0502020204030204" pitchFamily="34" charset="0"/>
            </a:rPr>
            <a:t>21-25/08 – </a:t>
          </a:r>
          <a:r>
            <a:rPr lang="he-IL" sz="2000" b="1" kern="1200" dirty="0">
              <a:solidFill>
                <a:prstClr val="black"/>
              </a:solidFill>
              <a:latin typeface="Calibri" panose="020F0502020204030204" pitchFamily="34" charset="0"/>
              <a:ea typeface="+mn-ea"/>
              <a:cs typeface="Calibri" panose="020F0502020204030204" pitchFamily="34" charset="0"/>
            </a:rPr>
            <a:t>שבוע הכשרות- </a:t>
          </a:r>
          <a:r>
            <a:rPr lang="he-IL" sz="2000" kern="1200" dirty="0">
              <a:solidFill>
                <a:prstClr val="black"/>
              </a:solidFill>
              <a:latin typeface="Calibri" panose="020F0502020204030204" pitchFamily="34" charset="0"/>
              <a:ea typeface="+mn-ea"/>
              <a:cs typeface="Calibri" panose="020F0502020204030204" pitchFamily="34" charset="0"/>
            </a:rPr>
            <a:t>קורסים מקצועיים לש"ש</a:t>
          </a:r>
          <a:endParaRPr lang="en-US" sz="1400" kern="1200" dirty="0"/>
        </a:p>
      </dsp:txBody>
      <dsp:txXfrm>
        <a:off x="7049700" y="0"/>
        <a:ext cx="2745432" cy="1647259"/>
      </dsp:txXfrm>
    </dsp:sp>
    <dsp:sp modelId="{04BA40D8-9023-46AB-8E27-B268D1C19873}">
      <dsp:nvSpPr>
        <dsp:cNvPr id="0" name=""/>
        <dsp:cNvSpPr/>
      </dsp:nvSpPr>
      <dsp:spPr>
        <a:xfrm>
          <a:off x="3023234" y="3059594"/>
          <a:ext cx="600849" cy="91440"/>
        </a:xfrm>
        <a:custGeom>
          <a:avLst/>
          <a:gdLst/>
          <a:ahLst/>
          <a:cxnLst/>
          <a:rect l="0" t="0" r="0" b="0"/>
          <a:pathLst>
            <a:path>
              <a:moveTo>
                <a:pt x="0" y="45720"/>
              </a:moveTo>
              <a:lnTo>
                <a:pt x="600849"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7872" y="3102157"/>
        <a:ext cx="31572" cy="6314"/>
      </dsp:txXfrm>
    </dsp:sp>
    <dsp:sp modelId="{5A17DFD6-AA25-4353-92DF-D65F1884EE28}">
      <dsp:nvSpPr>
        <dsp:cNvPr id="0" name=""/>
        <dsp:cNvSpPr/>
      </dsp:nvSpPr>
      <dsp:spPr>
        <a:xfrm>
          <a:off x="279601" y="2281684"/>
          <a:ext cx="2745432" cy="16472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4528" tIns="141211" rIns="134528" bIns="141211" numCol="1" spcCol="1270" anchor="ctr" anchorCtr="0">
          <a:noAutofit/>
        </a:bodyPr>
        <a:lstStyle/>
        <a:p>
          <a:pPr marL="0" lvl="0" indent="0" algn="ctr" defTabSz="889000">
            <a:lnSpc>
              <a:spcPct val="90000"/>
            </a:lnSpc>
            <a:spcBef>
              <a:spcPct val="0"/>
            </a:spcBef>
            <a:spcAft>
              <a:spcPct val="35000"/>
            </a:spcAft>
            <a:buNone/>
          </a:pPr>
          <a:r>
            <a:rPr lang="he-IL" sz="2000" kern="1200" dirty="0">
              <a:solidFill>
                <a:prstClr val="black"/>
              </a:solidFill>
              <a:latin typeface="Calibri" panose="020F0502020204030204" pitchFamily="34" charset="0"/>
              <a:ea typeface="+mn-ea"/>
              <a:cs typeface="Calibri" panose="020F0502020204030204" pitchFamily="34" charset="0"/>
            </a:rPr>
            <a:t>26/8- </a:t>
          </a:r>
          <a:r>
            <a:rPr lang="he-IL" sz="2000" b="1" kern="1200" dirty="0">
              <a:solidFill>
                <a:prstClr val="black"/>
              </a:solidFill>
              <a:latin typeface="Calibri" panose="020F0502020204030204" pitchFamily="34" charset="0"/>
              <a:ea typeface="+mn-ea"/>
              <a:cs typeface="Calibri" panose="020F0502020204030204" pitchFamily="34" charset="0"/>
            </a:rPr>
            <a:t>כניסה לדירות הקומונות</a:t>
          </a:r>
          <a:endParaRPr lang="en-US" sz="2000" b="1" kern="1200" dirty="0">
            <a:solidFill>
              <a:prstClr val="black"/>
            </a:solidFill>
            <a:latin typeface="Calibri" panose="020F0502020204030204" pitchFamily="34" charset="0"/>
            <a:ea typeface="+mn-ea"/>
            <a:cs typeface="Calibri" panose="020F0502020204030204" pitchFamily="34" charset="0"/>
          </a:endParaRPr>
        </a:p>
      </dsp:txBody>
      <dsp:txXfrm>
        <a:off x="279601" y="2281684"/>
        <a:ext cx="2745432" cy="1647259"/>
      </dsp:txXfrm>
    </dsp:sp>
    <dsp:sp modelId="{1B4827F1-02E1-4821-A786-53E624D2F7CD}">
      <dsp:nvSpPr>
        <dsp:cNvPr id="0" name=""/>
        <dsp:cNvSpPr/>
      </dsp:nvSpPr>
      <dsp:spPr>
        <a:xfrm>
          <a:off x="6400116" y="3059594"/>
          <a:ext cx="600849" cy="91440"/>
        </a:xfrm>
        <a:custGeom>
          <a:avLst/>
          <a:gdLst/>
          <a:ahLst/>
          <a:cxnLst/>
          <a:rect l="0" t="0" r="0" b="0"/>
          <a:pathLst>
            <a:path>
              <a:moveTo>
                <a:pt x="0" y="45720"/>
              </a:moveTo>
              <a:lnTo>
                <a:pt x="600849"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84754" y="3102157"/>
        <a:ext cx="31572" cy="6314"/>
      </dsp:txXfrm>
    </dsp:sp>
    <dsp:sp modelId="{76DFCF29-DD21-4472-86DD-71777174D84A}">
      <dsp:nvSpPr>
        <dsp:cNvPr id="0" name=""/>
        <dsp:cNvSpPr/>
      </dsp:nvSpPr>
      <dsp:spPr>
        <a:xfrm>
          <a:off x="3656483" y="2281684"/>
          <a:ext cx="2745432" cy="16472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4528" tIns="141211" rIns="134528" bIns="141211" numCol="1" spcCol="1270" anchor="ctr" anchorCtr="0">
          <a:noAutofit/>
        </a:bodyPr>
        <a:lstStyle/>
        <a:p>
          <a:pPr marL="0" lvl="0" indent="0" algn="ctr" defTabSz="889000">
            <a:lnSpc>
              <a:spcPct val="90000"/>
            </a:lnSpc>
            <a:spcBef>
              <a:spcPct val="0"/>
            </a:spcBef>
            <a:spcAft>
              <a:spcPct val="35000"/>
            </a:spcAft>
            <a:buNone/>
          </a:pPr>
          <a:r>
            <a:rPr lang="he-IL" sz="2000" kern="1200" dirty="0">
              <a:solidFill>
                <a:prstClr val="black"/>
              </a:solidFill>
              <a:latin typeface="Calibri" panose="020F0502020204030204" pitchFamily="34" charset="0"/>
              <a:ea typeface="+mn-ea"/>
              <a:cs typeface="Calibri" panose="020F0502020204030204" pitchFamily="34" charset="0"/>
            </a:rPr>
            <a:t>קיימים תאריכים נוספים הרלוונטיים לקומונות ספציפיות – יש להתעדכן מול המלווים/</a:t>
          </a:r>
          <a:r>
            <a:rPr lang="he-IL" sz="2000" kern="1200" dirty="0" err="1">
              <a:solidFill>
                <a:prstClr val="black"/>
              </a:solidFill>
              <a:latin typeface="Calibri" panose="020F0502020204030204" pitchFamily="34" charset="0"/>
              <a:ea typeface="+mn-ea"/>
              <a:cs typeface="Calibri" panose="020F0502020204030204" pitchFamily="34" charset="0"/>
            </a:rPr>
            <a:t>ות</a:t>
          </a:r>
          <a:endParaRPr lang="en-US" sz="2000" kern="1200" dirty="0">
            <a:solidFill>
              <a:prstClr val="black"/>
            </a:solidFill>
            <a:latin typeface="Calibri" panose="020F0502020204030204" pitchFamily="34" charset="0"/>
            <a:ea typeface="+mn-ea"/>
            <a:cs typeface="Calibri" panose="020F0502020204030204" pitchFamily="34" charset="0"/>
          </a:endParaRPr>
        </a:p>
      </dsp:txBody>
      <dsp:txXfrm>
        <a:off x="3656483" y="2281684"/>
        <a:ext cx="2745432" cy="1647259"/>
      </dsp:txXfrm>
    </dsp:sp>
    <dsp:sp modelId="{58B8C615-1434-47C6-8AC5-069C7506C245}">
      <dsp:nvSpPr>
        <dsp:cNvPr id="0" name=""/>
        <dsp:cNvSpPr/>
      </dsp:nvSpPr>
      <dsp:spPr>
        <a:xfrm>
          <a:off x="7033365" y="2281684"/>
          <a:ext cx="2745432" cy="16472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4528" tIns="141211" rIns="134528" bIns="141211" numCol="1" spcCol="1270" anchor="ctr" anchorCtr="0">
          <a:noAutofit/>
        </a:bodyPr>
        <a:lstStyle/>
        <a:p>
          <a:pPr marL="0" lvl="0" indent="0" algn="ctr" defTabSz="889000">
            <a:lnSpc>
              <a:spcPct val="90000"/>
            </a:lnSpc>
            <a:spcBef>
              <a:spcPct val="0"/>
            </a:spcBef>
            <a:spcAft>
              <a:spcPct val="35000"/>
            </a:spcAft>
            <a:buNone/>
          </a:pPr>
          <a:r>
            <a:rPr lang="he-IL" sz="2000" kern="1200" dirty="0">
              <a:solidFill>
                <a:prstClr val="black"/>
              </a:solidFill>
              <a:latin typeface="Calibri" panose="020F0502020204030204" pitchFamily="34" charset="0"/>
              <a:ea typeface="+mn-ea"/>
              <a:cs typeface="Calibri" panose="020F0502020204030204" pitchFamily="34" charset="0"/>
            </a:rPr>
            <a:t>הנוכחות בכל האירועים הנ"ל הם חובה! שחרורים רק דרך המלווים/</a:t>
          </a:r>
          <a:r>
            <a:rPr lang="he-IL" sz="2000" kern="1200" dirty="0" err="1">
              <a:solidFill>
                <a:prstClr val="black"/>
              </a:solidFill>
              <a:latin typeface="Calibri" panose="020F0502020204030204" pitchFamily="34" charset="0"/>
              <a:ea typeface="+mn-ea"/>
              <a:cs typeface="Calibri" panose="020F0502020204030204" pitchFamily="34" charset="0"/>
            </a:rPr>
            <a:t>ות</a:t>
          </a:r>
          <a:r>
            <a:rPr lang="he-IL" sz="2000" kern="1200" dirty="0">
              <a:solidFill>
                <a:prstClr val="black"/>
              </a:solidFill>
              <a:latin typeface="Calibri" panose="020F0502020204030204" pitchFamily="34" charset="0"/>
              <a:ea typeface="+mn-ea"/>
              <a:cs typeface="Calibri" panose="020F0502020204030204" pitchFamily="34" charset="0"/>
            </a:rPr>
            <a:t>!</a:t>
          </a:r>
          <a:endParaRPr lang="en-US" sz="2000" kern="1200" dirty="0">
            <a:solidFill>
              <a:prstClr val="black"/>
            </a:solidFill>
            <a:latin typeface="Calibri" panose="020F0502020204030204" pitchFamily="34" charset="0"/>
            <a:ea typeface="+mn-ea"/>
            <a:cs typeface="Calibri" panose="020F0502020204030204" pitchFamily="34" charset="0"/>
          </a:endParaRPr>
        </a:p>
      </dsp:txBody>
      <dsp:txXfrm>
        <a:off x="7033365" y="2281684"/>
        <a:ext cx="2745432" cy="164725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r" rtl="1">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C5E31F1D-B770-49C1-B052-03886EDEA9AC}"/>
              </a:ext>
            </a:extLst>
          </p:cNvPr>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a:extLst>
              <a:ext uri="{FF2B5EF4-FFF2-40B4-BE49-F238E27FC236}">
                <a16:creationId xmlns:a16="http://schemas.microsoft.com/office/drawing/2014/main" id="{BFC43817-FD86-4373-B40E-6CBB542BCDC6}"/>
              </a:ext>
            </a:extLst>
          </p:cNvPr>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F96CAFD2-2817-40CD-953A-65B548C39EEE}" type="datetime1">
              <a:rPr lang="he-IL" smtClean="0">
                <a:latin typeface="Tahoma" panose="020B0604030504040204" pitchFamily="34" charset="0"/>
                <a:ea typeface="Tahoma" panose="020B0604030504040204" pitchFamily="34" charset="0"/>
                <a:cs typeface="Tahoma" panose="020B0604030504040204" pitchFamily="34" charset="0"/>
              </a:rPr>
              <a:t>כ"ה/אייר/תשפ"ב</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a:extLst>
              <a:ext uri="{FF2B5EF4-FFF2-40B4-BE49-F238E27FC236}">
                <a16:creationId xmlns:a16="http://schemas.microsoft.com/office/drawing/2014/main" id="{F612283F-BEA1-4D1A-BA94-FFBA9F1AE03A}"/>
              </a:ext>
            </a:extLst>
          </p:cNvPr>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a:extLst>
              <a:ext uri="{FF2B5EF4-FFF2-40B4-BE49-F238E27FC236}">
                <a16:creationId xmlns:a16="http://schemas.microsoft.com/office/drawing/2014/main" id="{E149D65C-7261-4768-B0C2-68B9FFF0622E}"/>
              </a:ext>
            </a:extLst>
          </p:cNvPr>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B316AF9F-6B76-43CD-9905-4BC49EEA19F9}"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4992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5BDA6059-6B02-4683-AADD-A99B087C0B3A}" type="datetime1">
              <a:rPr lang="he-IL" smtClean="0"/>
              <a:t>כ"ה/אייר/תשפ"ב</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00DF9688-6BCA-45B0-A938-499B4A6BA31F}" type="slidenum">
              <a:rPr lang="he-IL" smtClean="0"/>
              <a:pPr algn="l"/>
              <a:t>‹#›</a:t>
            </a:fld>
            <a:endParaRPr lang="he-IL" dirty="0"/>
          </a:p>
        </p:txBody>
      </p:sp>
    </p:spTree>
    <p:extLst>
      <p:ext uri="{BB962C8B-B14F-4D97-AF65-F5344CB8AC3E}">
        <p14:creationId xmlns:p14="http://schemas.microsoft.com/office/powerpoint/2010/main" val="379559514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הצגת מבנה השיחה – הכרות עם</a:t>
            </a:r>
            <a:r>
              <a:rPr lang="he-IL" baseline="0" dirty="0"/>
              <a:t> ההנהגה, הליווי, ולאחר מכן מעבר על נהלי שנת השירות, בסוף דגשים להמשך ושאלות</a:t>
            </a:r>
            <a:endParaRPr lang="he-IL" dirty="0"/>
          </a:p>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00DF9688-6BCA-45B0-A938-499B4A6BA31F}"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918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להדגיש את נושא "כספי ציבור" ומה המשמעות – כסף שמגיע ממשרדי הממשלה לטובת קיום משימת שנת</a:t>
            </a:r>
            <a:r>
              <a:rPr lang="he-IL" baseline="0" dirty="0"/>
              <a:t> השירות בלבד ולא </a:t>
            </a:r>
            <a:br>
              <a:rPr lang="en-US" baseline="0" dirty="0"/>
            </a:br>
            <a:r>
              <a:rPr lang="he-IL" baseline="0" dirty="0"/>
              <a:t>כסף אישי, "כסף צבוע"</a:t>
            </a:r>
            <a:endParaRPr lang="he-IL" dirty="0"/>
          </a:p>
          <a:p>
            <a:r>
              <a:rPr lang="he-IL" dirty="0"/>
              <a:t>יש לציין שזהו</a:t>
            </a:r>
            <a:r>
              <a:rPr lang="he-IL" baseline="0" dirty="0"/>
              <a:t> אינו פירוט הנהלים המלא </a:t>
            </a:r>
            <a:r>
              <a:rPr lang="he-IL" baseline="0" dirty="0" err="1"/>
              <a:t>ושהש"ש</a:t>
            </a:r>
            <a:r>
              <a:rPr lang="he-IL" baseline="0" dirty="0"/>
              <a:t> יקבלו את הפירוט המלא עם כניסתם לקומונות (נהלי עבודה עם כספים למשל) וגם יעברו הדרכות על התנהלות כלכלית וליווי בנושא מטעם הרכזים</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14</a:t>
            </a:fld>
            <a:endParaRPr lang="he-IL"/>
          </a:p>
        </p:txBody>
      </p:sp>
    </p:spTree>
    <p:extLst>
      <p:ext uri="{BB962C8B-B14F-4D97-AF65-F5344CB8AC3E}">
        <p14:creationId xmlns:p14="http://schemas.microsoft.com/office/powerpoint/2010/main" val="147911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15</a:t>
            </a:fld>
            <a:endParaRPr lang="he-IL"/>
          </a:p>
        </p:txBody>
      </p:sp>
    </p:spTree>
    <p:extLst>
      <p:ext uri="{BB962C8B-B14F-4D97-AF65-F5344CB8AC3E}">
        <p14:creationId xmlns:p14="http://schemas.microsoft.com/office/powerpoint/2010/main" val="194589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16</a:t>
            </a:fld>
            <a:endParaRPr lang="he-IL"/>
          </a:p>
        </p:txBody>
      </p:sp>
    </p:spTree>
    <p:extLst>
      <p:ext uri="{BB962C8B-B14F-4D97-AF65-F5344CB8AC3E}">
        <p14:creationId xmlns:p14="http://schemas.microsoft.com/office/powerpoint/2010/main" val="306727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dirty="0"/>
              <a:t>הסבר</a:t>
            </a:r>
            <a:r>
              <a:rPr lang="he-IL" baseline="0" dirty="0"/>
              <a:t> בקצרה על ההבדלים בין סוגי הדירות השונים, בעיקר לציין שאת המידע יקבל אחראי הדירה בהכשרה</a:t>
            </a:r>
            <a:endParaRPr lang="he-IL" dirty="0"/>
          </a:p>
          <a:p>
            <a:pPr marL="171450" indent="-171450">
              <a:buFont typeface="Arial" pitchFamily="34" charset="0"/>
              <a:buChar char="•"/>
            </a:pPr>
            <a:r>
              <a:rPr lang="he-IL" baseline="0" dirty="0"/>
              <a:t>תשלום חשבונות – כאמור, לא כל הקומונות צריכות. גזבר הקומונה יקבל את המידע בתחילת השנה – מה באחריות הקומונה</a:t>
            </a:r>
            <a:endParaRPr lang="he-IL" dirty="0"/>
          </a:p>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17</a:t>
            </a:fld>
            <a:endParaRPr lang="he-IL"/>
          </a:p>
        </p:txBody>
      </p:sp>
    </p:spTree>
    <p:extLst>
      <p:ext uri="{BB962C8B-B14F-4D97-AF65-F5344CB8AC3E}">
        <p14:creationId xmlns:p14="http://schemas.microsoft.com/office/powerpoint/2010/main" val="405149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dirty="0"/>
              <a:t>להדגיש את נושא חשבונות</a:t>
            </a:r>
            <a:r>
              <a:rPr lang="he-IL" baseline="0" dirty="0"/>
              <a:t> הכבלים וכו' – שיבינו שזה על אחריותם</a:t>
            </a:r>
          </a:p>
          <a:p>
            <a:pPr marL="171450" marR="0" lvl="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dirty="0"/>
              <a:t>דגש על אחריות </a:t>
            </a:r>
            <a:r>
              <a:rPr lang="he-IL" dirty="0" err="1"/>
              <a:t>הש"ש</a:t>
            </a:r>
            <a:r>
              <a:rPr lang="he-IL" dirty="0"/>
              <a:t> – אחראי/ת הדירה בפרט והקומונה בכלל – על שמירה על הדירה</a:t>
            </a:r>
          </a:p>
          <a:p>
            <a:pPr marL="171450" indent="-171450">
              <a:buFont typeface="Arial" pitchFamily="34" charset="0"/>
              <a:buChar char="•"/>
            </a:pPr>
            <a:endParaRPr lang="he-IL" baseline="0" dirty="0"/>
          </a:p>
          <a:p>
            <a:pPr marL="171450" indent="-171450">
              <a:buFont typeface="Arial" pitchFamily="34" charset="0"/>
              <a:buChar char="•"/>
            </a:pPr>
            <a:endParaRPr lang="he-IL" baseline="0"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18</a:t>
            </a:fld>
            <a:endParaRPr lang="he-IL"/>
          </a:p>
        </p:txBody>
      </p:sp>
    </p:spTree>
    <p:extLst>
      <p:ext uri="{BB962C8B-B14F-4D97-AF65-F5344CB8AC3E}">
        <p14:creationId xmlns:p14="http://schemas.microsoft.com/office/powerpoint/2010/main" val="311217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anose="020B0604020202020204" pitchFamily="34" charset="0"/>
              <a:buChar char="•"/>
            </a:pPr>
            <a:r>
              <a:rPr lang="he-IL" dirty="0"/>
              <a:t>שימוש ברכב – קו</a:t>
            </a:r>
            <a:r>
              <a:rPr lang="he-IL" baseline="0" dirty="0"/>
              <a:t> אדום, "נכתב בדם", לא מוכנים כתנועה לשאת באחריות על דבר כזה, ובמקרה הזה ההורים הם שותפים מרכזיים כי ברוב המקרים הם אלה שנותנים את המפתחות.</a:t>
            </a:r>
          </a:p>
          <a:p>
            <a:pPr marL="171450" indent="-171450">
              <a:buFont typeface="Arial" panose="020B0604020202020204" pitchFamily="34" charset="0"/>
              <a:buChar char="•"/>
            </a:pPr>
            <a:r>
              <a:rPr lang="he-IL" baseline="0" dirty="0"/>
              <a:t>נסיעה בטרמפים – מקווים שזה ברור לכולם, ובכל זאת מדגישים גם כקו אדום</a:t>
            </a:r>
          </a:p>
          <a:p>
            <a:pPr marL="171450" indent="-171450">
              <a:buFont typeface="Arial" panose="020B0604020202020204" pitchFamily="34" charset="0"/>
              <a:buChar char="•"/>
            </a:pPr>
            <a:r>
              <a:rPr lang="he-IL" baseline="0" dirty="0"/>
              <a:t>בכל הקשור לבטיחות האישית, ובעיקר נושא "שעות הגג" – הסתובבות לבד ושעת חזרה הביתה – להבהיר שאנחנו לא נמצאים בכל מקום ובכל שעה, יש פה הרבה אחריות אישית של השש, זה מה שמצופה מהם ומובהר להם לצורך שמירה על ביטחונם האישי</a:t>
            </a:r>
          </a:p>
          <a:p>
            <a:pPr marL="171450" indent="-171450">
              <a:buFont typeface="Arial" panose="020B0604020202020204" pitchFamily="34" charset="0"/>
              <a:buChar char="•"/>
            </a:pPr>
            <a:r>
              <a:rPr lang="he-IL" baseline="0" dirty="0"/>
              <a:t>פעילויות חריגות –להסביר מאיפה זה נובע  ובעיקר להגיש </a:t>
            </a:r>
            <a:r>
              <a:rPr lang="he-IL" baseline="0" dirty="0" err="1"/>
              <a:t>שהכל</a:t>
            </a:r>
            <a:r>
              <a:rPr lang="he-IL" baseline="0" dirty="0"/>
              <a:t> חייב להיעשות בתיאום עם המלווה</a:t>
            </a:r>
            <a:endParaRPr lang="he-IL" dirty="0"/>
          </a:p>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19</a:t>
            </a:fld>
            <a:endParaRPr lang="he-IL"/>
          </a:p>
        </p:txBody>
      </p:sp>
    </p:spTree>
    <p:extLst>
      <p:ext uri="{BB962C8B-B14F-4D97-AF65-F5344CB8AC3E}">
        <p14:creationId xmlns:p14="http://schemas.microsoft.com/office/powerpoint/2010/main" val="191813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20</a:t>
            </a:fld>
            <a:endParaRPr lang="he-IL"/>
          </a:p>
        </p:txBody>
      </p:sp>
    </p:spTree>
    <p:extLst>
      <p:ext uri="{BB962C8B-B14F-4D97-AF65-F5344CB8AC3E}">
        <p14:creationId xmlns:p14="http://schemas.microsoft.com/office/powerpoint/2010/main" val="452927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dirty="0"/>
              <a:t>חוק</a:t>
            </a:r>
            <a:r>
              <a:rPr lang="he-IL" baseline="0" dirty="0"/>
              <a:t> ביטוח בריאות – כולם מבוטחים בביטוח בסיסי, יכולים לקבל </a:t>
            </a:r>
            <a:r>
              <a:rPr lang="he-IL" baseline="0" dirty="0" err="1"/>
              <a:t>שרותים</a:t>
            </a:r>
            <a:r>
              <a:rPr lang="he-IL" baseline="0" dirty="0"/>
              <a:t> גם במקום המגורים של הקומונה, אין צורך לקבוע תורים באזור מגורי ההורים. אם זאת להדגיש – שש שחולה – חוזר הביתה (גם בשבילו וגם לטובת הקומונה שלא תדבק)</a:t>
            </a:r>
          </a:p>
          <a:p>
            <a:pPr marL="171450" indent="-171450">
              <a:buFont typeface="Arial" pitchFamily="34" charset="0"/>
              <a:buChar char="•"/>
            </a:pPr>
            <a:r>
              <a:rPr lang="he-IL" baseline="0" dirty="0"/>
              <a:t>דגש על כך שכל שירותי הבריאות </a:t>
            </a:r>
            <a:r>
              <a:rPr lang="he-IL" b="1" baseline="0" dirty="0"/>
              <a:t>שאינם במסגרת חוק ביטוח בריאות ממלכתי</a:t>
            </a:r>
            <a:r>
              <a:rPr lang="he-IL" b="0" baseline="0" dirty="0"/>
              <a:t> משולמים ע"י </a:t>
            </a:r>
            <a:r>
              <a:rPr lang="he-IL" b="0" baseline="0" dirty="0" err="1"/>
              <a:t>ההו</a:t>
            </a:r>
            <a:endParaRPr lang="he-IL" baseline="0" dirty="0"/>
          </a:p>
          <a:p>
            <a:pPr marL="171450" indent="-171450">
              <a:buFont typeface="Arial" pitchFamily="34" charset="0"/>
              <a:buChar char="•"/>
            </a:pPr>
            <a:r>
              <a:rPr lang="he-IL" baseline="0" dirty="0"/>
              <a:t>ביטוח מתנדבים – יש פוליסת ביטוח, כמו שהיה ביטוח לחניכים בתנועה, אין לנו יכולת כמובן לזכור בעל פה את כל הפרטים והסעיפים. אם למישהו יש שאלות ספציפיות מוזמן לפנות באופן פרטי לרכז והוא יברר מה שצריך</a:t>
            </a:r>
            <a:endParaRPr lang="he-IL" dirty="0"/>
          </a:p>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21</a:t>
            </a:fld>
            <a:endParaRPr lang="he-IL"/>
          </a:p>
        </p:txBody>
      </p:sp>
    </p:spTree>
    <p:extLst>
      <p:ext uri="{BB962C8B-B14F-4D97-AF65-F5344CB8AC3E}">
        <p14:creationId xmlns:p14="http://schemas.microsoft.com/office/powerpoint/2010/main" val="3063597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להבהיר שהם זכאים לפטור מלא ולהדגיש שהם אלה שצריכים לדאוג לקבל אותו</a:t>
            </a:r>
          </a:p>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22</a:t>
            </a:fld>
            <a:endParaRPr lang="he-IL"/>
          </a:p>
        </p:txBody>
      </p:sp>
    </p:spTree>
    <p:extLst>
      <p:ext uri="{BB962C8B-B14F-4D97-AF65-F5344CB8AC3E}">
        <p14:creationId xmlns:p14="http://schemas.microsoft.com/office/powerpoint/2010/main" val="1918138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לציין שנהלים יש להם קישור</a:t>
            </a:r>
            <a:r>
              <a:rPr lang="he-IL" baseline="0" dirty="0"/>
              <a:t> לתקנה ושהם מוזמנים </a:t>
            </a:r>
            <a:r>
              <a:rPr lang="he-IL" baseline="0" dirty="0" err="1"/>
              <a:t>להכנס</a:t>
            </a:r>
            <a:r>
              <a:rPr lang="he-IL" baseline="0" dirty="0"/>
              <a:t> ולראות</a:t>
            </a:r>
          </a:p>
          <a:p>
            <a:r>
              <a:rPr lang="he-IL" baseline="0" dirty="0"/>
              <a:t>חשוב להדגיש שאנחנו כגוף משלח </a:t>
            </a:r>
            <a:r>
              <a:rPr lang="he-IL" baseline="0" dirty="0" err="1"/>
              <a:t>מחוייבים</a:t>
            </a:r>
            <a:r>
              <a:rPr lang="he-IL" baseline="0" dirty="0"/>
              <a:t> לעמוד בתקנה הזאת ויש לא מעט הנחיות ונהלים שלנו שנגזרים מאותה תקנה (אחד מהם למשל – נושא העבודה </a:t>
            </a:r>
            <a:r>
              <a:rPr lang="he-IL" baseline="0" dirty="0" err="1"/>
              <a:t>במהלת</a:t>
            </a:r>
            <a:r>
              <a:rPr lang="he-IL" baseline="0" dirty="0"/>
              <a:t> שנת שירות)</a:t>
            </a:r>
          </a:p>
          <a:p>
            <a:r>
              <a:rPr lang="he-IL" baseline="0" dirty="0"/>
              <a:t>נושא העבודה – להדגיש שבכל בעיה לפנות לרכזת ההגשמה, שיודעת לתת את הפתרונות לנושא</a:t>
            </a:r>
          </a:p>
          <a:p>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23</a:t>
            </a:fld>
            <a:endParaRPr lang="he-IL"/>
          </a:p>
        </p:txBody>
      </p:sp>
    </p:spTree>
    <p:extLst>
      <p:ext uri="{BB962C8B-B14F-4D97-AF65-F5344CB8AC3E}">
        <p14:creationId xmlns:p14="http://schemas.microsoft.com/office/powerpoint/2010/main" val="299887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4</a:t>
            </a:fld>
            <a:endParaRPr lang="he-IL"/>
          </a:p>
        </p:txBody>
      </p:sp>
    </p:spTree>
    <p:extLst>
      <p:ext uri="{BB962C8B-B14F-4D97-AF65-F5344CB8AC3E}">
        <p14:creationId xmlns:p14="http://schemas.microsoft.com/office/powerpoint/2010/main" val="1479017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לציין שאנחנו משחררים לזימונים/גיבושים וכו', מה שצריך, אבל </a:t>
            </a:r>
            <a:r>
              <a:rPr lang="he-IL" dirty="0" err="1"/>
              <a:t>הש"ש</a:t>
            </a:r>
            <a:r>
              <a:rPr lang="he-IL" dirty="0"/>
              <a:t> צריכים לדאוג לקשר</a:t>
            </a:r>
            <a:r>
              <a:rPr lang="he-IL" baseline="0" dirty="0"/>
              <a:t> מול הצבא</a:t>
            </a:r>
          </a:p>
          <a:p>
            <a:r>
              <a:rPr lang="he-IL" baseline="0" dirty="0"/>
              <a:t>דחיית שירות – מתבצעת בשני מחזורים, חלק קיבלו תאריך דחייה למרץ 2021 ואז אמורים לקבל דחייה נוספת </a:t>
            </a:r>
          </a:p>
          <a:p>
            <a:r>
              <a:rPr lang="he-IL" baseline="0" dirty="0"/>
              <a:t>בכל מקרה  – השש צריכים להיות עם האצבע על הדופק, אנחנו לא אחראים להחלטות הסופיות של הצבא שיכולות גם להשתנות. להדגיש שבאחריותם להציף בעיות שקשורות לתאריכי גיוס מידית למלווה הקומונה</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24</a:t>
            </a:fld>
            <a:endParaRPr lang="he-IL"/>
          </a:p>
        </p:txBody>
      </p:sp>
    </p:spTree>
    <p:extLst>
      <p:ext uri="{BB962C8B-B14F-4D97-AF65-F5344CB8AC3E}">
        <p14:creationId xmlns:p14="http://schemas.microsoft.com/office/powerpoint/2010/main" val="132001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dirty="0"/>
              <a:t>הדגשת</a:t>
            </a:r>
            <a:r>
              <a:rPr lang="he-IL" baseline="0" dirty="0"/>
              <a:t> המחויבות למסגרת, משמעות </a:t>
            </a:r>
            <a:r>
              <a:rPr lang="he-IL" baseline="0" dirty="0" err="1"/>
              <a:t>העדרויות</a:t>
            </a:r>
            <a:r>
              <a:rPr lang="he-IL" baseline="0" dirty="0"/>
              <a:t> – מדובר בסה"כ בשנה!</a:t>
            </a:r>
            <a:endParaRPr lang="he-IL" dirty="0"/>
          </a:p>
          <a:p>
            <a:pPr marL="171450" indent="-171450">
              <a:buFont typeface="Arial" pitchFamily="34" charset="0"/>
              <a:buChar char="•"/>
            </a:pPr>
            <a:r>
              <a:rPr lang="he-IL" dirty="0"/>
              <a:t>להדגיש שהקומונה צריכה</a:t>
            </a:r>
            <a:r>
              <a:rPr lang="he-IL" baseline="0" dirty="0"/>
              <a:t> לתאם מראש עם הרכז/ת את החופשה ולא לתכנן שום דבר (נסיעות/חופשות משפחתיות) לפני שתואם מראש עם הרכז מתי החופשה, וכאמור – לפחות שבועיים מראש ולא ברגע האחרון</a:t>
            </a:r>
          </a:p>
          <a:p>
            <a:pPr marL="171450" indent="-171450">
              <a:buFont typeface="Arial" pitchFamily="34" charset="0"/>
              <a:buChar char="•"/>
            </a:pPr>
            <a:r>
              <a:rPr lang="he-IL" baseline="0" dirty="0"/>
              <a:t>החופשה בפסח – אלה התאריכים </a:t>
            </a:r>
            <a:r>
              <a:rPr lang="he-IL" baseline="0" dirty="0" err="1"/>
              <a:t>המדוייקים</a:t>
            </a:r>
            <a:r>
              <a:rPr lang="he-IL" baseline="0" dirty="0"/>
              <a:t>, יכולים כבר מעכשיו לתכנן אם הם רוצים </a:t>
            </a:r>
            <a:endParaRPr lang="he-IL" dirty="0"/>
          </a:p>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25</a:t>
            </a:fld>
            <a:endParaRPr lang="he-IL"/>
          </a:p>
        </p:txBody>
      </p:sp>
    </p:spTree>
    <p:extLst>
      <p:ext uri="{BB962C8B-B14F-4D97-AF65-F5344CB8AC3E}">
        <p14:creationId xmlns:p14="http://schemas.microsoft.com/office/powerpoint/2010/main" val="1754246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dirty="0"/>
              <a:t>להסביר את נושא האישורים</a:t>
            </a:r>
            <a:r>
              <a:rPr lang="he-IL" baseline="0" dirty="0"/>
              <a:t> הרפואיים – מהרופא המטפל – סיכום רפואי, ההורים </a:t>
            </a:r>
            <a:r>
              <a:rPr lang="he-IL" baseline="0" dirty="0" err="1"/>
              <a:t>והש</a:t>
            </a:r>
            <a:r>
              <a:rPr lang="he-IL" baseline="0" dirty="0"/>
              <a:t>"</a:t>
            </a:r>
            <a:r>
              <a:rPr lang="en-US" baseline="0" dirty="0"/>
              <a:t>A</a:t>
            </a:r>
            <a:r>
              <a:rPr lang="he-IL" baseline="0" dirty="0"/>
              <a:t> חותמים על טופס הצהרת בריאות שישלח אליהם.</a:t>
            </a:r>
          </a:p>
          <a:p>
            <a:pPr marL="171450" indent="-171450">
              <a:buFont typeface="Arial" pitchFamily="34" charset="0"/>
              <a:buChar char="•"/>
            </a:pPr>
            <a:r>
              <a:rPr lang="he-IL" baseline="0" dirty="0"/>
              <a:t>אישור העדר עבירות – </a:t>
            </a:r>
            <a:r>
              <a:rPr lang="he-IL" baseline="0" dirty="0" err="1"/>
              <a:t>להביר</a:t>
            </a:r>
            <a:r>
              <a:rPr lang="he-IL" baseline="0" dirty="0"/>
              <a:t> שהם צריכים ללכת בעצמם למשטרה להוציא</a:t>
            </a:r>
            <a:endParaRPr lang="he-IL" dirty="0"/>
          </a:p>
          <a:p>
            <a:pPr marL="171450" indent="-171450">
              <a:buFont typeface="Arial" pitchFamily="34" charset="0"/>
              <a:buChar char="•"/>
            </a:pPr>
            <a:r>
              <a:rPr lang="he-IL" dirty="0"/>
              <a:t>להדגיש את נושא האיסוף והאיסור על תחילת שנת שירות למי שלא</a:t>
            </a:r>
            <a:r>
              <a:rPr lang="he-IL" baseline="0" dirty="0"/>
              <a:t> יביא. האחריות להביא את האישורים היא עליהם!!!</a:t>
            </a:r>
          </a:p>
          <a:p>
            <a:pPr marL="171450" indent="-171450">
              <a:buFont typeface="Arial" pitchFamily="34" charset="0"/>
              <a:buChar char="•"/>
            </a:pPr>
            <a:r>
              <a:rPr lang="he-IL" baseline="0" dirty="0"/>
              <a:t>אין להחתים ולאסוף במקום – הכל חייב לעלות למערכת, ישלח להם בהקדם קישור ופרטים מלאים</a:t>
            </a:r>
            <a:endParaRPr lang="he-IL" dirty="0"/>
          </a:p>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26</a:t>
            </a:fld>
            <a:endParaRPr lang="he-IL"/>
          </a:p>
        </p:txBody>
      </p:sp>
    </p:spTree>
    <p:extLst>
      <p:ext uri="{BB962C8B-B14F-4D97-AF65-F5344CB8AC3E}">
        <p14:creationId xmlns:p14="http://schemas.microsoft.com/office/powerpoint/2010/main" val="2622297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dirty="0"/>
              <a:t>להסביר את נושא האישורים</a:t>
            </a:r>
            <a:r>
              <a:rPr lang="he-IL" baseline="0" dirty="0"/>
              <a:t> הרפואיים – מהרופא המטפל – סיכום רפואי, ההורים </a:t>
            </a:r>
            <a:r>
              <a:rPr lang="he-IL" baseline="0" dirty="0" err="1"/>
              <a:t>והש</a:t>
            </a:r>
            <a:r>
              <a:rPr lang="he-IL" baseline="0" dirty="0"/>
              <a:t>"</a:t>
            </a:r>
            <a:r>
              <a:rPr lang="en-US" baseline="0" dirty="0"/>
              <a:t>A</a:t>
            </a:r>
            <a:r>
              <a:rPr lang="he-IL" baseline="0" dirty="0"/>
              <a:t> חותמים על טופס הצהרת בריאות שישלח אליהם.</a:t>
            </a:r>
          </a:p>
          <a:p>
            <a:pPr marL="171450" indent="-171450">
              <a:buFont typeface="Arial" pitchFamily="34" charset="0"/>
              <a:buChar char="•"/>
            </a:pPr>
            <a:r>
              <a:rPr lang="he-IL" baseline="0" dirty="0"/>
              <a:t>אישור העדר עבירות – </a:t>
            </a:r>
            <a:r>
              <a:rPr lang="he-IL" baseline="0" dirty="0" err="1"/>
              <a:t>להביר</a:t>
            </a:r>
            <a:r>
              <a:rPr lang="he-IL" baseline="0" dirty="0"/>
              <a:t> שהם צריכים ללכת בעצמם למשטרה להוציא</a:t>
            </a:r>
            <a:endParaRPr lang="he-IL" dirty="0"/>
          </a:p>
          <a:p>
            <a:pPr marL="171450" indent="-171450">
              <a:buFont typeface="Arial" pitchFamily="34" charset="0"/>
              <a:buChar char="•"/>
            </a:pPr>
            <a:r>
              <a:rPr lang="he-IL" dirty="0"/>
              <a:t>להדגיש את נושא האיסוף והאיסור על תחילת שנת שירות למי שלא</a:t>
            </a:r>
            <a:r>
              <a:rPr lang="he-IL" baseline="0" dirty="0"/>
              <a:t> יביא. האחריות להביא את האישורים היא עליהם!!!</a:t>
            </a:r>
          </a:p>
          <a:p>
            <a:pPr marL="171450" indent="-171450">
              <a:buFont typeface="Arial" pitchFamily="34" charset="0"/>
              <a:buChar char="•"/>
            </a:pPr>
            <a:r>
              <a:rPr lang="he-IL" baseline="0" dirty="0"/>
              <a:t>אין להחתים ולאסוף במקום – הכל חייב לעלות למערכת, ישלח להם בהקדם קישור ופרטים מלאים</a:t>
            </a:r>
            <a:endParaRPr lang="he-IL" dirty="0"/>
          </a:p>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27</a:t>
            </a:fld>
            <a:endParaRPr lang="he-IL"/>
          </a:p>
        </p:txBody>
      </p:sp>
    </p:spTree>
    <p:extLst>
      <p:ext uri="{BB962C8B-B14F-4D97-AF65-F5344CB8AC3E}">
        <p14:creationId xmlns:p14="http://schemas.microsoft.com/office/powerpoint/2010/main" val="146597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baseline="0" dirty="0"/>
              <a:t>במידה וכבר ידוע לכם על הכשרות של פנימיות ספציפיות בהנהגה כדאי להכניס גם אותן למצגת</a:t>
            </a:r>
          </a:p>
          <a:p>
            <a:pPr marL="171450" indent="-171450">
              <a:buFont typeface="Arial" pitchFamily="34" charset="0"/>
              <a:buChar char="•"/>
            </a:pPr>
            <a:r>
              <a:rPr lang="he-IL" baseline="0" dirty="0"/>
              <a:t>ימי אוריינטציה – שוב במידה וכבר יש תאריכים הנהגתיים לציין אותם פה</a:t>
            </a:r>
          </a:p>
          <a:p>
            <a:pPr marL="171450" indent="-171450">
              <a:buFont typeface="Arial" pitchFamily="34" charset="0"/>
              <a:buChar char="•"/>
            </a:pPr>
            <a:r>
              <a:rPr lang="he-IL" baseline="0" dirty="0"/>
              <a:t>הכשרות – לציין שמרבית השש יצטרכו להיות בהכשרה זו או אחרת, ולכן שבוע זה צריך להיות משוריין לטובת העניין</a:t>
            </a:r>
          </a:p>
          <a:p>
            <a:pPr marL="171450" indent="-171450">
              <a:buFont typeface="Arial" pitchFamily="34" charset="0"/>
              <a:buChar char="•"/>
            </a:pPr>
            <a:r>
              <a:rPr lang="he-IL" baseline="0" dirty="0"/>
              <a:t>כניסה לדירות – לציין שההורים מוזמנים לבוא לעזור להיות שותפים להתחלה וכו' בתיאום עם הקומונה וההחלטה שהם יקבלו (לשמור על אחידות)</a:t>
            </a:r>
          </a:p>
          <a:p>
            <a:pPr marL="171450" indent="-171450">
              <a:buFont typeface="Arial" pitchFamily="34" charset="0"/>
              <a:buChar char="•"/>
            </a:pPr>
            <a:r>
              <a:rPr lang="he-IL" baseline="0" dirty="0"/>
              <a:t>להדגיש את נושא הנוכחות חובה, לציין שהם גם חתומים על כך בטופס התנועתי ושנשלח להן מייל בנושא לפני שבוע-שבועיים</a:t>
            </a:r>
            <a:endParaRPr lang="he-IL" dirty="0"/>
          </a:p>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28</a:t>
            </a:fld>
            <a:endParaRPr lang="he-IL"/>
          </a:p>
        </p:txBody>
      </p:sp>
    </p:spTree>
    <p:extLst>
      <p:ext uri="{BB962C8B-B14F-4D97-AF65-F5344CB8AC3E}">
        <p14:creationId xmlns:p14="http://schemas.microsoft.com/office/powerpoint/2010/main" val="146597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29</a:t>
            </a:fld>
            <a:endParaRPr lang="he-IL"/>
          </a:p>
        </p:txBody>
      </p:sp>
    </p:spTree>
    <p:extLst>
      <p:ext uri="{BB962C8B-B14F-4D97-AF65-F5344CB8AC3E}">
        <p14:creationId xmlns:p14="http://schemas.microsoft.com/office/powerpoint/2010/main" val="1465971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00DF9688-6BCA-45B0-A938-499B4A6BA31F}" type="slidenum">
              <a:rPr lang="he-IL" smtClean="0">
                <a:latin typeface="Tahoma" panose="020B0604030504040204" pitchFamily="34" charset="0"/>
                <a:ea typeface="Tahoma" panose="020B0604030504040204" pitchFamily="34" charset="0"/>
                <a:cs typeface="Tahoma" panose="020B0604030504040204" pitchFamily="34" charset="0"/>
              </a:rPr>
              <a:pPr algn="l" rtl="1"/>
              <a:t>30</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931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00DF9688-6BCA-45B0-A938-499B4A6BA31F}" type="slidenum">
              <a:rPr lang="he-IL" smtClean="0">
                <a:latin typeface="Tahoma" panose="020B0604030504040204" pitchFamily="34" charset="0"/>
                <a:ea typeface="Tahoma" panose="020B0604030504040204" pitchFamily="34" charset="0"/>
                <a:cs typeface="Tahoma" panose="020B0604030504040204" pitchFamily="34" charset="0"/>
              </a:rPr>
              <a:pPr algn="l" rtl="1"/>
              <a:t>5</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335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להסביר</a:t>
            </a:r>
            <a:r>
              <a:rPr lang="he-IL" baseline="0" dirty="0"/>
              <a:t> על ימי הלימוד – הרעיון לצאת עם ערך נוסף מהשנה, לקבל תכנים שיעזרו בתפקיד וגם העשרות מעבר – </a:t>
            </a:r>
            <a:r>
              <a:rPr lang="he-IL" baseline="0" dirty="0" err="1"/>
              <a:t>הש"ש</a:t>
            </a:r>
            <a:r>
              <a:rPr lang="he-IL" baseline="0" dirty="0"/>
              <a:t> כאנשי חינוך שמתפתחים במהלך השנה.</a:t>
            </a:r>
          </a:p>
          <a:p>
            <a:r>
              <a:rPr lang="he-IL" baseline="0" dirty="0"/>
              <a:t>ליווי – יורחב בהמשך</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8</a:t>
            </a:fld>
            <a:endParaRPr lang="he-IL"/>
          </a:p>
        </p:txBody>
      </p:sp>
    </p:spTree>
    <p:extLst>
      <p:ext uri="{BB962C8B-B14F-4D97-AF65-F5344CB8AC3E}">
        <p14:creationId xmlns:p14="http://schemas.microsoft.com/office/powerpoint/2010/main" val="8729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התייחסות לקומונה</a:t>
            </a:r>
            <a:r>
              <a:rPr lang="he-IL" baseline="0" dirty="0"/>
              <a:t> כאל קבוצת חיים משימתית – גם חיים ביחד וגם פועלים ביחד </a:t>
            </a:r>
            <a:endParaRPr lang="he-IL" dirty="0"/>
          </a:p>
          <a:p>
            <a:r>
              <a:rPr lang="he-IL" dirty="0"/>
              <a:t>להסביר את השוני בליווי בין הקומונות השונות</a:t>
            </a:r>
            <a:r>
              <a:rPr lang="he-IL" baseline="0" dirty="0"/>
              <a:t> – במקום שיש מרכז שכיר מה תפקידו, פנימיות, גרעינים אחרים – בהתאם למה שקיים בהנהגה</a:t>
            </a:r>
          </a:p>
          <a:p>
            <a:endParaRPr lang="he-IL" dirty="0"/>
          </a:p>
          <a:p>
            <a:pPr lvl="1">
              <a:lnSpc>
                <a:spcPct val="150000"/>
              </a:lnSpc>
            </a:pPr>
            <a:r>
              <a:rPr lang="he-IL" sz="1200" dirty="0">
                <a:solidFill>
                  <a:schemeClr val="tx1"/>
                </a:solidFill>
                <a:latin typeface="Calibri"/>
                <a:cs typeface="Calibri"/>
              </a:rPr>
              <a:t>לקומונות </a:t>
            </a:r>
            <a:r>
              <a:rPr lang="he-IL" sz="1200" b="1" dirty="0">
                <a:solidFill>
                  <a:schemeClr val="tx1"/>
                </a:solidFill>
                <a:latin typeface="Calibri"/>
                <a:cs typeface="Calibri"/>
              </a:rPr>
              <a:t>בפנימיות</a:t>
            </a:r>
            <a:r>
              <a:rPr lang="he-IL" sz="1200" dirty="0">
                <a:solidFill>
                  <a:schemeClr val="tx1"/>
                </a:solidFill>
                <a:latin typeface="Calibri"/>
                <a:cs typeface="Calibri"/>
              </a:rPr>
              <a:t> מתווסף ליווי של רכז/ת הגשמה המתעסק בחיבור לתנועה, פתרון בעיות וקשיים ודאגה לפרט.</a:t>
            </a:r>
          </a:p>
          <a:p>
            <a:pPr lvl="1">
              <a:lnSpc>
                <a:spcPct val="150000"/>
              </a:lnSpc>
            </a:pPr>
            <a:r>
              <a:rPr lang="he-IL" sz="1200" dirty="0">
                <a:solidFill>
                  <a:schemeClr val="tx1"/>
                </a:solidFill>
                <a:latin typeface="Calibri"/>
                <a:cs typeface="Calibri"/>
              </a:rPr>
              <a:t>לקומונות של </a:t>
            </a:r>
            <a:r>
              <a:rPr lang="he-IL" sz="1200" b="1" dirty="0">
                <a:solidFill>
                  <a:schemeClr val="tx1"/>
                </a:solidFill>
                <a:latin typeface="Calibri"/>
                <a:cs typeface="Calibri"/>
              </a:rPr>
              <a:t>רעים</a:t>
            </a:r>
            <a:r>
              <a:rPr lang="he-IL" sz="1200" dirty="0">
                <a:solidFill>
                  <a:schemeClr val="tx1"/>
                </a:solidFill>
                <a:latin typeface="Calibri"/>
                <a:cs typeface="Calibri"/>
              </a:rPr>
              <a:t> בהן יש מרכז/ת מהקומונה מתווסף ליווי משימתי של מרכז/ת השבט ע"י צוות ההנהגה.</a:t>
            </a:r>
          </a:p>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9</a:t>
            </a:fld>
            <a:endParaRPr lang="he-IL"/>
          </a:p>
        </p:txBody>
      </p:sp>
    </p:spTree>
    <p:extLst>
      <p:ext uri="{BB962C8B-B14F-4D97-AF65-F5344CB8AC3E}">
        <p14:creationId xmlns:p14="http://schemas.microsoft.com/office/powerpoint/2010/main" val="5415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הנהלים והקוד האתי</a:t>
            </a:r>
            <a:r>
              <a:rPr lang="he-IL" baseline="0" dirty="0"/>
              <a:t> מגדירים את מסגרת שנת השירות, חובות וזכויות – זה אולי חלק שמרגיש קצת ארוך ולפעמים קצת נוקשה אבל הרעיון – להציג את המסגרת ואח"כ להתנהל בתוכה בבטחה.</a:t>
            </a:r>
          </a:p>
          <a:p>
            <a:r>
              <a:rPr lang="he-IL" baseline="0" dirty="0"/>
              <a:t>ציון כמות השש – מסגרת גדולה שאנחנו כתנועה אחראים עליה, לחבר לתמונה הגדולה</a:t>
            </a:r>
            <a:endParaRPr lang="he-IL" dirty="0"/>
          </a:p>
          <a:p>
            <a:r>
              <a:rPr lang="he-IL" dirty="0"/>
              <a:t>לציין שאנחנו הולכים לעבור על הנהלים המרכזיים ולא על כולם! </a:t>
            </a:r>
          </a:p>
          <a:p>
            <a:r>
              <a:rPr lang="he-IL" b="1" dirty="0"/>
              <a:t>הקובץ המלא</a:t>
            </a:r>
            <a:r>
              <a:rPr lang="he-IL" b="1" baseline="0" dirty="0"/>
              <a:t> ישלח דרך מערכת המידע, כולל הטפסים לחתימה, רצוי גם לחלק להם אותו בתום </a:t>
            </a:r>
            <a:r>
              <a:rPr lang="he-IL" b="1" baseline="0" dirty="0" err="1"/>
              <a:t>אסיפת</a:t>
            </a:r>
            <a:r>
              <a:rPr lang="he-IL" b="1" baseline="0" dirty="0"/>
              <a:t> ההורים.</a:t>
            </a:r>
          </a:p>
          <a:p>
            <a:r>
              <a:rPr lang="he-IL" baseline="0" dirty="0"/>
              <a:t>לציין שההורים והש"ש יצטרכו לחתום על הנהלים עד תחילת שנת השירות ומי שלא יחתום לא יוכל להתחיל את שנת השירות – לציין את ההבדל – ההורים חותמים שהם קראו ומכירים והש"ש חותמים כמתחייבים לעמוד בהם</a:t>
            </a:r>
          </a:p>
          <a:p>
            <a:r>
              <a:rPr lang="he-IL" baseline="0" dirty="0"/>
              <a:t>ובכלל לפתוח בהקדמה ולציין שאנחנו מצפים </a:t>
            </a:r>
            <a:r>
              <a:rPr lang="he-IL" baseline="0" dirty="0" err="1"/>
              <a:t>מהש"ש</a:t>
            </a:r>
            <a:r>
              <a:rPr lang="he-IL" baseline="0" dirty="0"/>
              <a:t> להכיר ולדעת את כל הנהלים ומההורים לדעת אותם גם ולהכיר את המסגרת בה הולכים לפעול </a:t>
            </a:r>
            <a:r>
              <a:rPr lang="he-IL" baseline="0" dirty="0" err="1"/>
              <a:t>הש"ש</a:t>
            </a:r>
            <a:r>
              <a:rPr lang="he-IL" baseline="0" dirty="0"/>
              <a:t> בשנה הקרובה</a:t>
            </a:r>
            <a:endParaRPr lang="he-IL" dirty="0"/>
          </a:p>
          <a:p>
            <a:endParaRPr lang="he-IL" dirty="0"/>
          </a:p>
          <a:p>
            <a:r>
              <a:rPr lang="he-IL" dirty="0"/>
              <a:t>הסבר על משמעות הקוד האתי – מציג את החובות (המוסריות ואחרות) המוטלות על בעלי מקצוע או על ארגונים – מהווה בין השאר את "תעודת הזהות הערכית" של הארגון. להבהיר את נושא ההתייעצות והפעלת שיקול דעת במקומות שאינם</a:t>
            </a:r>
            <a:r>
              <a:rPr lang="he-IL" baseline="0" dirty="0"/>
              <a:t> ברורים – "אם יש ספק – אין ספק!"</a:t>
            </a:r>
            <a:endParaRPr lang="he-IL" dirty="0"/>
          </a:p>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10</a:t>
            </a:fld>
            <a:endParaRPr lang="he-IL"/>
          </a:p>
        </p:txBody>
      </p:sp>
    </p:spTree>
    <p:extLst>
      <p:ext uri="{BB962C8B-B14F-4D97-AF65-F5344CB8AC3E}">
        <p14:creationId xmlns:p14="http://schemas.microsoft.com/office/powerpoint/2010/main" val="194540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buFont typeface="Arial" pitchFamily="34" charset="0"/>
              <a:buChar char="•"/>
            </a:pPr>
            <a:r>
              <a:rPr lang="he-IL" baseline="0" dirty="0"/>
              <a:t>להרחיב על נושא הנראות האינטרנטית – תמונות שמעלים (בגדי ים, מסיבות </a:t>
            </a:r>
            <a:r>
              <a:rPr lang="he-IL" baseline="0" dirty="0" err="1"/>
              <a:t>בסופ"ש</a:t>
            </a:r>
            <a:r>
              <a:rPr lang="he-IL" baseline="0" dirty="0"/>
              <a:t> וכד'), פוסטים שמפרסמים אלכוהול - יש להרחיב על הנושא, לתת דוגמאות ולשתף בהתמודדויות שהיו לנו – להדגיש שיש קומונות שפוזרו לבתיהם בעקבות הנושא. לציין שהמסר הוא חד משמעי</a:t>
            </a:r>
          </a:p>
          <a:p>
            <a:pPr marL="171450" indent="-171450">
              <a:buFont typeface="Arial" pitchFamily="34" charset="0"/>
              <a:buChar char="•"/>
            </a:pPr>
            <a:r>
              <a:rPr lang="he-IL" baseline="0" dirty="0"/>
              <a:t>לדבר על </a:t>
            </a:r>
            <a:r>
              <a:rPr lang="he-IL" baseline="0" dirty="0" err="1"/>
              <a:t>הרציונאל</a:t>
            </a:r>
            <a:r>
              <a:rPr lang="he-IL" baseline="0" dirty="0"/>
              <a:t> – תנועת הצופים בחרה להתמודד עם התופעה החברתית של שתיית אלכוהול מוגזמת, בעיקר בקרב בני נוער – </a:t>
            </a:r>
            <a:r>
              <a:rPr lang="he-IL" baseline="0" dirty="0" err="1"/>
              <a:t>הש"ש</a:t>
            </a:r>
            <a:r>
              <a:rPr lang="he-IL" baseline="0" dirty="0"/>
              <a:t> מהווים דוגמה, להראות שאפשר אחרת, לייצר תרבות בילוי אחרת, להוות דוגמה אישית ואישיות לדוגמה, לחיות את מה שהם מחנכים אליו. (מופיע </a:t>
            </a:r>
            <a:r>
              <a:rPr lang="he-IL" baseline="0" dirty="0" err="1"/>
              <a:t>ברצניואל</a:t>
            </a:r>
            <a:r>
              <a:rPr lang="he-IL" baseline="0" dirty="0"/>
              <a:t> המצורף)</a:t>
            </a:r>
          </a:p>
          <a:p>
            <a:pPr marL="171450" indent="-171450">
              <a:buFont typeface="Arial" pitchFamily="34" charset="0"/>
              <a:buChar char="•"/>
            </a:pPr>
            <a:r>
              <a:rPr lang="he-IL" baseline="0" dirty="0"/>
              <a:t>נושא הלבוש – מגיעים למקומות שבהם הם מייצגים, צריכים להתלבש בהתאם למקום (לפעמים גם "החמרה" של מה שמוגדר כאן – כמו בתי ספר מסוימים שאסור לבוא עם גופיות, מעונות חסות וכדומה)</a:t>
            </a:r>
          </a:p>
          <a:p>
            <a:pPr marL="171450" indent="-171450">
              <a:buFont typeface="Arial" pitchFamily="34" charset="0"/>
              <a:buChar char="•"/>
            </a:pPr>
            <a:r>
              <a:rPr lang="he-IL" baseline="0" dirty="0"/>
              <a:t>נושא הנרגילה והעישון – שוב, דוגמה אישית, להיות מה שאנחנו מחנכים אליו</a:t>
            </a:r>
          </a:p>
          <a:p>
            <a:pPr marL="171450" indent="-171450">
              <a:buFont typeface="Arial" pitchFamily="34" charset="0"/>
              <a:buChar char="•"/>
            </a:pPr>
            <a:endParaRPr lang="he-IL" baseline="0"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11</a:t>
            </a:fld>
            <a:endParaRPr lang="he-IL"/>
          </a:p>
        </p:txBody>
      </p:sp>
    </p:spTree>
    <p:extLst>
      <p:ext uri="{BB962C8B-B14F-4D97-AF65-F5344CB8AC3E}">
        <p14:creationId xmlns:p14="http://schemas.microsoft.com/office/powerpoint/2010/main" val="134698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he-IL" dirty="0"/>
              <a:t>להדגיש את נושא הקשר שלנו אל מול השש, כמובן שאם הורה מתקשר ושואל אנחנו תמיד נשמח לדבר אבל השש הם קהל היעד</a:t>
            </a:r>
            <a:r>
              <a:rPr lang="he-IL" baseline="0" dirty="0"/>
              <a:t> שלנו, איתם אנחנו מנהלים שיח, הם אלה שמחויבים לנהלים</a:t>
            </a:r>
            <a:endParaRPr lang="he-IL" dirty="0"/>
          </a:p>
          <a:p>
            <a:pPr marL="171450" indent="-171450">
              <a:buFont typeface="Arial"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12</a:t>
            </a:fld>
            <a:endParaRPr lang="he-IL"/>
          </a:p>
        </p:txBody>
      </p:sp>
    </p:spTree>
    <p:extLst>
      <p:ext uri="{BB962C8B-B14F-4D97-AF65-F5344CB8AC3E}">
        <p14:creationId xmlns:p14="http://schemas.microsoft.com/office/powerpoint/2010/main" val="225474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60EDD00-F59B-4DF4-ACA1-03086174A348}" type="slidenum">
              <a:rPr lang="he-IL" smtClean="0"/>
              <a:t>13</a:t>
            </a:fld>
            <a:endParaRPr lang="he-IL"/>
          </a:p>
        </p:txBody>
      </p:sp>
    </p:spTree>
    <p:extLst>
      <p:ext uri="{BB962C8B-B14F-4D97-AF65-F5344CB8AC3E}">
        <p14:creationId xmlns:p14="http://schemas.microsoft.com/office/powerpoint/2010/main" val="2918890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6" name="מלבן 15"/>
          <p:cNvSpPr/>
          <p:nvPr/>
        </p:nvSpPr>
        <p:spPr>
          <a:xfrm flipH="1">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0" name="מלבן 9"/>
          <p:cNvSpPr/>
          <p:nvPr/>
        </p:nvSpPr>
        <p:spPr>
          <a:xfrm flipH="1">
            <a:off x="1307868"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1" name="מלבן 10"/>
          <p:cNvSpPr/>
          <p:nvPr/>
        </p:nvSpPr>
        <p:spPr>
          <a:xfrm flipH="1">
            <a:off x="1447799" y="1411615"/>
            <a:ext cx="9296400" cy="4034770"/>
          </a:xfrm>
          <a:prstGeom prst="rect">
            <a:avLst/>
          </a:prstGeom>
          <a:solidFill>
            <a:schemeClr val="bg2"/>
          </a:solidFill>
          <a:ln w="9525" cap="sq" cmpd="sng" algn="ctr">
            <a:noFill/>
            <a:prstDash val="solid"/>
            <a:miter lim="800000"/>
          </a:ln>
          <a:effectLst/>
        </p:spPr>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5" name="מלבן 14"/>
          <p:cNvSpPr/>
          <p:nvPr/>
        </p:nvSpPr>
        <p:spPr>
          <a:xfrm flipH="1">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grpSp>
        <p:nvGrpSpPr>
          <p:cNvPr id="4" name="קבוצה 3"/>
          <p:cNvGrpSpPr/>
          <p:nvPr/>
        </p:nvGrpSpPr>
        <p:grpSpPr>
          <a:xfrm flipH="1">
            <a:off x="5250180" y="1267730"/>
            <a:ext cx="1691640" cy="645295"/>
            <a:chOff x="5318306" y="1386268"/>
            <a:chExt cx="1567331" cy="645295"/>
          </a:xfrm>
        </p:grpSpPr>
        <p:cxnSp>
          <p:nvCxnSpPr>
            <p:cNvPr id="17" name="מחבר ישר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כותרת 1"/>
          <p:cNvSpPr>
            <a:spLocks noGrp="1"/>
          </p:cNvSpPr>
          <p:nvPr>
            <p:ph type="ctrTitle"/>
          </p:nvPr>
        </p:nvSpPr>
        <p:spPr>
          <a:xfrm flipH="1">
            <a:off x="1561706" y="2091263"/>
            <a:ext cx="9068586" cy="2590800"/>
          </a:xfrm>
        </p:spPr>
        <p:txBody>
          <a:bodyPr tIns="45720" bIns="45720" rtlCol="1" anchor="ctr">
            <a:noAutofit/>
          </a:bodyPr>
          <a:lstStyle>
            <a:lvl1pPr algn="ctr" rtl="1">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כותרת משנה 2"/>
          <p:cNvSpPr>
            <a:spLocks noGrp="1"/>
          </p:cNvSpPr>
          <p:nvPr>
            <p:ph type="subTitle" idx="1"/>
          </p:nvPr>
        </p:nvSpPr>
        <p:spPr>
          <a:xfrm flipH="1">
            <a:off x="1559052" y="4682062"/>
            <a:ext cx="9070848" cy="457201"/>
          </a:xfrm>
        </p:spPr>
        <p:txBody>
          <a:bodyPr rtlCol="1">
            <a:normAutofit/>
          </a:bodyPr>
          <a:lstStyle>
            <a:lvl1pPr marL="0" indent="0" algn="ctr" rtl="1">
              <a:spcBef>
                <a:spcPts val="0"/>
              </a:spcBef>
              <a:buNone/>
              <a:defRPr sz="1600" spc="80" baseline="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600"/>
            </a:lvl2pPr>
            <a:lvl3pPr marL="914400" indent="0" algn="ctr" rtl="1">
              <a:buNone/>
              <a:defRPr sz="16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a:t>לחץ כדי לערוך סגנון כותרת משנה של תבנית בסיס</a:t>
            </a:r>
          </a:p>
        </p:txBody>
      </p:sp>
      <p:sp>
        <p:nvSpPr>
          <p:cNvPr id="20" name="מציין מיקום של תאריך 19"/>
          <p:cNvSpPr>
            <a:spLocks noGrp="1"/>
          </p:cNvSpPr>
          <p:nvPr>
            <p:ph type="dt" sz="half" idx="10"/>
          </p:nvPr>
        </p:nvSpPr>
        <p:spPr>
          <a:xfrm flipH="1">
            <a:off x="5318760" y="1341255"/>
            <a:ext cx="1554480" cy="527213"/>
          </a:xfrm>
        </p:spPr>
        <p:txBody>
          <a:bodyPr rtlCol="1"/>
          <a:lstStyle>
            <a:lvl1pPr algn="ctr" rtl="1">
              <a:defRPr sz="13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AF12C36E-8862-45A0-939F-EB2E85B5669A}" type="datetime1">
              <a:rPr lang="he-IL" noProof="0" smtClean="0"/>
              <a:t>כ"ה/אייר/תשפ"ב</a:t>
            </a:fld>
            <a:endParaRPr lang="he-IL" noProof="0"/>
          </a:p>
        </p:txBody>
      </p:sp>
      <p:sp>
        <p:nvSpPr>
          <p:cNvPr id="21" name="מציין מיקום של כותרת תחתונה 20"/>
          <p:cNvSpPr>
            <a:spLocks noGrp="1"/>
          </p:cNvSpPr>
          <p:nvPr>
            <p:ph type="ftr" sz="quarter" idx="11"/>
          </p:nvPr>
        </p:nvSpPr>
        <p:spPr>
          <a:xfrm flipH="1">
            <a:off x="4832604" y="5212080"/>
            <a:ext cx="5905500" cy="228600"/>
          </a:xfrm>
        </p:spPr>
        <p:txBody>
          <a:bodyPr rtlCol="1"/>
          <a:lstStyle>
            <a:lvl1pPr algn="r"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22" name="מציין מיקום של מספר שקופית 21"/>
          <p:cNvSpPr>
            <a:spLocks noGrp="1"/>
          </p:cNvSpPr>
          <p:nvPr>
            <p:ph type="sldNum" sz="quarter" idx="12"/>
          </p:nvPr>
        </p:nvSpPr>
        <p:spPr>
          <a:xfrm flipH="1">
            <a:off x="1473200" y="5212080"/>
            <a:ext cx="2111881" cy="228600"/>
          </a:xfrm>
        </p:spPr>
        <p:txBody>
          <a:bodyPr rtlCol="1"/>
          <a:lstStyle>
            <a:lvl1pPr algn="l"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4FAB73BC-B049-4115-A692-8D63A059BFB8}" type="slidenum">
              <a:rPr lang="he-IL" smtClean="0"/>
              <a:pPr/>
              <a:t>‹#›</a:t>
            </a:fld>
            <a:endParaRPr lang="he-I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642594"/>
            <a:ext cx="10058400" cy="1371600"/>
          </a:xfrm>
        </p:spPr>
        <p:txBody>
          <a:bodyPr rtlCol="1"/>
          <a:lstStyle>
            <a:lvl1pPr algn="r" rtl="1">
              <a:defRPr/>
            </a:lvl1pPr>
          </a:lstStyle>
          <a:p>
            <a:pPr rtl="1"/>
            <a:r>
              <a:rPr lang="he-IL" noProof="0"/>
              <a:t>לחץ כדי לערוך סגנון כותרת של תבנית בסיס</a:t>
            </a:r>
          </a:p>
        </p:txBody>
      </p:sp>
      <p:sp>
        <p:nvSpPr>
          <p:cNvPr id="3" name="מציין מיקום טקסט אנכי 2"/>
          <p:cNvSpPr>
            <a:spLocks noGrp="1"/>
          </p:cNvSpPr>
          <p:nvPr>
            <p:ph type="body" orient="vert" idx="1" hasCustomPrompt="1"/>
          </p:nvPr>
        </p:nvSpPr>
        <p:spPr>
          <a:xfrm flipH="1">
            <a:off x="1066800" y="2103120"/>
            <a:ext cx="10058400" cy="3931920"/>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9059336" y="6214535"/>
            <a:ext cx="2743200" cy="256032"/>
          </a:xfrm>
        </p:spPr>
        <p:txBody>
          <a:bodyPr rtlCol="1"/>
          <a:lstStyle>
            <a:lvl1pPr algn="r" rtl="1">
              <a:defRPr>
                <a:solidFill>
                  <a:schemeClr val="tx2"/>
                </a:solidFill>
              </a:defRPr>
            </a:lvl1pPr>
          </a:lstStyle>
          <a:p>
            <a:pPr rtl="1"/>
            <a:fld id="{C0BE9AEA-D874-4D07-AB2C-AE6D40D04540}" type="datetime1">
              <a:rPr lang="he-IL" noProof="0" smtClean="0"/>
              <a:t>כ"ה/אייר/תשפ"ב</a:t>
            </a:fld>
            <a:endParaRPr lang="he-IL" noProof="0"/>
          </a:p>
        </p:txBody>
      </p:sp>
      <p:sp>
        <p:nvSpPr>
          <p:cNvPr id="5" name="מציין מיקום של כותרת תחתונה 4"/>
          <p:cNvSpPr>
            <a:spLocks noGrp="1"/>
          </p:cNvSpPr>
          <p:nvPr>
            <p:ph type="ftr" sz="quarter" idx="11"/>
          </p:nvPr>
        </p:nvSpPr>
        <p:spPr>
          <a:xfrm flipH="1">
            <a:off x="3489960" y="6214535"/>
            <a:ext cx="5212080" cy="256032"/>
          </a:xfrm>
        </p:spPr>
        <p:txBody>
          <a:bodyPr rtlCol="1"/>
          <a:lstStyle>
            <a:lvl1pPr algn="ctr" rtl="1">
              <a:defRPr>
                <a:solidFill>
                  <a:schemeClr val="tx2"/>
                </a:solidFill>
              </a:defRPr>
            </a:lvl1pPr>
          </a:lstStyle>
          <a:p>
            <a:endParaRPr lang="he-IL" dirty="0"/>
          </a:p>
        </p:txBody>
      </p:sp>
      <p:sp>
        <p:nvSpPr>
          <p:cNvPr id="6" name="מציין מיקום של מספר שקופית 5"/>
          <p:cNvSpPr>
            <a:spLocks noGrp="1"/>
          </p:cNvSpPr>
          <p:nvPr>
            <p:ph type="sldNum" sz="quarter" idx="12"/>
          </p:nvPr>
        </p:nvSpPr>
        <p:spPr>
          <a:xfrm flipH="1">
            <a:off x="380425" y="6214535"/>
            <a:ext cx="1463040" cy="256032"/>
          </a:xfrm>
        </p:spPr>
        <p:txBody>
          <a:bodyPr rtlCol="1"/>
          <a:lstStyle>
            <a:lvl1pPr algn="r" rtl="1">
              <a:defRPr>
                <a:solidFill>
                  <a:schemeClr val="tx2"/>
                </a:solidFill>
              </a:defRPr>
            </a:lvl1pPr>
          </a:lstStyle>
          <a:p>
            <a:pPr algn="l"/>
            <a:fld id="{4FAB73BC-B049-4115-A692-8D63A059BFB8}" type="slidenum">
              <a:rPr lang="he-IL" smtClean="0"/>
              <a:pPr algn="l"/>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H="1">
            <a:off x="838200" y="762000"/>
            <a:ext cx="2362200" cy="5257800"/>
          </a:xfrm>
        </p:spPr>
        <p:txBody>
          <a:bodyPr vert="vert270"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hasCustomPrompt="1"/>
          </p:nvPr>
        </p:nvSpPr>
        <p:spPr>
          <a:xfrm flipH="1">
            <a:off x="3276600" y="762000"/>
            <a:ext cx="8077200" cy="5257800"/>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10"/>
          </p:nvPr>
        </p:nvSpPr>
        <p:spPr>
          <a:xfrm flipH="1">
            <a:off x="9059336" y="6214535"/>
            <a:ext cx="2743200" cy="256032"/>
          </a:xfrm>
        </p:spPr>
        <p:txBody>
          <a:bodyPr rtlCol="1"/>
          <a:lstStyle>
            <a:lvl1pPr algn="r" rtl="1">
              <a:defRPr>
                <a:solidFill>
                  <a:schemeClr val="tx2"/>
                </a:solidFill>
              </a:defRPr>
            </a:lvl1pPr>
          </a:lstStyle>
          <a:p>
            <a:pPr rtl="1"/>
            <a:fld id="{ACAE0E0C-27D2-4EDD-BD17-1D5C38021523}" type="datetime1">
              <a:rPr lang="he-IL" noProof="0" smtClean="0"/>
              <a:t>כ"ה/אייר/תשפ"ב</a:t>
            </a:fld>
            <a:endParaRPr lang="he-IL" noProof="0"/>
          </a:p>
        </p:txBody>
      </p:sp>
      <p:sp>
        <p:nvSpPr>
          <p:cNvPr id="5" name="מציין מיקום של כותרת תחתונה 4"/>
          <p:cNvSpPr>
            <a:spLocks noGrp="1"/>
          </p:cNvSpPr>
          <p:nvPr>
            <p:ph type="ftr" sz="quarter" idx="11"/>
          </p:nvPr>
        </p:nvSpPr>
        <p:spPr>
          <a:xfrm flipH="1">
            <a:off x="3489960" y="6214535"/>
            <a:ext cx="5212080" cy="256032"/>
          </a:xfrm>
        </p:spPr>
        <p:txBody>
          <a:bodyPr rtlCol="1"/>
          <a:lstStyle>
            <a:lvl1pPr algn="ctr" rtl="1">
              <a:defRPr>
                <a:solidFill>
                  <a:schemeClr val="tx2"/>
                </a:solidFill>
              </a:defRPr>
            </a:lvl1pPr>
          </a:lstStyle>
          <a:p>
            <a:endParaRPr lang="he-IL" dirty="0"/>
          </a:p>
        </p:txBody>
      </p:sp>
      <p:sp>
        <p:nvSpPr>
          <p:cNvPr id="6" name="מציין מיקום של מספר שקופית 5"/>
          <p:cNvSpPr>
            <a:spLocks noGrp="1"/>
          </p:cNvSpPr>
          <p:nvPr>
            <p:ph type="sldNum" sz="quarter" idx="12"/>
          </p:nvPr>
        </p:nvSpPr>
        <p:spPr>
          <a:xfrm flipH="1">
            <a:off x="380425" y="6214535"/>
            <a:ext cx="1463040" cy="256032"/>
          </a:xfrm>
        </p:spPr>
        <p:txBody>
          <a:bodyPr rtlCol="1"/>
          <a:lstStyle>
            <a:lvl1pPr algn="l" rtl="1">
              <a:defRPr>
                <a:solidFill>
                  <a:schemeClr val="tx2"/>
                </a:solidFill>
              </a:defRPr>
            </a:lvl1pPr>
          </a:lstStyle>
          <a:p>
            <a:fld id="{4FAB73BC-B049-4115-A692-8D63A059BFB8}"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Pr>
        <a:solidFill>
          <a:schemeClr val="tx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642594"/>
            <a:ext cx="10058400" cy="1371600"/>
          </a:xfrm>
        </p:spPr>
        <p:txBody>
          <a:bodyPr rtlCol="1"/>
          <a:lstStyle>
            <a:lvl1pPr algn="r" rtl="1">
              <a:defRPr/>
            </a:lvl1pPr>
          </a:lstStyle>
          <a:p>
            <a:pPr rtl="1"/>
            <a:r>
              <a:rPr lang="he-IL" noProof="0"/>
              <a:t>לחץ כדי לערוך סגנון כותרת של תבנית בסיס</a:t>
            </a:r>
          </a:p>
        </p:txBody>
      </p:sp>
      <p:sp>
        <p:nvSpPr>
          <p:cNvPr id="3" name="מציין מיקום תוכן 2"/>
          <p:cNvSpPr>
            <a:spLocks noGrp="1"/>
          </p:cNvSpPr>
          <p:nvPr>
            <p:ph idx="1" hasCustomPrompt="1"/>
          </p:nvPr>
        </p:nvSpPr>
        <p:spPr>
          <a:xfrm flipH="1">
            <a:off x="1066800" y="2103120"/>
            <a:ext cx="10058400" cy="3931920"/>
          </a:xfrm>
        </p:spPr>
        <p:txBody>
          <a:bodyPr rtlCol="1"/>
          <a:lstStyle>
            <a:lvl1pPr algn="r" rtl="1">
              <a:defRPr sz="1800"/>
            </a:lvl1pPr>
            <a:lvl2pPr algn="r" rtl="1">
              <a:defRPr/>
            </a:lvl2pPr>
            <a:lvl3pPr algn="r" rtl="1">
              <a:defRPr/>
            </a:lvl3pPr>
            <a:lvl4pPr algn="r" rtl="1">
              <a:defRPr/>
            </a:lvl4pPr>
            <a:lvl5pPr algn="r" rtl="1">
              <a:defRPr/>
            </a:lvl5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10"/>
          </p:nvPr>
        </p:nvSpPr>
        <p:spPr>
          <a:xfrm flipH="1">
            <a:off x="9059336" y="6214535"/>
            <a:ext cx="2743200" cy="256032"/>
          </a:xfrm>
        </p:spPr>
        <p:txBody>
          <a:bodyPr rtlCol="1"/>
          <a:lstStyle>
            <a:lvl1pPr algn="r" rtl="1">
              <a:defRPr>
                <a:solidFill>
                  <a:schemeClr val="tx2"/>
                </a:solidFill>
              </a:defRPr>
            </a:lvl1pPr>
          </a:lstStyle>
          <a:p>
            <a:pPr rtl="1"/>
            <a:fld id="{9B099318-71A7-4064-80DB-4C32F7827C3A}" type="datetime1">
              <a:rPr lang="he-IL" noProof="0" smtClean="0"/>
              <a:t>כ"ה/אייר/תשפ"ב</a:t>
            </a:fld>
            <a:endParaRPr lang="he-IL" noProof="0"/>
          </a:p>
        </p:txBody>
      </p:sp>
      <p:sp>
        <p:nvSpPr>
          <p:cNvPr id="5" name="מציין מיקום של כותרת תחתונה 4"/>
          <p:cNvSpPr>
            <a:spLocks noGrp="1"/>
          </p:cNvSpPr>
          <p:nvPr>
            <p:ph type="ftr" sz="quarter" idx="11"/>
          </p:nvPr>
        </p:nvSpPr>
        <p:spPr>
          <a:xfrm flipH="1">
            <a:off x="3489960" y="6214535"/>
            <a:ext cx="5212080" cy="256032"/>
          </a:xfrm>
        </p:spPr>
        <p:txBody>
          <a:bodyPr rtlCol="1"/>
          <a:lstStyle>
            <a:lvl1pPr algn="ctr" rtl="1">
              <a:defRPr>
                <a:solidFill>
                  <a:schemeClr val="tx2"/>
                </a:solidFill>
              </a:defRPr>
            </a:lvl1pPr>
          </a:lstStyle>
          <a:p>
            <a:endParaRPr lang="he-IL" noProof="0"/>
          </a:p>
        </p:txBody>
      </p:sp>
      <p:sp>
        <p:nvSpPr>
          <p:cNvPr id="6" name="מציין מיקום של מספר שקופית 5"/>
          <p:cNvSpPr>
            <a:spLocks noGrp="1"/>
          </p:cNvSpPr>
          <p:nvPr>
            <p:ph type="sldNum" sz="quarter" idx="12"/>
          </p:nvPr>
        </p:nvSpPr>
        <p:spPr>
          <a:xfrm flipH="1">
            <a:off x="380425" y="6214535"/>
            <a:ext cx="1463040" cy="256032"/>
          </a:xfrm>
        </p:spPr>
        <p:txBody>
          <a:bodyPr rtlCol="1"/>
          <a:lstStyle>
            <a:lvl1pPr algn="l" rtl="1">
              <a:defRPr>
                <a:solidFill>
                  <a:schemeClr val="tx2"/>
                </a:solidFill>
              </a:defRPr>
            </a:lvl1pPr>
          </a:lstStyle>
          <a:p>
            <a:fld id="{4FAB73BC-B049-4115-A692-8D63A059BFB8}" type="slidenum">
              <a:rPr lang="he-IL" noProof="0" smtClean="0"/>
              <a:pPr/>
              <a:t>‹#›</a:t>
            </a:fld>
            <a:endParaRPr lang="he-IL"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19" name="מלבן 18"/>
          <p:cNvSpPr/>
          <p:nvPr/>
        </p:nvSpPr>
        <p:spPr>
          <a:xfrm flipH="1">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3" name="מלבן 22"/>
          <p:cNvSpPr/>
          <p:nvPr/>
        </p:nvSpPr>
        <p:spPr>
          <a:xfrm flipH="1">
            <a:off x="1307868"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4" name="מלבן 23"/>
          <p:cNvSpPr/>
          <p:nvPr/>
        </p:nvSpPr>
        <p:spPr>
          <a:xfrm flipH="1">
            <a:off x="1447799" y="1411615"/>
            <a:ext cx="9296400" cy="4034770"/>
          </a:xfrm>
          <a:prstGeom prst="rect">
            <a:avLst/>
          </a:prstGeom>
          <a:solidFill>
            <a:schemeClr val="bg2"/>
          </a:solidFill>
          <a:ln w="9525" cap="sq" cmpd="sng" algn="ctr">
            <a:noFill/>
            <a:prstDash val="solid"/>
            <a:miter lim="800000"/>
          </a:ln>
          <a:effectLst/>
        </p:spPr>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30" name="מלבן 29"/>
          <p:cNvSpPr/>
          <p:nvPr/>
        </p:nvSpPr>
        <p:spPr>
          <a:xfrm flipH="1">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grpSp>
        <p:nvGrpSpPr>
          <p:cNvPr id="31" name="קבוצה 30"/>
          <p:cNvGrpSpPr/>
          <p:nvPr/>
        </p:nvGrpSpPr>
        <p:grpSpPr>
          <a:xfrm flipH="1">
            <a:off x="5250180" y="1267730"/>
            <a:ext cx="1691640" cy="645295"/>
            <a:chOff x="5318306" y="1386268"/>
            <a:chExt cx="1567331" cy="645295"/>
          </a:xfrm>
        </p:grpSpPr>
        <p:cxnSp>
          <p:nvCxnSpPr>
            <p:cNvPr id="32" name="מחבר ישר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כותרת 1"/>
          <p:cNvSpPr>
            <a:spLocks noGrp="1"/>
          </p:cNvSpPr>
          <p:nvPr>
            <p:ph type="title"/>
          </p:nvPr>
        </p:nvSpPr>
        <p:spPr>
          <a:xfrm flipH="1">
            <a:off x="1557529" y="2094309"/>
            <a:ext cx="9070848" cy="2587752"/>
          </a:xfrm>
        </p:spPr>
        <p:txBody>
          <a:bodyPr rtlCol="1" anchor="ctr">
            <a:noAutofit/>
          </a:bodyPr>
          <a:lstStyle>
            <a:lvl1pPr algn="ctr" rtl="1">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טקסט 2"/>
          <p:cNvSpPr>
            <a:spLocks noGrp="1"/>
          </p:cNvSpPr>
          <p:nvPr>
            <p:ph type="body" idx="1" hasCustomPrompt="1"/>
          </p:nvPr>
        </p:nvSpPr>
        <p:spPr>
          <a:xfrm flipH="1">
            <a:off x="1557528" y="4682062"/>
            <a:ext cx="9070848" cy="457200"/>
          </a:xfrm>
        </p:spPr>
        <p:txBody>
          <a:bodyPr rtlCol="1" anchor="t">
            <a:normAutofit/>
          </a:bodyPr>
          <a:lstStyle>
            <a:lvl1pPr marL="0" indent="0" algn="ctr" rtl="1">
              <a:buNone/>
              <a:tabLst>
                <a:tab pos="2633663" algn="l"/>
              </a:tabLst>
              <a:defRPr sz="1600">
                <a:solidFill>
                  <a:schemeClr val="tx2"/>
                </a:solidFill>
                <a:effectLst/>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6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noProof="0"/>
              <a:t>ערוך סגנונות טקסט של תבנית בסיס</a:t>
            </a:r>
          </a:p>
        </p:txBody>
      </p:sp>
      <p:sp>
        <p:nvSpPr>
          <p:cNvPr id="4" name="מציין מיקום של תאריך 3"/>
          <p:cNvSpPr>
            <a:spLocks noGrp="1"/>
          </p:cNvSpPr>
          <p:nvPr>
            <p:ph type="dt" sz="half" idx="10"/>
          </p:nvPr>
        </p:nvSpPr>
        <p:spPr>
          <a:xfrm flipH="1">
            <a:off x="5315712" y="1344502"/>
            <a:ext cx="1554480" cy="530352"/>
          </a:xfrm>
        </p:spPr>
        <p:txBody>
          <a:bodyPr rtlCol="1"/>
          <a:lstStyle>
            <a:lvl1pPr algn="ctr" rtl="1">
              <a:defRPr lang="en-US" sz="1300" kern="12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E35CF307-7309-409B-8495-85743B2ADF26}" type="datetime1">
              <a:rPr lang="he-IL" noProof="0" smtClean="0"/>
              <a:t>כ"ה/אייר/תשפ"ב</a:t>
            </a:fld>
            <a:endParaRPr lang="he-IL" noProof="0"/>
          </a:p>
        </p:txBody>
      </p:sp>
      <p:sp>
        <p:nvSpPr>
          <p:cNvPr id="5" name="מציין מיקום של כותרת תחתונה 4"/>
          <p:cNvSpPr>
            <a:spLocks noGrp="1"/>
          </p:cNvSpPr>
          <p:nvPr>
            <p:ph type="ftr" sz="quarter" idx="11"/>
          </p:nvPr>
        </p:nvSpPr>
        <p:spPr>
          <a:xfrm flipH="1">
            <a:off x="4831080" y="5212080"/>
            <a:ext cx="5907024" cy="228600"/>
          </a:xfrm>
        </p:spPr>
        <p:txBody>
          <a:bodyPr rtlCol="1"/>
          <a:lstStyle>
            <a:lvl1pPr algn="r"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p:cNvSpPr>
            <a:spLocks noGrp="1"/>
          </p:cNvSpPr>
          <p:nvPr>
            <p:ph type="sldNum" sz="quarter" idx="12"/>
          </p:nvPr>
        </p:nvSpPr>
        <p:spPr>
          <a:xfrm flipH="1">
            <a:off x="1475232" y="5212080"/>
            <a:ext cx="2112264" cy="228600"/>
          </a:xfrm>
        </p:spPr>
        <p:txBody>
          <a:bodyPr rtlCol="1"/>
          <a:lstStyle>
            <a:lvl1pPr algn="l"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4FAB73BC-B049-4115-A692-8D63A059BFB8}" type="slidenum">
              <a:rPr lang="he-IL" smtClean="0"/>
              <a:pPr/>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כותרת 7"/>
          <p:cNvSpPr>
            <a:spLocks noGrp="1"/>
          </p:cNvSpPr>
          <p:nvPr>
            <p:ph type="title"/>
          </p:nvPr>
        </p:nvSpPr>
        <p:spPr>
          <a:xfrm flipH="1">
            <a:off x="1066800" y="642594"/>
            <a:ext cx="10058400" cy="1371600"/>
          </a:xfrm>
        </p:spPr>
        <p:txBody>
          <a:bodyPr rtlCol="1"/>
          <a:lstStyle>
            <a:lvl1pPr algn="r" rtl="1">
              <a:defRPr/>
            </a:lvl1pPr>
          </a:lstStyle>
          <a:p>
            <a:pPr rtl="1"/>
            <a:r>
              <a:rPr lang="he-IL" noProof="0"/>
              <a:t>לחץ כדי לערוך סגנון כותרת של תבנית בסיס</a:t>
            </a:r>
          </a:p>
        </p:txBody>
      </p:sp>
      <p:sp>
        <p:nvSpPr>
          <p:cNvPr id="3" name="מציין מיקום תוכן 2"/>
          <p:cNvSpPr>
            <a:spLocks noGrp="1"/>
          </p:cNvSpPr>
          <p:nvPr>
            <p:ph sz="half" idx="1" hasCustomPrompt="1"/>
          </p:nvPr>
        </p:nvSpPr>
        <p:spPr>
          <a:xfrm flipH="1">
            <a:off x="6370320" y="2103120"/>
            <a:ext cx="4754880" cy="3749040"/>
          </a:xfrm>
        </p:spPr>
        <p:txBody>
          <a:bodyPr rtlCol="1"/>
          <a:lstStyle>
            <a:lvl1pPr algn="r" rtl="1">
              <a:defRPr sz="1800"/>
            </a:lvl1pPr>
            <a:lvl2pPr algn="r" rtl="1">
              <a:defRPr sz="1600"/>
            </a:lvl2pPr>
            <a:lvl3pPr algn="r" rtl="1">
              <a:defRPr sz="14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תוכן 3"/>
          <p:cNvSpPr>
            <a:spLocks noGrp="1"/>
          </p:cNvSpPr>
          <p:nvPr>
            <p:ph sz="half" idx="2" hasCustomPrompt="1"/>
          </p:nvPr>
        </p:nvSpPr>
        <p:spPr>
          <a:xfrm flipH="1">
            <a:off x="1066800" y="2103120"/>
            <a:ext cx="4754880" cy="3749040"/>
          </a:xfrm>
        </p:spPr>
        <p:txBody>
          <a:bodyPr rtlCol="1"/>
          <a:lstStyle>
            <a:lvl1pPr algn="r" rtl="1">
              <a:defRPr sz="1800"/>
            </a:lvl1pPr>
            <a:lvl2pPr algn="r" rtl="1">
              <a:defRPr sz="1600"/>
            </a:lvl2pPr>
            <a:lvl3pPr algn="r" rtl="1">
              <a:defRPr sz="14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של תאריך 4"/>
          <p:cNvSpPr>
            <a:spLocks noGrp="1"/>
          </p:cNvSpPr>
          <p:nvPr>
            <p:ph type="dt" sz="half" idx="10"/>
          </p:nvPr>
        </p:nvSpPr>
        <p:spPr>
          <a:xfrm flipH="1">
            <a:off x="9059336" y="6214535"/>
            <a:ext cx="2743200" cy="256032"/>
          </a:xfrm>
        </p:spPr>
        <p:txBody>
          <a:bodyPr rtlCol="1"/>
          <a:lstStyle>
            <a:lvl1pPr algn="r" rtl="1">
              <a:defRPr>
                <a:solidFill>
                  <a:schemeClr val="tx2"/>
                </a:solidFill>
              </a:defRPr>
            </a:lvl1pPr>
          </a:lstStyle>
          <a:p>
            <a:pPr rtl="1"/>
            <a:fld id="{C4D621D7-0C82-4DC4-8C7D-D3A238109667}" type="datetime1">
              <a:rPr lang="he-IL" noProof="0" smtClean="0"/>
              <a:t>כ"ה/אייר/תשפ"ב</a:t>
            </a:fld>
            <a:endParaRPr lang="he-IL" noProof="0"/>
          </a:p>
        </p:txBody>
      </p:sp>
      <p:sp>
        <p:nvSpPr>
          <p:cNvPr id="6" name="מציין מיקום של כותרת תחתונה 5"/>
          <p:cNvSpPr>
            <a:spLocks noGrp="1"/>
          </p:cNvSpPr>
          <p:nvPr>
            <p:ph type="ftr" sz="quarter" idx="11"/>
          </p:nvPr>
        </p:nvSpPr>
        <p:spPr>
          <a:xfrm flipH="1">
            <a:off x="3489960" y="6214535"/>
            <a:ext cx="5212080" cy="256032"/>
          </a:xfrm>
        </p:spPr>
        <p:txBody>
          <a:bodyPr rtlCol="1"/>
          <a:lstStyle>
            <a:lvl1pPr algn="ctr" rtl="1">
              <a:defRPr>
                <a:solidFill>
                  <a:schemeClr val="tx2"/>
                </a:solidFill>
              </a:defRPr>
            </a:lvl1pPr>
          </a:lstStyle>
          <a:p>
            <a:endParaRPr lang="he-IL" dirty="0"/>
          </a:p>
        </p:txBody>
      </p:sp>
      <p:sp>
        <p:nvSpPr>
          <p:cNvPr id="7" name="מציין מיקום של מספר שקופית 6"/>
          <p:cNvSpPr>
            <a:spLocks noGrp="1"/>
          </p:cNvSpPr>
          <p:nvPr>
            <p:ph type="sldNum" sz="quarter" idx="12"/>
          </p:nvPr>
        </p:nvSpPr>
        <p:spPr>
          <a:xfrm flipH="1">
            <a:off x="380425" y="6214535"/>
            <a:ext cx="1463040" cy="256032"/>
          </a:xfrm>
        </p:spPr>
        <p:txBody>
          <a:bodyPr rtlCol="1"/>
          <a:lstStyle>
            <a:lvl1pPr algn="l" rtl="1">
              <a:defRPr>
                <a:solidFill>
                  <a:schemeClr val="tx2"/>
                </a:solidFill>
              </a:defRPr>
            </a:lvl1pPr>
          </a:lstStyle>
          <a:p>
            <a:fld id="{4FAB73BC-B049-4115-A692-8D63A059BFB8}" type="slidenum">
              <a:rPr lang="he-IL" smtClean="0"/>
              <a:pPr/>
              <a:t>‹#›</a:t>
            </a:fld>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642594"/>
            <a:ext cx="10058400" cy="1371600"/>
          </a:xfrm>
        </p:spPr>
        <p:txBody>
          <a:bodyPr rtlCol="1"/>
          <a:lstStyle>
            <a:lvl1pPr algn="r" rtl="1">
              <a:defRPr/>
            </a:lvl1pPr>
          </a:lstStyle>
          <a:p>
            <a:pPr rtl="1"/>
            <a:r>
              <a:rPr lang="he-IL" noProof="0"/>
              <a:t>לחץ כדי לערוך סגנון כותרת של תבנית בסיס</a:t>
            </a:r>
          </a:p>
        </p:txBody>
      </p:sp>
      <p:sp>
        <p:nvSpPr>
          <p:cNvPr id="3" name="מציין מיקום טקסט 2"/>
          <p:cNvSpPr>
            <a:spLocks noGrp="1"/>
          </p:cNvSpPr>
          <p:nvPr>
            <p:ph type="body" idx="1" hasCustomPrompt="1"/>
          </p:nvPr>
        </p:nvSpPr>
        <p:spPr>
          <a:xfrm flipH="1">
            <a:off x="6367272" y="2074334"/>
            <a:ext cx="4754880" cy="640080"/>
          </a:xfrm>
        </p:spPr>
        <p:txBody>
          <a:bodyPr rtlCol="1" anchor="ctr">
            <a:normAutofit/>
          </a:bodyPr>
          <a:lstStyle>
            <a:lvl1pPr marL="0" indent="0" algn="ctr" rtl="1">
              <a:spcBef>
                <a:spcPts val="0"/>
              </a:spcBef>
              <a:buNone/>
              <a:defRPr sz="1800" b="0">
                <a:solidFill>
                  <a:schemeClr val="tx2"/>
                </a:solidFill>
                <a:latin typeface="+mn-lt"/>
              </a:defRPr>
            </a:lvl1pPr>
            <a:lvl2pPr marL="457200" indent="0" algn="r" rtl="1">
              <a:buNone/>
              <a:defRPr sz="18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ערוך סגנונות טקסט של תבנית בסיס</a:t>
            </a:r>
          </a:p>
        </p:txBody>
      </p:sp>
      <p:sp>
        <p:nvSpPr>
          <p:cNvPr id="4" name="מציין מיקום תוכן 3"/>
          <p:cNvSpPr>
            <a:spLocks noGrp="1"/>
          </p:cNvSpPr>
          <p:nvPr>
            <p:ph sz="half" idx="2" hasCustomPrompt="1"/>
          </p:nvPr>
        </p:nvSpPr>
        <p:spPr>
          <a:xfrm flipH="1">
            <a:off x="6367272" y="2755898"/>
            <a:ext cx="4754880" cy="3200400"/>
          </a:xfrm>
        </p:spPr>
        <p:txBody>
          <a:bodyPr rtlCol="1"/>
          <a:lstStyle>
            <a:lvl1pPr algn="r" rtl="1">
              <a:defRPr sz="1800"/>
            </a:lvl1pPr>
            <a:lvl2pPr algn="r" rtl="1">
              <a:defRPr sz="1600"/>
            </a:lvl2pPr>
            <a:lvl3pPr algn="r" rtl="1">
              <a:defRPr sz="14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5" name="מציין מיקום טקסט 4"/>
          <p:cNvSpPr>
            <a:spLocks noGrp="1"/>
          </p:cNvSpPr>
          <p:nvPr>
            <p:ph type="body" sz="quarter" idx="3" hasCustomPrompt="1"/>
          </p:nvPr>
        </p:nvSpPr>
        <p:spPr>
          <a:xfrm flipH="1">
            <a:off x="1063752" y="2074334"/>
            <a:ext cx="4754880" cy="640080"/>
          </a:xfrm>
        </p:spPr>
        <p:txBody>
          <a:bodyPr rtlCol="1" anchor="ctr">
            <a:normAutofit/>
          </a:bodyPr>
          <a:lstStyle>
            <a:lvl1pPr marL="0" indent="0" algn="ctr" rtl="1">
              <a:spcBef>
                <a:spcPts val="0"/>
              </a:spcBef>
              <a:buNone/>
              <a:defRPr sz="1800" b="0">
                <a:solidFill>
                  <a:schemeClr val="tx2"/>
                </a:solidFill>
              </a:defRPr>
            </a:lvl1pPr>
            <a:lvl2pPr marL="457200" indent="0" algn="r" rtl="1">
              <a:buNone/>
              <a:defRPr sz="18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ערוך סגנונות טקסט של תבנית בסיס</a:t>
            </a:r>
          </a:p>
        </p:txBody>
      </p:sp>
      <p:sp>
        <p:nvSpPr>
          <p:cNvPr id="6" name="מציין מיקום תוכן 5"/>
          <p:cNvSpPr>
            <a:spLocks noGrp="1"/>
          </p:cNvSpPr>
          <p:nvPr>
            <p:ph sz="quarter" idx="4" hasCustomPrompt="1"/>
          </p:nvPr>
        </p:nvSpPr>
        <p:spPr>
          <a:xfrm flipH="1">
            <a:off x="1063752" y="2756581"/>
            <a:ext cx="4754880" cy="3200400"/>
          </a:xfrm>
        </p:spPr>
        <p:txBody>
          <a:bodyPr rtlCol="1"/>
          <a:lstStyle>
            <a:lvl1pPr algn="r" rtl="1">
              <a:defRPr sz="1800"/>
            </a:lvl1pPr>
            <a:lvl2pPr algn="r" rtl="1">
              <a:defRPr sz="1600"/>
            </a:lvl2pPr>
            <a:lvl3pPr algn="r" rtl="1">
              <a:defRPr sz="14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7" name="מציין מיקום של תאריך 6"/>
          <p:cNvSpPr>
            <a:spLocks noGrp="1"/>
          </p:cNvSpPr>
          <p:nvPr>
            <p:ph type="dt" sz="half" idx="10"/>
          </p:nvPr>
        </p:nvSpPr>
        <p:spPr>
          <a:xfrm flipH="1">
            <a:off x="9059336" y="6214535"/>
            <a:ext cx="2743200" cy="256032"/>
          </a:xfrm>
        </p:spPr>
        <p:txBody>
          <a:bodyPr rtlCol="1"/>
          <a:lstStyle>
            <a:lvl1pPr algn="r" rtl="1">
              <a:defRPr>
                <a:solidFill>
                  <a:schemeClr val="tx2"/>
                </a:solidFill>
              </a:defRPr>
            </a:lvl1pPr>
          </a:lstStyle>
          <a:p>
            <a:pPr rtl="1"/>
            <a:fld id="{C73CCF70-7269-495D-817C-D988E5E34DF0}" type="datetime1">
              <a:rPr lang="he-IL" noProof="0" smtClean="0"/>
              <a:t>כ"ה/אייר/תשפ"ב</a:t>
            </a:fld>
            <a:endParaRPr lang="he-IL" noProof="0"/>
          </a:p>
        </p:txBody>
      </p:sp>
      <p:sp>
        <p:nvSpPr>
          <p:cNvPr id="8" name="מציין מיקום של כותרת תחתונה 7"/>
          <p:cNvSpPr>
            <a:spLocks noGrp="1"/>
          </p:cNvSpPr>
          <p:nvPr>
            <p:ph type="ftr" sz="quarter" idx="11"/>
          </p:nvPr>
        </p:nvSpPr>
        <p:spPr>
          <a:xfrm flipH="1">
            <a:off x="3489960" y="6214535"/>
            <a:ext cx="5212080" cy="256032"/>
          </a:xfrm>
        </p:spPr>
        <p:txBody>
          <a:bodyPr rtlCol="1"/>
          <a:lstStyle>
            <a:lvl1pPr algn="ctr" rtl="1">
              <a:defRPr>
                <a:solidFill>
                  <a:schemeClr val="tx2"/>
                </a:solidFill>
              </a:defRPr>
            </a:lvl1pPr>
          </a:lstStyle>
          <a:p>
            <a:endParaRPr lang="he-IL" dirty="0"/>
          </a:p>
        </p:txBody>
      </p:sp>
      <p:sp>
        <p:nvSpPr>
          <p:cNvPr id="9" name="מציין מיקום של מספר שקופית 8"/>
          <p:cNvSpPr>
            <a:spLocks noGrp="1"/>
          </p:cNvSpPr>
          <p:nvPr>
            <p:ph type="sldNum" sz="quarter" idx="12"/>
          </p:nvPr>
        </p:nvSpPr>
        <p:spPr>
          <a:xfrm flipH="1">
            <a:off x="380425" y="6214535"/>
            <a:ext cx="1463040" cy="256032"/>
          </a:xfrm>
        </p:spPr>
        <p:txBody>
          <a:bodyPr rtlCol="1"/>
          <a:lstStyle>
            <a:lvl1pPr algn="l" rtl="1">
              <a:defRPr>
                <a:solidFill>
                  <a:schemeClr val="tx2"/>
                </a:solidFill>
              </a:defRPr>
            </a:lvl1pPr>
          </a:lstStyle>
          <a:p>
            <a:fld id="{4FAB73BC-B049-4115-A692-8D63A059BFB8}" type="slidenum">
              <a:rPr lang="he-IL" smtClean="0"/>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642594"/>
            <a:ext cx="10058400" cy="1371600"/>
          </a:xfrm>
        </p:spPr>
        <p:txBody>
          <a:bodyPr rtlCol="1"/>
          <a:lstStyle>
            <a:lvl1pPr algn="r" rtl="1">
              <a:defRPr/>
            </a:lvl1pPr>
          </a:lstStyle>
          <a:p>
            <a:pPr rtl="1"/>
            <a:r>
              <a:rPr lang="he-IL" noProof="0"/>
              <a:t>לחץ כדי לערוך סגנון כותרת של תבנית בסיס</a:t>
            </a:r>
          </a:p>
        </p:txBody>
      </p:sp>
      <p:sp>
        <p:nvSpPr>
          <p:cNvPr id="3" name="מציין מיקום של תאריך 2"/>
          <p:cNvSpPr>
            <a:spLocks noGrp="1"/>
          </p:cNvSpPr>
          <p:nvPr>
            <p:ph type="dt" sz="half" idx="10"/>
          </p:nvPr>
        </p:nvSpPr>
        <p:spPr>
          <a:xfrm flipH="1">
            <a:off x="9059336" y="6214535"/>
            <a:ext cx="2743200" cy="256032"/>
          </a:xfrm>
        </p:spPr>
        <p:txBody>
          <a:bodyPr rtlCol="1"/>
          <a:lstStyle>
            <a:lvl1pPr algn="r" rtl="1">
              <a:defRPr>
                <a:solidFill>
                  <a:schemeClr val="tx2"/>
                </a:solidFill>
              </a:defRPr>
            </a:lvl1pPr>
          </a:lstStyle>
          <a:p>
            <a:pPr rtl="1"/>
            <a:fld id="{D7C99E17-44E2-41FC-83D9-B93FAB0CA54A}" type="datetime1">
              <a:rPr lang="he-IL" noProof="0" smtClean="0"/>
              <a:t>כ"ה/אייר/תשפ"ב</a:t>
            </a:fld>
            <a:endParaRPr lang="he-IL" noProof="0"/>
          </a:p>
        </p:txBody>
      </p:sp>
      <p:sp>
        <p:nvSpPr>
          <p:cNvPr id="4" name="מציין מיקום של כותרת תחתונה 3"/>
          <p:cNvSpPr>
            <a:spLocks noGrp="1"/>
          </p:cNvSpPr>
          <p:nvPr>
            <p:ph type="ftr" sz="quarter" idx="11"/>
          </p:nvPr>
        </p:nvSpPr>
        <p:spPr>
          <a:xfrm flipH="1">
            <a:off x="3489960" y="6214535"/>
            <a:ext cx="5212080" cy="256032"/>
          </a:xfrm>
        </p:spPr>
        <p:txBody>
          <a:bodyPr rtlCol="1"/>
          <a:lstStyle>
            <a:lvl1pPr algn="ctr" rtl="1">
              <a:defRPr>
                <a:solidFill>
                  <a:schemeClr val="tx2"/>
                </a:solidFill>
              </a:defRPr>
            </a:lvl1pPr>
          </a:lstStyle>
          <a:p>
            <a:endParaRPr lang="he-IL" dirty="0"/>
          </a:p>
        </p:txBody>
      </p:sp>
      <p:sp>
        <p:nvSpPr>
          <p:cNvPr id="5" name="מציין מיקום של מספר שקופית 4"/>
          <p:cNvSpPr>
            <a:spLocks noGrp="1"/>
          </p:cNvSpPr>
          <p:nvPr>
            <p:ph type="sldNum" sz="quarter" idx="12"/>
          </p:nvPr>
        </p:nvSpPr>
        <p:spPr>
          <a:xfrm flipH="1">
            <a:off x="380425" y="6214535"/>
            <a:ext cx="1463040" cy="256032"/>
          </a:xfrm>
        </p:spPr>
        <p:txBody>
          <a:bodyPr rtlCol="1"/>
          <a:lstStyle>
            <a:lvl1pPr algn="r" rtl="1">
              <a:defRPr>
                <a:solidFill>
                  <a:schemeClr val="tx2"/>
                </a:solidFill>
              </a:defRPr>
            </a:lvl1pPr>
          </a:lstStyle>
          <a:p>
            <a:pPr algn="l"/>
            <a:fld id="{4FAB73BC-B049-4115-A692-8D63A059BFB8}" type="slidenum">
              <a:rPr lang="he-IL" smtClean="0"/>
              <a:pPr algn="l"/>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flipH="1">
            <a:off x="9059336" y="6214535"/>
            <a:ext cx="2743200" cy="256032"/>
          </a:xfrm>
        </p:spPr>
        <p:txBody>
          <a:bodyPr rtlCol="1"/>
          <a:lstStyle>
            <a:lvl1pPr algn="r" rtl="1">
              <a:defRPr>
                <a:solidFill>
                  <a:schemeClr val="tx2"/>
                </a:solidFill>
              </a:defRPr>
            </a:lvl1pPr>
          </a:lstStyle>
          <a:p>
            <a:pPr rtl="1"/>
            <a:fld id="{36678D84-DCD6-408A-9306-C697F48CDAC2}" type="datetime1">
              <a:rPr lang="he-IL" noProof="0" smtClean="0"/>
              <a:t>כ"ה/אייר/תשפ"ב</a:t>
            </a:fld>
            <a:endParaRPr lang="he-IL" noProof="0"/>
          </a:p>
        </p:txBody>
      </p:sp>
      <p:sp>
        <p:nvSpPr>
          <p:cNvPr id="3" name="מציין מיקום של כותרת תחתונה 2"/>
          <p:cNvSpPr>
            <a:spLocks noGrp="1"/>
          </p:cNvSpPr>
          <p:nvPr>
            <p:ph type="ftr" sz="quarter" idx="11"/>
          </p:nvPr>
        </p:nvSpPr>
        <p:spPr>
          <a:xfrm flipH="1">
            <a:off x="3489960" y="6214535"/>
            <a:ext cx="5212080" cy="256032"/>
          </a:xfrm>
        </p:spPr>
        <p:txBody>
          <a:bodyPr rtlCol="1"/>
          <a:lstStyle>
            <a:lvl1pPr algn="ctr" rtl="1">
              <a:defRPr>
                <a:solidFill>
                  <a:schemeClr val="tx2"/>
                </a:solidFill>
              </a:defRPr>
            </a:lvl1pPr>
          </a:lstStyle>
          <a:p>
            <a:endParaRPr lang="he-IL" dirty="0"/>
          </a:p>
        </p:txBody>
      </p:sp>
      <p:sp>
        <p:nvSpPr>
          <p:cNvPr id="4" name="מציין מיקום של מספר שקופית 3"/>
          <p:cNvSpPr>
            <a:spLocks noGrp="1"/>
          </p:cNvSpPr>
          <p:nvPr>
            <p:ph type="sldNum" sz="quarter" idx="12"/>
          </p:nvPr>
        </p:nvSpPr>
        <p:spPr>
          <a:xfrm flipH="1">
            <a:off x="380425" y="6214535"/>
            <a:ext cx="1463040" cy="256032"/>
          </a:xfrm>
        </p:spPr>
        <p:txBody>
          <a:bodyPr rtlCol="1"/>
          <a:lstStyle>
            <a:lvl1pPr algn="r" rtl="1">
              <a:defRPr>
                <a:solidFill>
                  <a:schemeClr val="tx2"/>
                </a:solidFill>
              </a:defRPr>
            </a:lvl1pPr>
          </a:lstStyle>
          <a:p>
            <a:pPr algn="l"/>
            <a:fld id="{4FAB73BC-B049-4115-A692-8D63A059BFB8}" type="slidenum">
              <a:rPr lang="he-IL" smtClean="0"/>
              <a:pPr algn="l"/>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4" name="מלבן 13"/>
          <p:cNvSpPr/>
          <p:nvPr/>
        </p:nvSpPr>
        <p:spPr>
          <a:xfrm flipH="1">
            <a:off x="3324226"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6" name="מלבן 15"/>
          <p:cNvSpPr/>
          <p:nvPr/>
        </p:nvSpPr>
        <p:spPr>
          <a:xfrm flipH="1">
            <a:off x="3467100" y="374904"/>
            <a:ext cx="8353044" cy="6108192"/>
          </a:xfrm>
          <a:prstGeom prst="rect">
            <a:avLst/>
          </a:prstGeom>
          <a:solidFill>
            <a:schemeClr val="bg2"/>
          </a:solidFill>
          <a:ln w="6350" cap="sq" cmpd="sng" algn="ctr">
            <a:noFill/>
            <a:prstDash val="solid"/>
            <a:miter lim="800000"/>
          </a:ln>
          <a:effectLst/>
        </p:spPr>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15" name="מלבן 14"/>
          <p:cNvSpPr/>
          <p:nvPr/>
        </p:nvSpPr>
        <p:spPr>
          <a:xfrm flipH="1">
            <a:off x="245534"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464820" y="607392"/>
            <a:ext cx="2430780" cy="1645920"/>
          </a:xfrm>
        </p:spPr>
        <p:txBody>
          <a:bodyPr rtlCol="1" anchor="b">
            <a:normAutofit/>
          </a:bodyPr>
          <a:lstStyle>
            <a:lvl1pPr algn="r" defTabSz="914400" rtl="1" eaLnBrk="1" latinLnBrk="0" hangingPunct="1">
              <a:lnSpc>
                <a:spcPct val="90000"/>
              </a:lnSpc>
              <a:spcBef>
                <a:spcPct val="0"/>
              </a:spcBef>
              <a:buNone/>
              <a:defRPr lang="en-US" sz="2800" b="0" kern="1200" cap="none" spc="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תוכן 2"/>
          <p:cNvSpPr>
            <a:spLocks noGrp="1"/>
          </p:cNvSpPr>
          <p:nvPr>
            <p:ph idx="1" hasCustomPrompt="1"/>
          </p:nvPr>
        </p:nvSpPr>
        <p:spPr>
          <a:xfrm flipH="1">
            <a:off x="3838575" y="704850"/>
            <a:ext cx="7562850" cy="5143500"/>
          </a:xfrm>
        </p:spPr>
        <p:txBody>
          <a:bodyPr rtlCol="1"/>
          <a:lstStyle>
            <a:lvl1pPr algn="r" rtl="1">
              <a:defRPr sz="1900">
                <a:latin typeface="Tahoma" panose="020B0604030504040204" pitchFamily="34" charset="0"/>
                <a:ea typeface="Tahoma" panose="020B0604030504040204" pitchFamily="34" charset="0"/>
                <a:cs typeface="Tahoma" panose="020B0604030504040204" pitchFamily="34" charset="0"/>
              </a:defRPr>
            </a:lvl1pPr>
            <a:lvl2pPr algn="r" rtl="1">
              <a:defRPr sz="1600">
                <a:latin typeface="Tahoma" panose="020B0604030504040204" pitchFamily="34" charset="0"/>
                <a:ea typeface="Tahoma" panose="020B0604030504040204" pitchFamily="34" charset="0"/>
                <a:cs typeface="Tahoma" panose="020B0604030504040204" pitchFamily="34" charset="0"/>
              </a:defRPr>
            </a:lvl2pPr>
            <a:lvl3pPr algn="r" rtl="1">
              <a:defRPr sz="1400">
                <a:latin typeface="Tahoma" panose="020B0604030504040204" pitchFamily="34" charset="0"/>
                <a:ea typeface="Tahoma" panose="020B0604030504040204" pitchFamily="34" charset="0"/>
                <a:cs typeface="Tahoma" panose="020B0604030504040204" pitchFamily="34" charset="0"/>
              </a:defRPr>
            </a:lvl3pPr>
            <a:lvl4pPr algn="r" rtl="1">
              <a:defRPr sz="1400">
                <a:latin typeface="Tahoma" panose="020B0604030504040204" pitchFamily="34" charset="0"/>
                <a:ea typeface="Tahoma" panose="020B0604030504040204" pitchFamily="34" charset="0"/>
                <a:cs typeface="Tahoma" panose="020B0604030504040204" pitchFamily="34" charset="0"/>
              </a:defRPr>
            </a:lvl4pPr>
            <a:lvl5pPr algn="r" rtl="1">
              <a:defRPr sz="1400">
                <a:latin typeface="Tahoma" panose="020B0604030504040204" pitchFamily="34" charset="0"/>
                <a:ea typeface="Tahoma" panose="020B0604030504040204" pitchFamily="34" charset="0"/>
                <a:cs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טקסט 3"/>
          <p:cNvSpPr>
            <a:spLocks noGrp="1"/>
          </p:cNvSpPr>
          <p:nvPr>
            <p:ph type="body" sz="half" idx="2" hasCustomPrompt="1"/>
          </p:nvPr>
        </p:nvSpPr>
        <p:spPr>
          <a:xfrm flipH="1">
            <a:off x="464820" y="2286000"/>
            <a:ext cx="2430780" cy="3505200"/>
          </a:xfrm>
        </p:spPr>
        <p:txBody>
          <a:bodyPr rtlCol="1">
            <a:normAutofit/>
          </a:bodyPr>
          <a:lstStyle>
            <a:lvl1pPr marL="0" indent="0" algn="r" rtl="1">
              <a:lnSpc>
                <a:spcPct val="110000"/>
              </a:lnSpc>
              <a:spcBef>
                <a:spcPts val="800"/>
              </a:spcBef>
              <a:buNone/>
              <a:defRPr sz="1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ערוך סגנונות טקסט של תבנית בסיס</a:t>
            </a:r>
          </a:p>
        </p:txBody>
      </p:sp>
      <p:sp>
        <p:nvSpPr>
          <p:cNvPr id="5" name="מציין מיקום של תאריך 4"/>
          <p:cNvSpPr>
            <a:spLocks noGrp="1"/>
          </p:cNvSpPr>
          <p:nvPr>
            <p:ph type="dt" sz="half" idx="10"/>
          </p:nvPr>
        </p:nvSpPr>
        <p:spPr>
          <a:xfrm flipH="1">
            <a:off x="9059336" y="6214535"/>
            <a:ext cx="2743200" cy="256032"/>
          </a:xfrm>
        </p:spPr>
        <p:txBody>
          <a:bodyPr rtlCol="1"/>
          <a:lstStyle>
            <a:lvl1pPr algn="r"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879FA611-59F5-4B64-9D67-2973F6241DA6}" type="datetime1">
              <a:rPr lang="he-IL" noProof="0" smtClean="0"/>
              <a:t>כ"ה/אייר/תשפ"ב</a:t>
            </a:fld>
            <a:endParaRPr lang="he-IL" noProof="0"/>
          </a:p>
        </p:txBody>
      </p:sp>
      <p:sp>
        <p:nvSpPr>
          <p:cNvPr id="6" name="מציין מיקום של כותרת תחתונה 5"/>
          <p:cNvSpPr>
            <a:spLocks noGrp="1"/>
          </p:cNvSpPr>
          <p:nvPr>
            <p:ph type="ftr" sz="quarter" idx="11"/>
          </p:nvPr>
        </p:nvSpPr>
        <p:spPr>
          <a:xfrm flipH="1">
            <a:off x="3568194" y="6214535"/>
            <a:ext cx="5184648" cy="256032"/>
          </a:xfrm>
        </p:spPr>
        <p:txBody>
          <a:bodyPr rtlCol="1"/>
          <a:lstStyle>
            <a:lvl1pPr algn="ctr"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p:cNvSpPr>
            <a:spLocks noGrp="1"/>
          </p:cNvSpPr>
          <p:nvPr>
            <p:ph type="sldNum" sz="quarter" idx="12"/>
          </p:nvPr>
        </p:nvSpPr>
        <p:spPr>
          <a:xfrm flipH="1">
            <a:off x="380425" y="6214535"/>
            <a:ext cx="1463040" cy="256032"/>
          </a:xfrm>
        </p:spPr>
        <p:txBody>
          <a:bodyPr rtlCol="1"/>
          <a:lstStyle>
            <a:lvl1pPr algn="l" rtl="1">
              <a:defRPr>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4FAB73BC-B049-4115-A692-8D63A059BFB8}" type="slidenum">
              <a:rPr lang="he-IL" smtClean="0"/>
              <a:pPr/>
              <a:t>‹#›</a:t>
            </a:fld>
            <a:endParaRPr lang="he-IL" dirty="0"/>
          </a:p>
        </p:txBody>
      </p:sp>
      <p:sp>
        <p:nvSpPr>
          <p:cNvPr id="11" name="מלבן 10"/>
          <p:cNvSpPr/>
          <p:nvPr/>
        </p:nvSpPr>
        <p:spPr>
          <a:xfrm flipH="1">
            <a:off x="382694"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4" name="מלבן 13"/>
          <p:cNvSpPr/>
          <p:nvPr/>
        </p:nvSpPr>
        <p:spPr>
          <a:xfrm flipH="1">
            <a:off x="245534"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9" name="מלבן 8"/>
          <p:cNvSpPr/>
          <p:nvPr/>
        </p:nvSpPr>
        <p:spPr>
          <a:xfrm flipH="1">
            <a:off x="382694"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title"/>
          </p:nvPr>
        </p:nvSpPr>
        <p:spPr>
          <a:xfrm flipH="1">
            <a:off x="463296" y="603504"/>
            <a:ext cx="2432304" cy="1645920"/>
          </a:xfrm>
        </p:spPr>
        <p:txBody>
          <a:bodyPr rtlCol="1" anchor="b">
            <a:noAutofit/>
          </a:bodyPr>
          <a:lstStyle>
            <a:lvl1pPr algn="r" rtl="1">
              <a:defRPr sz="28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p>
        </p:txBody>
      </p:sp>
      <p:sp>
        <p:nvSpPr>
          <p:cNvPr id="3" name="מציין מיקום של תמונה 2"/>
          <p:cNvSpPr>
            <a:spLocks noGrp="1" noChangeAspect="1"/>
          </p:cNvSpPr>
          <p:nvPr>
            <p:ph type="pic" idx="1"/>
          </p:nvPr>
        </p:nvSpPr>
        <p:spPr>
          <a:xfrm flipH="1">
            <a:off x="3362325" y="237744"/>
            <a:ext cx="8601076" cy="6382512"/>
          </a:xfrm>
          <a:solidFill>
            <a:srgbClr val="808080"/>
          </a:solidFill>
          <a:ln>
            <a:noFill/>
          </a:ln>
        </p:spPr>
        <p:txBody>
          <a:bodyPr rtlCol="1" anchor="t"/>
          <a:lstStyle>
            <a:lvl1pPr marL="0" indent="0" algn="r" rtl="1">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p>
        </p:txBody>
      </p:sp>
      <p:sp>
        <p:nvSpPr>
          <p:cNvPr id="4" name="מציין מיקום טקסט 3"/>
          <p:cNvSpPr>
            <a:spLocks noGrp="1"/>
          </p:cNvSpPr>
          <p:nvPr>
            <p:ph type="body" sz="half" idx="2" hasCustomPrompt="1"/>
          </p:nvPr>
        </p:nvSpPr>
        <p:spPr>
          <a:xfrm flipH="1">
            <a:off x="463296" y="2286000"/>
            <a:ext cx="2432304" cy="3502152"/>
          </a:xfrm>
        </p:spPr>
        <p:txBody>
          <a:bodyPr rtlCol="1">
            <a:normAutofit/>
          </a:bodyPr>
          <a:lstStyle>
            <a:lvl1pPr marL="0" indent="0" algn="r" rtl="1">
              <a:lnSpc>
                <a:spcPct val="110000"/>
              </a:lnSpc>
              <a:spcBef>
                <a:spcPts val="800"/>
              </a:spcBef>
              <a:buNone/>
              <a:defRPr sz="1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ערוך סגנונות טקסט של תבנית בסיס</a:t>
            </a:r>
          </a:p>
        </p:txBody>
      </p:sp>
      <p:sp>
        <p:nvSpPr>
          <p:cNvPr id="5" name="מציין מיקום של תאריך 4"/>
          <p:cNvSpPr>
            <a:spLocks noGrp="1"/>
          </p:cNvSpPr>
          <p:nvPr>
            <p:ph type="dt" sz="half" idx="10"/>
          </p:nvPr>
        </p:nvSpPr>
        <p:spPr>
          <a:xfrm flipH="1">
            <a:off x="9059336" y="6214535"/>
            <a:ext cx="2743200" cy="256032"/>
          </a:xfrm>
        </p:spPr>
        <p:txBody>
          <a:bodyPr rtlCol="1"/>
          <a:lstStyle>
            <a:lvl1pPr algn="r" rtl="1">
              <a:defRPr>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fld id="{F690520D-7DA3-43C8-A3BC-ED245F70C42B}" type="datetime1">
              <a:rPr lang="he-IL" noProof="0" smtClean="0"/>
              <a:t>כ"ה/אייר/תשפ"ב</a:t>
            </a:fld>
            <a:endParaRPr lang="he-IL" noProof="0"/>
          </a:p>
        </p:txBody>
      </p:sp>
      <p:sp>
        <p:nvSpPr>
          <p:cNvPr id="6" name="מציין מיקום של כותרת תחתונה 5"/>
          <p:cNvSpPr>
            <a:spLocks noGrp="1"/>
          </p:cNvSpPr>
          <p:nvPr>
            <p:ph type="ftr" sz="quarter" idx="11"/>
          </p:nvPr>
        </p:nvSpPr>
        <p:spPr>
          <a:xfrm flipH="1">
            <a:off x="3489960" y="6214535"/>
            <a:ext cx="5212080" cy="256032"/>
          </a:xfrm>
        </p:spPr>
        <p:txBody>
          <a:bodyPr rtlCol="1"/>
          <a:lstStyle>
            <a:lvl1pPr marL="0" algn="ctr" defTabSz="914400" rtl="1" eaLnBrk="1" latinLnBrk="0" hangingPunct="1">
              <a:defRPr lang="en-US" sz="1000" kern="1200" dirty="0">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p:cNvSpPr>
            <a:spLocks noGrp="1"/>
          </p:cNvSpPr>
          <p:nvPr>
            <p:ph type="sldNum" sz="quarter" idx="12"/>
          </p:nvPr>
        </p:nvSpPr>
        <p:spPr>
          <a:xfrm flipH="1">
            <a:off x="380425" y="6214535"/>
            <a:ext cx="1463040" cy="256032"/>
          </a:xfrm>
        </p:spPr>
        <p:txBody>
          <a:bodyPr rtlCol="1"/>
          <a:lstStyle>
            <a:lvl1pPr algn="l" rtl="1">
              <a:defRPr>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fld id="{4FAB73BC-B049-4115-A692-8D63A059BFB8}" type="slidenum">
              <a:rPr lang="he-IL" smtClean="0"/>
              <a:pPr/>
              <a:t>‹#›</a:t>
            </a:fld>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מלבן 6"/>
          <p:cNvSpPr/>
          <p:nvPr/>
        </p:nvSpPr>
        <p:spPr>
          <a:xfrm flipH="1">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מלבן 7"/>
          <p:cNvSpPr/>
          <p:nvPr/>
        </p:nvSpPr>
        <p:spPr>
          <a:xfrm flipH="1">
            <a:off x="371856" y="374904"/>
            <a:ext cx="11448288" cy="6108192"/>
          </a:xfrm>
          <a:prstGeom prst="rect">
            <a:avLst/>
          </a:prstGeom>
          <a:solidFill>
            <a:schemeClr val="bg2"/>
          </a:solidFill>
          <a:ln w="6350" cap="sq" cmpd="sng" algn="ctr">
            <a:noFill/>
            <a:prstDash val="solid"/>
            <a:miter lim="800000"/>
          </a:ln>
          <a:effectLst/>
        </p:spPr>
      </p:sp>
      <p:sp>
        <p:nvSpPr>
          <p:cNvPr id="2" name="מציין מיקום של כותרת 1"/>
          <p:cNvSpPr>
            <a:spLocks noGrp="1"/>
          </p:cNvSpPr>
          <p:nvPr>
            <p:ph type="title"/>
          </p:nvPr>
        </p:nvSpPr>
        <p:spPr>
          <a:xfrm flipH="1">
            <a:off x="1066800" y="642594"/>
            <a:ext cx="10058400" cy="1371600"/>
          </a:xfrm>
          <a:prstGeom prst="rect">
            <a:avLst/>
          </a:prstGeom>
        </p:spPr>
        <p:txBody>
          <a:bodyPr vert="horz" lIns="91440" tIns="45720" rIns="91440" bIns="45720" rtlCol="1" anchor="ctr">
            <a:normAutofit/>
          </a:bodyPr>
          <a:lstStyle/>
          <a:p>
            <a:pPr rtl="1"/>
            <a:r>
              <a:rPr lang="he-IL" noProof="0"/>
              <a:t>לחץ כדי לערוך סגנון כותרת של תבנית בסיס</a:t>
            </a:r>
          </a:p>
        </p:txBody>
      </p:sp>
      <p:sp>
        <p:nvSpPr>
          <p:cNvPr id="3" name="מציין מיקום טקסט 2"/>
          <p:cNvSpPr>
            <a:spLocks noGrp="1"/>
          </p:cNvSpPr>
          <p:nvPr>
            <p:ph type="body" idx="1"/>
          </p:nvPr>
        </p:nvSpPr>
        <p:spPr>
          <a:xfrm flipH="1">
            <a:off x="1066800" y="2103120"/>
            <a:ext cx="10058400" cy="3931920"/>
          </a:xfrm>
          <a:prstGeom prst="rect">
            <a:avLst/>
          </a:prstGeom>
        </p:spPr>
        <p:txBody>
          <a:bodyPr vert="horz" lIns="91440" tIns="45720" rIns="91440" bIns="45720" rtlCol="1">
            <a:normAutofit/>
          </a:bodyPr>
          <a:lstStyle/>
          <a:p>
            <a:pPr lvl="0" rtl="1"/>
            <a:r>
              <a:rPr lang="he-IL" noProof="0"/>
              <a:t>ערוך סגנונות טקסט של תבנית בסיס</a:t>
            </a:r>
          </a:p>
          <a:p>
            <a:pPr lvl="1" rtl="1"/>
            <a:r>
              <a:rPr lang="he-IL" noProof="0"/>
              <a:t>רמה שניה</a:t>
            </a:r>
          </a:p>
          <a:p>
            <a:pPr lvl="2" rtl="1"/>
            <a:r>
              <a:rPr lang="he-IL" noProof="0"/>
              <a:t>רמה שלישית</a:t>
            </a:r>
          </a:p>
          <a:p>
            <a:pPr lvl="3" rtl="1"/>
            <a:r>
              <a:rPr lang="he-IL" noProof="0"/>
              <a:t>רמה רביעית</a:t>
            </a:r>
          </a:p>
          <a:p>
            <a:pPr lvl="4" rtl="1"/>
            <a:r>
              <a:rPr lang="he-IL" noProof="0"/>
              <a:t>רמה חמישית</a:t>
            </a:r>
          </a:p>
        </p:txBody>
      </p:sp>
      <p:sp>
        <p:nvSpPr>
          <p:cNvPr id="4" name="מציין מיקום של תאריך 3"/>
          <p:cNvSpPr>
            <a:spLocks noGrp="1"/>
          </p:cNvSpPr>
          <p:nvPr>
            <p:ph type="dt" sz="half" idx="2"/>
          </p:nvPr>
        </p:nvSpPr>
        <p:spPr>
          <a:xfrm flipH="1">
            <a:off x="9059336" y="6214535"/>
            <a:ext cx="2743200" cy="256032"/>
          </a:xfrm>
          <a:prstGeom prst="rect">
            <a:avLst/>
          </a:prstGeom>
        </p:spPr>
        <p:txBody>
          <a:bodyPr vert="horz" lIns="91440" tIns="45720" rIns="91440" bIns="45720" rtlCol="1" anchor="b"/>
          <a:lstStyle>
            <a:lvl1pPr algn="r" rtl="1">
              <a:defRPr sz="10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46EA544D-BCB2-4290-AF77-1609A3685F3B}" type="datetime1">
              <a:rPr lang="he-IL" noProof="0" smtClean="0"/>
              <a:t>כ"ה/אייר/תשפ"ב</a:t>
            </a:fld>
            <a:endParaRPr lang="he-IL" noProof="0"/>
          </a:p>
        </p:txBody>
      </p:sp>
      <p:sp>
        <p:nvSpPr>
          <p:cNvPr id="5" name="מציין מיקום של כותרת תחתונה 4"/>
          <p:cNvSpPr>
            <a:spLocks noGrp="1"/>
          </p:cNvSpPr>
          <p:nvPr>
            <p:ph type="ftr" sz="quarter" idx="3"/>
          </p:nvPr>
        </p:nvSpPr>
        <p:spPr>
          <a:xfrm flipH="1">
            <a:off x="3489960" y="6214535"/>
            <a:ext cx="5212080" cy="256032"/>
          </a:xfrm>
          <a:prstGeom prst="rect">
            <a:avLst/>
          </a:prstGeom>
        </p:spPr>
        <p:txBody>
          <a:bodyPr vert="horz" lIns="91440" tIns="45720" rIns="91440" bIns="45720" rtlCol="1" anchor="b"/>
          <a:lstStyle>
            <a:lvl1pPr algn="ctr" rtl="1">
              <a:defRPr sz="10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6" name="מציין מיקום של מספר שקופית 5"/>
          <p:cNvSpPr>
            <a:spLocks noGrp="1"/>
          </p:cNvSpPr>
          <p:nvPr>
            <p:ph type="sldNum" sz="quarter" idx="4"/>
          </p:nvPr>
        </p:nvSpPr>
        <p:spPr>
          <a:xfrm flipH="1">
            <a:off x="380425" y="6214535"/>
            <a:ext cx="1463040" cy="256032"/>
          </a:xfrm>
          <a:prstGeom prst="rect">
            <a:avLst/>
          </a:prstGeom>
        </p:spPr>
        <p:txBody>
          <a:bodyPr vert="horz" lIns="91440" tIns="45720" rIns="91440" bIns="45720" rtlCol="1" anchor="b"/>
          <a:lstStyle>
            <a:lvl1pPr algn="l" rtl="1">
              <a:defRPr sz="100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fld id="{4FAB73BC-B049-4115-A692-8D63A059BFB8}" type="slidenum">
              <a:rPr lang="he-IL" smtClean="0"/>
              <a:pPr/>
              <a:t>‹#›</a:t>
            </a:fld>
            <a:endParaRPr lang="he-IL"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r" defTabSz="914400" rtl="1" eaLnBrk="1" latinLnBrk="0" hangingPunct="1">
        <a:lnSpc>
          <a:spcPct val="90000"/>
        </a:lnSpc>
        <a:spcBef>
          <a:spcPct val="0"/>
        </a:spcBef>
        <a:buNone/>
        <a:defRPr lang="en-US" sz="4800" kern="1200" cap="none" spc="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r" defTabSz="914400" rtl="1"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80160" indent="-18288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r" defTabSz="914400" rtl="1"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1.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3.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3.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3.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microsoft.com/office/2007/relationships/hdphoto" Target="../media/hdphoto1.wdp"/><Relationship Id="rId4" Type="http://schemas.openxmlformats.org/officeDocument/2006/relationships/diagramLayout" Target="../diagrams/layout6.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microsoft.com/office/2007/relationships/hdphoto" Target="../media/hdphoto1.wdp"/><Relationship Id="rId4" Type="http://schemas.openxmlformats.org/officeDocument/2006/relationships/diagramLayout" Target="../diagrams/layout7.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5.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4.png"/><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7.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6.png"/><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microsoft.com/office/2007/relationships/hdphoto" Target="../media/hdphoto1.wdp"/><Relationship Id="rId4" Type="http://schemas.openxmlformats.org/officeDocument/2006/relationships/diagramLayout" Target="../diagrams/layout8.xml"/><Relationship Id="rId9"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comments" Target="../comments/comment1.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מלבן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6" name="מלבן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25124"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28" name="מלבן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9422"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txBody>
          <a:bodyPr rtlCol="1"/>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0" name="מלבן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962" y="806752"/>
            <a:ext cx="6570161" cy="5244497"/>
          </a:xfrm>
          <a:prstGeom prst="rect">
            <a:avLst/>
          </a:prstGeom>
          <a:solidFill>
            <a:schemeClr val="tx1"/>
          </a:solidFill>
          <a:ln w="6350" cap="sq" cmpd="sng" algn="ctr">
            <a:solidFill>
              <a:schemeClr val="bg2"/>
            </a:solidFill>
            <a:prstDash val="solid"/>
            <a:miter lim="800000"/>
          </a:ln>
          <a:effectLst/>
        </p:spPr>
        <p:txBody>
          <a:bodyPr rtlCol="1"/>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2" name="מלבן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33923"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cxnSp>
        <p:nvCxnSpPr>
          <p:cNvPr id="34" name="מחבר ישר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939863"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48223"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48223"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כותרת 1">
            <a:extLst>
              <a:ext uri="{FF2B5EF4-FFF2-40B4-BE49-F238E27FC236}">
                <a16:creationId xmlns:a16="http://schemas.microsoft.com/office/drawing/2014/main" id="{ED90EC3D-482A-4E73-B198-E8341A0D0973}"/>
              </a:ext>
            </a:extLst>
          </p:cNvPr>
          <p:cNvSpPr>
            <a:spLocks noGrp="1"/>
          </p:cNvSpPr>
          <p:nvPr>
            <p:ph type="ctrTitle"/>
          </p:nvPr>
        </p:nvSpPr>
        <p:spPr>
          <a:xfrm flipH="1">
            <a:off x="348091" y="388654"/>
            <a:ext cx="3238829" cy="3252231"/>
          </a:xfrm>
        </p:spPr>
        <p:txBody>
          <a:bodyPr rtlCol="1">
            <a:normAutofit fontScale="90000"/>
          </a:bodyPr>
          <a:lstStyle/>
          <a:p>
            <a:r>
              <a:rPr lang="he-IL" sz="4800" dirty="0">
                <a:latin typeface="Calibri"/>
                <a:ea typeface="Tahoma"/>
                <a:cs typeface="Calibri"/>
              </a:rPr>
              <a:t>שנת שירות תשפ"ג</a:t>
            </a:r>
            <a:br>
              <a:rPr lang="he-IL" sz="4800" dirty="0">
                <a:latin typeface="Calibri" panose="020F0502020204030204" pitchFamily="34" charset="0"/>
                <a:cs typeface="Calibri" panose="020F0502020204030204" pitchFamily="34" charset="0"/>
              </a:rPr>
            </a:br>
            <a:r>
              <a:rPr lang="he-IL" sz="4800">
                <a:latin typeface="Calibri"/>
                <a:ea typeface="Tahoma"/>
                <a:cs typeface="Calibri"/>
              </a:rPr>
              <a:t>בהנהגת/ גרעין</a:t>
            </a:r>
            <a:br>
              <a:rPr lang="he-IL" sz="4800">
                <a:latin typeface="Calibri"/>
                <a:ea typeface="Tahoma"/>
                <a:cs typeface="Calibri"/>
              </a:rPr>
            </a:br>
            <a:r>
              <a:rPr lang="he-IL" sz="4800">
                <a:latin typeface="Calibri"/>
                <a:ea typeface="Tahoma"/>
                <a:cs typeface="Calibri"/>
              </a:rPr>
              <a:t> XXXX</a:t>
            </a:r>
            <a:br>
              <a:rPr lang="he-IL" sz="4800">
                <a:latin typeface="Calibri"/>
                <a:ea typeface="Tahoma"/>
                <a:cs typeface="Calibri"/>
              </a:rPr>
            </a:br>
            <a:r>
              <a:rPr lang="he-IL" sz="4800">
                <a:latin typeface="Tahoma"/>
                <a:ea typeface="Tahoma"/>
                <a:cs typeface="Tahoma"/>
              </a:rPr>
              <a:t>2022-2023</a:t>
            </a:r>
          </a:p>
          <a:p>
            <a:endParaRPr lang="he-IL" sz="4800">
              <a:latin typeface="Tahoma" panose="020B0604030504040204" pitchFamily="34" charset="0"/>
              <a:ea typeface="Tahoma" panose="020B0604030504040204" pitchFamily="34" charset="0"/>
              <a:cs typeface="Tahoma" panose="020B0604030504040204" pitchFamily="34" charset="0"/>
            </a:endParaRPr>
          </a:p>
        </p:txBody>
      </p:sp>
      <p:pic>
        <p:nvPicPr>
          <p:cNvPr id="16" name="Picture 4" descr="http://www.zofim.org.il/pics/magazin/pic%2018.07.jpg">
            <a:extLst>
              <a:ext uri="{FF2B5EF4-FFF2-40B4-BE49-F238E27FC236}">
                <a16:creationId xmlns:a16="http://schemas.microsoft.com/office/drawing/2014/main" id="{9419949C-2ABA-43B3-90AD-CE74158E0089}"/>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223608" y="4202265"/>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ogo">
            <a:extLst>
              <a:ext uri="{FF2B5EF4-FFF2-40B4-BE49-F238E27FC236}">
                <a16:creationId xmlns:a16="http://schemas.microsoft.com/office/drawing/2014/main" id="{A4ABEF4D-6CB3-440E-8D1A-AA1ABC01A2F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2883284" y="420226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35CA3F-D245-224B-BD0C-B1C61B115D27}"/>
              </a:ext>
            </a:extLst>
          </p:cNvPr>
          <p:cNvSpPr txBox="1"/>
          <p:nvPr/>
        </p:nvSpPr>
        <p:spPr>
          <a:xfrm>
            <a:off x="5559275" y="2926982"/>
            <a:ext cx="4852611" cy="523220"/>
          </a:xfrm>
          <a:prstGeom prst="rect">
            <a:avLst/>
          </a:prstGeom>
          <a:noFill/>
        </p:spPr>
        <p:txBody>
          <a:bodyPr wrap="none" rtlCol="0">
            <a:spAutoFit/>
          </a:bodyPr>
          <a:lstStyle/>
          <a:p>
            <a:pPr marL="0" algn="r" defTabSz="457200" rtl="1" eaLnBrk="1" latinLnBrk="0" hangingPunct="1"/>
            <a:r>
              <a:rPr lang="he-IL" sz="2800" dirty="0">
                <a:solidFill>
                  <a:schemeClr val="bg1"/>
                </a:solidFill>
              </a:rPr>
              <a:t>הכניסו כאן לוגו של הנהגה/ גרעין</a:t>
            </a:r>
            <a:endParaRPr lang="en-IL" sz="2800" dirty="0">
              <a:solidFill>
                <a:schemeClr val="bg1"/>
              </a:solidFill>
            </a:endParaRPr>
          </a:p>
        </p:txBody>
      </p:sp>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4820" y="607392"/>
            <a:ext cx="2430780" cy="1645920"/>
          </a:xfrm>
        </p:spPr>
        <p:txBody>
          <a:bodyPr anchor="b">
            <a:normAutofit/>
          </a:bodyPr>
          <a:lstStyle/>
          <a:p>
            <a:pPr algn="ctr"/>
            <a:r>
              <a:rPr lang="he-IL" dirty="0">
                <a:latin typeface="Calibri" panose="020F0502020204030204" pitchFamily="34" charset="0"/>
                <a:cs typeface="Calibri" panose="020F0502020204030204" pitchFamily="34" charset="0"/>
              </a:rPr>
              <a:t>קוד אתי לחברי שנת השירות</a:t>
            </a:r>
          </a:p>
        </p:txBody>
      </p:sp>
      <p:graphicFrame>
        <p:nvGraphicFramePr>
          <p:cNvPr id="7" name="מציין מיקום תוכן 2">
            <a:extLst>
              <a:ext uri="{FF2B5EF4-FFF2-40B4-BE49-F238E27FC236}">
                <a16:creationId xmlns:a16="http://schemas.microsoft.com/office/drawing/2014/main" id="{B808CA35-C4FC-40A8-8355-0C9FFF4106D6}"/>
              </a:ext>
            </a:extLst>
          </p:cNvPr>
          <p:cNvGraphicFramePr>
            <a:graphicFrameLocks noGrp="1"/>
          </p:cNvGraphicFramePr>
          <p:nvPr>
            <p:ph idx="1"/>
            <p:extLst>
              <p:ext uri="{D42A27DB-BD31-4B8C-83A1-F6EECF244321}">
                <p14:modId xmlns:p14="http://schemas.microsoft.com/office/powerpoint/2010/main" val="2519865810"/>
              </p:ext>
            </p:extLst>
          </p:nvPr>
        </p:nvGraphicFramePr>
        <p:xfrm flipH="1">
          <a:off x="3838575" y="704850"/>
          <a:ext cx="756285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http://www.zofim.org.il/pics/magazin/pic%2018.07.jpg">
            <a:extLst>
              <a:ext uri="{FF2B5EF4-FFF2-40B4-BE49-F238E27FC236}">
                <a16:creationId xmlns:a16="http://schemas.microsoft.com/office/drawing/2014/main" id="{E8E06425-B7F2-49A5-8272-19EAA2738F39}"/>
              </a:ext>
            </a:extLst>
          </p:cNvPr>
          <p:cNvPicPr>
            <a:picLocks noChangeAspect="1" noChangeArrowheads="1"/>
          </p:cNvPicPr>
          <p:nvPr/>
        </p:nvPicPr>
        <p:blipFill>
          <a:blip r:embed="rId8">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593598" y="304231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go">
            <a:extLst>
              <a:ext uri="{FF2B5EF4-FFF2-40B4-BE49-F238E27FC236}">
                <a16:creationId xmlns:a16="http://schemas.microsoft.com/office/drawing/2014/main" id="{8ED159A4-DD7D-4A62-910A-1B9A14DDB1D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2101850" y="3042317"/>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82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151714" y="175403"/>
            <a:ext cx="10058400" cy="1371600"/>
          </a:xfrm>
        </p:spPr>
        <p:txBody>
          <a:bodyPr>
            <a:normAutofit/>
          </a:bodyPr>
          <a:lstStyle/>
          <a:p>
            <a:pPr algn="ctr"/>
            <a:r>
              <a:rPr lang="he-IL" sz="4000" dirty="0">
                <a:latin typeface="Calibri" panose="020F0502020204030204" pitchFamily="34" charset="0"/>
                <a:cs typeface="Calibri" panose="020F0502020204030204" pitchFamily="34" charset="0"/>
              </a:rPr>
              <a:t>עקרונות הקוד האתי בשנת שירות</a:t>
            </a:r>
          </a:p>
        </p:txBody>
      </p:sp>
      <p:sp>
        <p:nvSpPr>
          <p:cNvPr id="3" name="מציין מיקום תוכן 2"/>
          <p:cNvSpPr>
            <a:spLocks noGrp="1"/>
          </p:cNvSpPr>
          <p:nvPr>
            <p:ph sz="quarter" idx="1"/>
          </p:nvPr>
        </p:nvSpPr>
        <p:spPr>
          <a:xfrm>
            <a:off x="1151714" y="1232837"/>
            <a:ext cx="9595613" cy="5043117"/>
          </a:xfrm>
        </p:spPr>
        <p:txBody>
          <a:bodyPr>
            <a:noAutofit/>
          </a:bodyPr>
          <a:lstStyle/>
          <a:p>
            <a:pPr lvl="0"/>
            <a:r>
              <a:rPr lang="he-IL" dirty="0">
                <a:latin typeface="Calibri" panose="020F0502020204030204" pitchFamily="34" charset="0"/>
                <a:cs typeface="Calibri" panose="020F0502020204030204" pitchFamily="34" charset="0"/>
              </a:rPr>
              <a:t>על הש"ש למלא את כלל המשימות המוגדרות לו/ה בשנת השירות – בהתאם להנחיות המסגרת ומלווה/ת הקומונה.</a:t>
            </a:r>
          </a:p>
          <a:p>
            <a:pPr lvl="0"/>
            <a:r>
              <a:rPr lang="he-IL" dirty="0">
                <a:latin typeface="Calibri" panose="020F0502020204030204" pitchFamily="34" charset="0"/>
                <a:cs typeface="Calibri" panose="020F0502020204030204" pitchFamily="34" charset="0"/>
              </a:rPr>
              <a:t>יש לפעול על פי מנהל תקין בנוגע לארגון וניהול כספי הקומונה, כמפורט בנהלי הכספים. </a:t>
            </a:r>
          </a:p>
          <a:p>
            <a:pPr lvl="0"/>
            <a:r>
              <a:rPr lang="he-IL" dirty="0">
                <a:latin typeface="Calibri" panose="020F0502020204030204" pitchFamily="34" charset="0"/>
                <a:cs typeface="Calibri" panose="020F0502020204030204" pitchFamily="34" charset="0"/>
              </a:rPr>
              <a:t>יש להקפיד על דוגמא אישית ועל נראות (כגון התנהגות ולבוש הולמים), בהתנהלות היומיומית והן באמצעים האינטרנטיים וברשתות החברתיות. </a:t>
            </a:r>
          </a:p>
          <a:p>
            <a:pPr lvl="0"/>
            <a:r>
              <a:rPr lang="he-IL" dirty="0">
                <a:latin typeface="Calibri" panose="020F0502020204030204" pitchFamily="34" charset="0"/>
                <a:cs typeface="Calibri" panose="020F0502020204030204" pitchFamily="34" charset="0"/>
              </a:rPr>
              <a:t>קוד הלבוש המצופה מש"ש – לבוש ייצוגי והולם בהתאם לנהלי מסגרות ההתנדבות. </a:t>
            </a:r>
          </a:p>
          <a:p>
            <a:pPr lvl="0"/>
            <a:r>
              <a:rPr lang="he-IL" dirty="0">
                <a:latin typeface="Calibri" panose="020F0502020204030204" pitchFamily="34" charset="0"/>
                <a:cs typeface="Calibri" panose="020F0502020204030204" pitchFamily="34" charset="0"/>
              </a:rPr>
              <a:t>מצופה מש"ש להגיע לכלל המסגרות במדי חאקי - נקיים, ללא קרעים וייצוגיים.</a:t>
            </a:r>
          </a:p>
          <a:p>
            <a:pPr lvl="0"/>
            <a:r>
              <a:rPr lang="he-IL" dirty="0">
                <a:latin typeface="Calibri" panose="020F0502020204030204" pitchFamily="34" charset="0"/>
                <a:cs typeface="Calibri" panose="020F0502020204030204" pitchFamily="34" charset="0"/>
              </a:rPr>
              <a:t>חל איסור על קיום יחסים רומנטיים ו/או מיניים עם חניכים/</a:t>
            </a:r>
            <a:r>
              <a:rPr lang="he-IL" dirty="0" err="1">
                <a:latin typeface="Calibri" panose="020F0502020204030204" pitchFamily="34" charset="0"/>
                <a:cs typeface="Calibri" panose="020F0502020204030204" pitchFamily="34" charset="0"/>
              </a:rPr>
              <a:t>ות</a:t>
            </a:r>
            <a:r>
              <a:rPr lang="he-IL" dirty="0">
                <a:latin typeface="Calibri" panose="020F0502020204030204" pitchFamily="34" charset="0"/>
                <a:cs typeface="Calibri" panose="020F0502020204030204" pitchFamily="34" charset="0"/>
              </a:rPr>
              <a:t>, שכן אלה מוגדרים כניצול יחסי מרות על פי חוק. </a:t>
            </a:r>
          </a:p>
          <a:p>
            <a:pPr lvl="0"/>
            <a:r>
              <a:rPr lang="he-IL" dirty="0">
                <a:latin typeface="Calibri" panose="020F0502020204030204" pitchFamily="34" charset="0"/>
                <a:cs typeface="Calibri" panose="020F0502020204030204" pitchFamily="34" charset="0"/>
              </a:rPr>
              <a:t>חל איסור על קיום יחסי מין בדירת הקומונה, שכן אלו עלולים לפגוע בעקרון המרחב הבטוח. </a:t>
            </a:r>
          </a:p>
          <a:p>
            <a:pPr lvl="0"/>
            <a:r>
              <a:rPr lang="he-IL" dirty="0">
                <a:latin typeface="Calibri" panose="020F0502020204030204" pitchFamily="34" charset="0"/>
                <a:cs typeface="Calibri" panose="020F0502020204030204" pitchFamily="34" charset="0"/>
              </a:rPr>
              <a:t>חל איסור על החזקה ושתייה של אלכוהול במסגרת שנת השירות.</a:t>
            </a:r>
          </a:p>
          <a:p>
            <a:pPr lvl="0"/>
            <a:r>
              <a:rPr lang="he-IL" dirty="0">
                <a:latin typeface="Calibri" panose="020F0502020204030204" pitchFamily="34" charset="0"/>
                <a:cs typeface="Calibri" panose="020F0502020204030204" pitchFamily="34" charset="0"/>
              </a:rPr>
              <a:t>חל איסור על שימוש בסמים.</a:t>
            </a:r>
          </a:p>
          <a:p>
            <a:pPr lvl="0"/>
            <a:r>
              <a:rPr lang="he-IL" dirty="0">
                <a:latin typeface="Calibri" panose="020F0502020204030204" pitchFamily="34" charset="0"/>
                <a:cs typeface="Calibri" panose="020F0502020204030204" pitchFamily="34" charset="0"/>
              </a:rPr>
              <a:t>חל איסור החזקה ועישון של נרגילה במסגרת שנת השירות.</a:t>
            </a:r>
          </a:p>
          <a:p>
            <a:pPr lvl="0"/>
            <a:r>
              <a:rPr lang="he-IL" dirty="0">
                <a:latin typeface="Calibri" panose="020F0502020204030204" pitchFamily="34" charset="0"/>
                <a:cs typeface="Calibri" panose="020F0502020204030204" pitchFamily="34" charset="0"/>
              </a:rPr>
              <a:t>חל איסור על עישון סיגריות בדירת הקומונה, במסגרות החינוכיות ובעת לבישת מדי חאקי.</a:t>
            </a:r>
          </a:p>
        </p:txBody>
      </p:sp>
      <p:pic>
        <p:nvPicPr>
          <p:cNvPr id="7" name="Picture 4" descr="http://www.zofim.org.il/pics/magazin/pic%2018.07.jpg">
            <a:extLst>
              <a:ext uri="{FF2B5EF4-FFF2-40B4-BE49-F238E27FC236}">
                <a16:creationId xmlns:a16="http://schemas.microsoft.com/office/drawing/2014/main" id="{55E0BAA8-B114-40D6-A30F-21511BD18619}"/>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FEF63E3E-2EA7-40BD-85F1-31A3268A0C2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404507"/>
            <a:ext cx="10058400" cy="1371600"/>
          </a:xfrm>
        </p:spPr>
        <p:txBody>
          <a:bodyPr>
            <a:normAutofit/>
          </a:bodyPr>
          <a:lstStyle/>
          <a:p>
            <a:pPr algn="ctr"/>
            <a:r>
              <a:rPr lang="he-IL" sz="4000" dirty="0">
                <a:latin typeface="Calibri" panose="020F0502020204030204" pitchFamily="34" charset="0"/>
                <a:cs typeface="Calibri" panose="020F0502020204030204" pitchFamily="34" charset="0"/>
              </a:rPr>
              <a:t>עקרונות הקוד האתי בשנת שירות</a:t>
            </a:r>
          </a:p>
        </p:txBody>
      </p:sp>
      <p:sp>
        <p:nvSpPr>
          <p:cNvPr id="3" name="מציין מיקום תוכן 2"/>
          <p:cNvSpPr>
            <a:spLocks noGrp="1"/>
          </p:cNvSpPr>
          <p:nvPr>
            <p:ph sz="quarter" idx="1"/>
          </p:nvPr>
        </p:nvSpPr>
        <p:spPr>
          <a:xfrm>
            <a:off x="1775637" y="1916832"/>
            <a:ext cx="8676339" cy="4248472"/>
          </a:xfrm>
        </p:spPr>
        <p:txBody>
          <a:bodyPr>
            <a:normAutofit/>
          </a:bodyPr>
          <a:lstStyle/>
          <a:p>
            <a:pPr>
              <a:lnSpc>
                <a:spcPct val="150000"/>
              </a:lnSpc>
            </a:pPr>
            <a:r>
              <a:rPr lang="he-IL" sz="2600" dirty="0">
                <a:latin typeface="Calibri" panose="020F0502020204030204" pitchFamily="34" charset="0"/>
                <a:cs typeface="Calibri" panose="020F0502020204030204" pitchFamily="34" charset="0"/>
              </a:rPr>
              <a:t>האחריות לפעול על פי והקוד האתי והנהלים היא על </a:t>
            </a:r>
            <a:r>
              <a:rPr lang="he-IL" sz="2600" dirty="0" err="1">
                <a:latin typeface="Calibri" panose="020F0502020204030204" pitchFamily="34" charset="0"/>
                <a:cs typeface="Calibri" panose="020F0502020204030204" pitchFamily="34" charset="0"/>
              </a:rPr>
              <a:t>הש"ש</a:t>
            </a:r>
            <a:r>
              <a:rPr lang="he-IL" sz="2600" dirty="0">
                <a:latin typeface="Calibri" panose="020F0502020204030204" pitchFamily="34" charset="0"/>
                <a:cs typeface="Calibri" panose="020F0502020204030204" pitchFamily="34" charset="0"/>
              </a:rPr>
              <a:t>.</a:t>
            </a:r>
            <a:endParaRPr lang="en-US" sz="2600" dirty="0">
              <a:latin typeface="Calibri" panose="020F0502020204030204" pitchFamily="34" charset="0"/>
              <a:cs typeface="Calibri" panose="020F0502020204030204" pitchFamily="34" charset="0"/>
            </a:endParaRPr>
          </a:p>
          <a:p>
            <a:pPr>
              <a:lnSpc>
                <a:spcPct val="150000"/>
              </a:lnSpc>
            </a:pPr>
            <a:r>
              <a:rPr lang="he-IL" sz="2600" dirty="0">
                <a:latin typeface="Calibri" panose="020F0502020204030204" pitchFamily="34" charset="0"/>
                <a:cs typeface="Calibri" panose="020F0502020204030204" pitchFamily="34" charset="0"/>
              </a:rPr>
              <a:t>במקרה של מעבר על הקוד האתי או הנהלים, יתקיים </a:t>
            </a:r>
            <a:r>
              <a:rPr lang="he-IL" sz="2600" b="1" dirty="0">
                <a:latin typeface="Calibri" panose="020F0502020204030204" pitchFamily="34" charset="0"/>
                <a:cs typeface="Calibri" panose="020F0502020204030204" pitchFamily="34" charset="0"/>
              </a:rPr>
              <a:t>תהליך של בירור </a:t>
            </a:r>
            <a:r>
              <a:rPr lang="he-IL" sz="2600" dirty="0">
                <a:latin typeface="Calibri" panose="020F0502020204030204" pitchFamily="34" charset="0"/>
                <a:cs typeface="Calibri" panose="020F0502020204030204" pitchFamily="34" charset="0"/>
              </a:rPr>
              <a:t>עם </a:t>
            </a:r>
            <a:r>
              <a:rPr lang="he-IL" sz="2600" dirty="0" err="1">
                <a:latin typeface="Calibri" panose="020F0502020204030204" pitchFamily="34" charset="0"/>
                <a:cs typeface="Calibri" panose="020F0502020204030204" pitchFamily="34" charset="0"/>
              </a:rPr>
              <a:t>הש"ש</a:t>
            </a:r>
            <a:r>
              <a:rPr lang="he-IL" sz="2600" dirty="0">
                <a:latin typeface="Calibri" panose="020F0502020204030204" pitchFamily="34" charset="0"/>
                <a:cs typeface="Calibri" panose="020F0502020204030204" pitchFamily="34" charset="0"/>
              </a:rPr>
              <a:t>.</a:t>
            </a:r>
            <a:endParaRPr lang="en-US" sz="2600" dirty="0">
              <a:latin typeface="Calibri" panose="020F0502020204030204" pitchFamily="34" charset="0"/>
              <a:cs typeface="Calibri" panose="020F0502020204030204" pitchFamily="34" charset="0"/>
            </a:endParaRPr>
          </a:p>
          <a:p>
            <a:pPr>
              <a:lnSpc>
                <a:spcPct val="150000"/>
              </a:lnSpc>
            </a:pPr>
            <a:r>
              <a:rPr lang="he-IL" sz="2600" dirty="0">
                <a:latin typeface="Calibri" panose="020F0502020204030204" pitchFamily="34" charset="0"/>
                <a:cs typeface="Calibri" panose="020F0502020204030204" pitchFamily="34" charset="0"/>
              </a:rPr>
              <a:t>מחלקת הגשמה שומרת לעצמה את הזכות לשנות את נהלי שנת השירות והנח"ל ואת הקוד האתי בכל עת.</a:t>
            </a:r>
            <a:endParaRPr lang="en-US" sz="2600" dirty="0">
              <a:latin typeface="Calibri" panose="020F0502020204030204" pitchFamily="34" charset="0"/>
              <a:cs typeface="Calibri" panose="020F0502020204030204" pitchFamily="34" charset="0"/>
            </a:endParaRPr>
          </a:p>
        </p:txBody>
      </p:sp>
      <p:pic>
        <p:nvPicPr>
          <p:cNvPr id="7" name="Picture 4" descr="http://www.zofim.org.il/pics/magazin/pic%2018.07.jpg">
            <a:extLst>
              <a:ext uri="{FF2B5EF4-FFF2-40B4-BE49-F238E27FC236}">
                <a16:creationId xmlns:a16="http://schemas.microsoft.com/office/drawing/2014/main" id="{5ED18BAC-0A84-4589-899E-084177F47AAE}"/>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0C182FC2-BECA-4733-BDE8-252DAD58815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1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066800" y="642594"/>
            <a:ext cx="10058400" cy="1371600"/>
          </a:xfrm>
        </p:spPr>
        <p:txBody>
          <a:bodyPr anchor="ctr">
            <a:normAutofit/>
          </a:bodyPr>
          <a:lstStyle/>
          <a:p>
            <a:pPr algn="ctr"/>
            <a:r>
              <a:rPr lang="he-IL" dirty="0">
                <a:latin typeface="Calibri" panose="020F0502020204030204" pitchFamily="34" charset="0"/>
                <a:cs typeface="Calibri" panose="020F0502020204030204" pitchFamily="34" charset="0"/>
              </a:rPr>
              <a:t>נהלי שנת השירות</a:t>
            </a:r>
          </a:p>
        </p:txBody>
      </p:sp>
      <p:graphicFrame>
        <p:nvGraphicFramePr>
          <p:cNvPr id="9" name="מציין מיקום תוכן 4">
            <a:extLst>
              <a:ext uri="{FF2B5EF4-FFF2-40B4-BE49-F238E27FC236}">
                <a16:creationId xmlns:a16="http://schemas.microsoft.com/office/drawing/2014/main" id="{9B6BBC00-04D5-482D-B84C-CCBEB1F14EFC}"/>
              </a:ext>
            </a:extLst>
          </p:cNvPr>
          <p:cNvGraphicFramePr>
            <a:graphicFrameLocks noGrp="1"/>
          </p:cNvGraphicFramePr>
          <p:nvPr>
            <p:ph idx="1"/>
            <p:extLst>
              <p:ext uri="{D42A27DB-BD31-4B8C-83A1-F6EECF244321}">
                <p14:modId xmlns:p14="http://schemas.microsoft.com/office/powerpoint/2010/main" val="3730665798"/>
              </p:ext>
            </p:extLst>
          </p:nvPr>
        </p:nvGraphicFramePr>
        <p:xfrm flipH="1">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http://www.zofim.org.il/pics/magazin/pic%2018.07.jpg">
            <a:extLst>
              <a:ext uri="{FF2B5EF4-FFF2-40B4-BE49-F238E27FC236}">
                <a16:creationId xmlns:a16="http://schemas.microsoft.com/office/drawing/2014/main" id="{35614D15-2761-44C7-843A-7A41B00D2EB0}"/>
              </a:ext>
            </a:extLst>
          </p:cNvPr>
          <p:cNvPicPr>
            <a:picLocks noChangeAspect="1" noChangeArrowheads="1"/>
          </p:cNvPicPr>
          <p:nvPr/>
        </p:nvPicPr>
        <p:blipFill>
          <a:blip r:embed="rId8">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go">
            <a:extLst>
              <a:ext uri="{FF2B5EF4-FFF2-40B4-BE49-F238E27FC236}">
                <a16:creationId xmlns:a16="http://schemas.microsoft.com/office/drawing/2014/main" id="{B9389E5C-E7C4-46F3-B2DD-DB3C76C87B8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9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267196"/>
            <a:ext cx="10058400" cy="1371600"/>
          </a:xfrm>
        </p:spPr>
        <p:txBody>
          <a:bodyPr>
            <a:normAutofit/>
          </a:bodyPr>
          <a:lstStyle/>
          <a:p>
            <a:pPr algn="ctr"/>
            <a:r>
              <a:rPr lang="he-IL" sz="4000" dirty="0">
                <a:latin typeface="Calibri" panose="020F0502020204030204" pitchFamily="34" charset="0"/>
                <a:cs typeface="Calibri" panose="020F0502020204030204" pitchFamily="34" charset="0"/>
              </a:rPr>
              <a:t>כספים - כללי</a:t>
            </a:r>
          </a:p>
        </p:txBody>
      </p:sp>
      <p:sp>
        <p:nvSpPr>
          <p:cNvPr id="3" name="מציין מיקום תוכן 2"/>
          <p:cNvSpPr>
            <a:spLocks noGrp="1"/>
          </p:cNvSpPr>
          <p:nvPr>
            <p:ph sz="quarter" idx="1"/>
          </p:nvPr>
        </p:nvSpPr>
        <p:spPr>
          <a:xfrm>
            <a:off x="1066800" y="1523829"/>
            <a:ext cx="10058400" cy="4494198"/>
          </a:xfrm>
        </p:spPr>
        <p:txBody>
          <a:bodyPr>
            <a:noAutofit/>
          </a:bodyPr>
          <a:lstStyle/>
          <a:p>
            <a:pPr>
              <a:lnSpc>
                <a:spcPct val="150000"/>
              </a:lnSpc>
            </a:pPr>
            <a:r>
              <a:rPr lang="he-IL" sz="1900" dirty="0">
                <a:latin typeface="Calibri" panose="020F0502020204030204" pitchFamily="34" charset="0"/>
                <a:cs typeface="Calibri" panose="020F0502020204030204" pitchFamily="34" charset="0"/>
              </a:rPr>
              <a:t>הכספים המתקבלים הינם </a:t>
            </a:r>
            <a:r>
              <a:rPr lang="he-IL" sz="1900" b="1" u="sng" dirty="0">
                <a:latin typeface="Calibri" panose="020F0502020204030204" pitchFamily="34" charset="0"/>
                <a:cs typeface="Calibri" panose="020F0502020204030204" pitchFamily="34" charset="0"/>
              </a:rPr>
              <a:t>כספי ציבור </a:t>
            </a:r>
            <a:r>
              <a:rPr lang="he-IL" sz="1900" dirty="0">
                <a:latin typeface="Calibri" panose="020F0502020204030204" pitchFamily="34" charset="0"/>
                <a:cs typeface="Calibri" panose="020F0502020204030204" pitchFamily="34" charset="0"/>
              </a:rPr>
              <a:t>עבור דמי קיום (דמי מחייה, נסיעות, הוצאות דירה) של המתנדבים.</a:t>
            </a:r>
            <a:endParaRPr lang="en-US" sz="1900" dirty="0">
              <a:latin typeface="Calibri" panose="020F0502020204030204" pitchFamily="34" charset="0"/>
              <a:cs typeface="Calibri" panose="020F0502020204030204" pitchFamily="34" charset="0"/>
            </a:endParaRPr>
          </a:p>
          <a:p>
            <a:pPr>
              <a:lnSpc>
                <a:spcPct val="150000"/>
              </a:lnSpc>
            </a:pPr>
            <a:r>
              <a:rPr lang="he-IL" sz="1900" dirty="0">
                <a:latin typeface="Calibri" panose="020F0502020204030204" pitchFamily="34" charset="0"/>
                <a:cs typeface="Calibri" panose="020F0502020204030204" pitchFamily="34" charset="0"/>
              </a:rPr>
              <a:t>חל איסור לעשות שימוש בכספים למטרות אחרות לרבות צבירת כספים בעו"ש . ש"ש אשר יעשה שימוש בכספים למטרות אחרות יחויב להחזיר את הכספים לתנועה ויטופל משמעתית.	</a:t>
            </a:r>
            <a:endParaRPr lang="en-US" sz="1900" dirty="0">
              <a:latin typeface="Calibri" panose="020F0502020204030204" pitchFamily="34" charset="0"/>
              <a:cs typeface="Calibri" panose="020F0502020204030204" pitchFamily="34" charset="0"/>
            </a:endParaRPr>
          </a:p>
          <a:p>
            <a:pPr>
              <a:lnSpc>
                <a:spcPct val="150000"/>
              </a:lnSpc>
            </a:pPr>
            <a:r>
              <a:rPr lang="he-IL" sz="1900" dirty="0">
                <a:latin typeface="Calibri" panose="020F0502020204030204" pitchFamily="34" charset="0"/>
                <a:cs typeface="Calibri" panose="020F0502020204030204" pitchFamily="34" charset="0"/>
              </a:rPr>
              <a:t>כל קומונה תקבל עד ה-10 בכל חודש את כספי המחייה לאותו החודש.  </a:t>
            </a:r>
            <a:endParaRPr lang="en-US" sz="1900" dirty="0">
              <a:latin typeface="Calibri" panose="020F0502020204030204" pitchFamily="34" charset="0"/>
              <a:cs typeface="Calibri" panose="020F0502020204030204" pitchFamily="34" charset="0"/>
            </a:endParaRPr>
          </a:p>
          <a:p>
            <a:pPr>
              <a:lnSpc>
                <a:spcPct val="150000"/>
              </a:lnSpc>
            </a:pPr>
            <a:r>
              <a:rPr lang="he-IL" sz="1900" dirty="0">
                <a:latin typeface="Calibri" panose="020F0502020204030204" pitchFamily="34" charset="0"/>
                <a:cs typeface="Calibri" panose="020F0502020204030204" pitchFamily="34" charset="0"/>
              </a:rPr>
              <a:t>בכל קומונה ממלא אחד </a:t>
            </a:r>
            <a:r>
              <a:rPr lang="he-IL" sz="1900" dirty="0" err="1">
                <a:latin typeface="Calibri" panose="020F0502020204030204" pitchFamily="34" charset="0"/>
                <a:cs typeface="Calibri" panose="020F0502020204030204" pitchFamily="34" charset="0"/>
              </a:rPr>
              <a:t>הש"ש</a:t>
            </a:r>
            <a:r>
              <a:rPr lang="he-IL" sz="1900" dirty="0">
                <a:latin typeface="Calibri" panose="020F0502020204030204" pitchFamily="34" charset="0"/>
                <a:cs typeface="Calibri" panose="020F0502020204030204" pitchFamily="34" charset="0"/>
              </a:rPr>
              <a:t> את תפקיד הגזבר ואחד </a:t>
            </a:r>
            <a:r>
              <a:rPr lang="he-IL" sz="1900" dirty="0" err="1">
                <a:latin typeface="Calibri" panose="020F0502020204030204" pitchFamily="34" charset="0"/>
                <a:cs typeface="Calibri" panose="020F0502020204030204" pitchFamily="34" charset="0"/>
              </a:rPr>
              <a:t>הש"ש</a:t>
            </a:r>
            <a:r>
              <a:rPr lang="he-IL" sz="1900" dirty="0">
                <a:latin typeface="Calibri" panose="020F0502020204030204" pitchFamily="34" charset="0"/>
                <a:cs typeface="Calibri" panose="020F0502020204030204" pitchFamily="34" charset="0"/>
              </a:rPr>
              <a:t> משמש כמורשה חתימה (חייבים להיות מעל גיל 18 בעת פתיחת החשבון). הגזבר אחראי על הניהול הכספי של חשבון כספי החשבון ינוהלו רק בחשבון הקומונה ולא בחשבונות פרטיים.</a:t>
            </a:r>
          </a:p>
          <a:p>
            <a:pPr>
              <a:lnSpc>
                <a:spcPct val="150000"/>
              </a:lnSpc>
            </a:pPr>
            <a:r>
              <a:rPr lang="he-IL" sz="1900" dirty="0">
                <a:latin typeface="Calibri" panose="020F0502020204030204" pitchFamily="34" charset="0"/>
                <a:cs typeface="Calibri" panose="020F0502020204030204" pitchFamily="34" charset="0"/>
              </a:rPr>
              <a:t>גזבר הקומונה מחויב לעבור הכשרה לתפקיד ע"י המחלקה בתחילת השנה, ובה יקבל את פירוט הנהלים המלא על פיו יש לפעול.</a:t>
            </a:r>
            <a:endParaRPr lang="en-US" sz="1900" dirty="0">
              <a:latin typeface="Calibri" panose="020F0502020204030204" pitchFamily="34" charset="0"/>
              <a:cs typeface="Calibri" panose="020F0502020204030204" pitchFamily="34" charset="0"/>
            </a:endParaRPr>
          </a:p>
        </p:txBody>
      </p:sp>
      <p:pic>
        <p:nvPicPr>
          <p:cNvPr id="7" name="Picture 4" descr="http://www.zofim.org.il/pics/magazin/pic%2018.07.jpg">
            <a:extLst>
              <a:ext uri="{FF2B5EF4-FFF2-40B4-BE49-F238E27FC236}">
                <a16:creationId xmlns:a16="http://schemas.microsoft.com/office/drawing/2014/main" id="{00F7D3C1-1079-4592-B322-6D4EEDB405C4}"/>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D5A3373E-D57D-43C4-ACA5-AD4B00D0C18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גרפיקה 11" descr="כסף">
            <a:extLst>
              <a:ext uri="{FF2B5EF4-FFF2-40B4-BE49-F238E27FC236}">
                <a16:creationId xmlns:a16="http://schemas.microsoft.com/office/drawing/2014/main" id="{0AAC3D23-6531-4978-B9C9-F091E97E9C8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663043" y="493462"/>
            <a:ext cx="914400" cy="914400"/>
          </a:xfrm>
          <a:prstGeom prst="rect">
            <a:avLst/>
          </a:prstGeom>
        </p:spPr>
      </p:pic>
    </p:spTree>
    <p:extLst>
      <p:ext uri="{BB962C8B-B14F-4D97-AF65-F5344CB8AC3E}">
        <p14:creationId xmlns:p14="http://schemas.microsoft.com/office/powerpoint/2010/main" val="120939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7699" y="648110"/>
            <a:ext cx="8534400" cy="914399"/>
          </a:xfrm>
        </p:spPr>
        <p:txBody>
          <a:bodyPr>
            <a:noAutofit/>
          </a:bodyPr>
          <a:lstStyle/>
          <a:p>
            <a:pPr algn="ctr"/>
            <a:r>
              <a:rPr lang="he-IL" sz="3600" dirty="0">
                <a:latin typeface="Calibri" panose="020F0502020204030204" pitchFamily="34" charset="0"/>
                <a:cs typeface="Calibri" panose="020F0502020204030204" pitchFamily="34" charset="0"/>
              </a:rPr>
              <a:t>כספים – </a:t>
            </a:r>
            <a:br>
              <a:rPr lang="he-IL" sz="3600" dirty="0">
                <a:latin typeface="Calibri" panose="020F0502020204030204" pitchFamily="34" charset="0"/>
                <a:cs typeface="Calibri" panose="020F0502020204030204" pitchFamily="34" charset="0"/>
              </a:rPr>
            </a:br>
            <a:r>
              <a:rPr lang="he-IL" sz="3600" dirty="0">
                <a:latin typeface="Calibri" panose="020F0502020204030204" pitchFamily="34" charset="0"/>
                <a:cs typeface="Calibri" panose="020F0502020204030204" pitchFamily="34" charset="0"/>
              </a:rPr>
              <a:t>פירוט הסכומים המועברים לקומונה</a:t>
            </a:r>
          </a:p>
        </p:txBody>
      </p:sp>
      <p:sp>
        <p:nvSpPr>
          <p:cNvPr id="3" name="מציין מיקום תוכן 2"/>
          <p:cNvSpPr>
            <a:spLocks noGrp="1"/>
          </p:cNvSpPr>
          <p:nvPr>
            <p:ph sz="quarter" idx="1"/>
          </p:nvPr>
        </p:nvSpPr>
        <p:spPr>
          <a:xfrm>
            <a:off x="1736651" y="1867289"/>
            <a:ext cx="9036496" cy="3491519"/>
          </a:xfrm>
          <a:ln>
            <a:noFill/>
          </a:ln>
        </p:spPr>
        <p:txBody>
          <a:bodyPr>
            <a:normAutofit/>
          </a:bodyPr>
          <a:lstStyle/>
          <a:p>
            <a:pPr marL="0" indent="0">
              <a:lnSpc>
                <a:spcPct val="150000"/>
              </a:lnSpc>
              <a:buNone/>
            </a:pPr>
            <a:r>
              <a:rPr lang="he-IL" sz="2400" dirty="0">
                <a:latin typeface="Calibri" panose="020F0502020204030204" pitchFamily="34" charset="0"/>
                <a:cs typeface="Calibri" panose="020F0502020204030204" pitchFamily="34" charset="0"/>
              </a:rPr>
              <a:t>כל קומונה תקבל כל חודש סכום גלובלי הכולל את ההוצאות הבאות:</a:t>
            </a:r>
          </a:p>
          <a:p>
            <a:pPr>
              <a:lnSpc>
                <a:spcPct val="150000"/>
              </a:lnSpc>
              <a:spcBef>
                <a:spcPts val="0"/>
              </a:spcBef>
            </a:pPr>
            <a:r>
              <a:rPr lang="he-IL" sz="2400" b="1" dirty="0">
                <a:latin typeface="Calibri" panose="020F0502020204030204" pitchFamily="34" charset="0"/>
                <a:cs typeface="Calibri" panose="020F0502020204030204" pitchFamily="34" charset="0"/>
              </a:rPr>
              <a:t>דמי מחייה </a:t>
            </a:r>
            <a:r>
              <a:rPr lang="he-IL" sz="2400" dirty="0">
                <a:latin typeface="Calibri" panose="020F0502020204030204" pitchFamily="34" charset="0"/>
                <a:cs typeface="Calibri" panose="020F0502020204030204" pitchFamily="34" charset="0"/>
              </a:rPr>
              <a:t>– לקניית אוכל, ציוד מתכלה לדירה, הוצאות שוטפות של הקומונה.</a:t>
            </a:r>
          </a:p>
          <a:p>
            <a:pPr>
              <a:lnSpc>
                <a:spcPct val="150000"/>
              </a:lnSpc>
              <a:spcBef>
                <a:spcPts val="0"/>
              </a:spcBef>
            </a:pPr>
            <a:r>
              <a:rPr lang="he-IL" sz="2400" b="1" dirty="0">
                <a:latin typeface="Calibri" panose="020F0502020204030204" pitchFamily="34" charset="0"/>
                <a:cs typeface="Calibri" panose="020F0502020204030204" pitchFamily="34" charset="0"/>
              </a:rPr>
              <a:t>נסיעות</a:t>
            </a:r>
            <a:r>
              <a:rPr lang="he-IL" sz="2400" dirty="0">
                <a:latin typeface="Calibri" panose="020F0502020204030204" pitchFamily="34" charset="0"/>
                <a:cs typeface="Calibri" panose="020F0502020204030204" pitchFamily="34" charset="0"/>
              </a:rPr>
              <a:t>– לקומונות ספציפיות במידת הצורך. כל המתנדבים מקבלים אישור נסיעה חינם בתחבורה ציבורית בתחילת שנת השירות . </a:t>
            </a:r>
          </a:p>
          <a:p>
            <a:pPr>
              <a:lnSpc>
                <a:spcPct val="150000"/>
              </a:lnSpc>
              <a:spcBef>
                <a:spcPts val="0"/>
              </a:spcBef>
            </a:pPr>
            <a:r>
              <a:rPr lang="he-IL" sz="2400" b="1" dirty="0">
                <a:latin typeface="Calibri" panose="020F0502020204030204" pitchFamily="34" charset="0"/>
                <a:cs typeface="Calibri" panose="020F0502020204030204" pitchFamily="34" charset="0"/>
              </a:rPr>
              <a:t>חיסכון</a:t>
            </a:r>
            <a:r>
              <a:rPr lang="he-IL" sz="2400" dirty="0">
                <a:latin typeface="Calibri" panose="020F0502020204030204" pitchFamily="34" charset="0"/>
                <a:cs typeface="Calibri" panose="020F0502020204030204" pitchFamily="34" charset="0"/>
              </a:rPr>
              <a:t> – על כל קומונה לפתוח תכנית חיסכון בסכום של 30 ₪ לש"ש לצורך הוצאות לא מתוכננות במהלך השנה בלבד. </a:t>
            </a:r>
          </a:p>
          <a:p>
            <a:pPr>
              <a:spcBef>
                <a:spcPts val="1200"/>
              </a:spcBef>
            </a:pPr>
            <a:endParaRPr lang="en-US" dirty="0">
              <a:latin typeface="Calibri" panose="020F0502020204030204" pitchFamily="34" charset="0"/>
              <a:cs typeface="Calibri" panose="020F0502020204030204" pitchFamily="34" charset="0"/>
            </a:endParaRPr>
          </a:p>
        </p:txBody>
      </p:sp>
      <p:pic>
        <p:nvPicPr>
          <p:cNvPr id="7" name="Picture 4" descr="http://www.zofim.org.il/pics/magazin/pic%2018.07.jpg">
            <a:extLst>
              <a:ext uri="{FF2B5EF4-FFF2-40B4-BE49-F238E27FC236}">
                <a16:creationId xmlns:a16="http://schemas.microsoft.com/office/drawing/2014/main" id="{542E3A90-03A0-4BE9-8409-648B1AA287D5}"/>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27AF0381-444B-4922-A182-EDBF913CA61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כסף">
            <a:extLst>
              <a:ext uri="{FF2B5EF4-FFF2-40B4-BE49-F238E27FC236}">
                <a16:creationId xmlns:a16="http://schemas.microsoft.com/office/drawing/2014/main" id="{39D5E8E7-1522-4A44-BEFB-5D7F3519143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348843" y="343330"/>
            <a:ext cx="914400" cy="914400"/>
          </a:xfrm>
          <a:prstGeom prst="rect">
            <a:avLst/>
          </a:prstGeom>
        </p:spPr>
      </p:pic>
    </p:spTree>
    <p:extLst>
      <p:ext uri="{BB962C8B-B14F-4D97-AF65-F5344CB8AC3E}">
        <p14:creationId xmlns:p14="http://schemas.microsoft.com/office/powerpoint/2010/main" val="69032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215656" y="334250"/>
            <a:ext cx="10058400" cy="1371600"/>
          </a:xfrm>
        </p:spPr>
        <p:txBody>
          <a:bodyPr>
            <a:normAutofit/>
          </a:bodyPr>
          <a:lstStyle/>
          <a:p>
            <a:pPr algn="ctr"/>
            <a:r>
              <a:rPr lang="he-IL" sz="4000" dirty="0">
                <a:latin typeface="Calibri" panose="020F0502020204030204" pitchFamily="34" charset="0"/>
                <a:cs typeface="Calibri" panose="020F0502020204030204" pitchFamily="34" charset="0"/>
              </a:rPr>
              <a:t>כספים</a:t>
            </a:r>
          </a:p>
        </p:txBody>
      </p:sp>
      <p:sp>
        <p:nvSpPr>
          <p:cNvPr id="3" name="מציין מיקום תוכן 2"/>
          <p:cNvSpPr>
            <a:spLocks noGrp="1"/>
          </p:cNvSpPr>
          <p:nvPr>
            <p:ph sz="quarter" idx="1"/>
          </p:nvPr>
        </p:nvSpPr>
        <p:spPr>
          <a:xfrm>
            <a:off x="1703512" y="1412776"/>
            <a:ext cx="8856984" cy="5256584"/>
          </a:xfrm>
        </p:spPr>
        <p:txBody>
          <a:bodyPr>
            <a:normAutofit/>
          </a:bodyPr>
          <a:lstStyle/>
          <a:p>
            <a:pPr>
              <a:lnSpc>
                <a:spcPct val="150000"/>
              </a:lnSpc>
              <a:spcBef>
                <a:spcPts val="1200"/>
              </a:spcBef>
            </a:pPr>
            <a:r>
              <a:rPr lang="he-IL" sz="2400" dirty="0">
                <a:latin typeface="Calibri" panose="020F0502020204030204" pitchFamily="34" charset="0"/>
                <a:cs typeface="Calibri" panose="020F0502020204030204" pitchFamily="34" charset="0"/>
              </a:rPr>
              <a:t>שונות - חשבונות אחזקת דירה (ארנונה, מים, גז וחשמל), הוצאות מיוחדות חד פעמיות (למשל - הובלה של ציוד, תיקון מכשירים בדירה, רכישת ציוד לדירה).</a:t>
            </a:r>
          </a:p>
          <a:p>
            <a:pPr>
              <a:lnSpc>
                <a:spcPct val="150000"/>
              </a:lnSpc>
              <a:spcBef>
                <a:spcPts val="1200"/>
              </a:spcBef>
            </a:pPr>
            <a:r>
              <a:rPr lang="he-IL" sz="2400" dirty="0">
                <a:latin typeface="Calibri" panose="020F0502020204030204" pitchFamily="34" charset="0"/>
                <a:cs typeface="Calibri" panose="020F0502020204030204" pitchFamily="34" charset="0"/>
              </a:rPr>
              <a:t>פיקוח על חשבונות הקומונות - מחלקת הגשמה תפקח ותבקר את חשבונות הקומונה על מנת לוודא התנהלות כספית תקינה.  </a:t>
            </a:r>
          </a:p>
          <a:p>
            <a:pPr marL="0" indent="0" algn="just">
              <a:lnSpc>
                <a:spcPct val="150000"/>
              </a:lnSpc>
              <a:spcBef>
                <a:spcPts val="1200"/>
              </a:spcBef>
              <a:buNone/>
            </a:pPr>
            <a:r>
              <a:rPr lang="he-IL" sz="2400" dirty="0">
                <a:latin typeface="Calibri" panose="020F0502020204030204" pitchFamily="34" charset="0"/>
                <a:cs typeface="Calibri" panose="020F0502020204030204" pitchFamily="34" charset="0"/>
              </a:rPr>
              <a:t>כאמור, הקומונה מקבלת סכום קבוע כל חודש, המחושב בנפרד לכל קומונה וקומונה, הכולל את כל ההוצאות הנ"ל ובאחריות </a:t>
            </a:r>
            <a:r>
              <a:rPr lang="he-IL" sz="2400" dirty="0" err="1">
                <a:latin typeface="Calibri" panose="020F0502020204030204" pitchFamily="34" charset="0"/>
                <a:cs typeface="Calibri" panose="020F0502020204030204" pitchFamily="34" charset="0"/>
              </a:rPr>
              <a:t>הש"שנים</a:t>
            </a:r>
            <a:r>
              <a:rPr lang="he-IL" sz="2400" dirty="0">
                <a:latin typeface="Calibri" panose="020F0502020204030204" pitchFamily="34" charset="0"/>
                <a:cs typeface="Calibri" panose="020F0502020204030204" pitchFamily="34" charset="0"/>
              </a:rPr>
              <a:t> ככל, והגזבר בפרט, לדאוג להתנהלות כספית תקינה ולתיעוד של ההתנהלות הכלכלית. </a:t>
            </a:r>
            <a:endParaRPr lang="en-US" sz="2400" dirty="0">
              <a:latin typeface="Calibri" panose="020F0502020204030204" pitchFamily="34" charset="0"/>
              <a:cs typeface="Calibri" panose="020F0502020204030204" pitchFamily="34" charset="0"/>
            </a:endParaRPr>
          </a:p>
        </p:txBody>
      </p:sp>
      <p:pic>
        <p:nvPicPr>
          <p:cNvPr id="8" name="Picture 4" descr="http://www.zofim.org.il/pics/magazin/pic%2018.07.jpg">
            <a:extLst>
              <a:ext uri="{FF2B5EF4-FFF2-40B4-BE49-F238E27FC236}">
                <a16:creationId xmlns:a16="http://schemas.microsoft.com/office/drawing/2014/main" id="{D50B33F4-4AA1-42A2-88A2-ED4B58635B7F}"/>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go">
            <a:extLst>
              <a:ext uri="{FF2B5EF4-FFF2-40B4-BE49-F238E27FC236}">
                <a16:creationId xmlns:a16="http://schemas.microsoft.com/office/drawing/2014/main" id="{5EB6E62B-7722-47A1-9604-EC2D91A68D8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גרפיקה 9" descr="כסף">
            <a:extLst>
              <a:ext uri="{FF2B5EF4-FFF2-40B4-BE49-F238E27FC236}">
                <a16:creationId xmlns:a16="http://schemas.microsoft.com/office/drawing/2014/main" id="{B11023C6-3215-426F-A89B-40E91AB7D45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463143" y="562850"/>
            <a:ext cx="914400" cy="914400"/>
          </a:xfrm>
          <a:prstGeom prst="rect">
            <a:avLst/>
          </a:prstGeom>
        </p:spPr>
      </p:pic>
    </p:spTree>
    <p:extLst>
      <p:ext uri="{BB962C8B-B14F-4D97-AF65-F5344CB8AC3E}">
        <p14:creationId xmlns:p14="http://schemas.microsoft.com/office/powerpoint/2010/main" val="5194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16660" y="681591"/>
            <a:ext cx="8534400" cy="680120"/>
          </a:xfrm>
        </p:spPr>
        <p:txBody>
          <a:bodyPr>
            <a:normAutofit fontScale="90000"/>
          </a:bodyPr>
          <a:lstStyle/>
          <a:p>
            <a:pPr algn="ctr"/>
            <a:r>
              <a:rPr lang="he-IL" sz="4400" dirty="0">
                <a:latin typeface="Calibri" panose="020F0502020204030204" pitchFamily="34" charset="0"/>
                <a:cs typeface="Calibri" panose="020F0502020204030204" pitchFamily="34" charset="0"/>
              </a:rPr>
              <a:t>דירות</a:t>
            </a:r>
          </a:p>
        </p:txBody>
      </p:sp>
      <p:sp>
        <p:nvSpPr>
          <p:cNvPr id="3" name="מציין מיקום תוכן 2"/>
          <p:cNvSpPr>
            <a:spLocks noGrp="1"/>
          </p:cNvSpPr>
          <p:nvPr>
            <p:ph sz="quarter" idx="1"/>
          </p:nvPr>
        </p:nvSpPr>
        <p:spPr>
          <a:xfrm>
            <a:off x="1294102" y="1557412"/>
            <a:ext cx="9603796" cy="3743176"/>
          </a:xfrm>
        </p:spPr>
        <p:txBody>
          <a:bodyPr>
            <a:noAutofit/>
          </a:bodyPr>
          <a:lstStyle/>
          <a:p>
            <a:pPr>
              <a:lnSpc>
                <a:spcPct val="150000"/>
              </a:lnSpc>
              <a:spcBef>
                <a:spcPts val="0"/>
              </a:spcBef>
              <a:spcAft>
                <a:spcPts val="600"/>
              </a:spcAft>
            </a:pPr>
            <a:r>
              <a:rPr lang="he-IL" sz="2200" dirty="0" err="1">
                <a:latin typeface="Calibri" panose="020F0502020204030204" pitchFamily="34" charset="0"/>
                <a:cs typeface="Calibri" panose="020F0502020204030204" pitchFamily="34" charset="0"/>
              </a:rPr>
              <a:t>הש"ש</a:t>
            </a:r>
            <a:r>
              <a:rPr lang="he-IL" sz="2200" dirty="0">
                <a:latin typeface="Calibri" panose="020F0502020204030204" pitchFamily="34" charset="0"/>
                <a:cs typeface="Calibri" panose="020F0502020204030204" pitchFamily="34" charset="0"/>
              </a:rPr>
              <a:t> מתגוררים בקבוצות של  5-10 </a:t>
            </a:r>
            <a:r>
              <a:rPr lang="he-IL" sz="2200" dirty="0" err="1">
                <a:latin typeface="Calibri" panose="020F0502020204030204" pitchFamily="34" charset="0"/>
                <a:cs typeface="Calibri" panose="020F0502020204030204" pitchFamily="34" charset="0"/>
              </a:rPr>
              <a:t>ש"ש</a:t>
            </a:r>
            <a:r>
              <a:rPr lang="he-IL" sz="2200" dirty="0">
                <a:latin typeface="Calibri" panose="020F0502020204030204" pitchFamily="34" charset="0"/>
                <a:cs typeface="Calibri" panose="020F0502020204030204" pitchFamily="34" charset="0"/>
              </a:rPr>
              <a:t> בדירה (קומונה), חלק מהדירות באחריות הרשות (שכ"ד ואחזקת הדירה באחריותם) וחלק באחריות התנועה ומושכרות על ידה. שכ"ד משולם ישירות לבעל הבית ע"י התנועה. </a:t>
            </a:r>
          </a:p>
          <a:p>
            <a:pPr>
              <a:lnSpc>
                <a:spcPct val="150000"/>
              </a:lnSpc>
              <a:spcBef>
                <a:spcPts val="0"/>
              </a:spcBef>
              <a:spcAft>
                <a:spcPts val="600"/>
              </a:spcAft>
            </a:pPr>
            <a:r>
              <a:rPr lang="he-IL" sz="2200" dirty="0">
                <a:latin typeface="Calibri" panose="020F0502020204030204" pitchFamily="34" charset="0"/>
                <a:cs typeface="Calibri" panose="020F0502020204030204" pitchFamily="34" charset="0"/>
              </a:rPr>
              <a:t>הלינה בדירות הקומונה תהיה בחדרים נפרדים לבנים ולבנות.</a:t>
            </a:r>
            <a:endParaRPr lang="en-US" sz="2200" dirty="0">
              <a:latin typeface="Calibri" panose="020F0502020204030204" pitchFamily="34" charset="0"/>
              <a:cs typeface="Calibri" panose="020F0502020204030204" pitchFamily="34" charset="0"/>
            </a:endParaRPr>
          </a:p>
          <a:p>
            <a:pPr>
              <a:lnSpc>
                <a:spcPct val="150000"/>
              </a:lnSpc>
              <a:spcBef>
                <a:spcPts val="0"/>
              </a:spcBef>
              <a:spcAft>
                <a:spcPts val="600"/>
              </a:spcAft>
            </a:pPr>
            <a:r>
              <a:rPr lang="he-IL" sz="2200" dirty="0">
                <a:latin typeface="Calibri" panose="020F0502020204030204" pitchFamily="34" charset="0"/>
                <a:cs typeface="Calibri" panose="020F0502020204030204" pitchFamily="34" charset="0"/>
              </a:rPr>
              <a:t>בכל קומונה ממלא/ת אחד/ת </a:t>
            </a:r>
            <a:r>
              <a:rPr lang="he-IL" sz="2200" dirty="0" err="1">
                <a:latin typeface="Calibri" panose="020F0502020204030204" pitchFamily="34" charset="0"/>
                <a:cs typeface="Calibri" panose="020F0502020204030204" pitchFamily="34" charset="0"/>
              </a:rPr>
              <a:t>הש"ש</a:t>
            </a:r>
            <a:r>
              <a:rPr lang="he-IL" sz="2200" dirty="0">
                <a:latin typeface="Calibri" panose="020F0502020204030204" pitchFamily="34" charset="0"/>
                <a:cs typeface="Calibri" panose="020F0502020204030204" pitchFamily="34" charset="0"/>
              </a:rPr>
              <a:t> את תפקיד אחראי/ת הדירה, המשמש גם כמורשה חתימה. תפקידו/ה – אחראי/ת על ההתנהלות השוטפת של הקומונה בדירה ועל העבודה מול רכז/ת הגשמה/גרעין ורכז הדירות התנועתי בכל הקשור לתחזוקה, ציוד ובטיחות בדירה. קיימת מערכת קריאות ממוחשבת לצורך דיווח על תקלות.</a:t>
            </a:r>
          </a:p>
        </p:txBody>
      </p:sp>
      <p:pic>
        <p:nvPicPr>
          <p:cNvPr id="7" name="Picture 4" descr="http://www.zofim.org.il/pics/magazin/pic%2018.07.jpg">
            <a:extLst>
              <a:ext uri="{FF2B5EF4-FFF2-40B4-BE49-F238E27FC236}">
                <a16:creationId xmlns:a16="http://schemas.microsoft.com/office/drawing/2014/main" id="{BED26C62-6BAE-4E62-A117-A28582F023C2}"/>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6572885-8E01-433C-A21E-0C5997E3CE3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בית">
            <a:extLst>
              <a:ext uri="{FF2B5EF4-FFF2-40B4-BE49-F238E27FC236}">
                <a16:creationId xmlns:a16="http://schemas.microsoft.com/office/drawing/2014/main" id="{127A18E4-0AF6-4A03-9402-AEE6B62BA8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88591" y="447311"/>
            <a:ext cx="914400" cy="914400"/>
          </a:xfrm>
          <a:prstGeom prst="rect">
            <a:avLst/>
          </a:prstGeom>
        </p:spPr>
      </p:pic>
    </p:spTree>
    <p:extLst>
      <p:ext uri="{BB962C8B-B14F-4D97-AF65-F5344CB8AC3E}">
        <p14:creationId xmlns:p14="http://schemas.microsoft.com/office/powerpoint/2010/main" val="166107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19536" y="646289"/>
            <a:ext cx="8534400" cy="680120"/>
          </a:xfrm>
        </p:spPr>
        <p:txBody>
          <a:bodyPr>
            <a:normAutofit fontScale="90000"/>
          </a:bodyPr>
          <a:lstStyle/>
          <a:p>
            <a:pPr algn="ctr"/>
            <a:r>
              <a:rPr lang="he-IL" sz="4400" dirty="0">
                <a:latin typeface="Calibri" panose="020F0502020204030204" pitchFamily="34" charset="0"/>
                <a:cs typeface="Calibri" panose="020F0502020204030204" pitchFamily="34" charset="0"/>
              </a:rPr>
              <a:t>דירות</a:t>
            </a:r>
            <a:endParaRPr lang="he-IL" dirty="0">
              <a:latin typeface="Calibri" panose="020F0502020204030204" pitchFamily="34" charset="0"/>
              <a:cs typeface="Calibri" panose="020F0502020204030204" pitchFamily="34" charset="0"/>
            </a:endParaRPr>
          </a:p>
        </p:txBody>
      </p:sp>
      <p:sp>
        <p:nvSpPr>
          <p:cNvPr id="3" name="מציין מיקום תוכן 2"/>
          <p:cNvSpPr>
            <a:spLocks noGrp="1"/>
          </p:cNvSpPr>
          <p:nvPr>
            <p:ph sz="quarter" idx="1"/>
          </p:nvPr>
        </p:nvSpPr>
        <p:spPr>
          <a:xfrm>
            <a:off x="891822" y="1652600"/>
            <a:ext cx="10088294" cy="3552800"/>
          </a:xfrm>
        </p:spPr>
        <p:txBody>
          <a:bodyPr>
            <a:noAutofit/>
          </a:bodyPr>
          <a:lstStyle/>
          <a:p>
            <a:pPr>
              <a:lnSpc>
                <a:spcPct val="150000"/>
              </a:lnSpc>
              <a:spcBef>
                <a:spcPts val="0"/>
              </a:spcBef>
              <a:spcAft>
                <a:spcPts val="600"/>
              </a:spcAft>
            </a:pPr>
            <a:r>
              <a:rPr lang="he-IL" sz="2200" dirty="0">
                <a:latin typeface="Calibri" panose="020F0502020204030204" pitchFamily="34" charset="0"/>
                <a:cs typeface="Calibri" panose="020F0502020204030204" pitchFamily="34" charset="0"/>
              </a:rPr>
              <a:t>חשבונות אחזקת הדירה (מיסי עירייה: ארנונה, מים, גז וחשמל) המגיעים לדירה, ישולמו ע"י </a:t>
            </a:r>
            <a:r>
              <a:rPr lang="he-IL" sz="2200" dirty="0" err="1">
                <a:latin typeface="Calibri" panose="020F0502020204030204" pitchFamily="34" charset="0"/>
                <a:cs typeface="Calibri" panose="020F0502020204030204" pitchFamily="34" charset="0"/>
              </a:rPr>
              <a:t>הש"ש</a:t>
            </a:r>
            <a:r>
              <a:rPr lang="he-IL" sz="2200" dirty="0">
                <a:latin typeface="Calibri" panose="020F0502020204030204" pitchFamily="34" charset="0"/>
                <a:cs typeface="Calibri" panose="020F0502020204030204" pitchFamily="34" charset="0"/>
              </a:rPr>
              <a:t> מהסכום הגלובלי אותו מקבלת הקומונה כל חודש. </a:t>
            </a:r>
          </a:p>
          <a:p>
            <a:pPr>
              <a:lnSpc>
                <a:spcPct val="150000"/>
              </a:lnSpc>
              <a:spcBef>
                <a:spcPts val="0"/>
              </a:spcBef>
              <a:spcAft>
                <a:spcPts val="600"/>
              </a:spcAft>
            </a:pPr>
            <a:r>
              <a:rPr lang="he-IL" sz="2200" dirty="0">
                <a:latin typeface="Calibri" panose="020F0502020204030204" pitchFamily="34" charset="0"/>
                <a:cs typeface="Calibri" panose="020F0502020204030204" pitchFamily="34" charset="0"/>
              </a:rPr>
              <a:t>במידה וקומונה בוחרת להתחבר לטלפון/כבלים/אינטרנט/מי עדן או כל ספק חיצוני אחר, באחריותה לשלם את החשבונות מתוך דמי המחיה. קומונה המתחברת לאחד מהשירותים הנ"ל, תתחבר בשמה ועל אחריותה להתנתק בסוף השנה. </a:t>
            </a:r>
            <a:r>
              <a:rPr lang="he-IL" sz="2200" b="1" dirty="0">
                <a:latin typeface="Calibri" panose="020F0502020204030204" pitchFamily="34" charset="0"/>
                <a:cs typeface="Calibri" panose="020F0502020204030204" pitchFamily="34" charset="0"/>
              </a:rPr>
              <a:t>תנועת הצופים לא תישא באחריות לחשבונות שהושארו פתוחים ושחובם לא נפרע.</a:t>
            </a:r>
          </a:p>
          <a:p>
            <a:pPr>
              <a:lnSpc>
                <a:spcPct val="150000"/>
              </a:lnSpc>
              <a:spcBef>
                <a:spcPts val="0"/>
              </a:spcBef>
              <a:spcAft>
                <a:spcPts val="600"/>
              </a:spcAft>
            </a:pPr>
            <a:r>
              <a:rPr lang="he-IL" sz="2200" dirty="0">
                <a:latin typeface="Calibri" panose="020F0502020204030204" pitchFamily="34" charset="0"/>
                <a:cs typeface="Calibri" panose="020F0502020204030204" pitchFamily="34" charset="0"/>
              </a:rPr>
              <a:t>שמירה על נהלים אלה היא </a:t>
            </a:r>
            <a:r>
              <a:rPr lang="he-IL" sz="2200" u="sng" dirty="0">
                <a:latin typeface="Calibri" panose="020F0502020204030204" pitchFamily="34" charset="0"/>
                <a:cs typeface="Calibri" panose="020F0502020204030204" pitchFamily="34" charset="0"/>
              </a:rPr>
              <a:t>באחריות כלל הקומונה, </a:t>
            </a:r>
            <a:r>
              <a:rPr lang="he-IL" sz="2200" dirty="0">
                <a:latin typeface="Calibri" panose="020F0502020204030204" pitchFamily="34" charset="0"/>
                <a:cs typeface="Calibri" panose="020F0502020204030204" pitchFamily="34" charset="0"/>
              </a:rPr>
              <a:t>בהובלה של אחראי הדירה.</a:t>
            </a:r>
            <a:endParaRPr lang="en-US" sz="2200" dirty="0">
              <a:latin typeface="Calibri" panose="020F0502020204030204" pitchFamily="34" charset="0"/>
              <a:cs typeface="Calibri" panose="020F0502020204030204" pitchFamily="34" charset="0"/>
            </a:endParaRPr>
          </a:p>
        </p:txBody>
      </p:sp>
      <p:pic>
        <p:nvPicPr>
          <p:cNvPr id="7" name="Picture 4" descr="http://www.zofim.org.il/pics/magazin/pic%2018.07.jpg">
            <a:extLst>
              <a:ext uri="{FF2B5EF4-FFF2-40B4-BE49-F238E27FC236}">
                <a16:creationId xmlns:a16="http://schemas.microsoft.com/office/drawing/2014/main" id="{AC67A485-D882-4AB9-8E2D-2F482DAA3383}"/>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07710A65-53EF-4870-989A-7BF17C38BC0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בית">
            <a:extLst>
              <a:ext uri="{FF2B5EF4-FFF2-40B4-BE49-F238E27FC236}">
                <a16:creationId xmlns:a16="http://schemas.microsoft.com/office/drawing/2014/main" id="{AACF609D-D5BA-4134-AE30-534501CFBB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04920" y="412009"/>
            <a:ext cx="914400" cy="914400"/>
          </a:xfrm>
          <a:prstGeom prst="rect">
            <a:avLst/>
          </a:prstGeom>
        </p:spPr>
      </p:pic>
    </p:spTree>
    <p:extLst>
      <p:ext uri="{BB962C8B-B14F-4D97-AF65-F5344CB8AC3E}">
        <p14:creationId xmlns:p14="http://schemas.microsoft.com/office/powerpoint/2010/main" val="189734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113261" y="404507"/>
            <a:ext cx="10058400" cy="1371600"/>
          </a:xfrm>
        </p:spPr>
        <p:txBody>
          <a:bodyPr/>
          <a:lstStyle/>
          <a:p>
            <a:pPr algn="ctr"/>
            <a:r>
              <a:rPr lang="he-IL" sz="4000" dirty="0">
                <a:latin typeface="Calibri" panose="020F0502020204030204" pitchFamily="34" charset="0"/>
                <a:cs typeface="Calibri" panose="020F0502020204030204" pitchFamily="34" charset="0"/>
              </a:rPr>
              <a:t>בטיחות אישית</a:t>
            </a:r>
            <a:endParaRPr lang="he-IL" dirty="0">
              <a:latin typeface="Calibri" panose="020F0502020204030204" pitchFamily="34" charset="0"/>
              <a:cs typeface="Calibri" panose="020F0502020204030204" pitchFamily="34" charset="0"/>
            </a:endParaRPr>
          </a:p>
        </p:txBody>
      </p:sp>
      <p:sp>
        <p:nvSpPr>
          <p:cNvPr id="3" name="מציין מיקום תוכן 2"/>
          <p:cNvSpPr>
            <a:spLocks noGrp="1"/>
          </p:cNvSpPr>
          <p:nvPr>
            <p:ph sz="quarter" idx="1"/>
          </p:nvPr>
        </p:nvSpPr>
        <p:spPr>
          <a:xfrm>
            <a:off x="844811" y="1412776"/>
            <a:ext cx="10058399" cy="5445224"/>
          </a:xfrm>
        </p:spPr>
        <p:txBody>
          <a:bodyPr>
            <a:normAutofit fontScale="85000" lnSpcReduction="10000"/>
          </a:bodyPr>
          <a:lstStyle/>
          <a:p>
            <a:pPr>
              <a:lnSpc>
                <a:spcPct val="150000"/>
              </a:lnSpc>
            </a:pPr>
            <a:r>
              <a:rPr lang="he-IL" sz="2400" dirty="0">
                <a:latin typeface="Calibri" panose="020F0502020204030204" pitchFamily="34" charset="0"/>
                <a:cs typeface="Calibri" panose="020F0502020204030204" pitchFamily="34" charset="0"/>
              </a:rPr>
              <a:t>חל איסור על שימוש ברכב פרטי  או נהיגה בכל כלי רכב במסגרת שנת השירות.</a:t>
            </a:r>
          </a:p>
          <a:p>
            <a:pPr>
              <a:lnSpc>
                <a:spcPct val="150000"/>
              </a:lnSpc>
            </a:pPr>
            <a:r>
              <a:rPr lang="he-IL" sz="2400" dirty="0">
                <a:latin typeface="Calibri" panose="020F0502020204030204" pitchFamily="34" charset="0"/>
                <a:cs typeface="Calibri" panose="020F0502020204030204" pitchFamily="34" charset="0"/>
              </a:rPr>
              <a:t>אין לנסוע בטרמפים אלא רק בתחבורה ציבורית מסודרת.</a:t>
            </a:r>
          </a:p>
          <a:p>
            <a:pPr>
              <a:lnSpc>
                <a:spcPct val="150000"/>
              </a:lnSpc>
            </a:pPr>
            <a:r>
              <a:rPr lang="he-IL" sz="2400" dirty="0">
                <a:latin typeface="Calibri" panose="020F0502020204030204" pitchFamily="34" charset="0"/>
                <a:cs typeface="Calibri" panose="020F0502020204030204" pitchFamily="34" charset="0"/>
              </a:rPr>
              <a:t>יש לישון בקומונה לפחות שניים בכל לילה.</a:t>
            </a:r>
          </a:p>
          <a:p>
            <a:pPr>
              <a:lnSpc>
                <a:spcPct val="150000"/>
              </a:lnSpc>
            </a:pPr>
            <a:r>
              <a:rPr lang="he-IL" sz="2400" dirty="0">
                <a:latin typeface="Calibri" panose="020F0502020204030204" pitchFamily="34" charset="0"/>
                <a:cs typeface="Calibri" panose="020F0502020204030204" pitchFamily="34" charset="0"/>
              </a:rPr>
              <a:t>על כל קומונה להיפגש בתחילת השנה עם שוטר קהילתי/קב"ט יישובי.</a:t>
            </a:r>
          </a:p>
          <a:p>
            <a:pPr>
              <a:lnSpc>
                <a:spcPct val="150000"/>
              </a:lnSpc>
            </a:pPr>
            <a:r>
              <a:rPr lang="he-IL" sz="2400" dirty="0">
                <a:latin typeface="Calibri" panose="020F0502020204030204" pitchFamily="34" charset="0"/>
                <a:cs typeface="Calibri" panose="020F0502020204030204" pitchFamily="34" charset="0"/>
              </a:rPr>
              <a:t>למען תחושת הביטחון של </a:t>
            </a:r>
            <a:r>
              <a:rPr lang="he-IL" sz="2400" dirty="0" err="1">
                <a:latin typeface="Calibri" panose="020F0502020204030204" pitchFamily="34" charset="0"/>
                <a:cs typeface="Calibri" panose="020F0502020204030204" pitchFamily="34" charset="0"/>
              </a:rPr>
              <a:t>הש"שים</a:t>
            </a:r>
            <a:r>
              <a:rPr lang="he-IL" sz="2400" dirty="0">
                <a:latin typeface="Calibri" panose="020F0502020204030204" pitchFamily="34" charset="0"/>
                <a:cs typeface="Calibri" panose="020F0502020204030204" pitchFamily="34" charset="0"/>
              </a:rPr>
              <a:t>, כל </a:t>
            </a:r>
            <a:r>
              <a:rPr lang="he-IL" sz="2400" dirty="0" err="1">
                <a:latin typeface="Calibri" panose="020F0502020204030204" pitchFamily="34" charset="0"/>
                <a:cs typeface="Calibri" panose="020F0502020204030204" pitchFamily="34" charset="0"/>
              </a:rPr>
              <a:t>הש"שנים</a:t>
            </a:r>
            <a:r>
              <a:rPr lang="he-IL" sz="2400" dirty="0">
                <a:latin typeface="Calibri" panose="020F0502020204030204" pitchFamily="34" charset="0"/>
                <a:cs typeface="Calibri" panose="020F0502020204030204" pitchFamily="34" charset="0"/>
              </a:rPr>
              <a:t> שמעוניינים בכך, יקבלו גז מדמיע ממחלקת הגשמה.</a:t>
            </a:r>
          </a:p>
          <a:p>
            <a:pPr>
              <a:lnSpc>
                <a:spcPct val="150000"/>
              </a:lnSpc>
            </a:pPr>
            <a:r>
              <a:rPr lang="he-IL" sz="2400" dirty="0">
                <a:latin typeface="Calibri" panose="020F0502020204030204" pitchFamily="34" charset="0"/>
                <a:cs typeface="Calibri" panose="020F0502020204030204" pitchFamily="34" charset="0"/>
              </a:rPr>
              <a:t>לאחר השעה 21:00, אין להסתובב לבד ועל </a:t>
            </a:r>
            <a:r>
              <a:rPr lang="he-IL" sz="2400" dirty="0" err="1">
                <a:latin typeface="Calibri" panose="020F0502020204030204" pitchFamily="34" charset="0"/>
                <a:cs typeface="Calibri" panose="020F0502020204030204" pitchFamily="34" charset="0"/>
              </a:rPr>
              <a:t>הש"שים</a:t>
            </a:r>
            <a:r>
              <a:rPr lang="he-IL" sz="2400" dirty="0">
                <a:latin typeface="Calibri" panose="020F0502020204030204" pitchFamily="34" charset="0"/>
                <a:cs typeface="Calibri" panose="020F0502020204030204" pitchFamily="34" charset="0"/>
              </a:rPr>
              <a:t> להקפיד על הליכה ונסיעה בתחבורה ציבורית בזוגות (לפחות). במידה וישנן סיטואציות בהן נוהל זה לא מתאפשר יש למצוא פתרון חלופי בשיתוף ובאישור המלווה. </a:t>
            </a:r>
          </a:p>
          <a:p>
            <a:pPr>
              <a:lnSpc>
                <a:spcPct val="150000"/>
              </a:lnSpc>
            </a:pPr>
            <a:r>
              <a:rPr lang="he-IL" sz="2400" dirty="0">
                <a:latin typeface="Calibri" panose="020F0502020204030204" pitchFamily="34" charset="0"/>
                <a:cs typeface="Calibri" panose="020F0502020204030204" pitchFamily="34" charset="0"/>
              </a:rPr>
              <a:t>על </a:t>
            </a:r>
            <a:r>
              <a:rPr lang="he-IL" sz="2400" dirty="0" err="1">
                <a:latin typeface="Calibri" panose="020F0502020204030204" pitchFamily="34" charset="0"/>
                <a:cs typeface="Calibri" panose="020F0502020204030204" pitchFamily="34" charset="0"/>
              </a:rPr>
              <a:t>הש"שים</a:t>
            </a:r>
            <a:r>
              <a:rPr lang="he-IL" sz="2400" dirty="0">
                <a:latin typeface="Calibri" panose="020F0502020204030204" pitchFamily="34" charset="0"/>
                <a:cs typeface="Calibri" panose="020F0502020204030204" pitchFamily="34" charset="0"/>
              </a:rPr>
              <a:t> לחזור לדירת הקומונה עד השעה 23:00.</a:t>
            </a:r>
          </a:p>
          <a:p>
            <a:pPr>
              <a:lnSpc>
                <a:spcPct val="150000"/>
              </a:lnSpc>
            </a:pPr>
            <a:r>
              <a:rPr lang="he-IL" sz="2400" dirty="0">
                <a:latin typeface="Calibri" panose="020F0502020204030204" pitchFamily="34" charset="0"/>
                <a:cs typeface="Calibri" panose="020F0502020204030204" pitchFamily="34" charset="0"/>
              </a:rPr>
              <a:t>כל פעילות שאינה נמצאת כחלק מתיק המשימה תאושר ע"י מלווה/ת הקומונה, בכפוף לנהלי הבטיחות בתנועה.</a:t>
            </a:r>
          </a:p>
        </p:txBody>
      </p:sp>
      <p:pic>
        <p:nvPicPr>
          <p:cNvPr id="7" name="Picture 4" descr="http://www.zofim.org.il/pics/magazin/pic%2018.07.jpg">
            <a:extLst>
              <a:ext uri="{FF2B5EF4-FFF2-40B4-BE49-F238E27FC236}">
                <a16:creationId xmlns:a16="http://schemas.microsoft.com/office/drawing/2014/main" id="{AA5DFE24-D6D3-4DE4-875D-765E6EB89923}"/>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AD15E176-B35F-404D-A577-6E48DA0C82E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גרפיקה 10" descr="יד מגוננת">
            <a:extLst>
              <a:ext uri="{FF2B5EF4-FFF2-40B4-BE49-F238E27FC236}">
                <a16:creationId xmlns:a16="http://schemas.microsoft.com/office/drawing/2014/main" id="{AD7862F9-07C5-419D-8AAB-AA8291CA36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12028" y="633107"/>
            <a:ext cx="914400" cy="914400"/>
          </a:xfrm>
          <a:prstGeom prst="rect">
            <a:avLst/>
          </a:prstGeom>
        </p:spPr>
      </p:pic>
    </p:spTree>
    <p:extLst>
      <p:ext uri="{BB962C8B-B14F-4D97-AF65-F5344CB8AC3E}">
        <p14:creationId xmlns:p14="http://schemas.microsoft.com/office/powerpoint/2010/main" val="250611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133101"/>
            <a:ext cx="10058400" cy="1371600"/>
          </a:xfrm>
        </p:spPr>
        <p:txBody>
          <a:bodyPr/>
          <a:lstStyle/>
          <a:p>
            <a:pPr algn="ctr"/>
            <a:r>
              <a:rPr lang="he-IL" dirty="0"/>
              <a:t>להיות מגשימים ומגשימות</a:t>
            </a:r>
          </a:p>
        </p:txBody>
      </p:sp>
      <p:sp>
        <p:nvSpPr>
          <p:cNvPr id="3" name="מציין מיקום תוכן 2"/>
          <p:cNvSpPr>
            <a:spLocks noGrp="1"/>
          </p:cNvSpPr>
          <p:nvPr>
            <p:ph sz="quarter" idx="1"/>
          </p:nvPr>
        </p:nvSpPr>
        <p:spPr>
          <a:xfrm>
            <a:off x="1139342" y="1021651"/>
            <a:ext cx="9913316" cy="5003941"/>
          </a:xfrm>
        </p:spPr>
        <p:txBody>
          <a:bodyPr>
            <a:noAutofit/>
          </a:bodyPr>
          <a:lstStyle/>
          <a:p>
            <a:pPr algn="ctr">
              <a:lnSpc>
                <a:spcPct val="170000"/>
              </a:lnSpc>
              <a:buNone/>
            </a:pPr>
            <a:r>
              <a:rPr lang="he-IL" dirty="0">
                <a:latin typeface="Calibri" panose="020F0502020204030204" pitchFamily="34" charset="0"/>
                <a:cs typeface="Calibri" panose="020F0502020204030204" pitchFamily="34" charset="0"/>
              </a:rPr>
              <a:t>"שנת שירות היא </a:t>
            </a:r>
            <a:r>
              <a:rPr lang="he-IL" b="1" dirty="0">
                <a:latin typeface="Calibri" panose="020F0502020204030204" pitchFamily="34" charset="0"/>
                <a:cs typeface="Calibri" panose="020F0502020204030204" pitchFamily="34" charset="0"/>
              </a:rPr>
              <a:t>הזדמנות של פעם בחיים. </a:t>
            </a:r>
            <a:r>
              <a:rPr lang="he-IL" dirty="0">
                <a:latin typeface="Calibri" panose="020F0502020204030204" pitchFamily="34" charset="0"/>
                <a:cs typeface="Calibri" panose="020F0502020204030204" pitchFamily="34" charset="0"/>
              </a:rPr>
              <a:t>מתי תהיה לי עוד תקופה שבה אוכל להקדיש שנה שלמה- יום יום ושעה </a:t>
            </a:r>
            <a:r>
              <a:rPr lang="he-IL" dirty="0" err="1">
                <a:latin typeface="Calibri" panose="020F0502020204030204" pitchFamily="34" charset="0"/>
                <a:cs typeface="Calibri" panose="020F0502020204030204" pitchFamily="34" charset="0"/>
              </a:rPr>
              <a:t>ושעה</a:t>
            </a:r>
            <a:r>
              <a:rPr lang="he-IL" dirty="0">
                <a:latin typeface="Calibri" panose="020F0502020204030204" pitchFamily="34" charset="0"/>
                <a:cs typeface="Calibri" panose="020F0502020204030204" pitchFamily="34" charset="0"/>
              </a:rPr>
              <a:t>- לעשייה חברתית </a:t>
            </a:r>
            <a:r>
              <a:rPr lang="he-IL" dirty="0" err="1">
                <a:latin typeface="Calibri" panose="020F0502020204030204" pitchFamily="34" charset="0"/>
                <a:cs typeface="Calibri" panose="020F0502020204030204" pitchFamily="34" charset="0"/>
              </a:rPr>
              <a:t>אמיתית</a:t>
            </a:r>
            <a:r>
              <a:rPr lang="he-IL" dirty="0">
                <a:latin typeface="Calibri" panose="020F0502020204030204" pitchFamily="34" charset="0"/>
                <a:cs typeface="Calibri" panose="020F0502020204030204" pitchFamily="34" charset="0"/>
              </a:rPr>
              <a:t>, להובלת תהליכים חינוכיים, להקדשת כל המרץ, האנרגיות והזמן שלי לחשיבה ועשייה עבור הילדים ובני הנוער שפגשתי השנה, ועוד עם החברים הכי טובים שלי? </a:t>
            </a:r>
          </a:p>
          <a:p>
            <a:pPr algn="ctr">
              <a:lnSpc>
                <a:spcPct val="170000"/>
              </a:lnSpc>
              <a:buNone/>
            </a:pPr>
            <a:r>
              <a:rPr lang="he-IL" dirty="0">
                <a:latin typeface="Calibri" panose="020F0502020204030204" pitchFamily="34" charset="0"/>
                <a:cs typeface="Calibri" panose="020F0502020204030204" pitchFamily="34" charset="0"/>
              </a:rPr>
              <a:t>עכשיו, כשאני כבר כמה חודשים בצבא, אני מבינה באמת מה עברתי השנה, </a:t>
            </a:r>
            <a:r>
              <a:rPr lang="he-IL" b="1" dirty="0">
                <a:latin typeface="Calibri" panose="020F0502020204030204" pitchFamily="34" charset="0"/>
                <a:cs typeface="Calibri" panose="020F0502020204030204" pitchFamily="34" charset="0"/>
              </a:rPr>
              <a:t>כמה התעצבתי, כמה למדתי על עצמי ויותר מזה- כמה דברים עשינו השנה</a:t>
            </a:r>
            <a:r>
              <a:rPr lang="he-IL" dirty="0">
                <a:latin typeface="Calibri" panose="020F0502020204030204" pitchFamily="34" charset="0"/>
                <a:cs typeface="Calibri" panose="020F0502020204030204" pitchFamily="34" charset="0"/>
              </a:rPr>
              <a:t>. אני לא חושבת שבשום שלב בחיים תהיה לי </a:t>
            </a:r>
            <a:r>
              <a:rPr lang="he-IL" b="1" dirty="0">
                <a:latin typeface="Calibri" panose="020F0502020204030204" pitchFamily="34" charset="0"/>
                <a:cs typeface="Calibri" panose="020F0502020204030204" pitchFamily="34" charset="0"/>
              </a:rPr>
              <a:t>ההזדמנות להשפיע בצורה כל כך אינטנסיבית על שכונה שלמה. </a:t>
            </a:r>
            <a:r>
              <a:rPr lang="he-IL" dirty="0">
                <a:latin typeface="Calibri" panose="020F0502020204030204" pitchFamily="34" charset="0"/>
                <a:cs typeface="Calibri" panose="020F0502020204030204" pitchFamily="34" charset="0"/>
              </a:rPr>
              <a:t>אני יודעת </a:t>
            </a:r>
            <a:r>
              <a:rPr lang="he-IL" b="1" dirty="0">
                <a:latin typeface="Calibri" panose="020F0502020204030204" pitchFamily="34" charset="0"/>
                <a:cs typeface="Calibri" panose="020F0502020204030204" pitchFamily="34" charset="0"/>
              </a:rPr>
              <a:t>שההגשמה שלי לא הסתיימה בגיל 18. </a:t>
            </a:r>
            <a:r>
              <a:rPr lang="he-IL" dirty="0">
                <a:latin typeface="Calibri" panose="020F0502020204030204" pitchFamily="34" charset="0"/>
                <a:cs typeface="Calibri" panose="020F0502020204030204" pitchFamily="34" charset="0"/>
              </a:rPr>
              <a:t>ברור לי שזאת הייתה רק יריית הפתיחה, שזה ילווה אותי בכל שלב בחיים, בכל בחירה שאעשה, בכל נתיב שבו אלך. </a:t>
            </a:r>
          </a:p>
          <a:p>
            <a:pPr algn="ctr">
              <a:lnSpc>
                <a:spcPct val="170000"/>
              </a:lnSpc>
              <a:buNone/>
            </a:pPr>
            <a:r>
              <a:rPr lang="he-IL" dirty="0">
                <a:latin typeface="Calibri" panose="020F0502020204030204" pitchFamily="34" charset="0"/>
                <a:cs typeface="Calibri" panose="020F0502020204030204" pitchFamily="34" charset="0"/>
              </a:rPr>
              <a:t>מוזר לחשוב שזה התחיל בהחלטה תמימה שעשיתי בתחילת כיתה י"ב. לא ידעתי מה מחכה לי ולכן, חשבתי הרבה פעמים במהלך השנה שעברתי אם עשיתי את הבחירה הנכונה. אני יודעת להגיד לעצמי היום ששנת שירות, יש רק פעם בחיים. אנחנו מוכנים לחיים. ואנחנו </a:t>
            </a:r>
            <a:r>
              <a:rPr lang="he-IL" b="1" dirty="0">
                <a:latin typeface="Calibri" panose="020F0502020204030204" pitchFamily="34" charset="0"/>
                <a:cs typeface="Calibri" panose="020F0502020204030204" pitchFamily="34" charset="0"/>
              </a:rPr>
              <a:t>רוצים לשנות</a:t>
            </a:r>
            <a:r>
              <a:rPr lang="he-IL" dirty="0">
                <a:latin typeface="Calibri" panose="020F0502020204030204" pitchFamily="34" charset="0"/>
                <a:cs typeface="Calibri" panose="020F0502020204030204" pitchFamily="34" charset="0"/>
              </a:rPr>
              <a:t>. </a:t>
            </a:r>
            <a:r>
              <a:rPr lang="he-IL" b="1" dirty="0">
                <a:latin typeface="Calibri" panose="020F0502020204030204" pitchFamily="34" charset="0"/>
                <a:cs typeface="Calibri" panose="020F0502020204030204" pitchFamily="34" charset="0"/>
              </a:rPr>
              <a:t>שנת שירות היא רק ההתחלה ואני אומרת תודה על כל רגע ורגע. אני רוצה להחזיר את מה שקיבלתי</a:t>
            </a:r>
            <a:r>
              <a:rPr lang="he-IL" dirty="0">
                <a:latin typeface="Calibri" panose="020F0502020204030204" pitchFamily="34" charset="0"/>
                <a:cs typeface="Calibri" panose="020F0502020204030204" pitchFamily="34" charset="0"/>
              </a:rPr>
              <a:t>...."</a:t>
            </a:r>
          </a:p>
        </p:txBody>
      </p:sp>
      <p:pic>
        <p:nvPicPr>
          <p:cNvPr id="4" name="Picture 4" descr="http://www.zofim.org.il/pics/magazin/pic%2018.07.jpg">
            <a:extLst>
              <a:ext uri="{FF2B5EF4-FFF2-40B4-BE49-F238E27FC236}">
                <a16:creationId xmlns:a16="http://schemas.microsoft.com/office/drawing/2014/main" id="{74EAFD4A-75F2-474A-8991-1F2790E809F3}"/>
              </a:ext>
            </a:extLst>
          </p:cNvPr>
          <p:cNvPicPr>
            <a:picLocks noChangeAspect="1" noChangeArrowheads="1"/>
          </p:cNvPicPr>
          <p:nvPr/>
        </p:nvPicPr>
        <p:blipFill>
          <a:blip r:embed="rId2">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a:extLst>
              <a:ext uri="{FF2B5EF4-FFF2-40B4-BE49-F238E27FC236}">
                <a16:creationId xmlns:a16="http://schemas.microsoft.com/office/drawing/2014/main" id="{299D79FE-F109-4191-8FAC-E5DDE70419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088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935403" y="476671"/>
            <a:ext cx="10058400" cy="1371600"/>
          </a:xfrm>
        </p:spPr>
        <p:txBody>
          <a:bodyPr/>
          <a:lstStyle/>
          <a:p>
            <a:pPr algn="ctr"/>
            <a:r>
              <a:rPr lang="he-IL" sz="4000" dirty="0">
                <a:latin typeface="Calibri" panose="020F0502020204030204" pitchFamily="34" charset="0"/>
                <a:cs typeface="Calibri" panose="020F0502020204030204" pitchFamily="34" charset="0"/>
              </a:rPr>
              <a:t>ביטוחים</a:t>
            </a:r>
            <a:endParaRPr lang="he-IL" dirty="0">
              <a:latin typeface="Calibri" panose="020F0502020204030204" pitchFamily="34" charset="0"/>
              <a:cs typeface="Calibri" panose="020F0502020204030204" pitchFamily="34" charset="0"/>
            </a:endParaRPr>
          </a:p>
        </p:txBody>
      </p:sp>
      <p:sp>
        <p:nvSpPr>
          <p:cNvPr id="3" name="מציין מיקום תוכן 2"/>
          <p:cNvSpPr>
            <a:spLocks noGrp="1"/>
          </p:cNvSpPr>
          <p:nvPr>
            <p:ph sz="quarter" idx="1"/>
          </p:nvPr>
        </p:nvSpPr>
        <p:spPr>
          <a:xfrm>
            <a:off x="935403" y="1489901"/>
            <a:ext cx="10207214" cy="4891428"/>
          </a:xfrm>
        </p:spPr>
        <p:txBody>
          <a:bodyPr>
            <a:noAutofit/>
          </a:bodyPr>
          <a:lstStyle/>
          <a:p>
            <a:pPr>
              <a:lnSpc>
                <a:spcPct val="150000"/>
              </a:lnSpc>
            </a:pPr>
            <a:r>
              <a:rPr lang="he-IL" sz="2200" b="1" u="sng" dirty="0">
                <a:latin typeface="Calibri" panose="020F0502020204030204" pitchFamily="34" charset="0"/>
                <a:cs typeface="Calibri" panose="020F0502020204030204" pitchFamily="34" charset="0"/>
              </a:rPr>
              <a:t>ביטוח מתנדבים-</a:t>
            </a:r>
            <a:endParaRPr lang="en-US" sz="2200" b="1" u="sng" dirty="0">
              <a:latin typeface="Calibri" panose="020F0502020204030204" pitchFamily="34" charset="0"/>
              <a:cs typeface="Calibri" panose="020F0502020204030204" pitchFamily="34" charset="0"/>
            </a:endParaRPr>
          </a:p>
          <a:p>
            <a:pPr marL="0" indent="0">
              <a:lnSpc>
                <a:spcPct val="150000"/>
              </a:lnSpc>
              <a:buNone/>
            </a:pPr>
            <a:r>
              <a:rPr lang="he-IL" sz="2200" dirty="0">
                <a:latin typeface="Calibri" panose="020F0502020204030204" pitchFamily="34" charset="0"/>
                <a:cs typeface="Calibri" panose="020F0502020204030204" pitchFamily="34" charset="0"/>
              </a:rPr>
              <a:t>החל מתחילת שנת השירות מבוטחים המתנדבים  בביטוח "תאונות אישיות מתנדבים" של "כלל". כמו כן, כחלק מתנועת הצופים- מבוטחים בביטוח צד ג' כנגד כל תביעה.</a:t>
            </a:r>
          </a:p>
          <a:p>
            <a:pPr marL="0" indent="0">
              <a:lnSpc>
                <a:spcPct val="150000"/>
              </a:lnSpc>
              <a:buNone/>
            </a:pPr>
            <a:r>
              <a:rPr lang="he-IL" sz="2200" b="1" dirty="0">
                <a:latin typeface="Calibri" panose="020F0502020204030204" pitchFamily="34" charset="0"/>
                <a:cs typeface="Calibri" panose="020F0502020204030204" pitchFamily="34" charset="0"/>
              </a:rPr>
              <a:t>כל פעילות שאינה מוגדרת כחלק מתיק המשימה של הקומונה תאושר על ידי מלווה/ת הקומונה ומחלקת הגשמה, בכפוף לנהלי הבטיחות בתנועה והוצאת אישורים מתאימים מטעם משרד החינוך.</a:t>
            </a:r>
          </a:p>
          <a:p>
            <a:pPr marL="0" indent="0">
              <a:lnSpc>
                <a:spcPct val="150000"/>
              </a:lnSpc>
              <a:buNone/>
            </a:pPr>
            <a:r>
              <a:rPr lang="he-IL" sz="2200" dirty="0">
                <a:latin typeface="Calibri" panose="020F0502020204030204" pitchFamily="34" charset="0"/>
                <a:cs typeface="Calibri" panose="020F0502020204030204" pitchFamily="34" charset="0"/>
              </a:rPr>
              <a:t>פעילות אישית של </a:t>
            </a:r>
            <a:r>
              <a:rPr lang="he-IL" sz="2200" dirty="0" err="1">
                <a:latin typeface="Calibri" panose="020F0502020204030204" pitchFamily="34" charset="0"/>
                <a:cs typeface="Calibri" panose="020F0502020204030204" pitchFamily="34" charset="0"/>
              </a:rPr>
              <a:t>הש"ש</a:t>
            </a:r>
            <a:r>
              <a:rPr lang="he-IL" sz="2200" dirty="0">
                <a:latin typeface="Calibri" panose="020F0502020204030204" pitchFamily="34" charset="0"/>
                <a:cs typeface="Calibri" panose="020F0502020204030204" pitchFamily="34" charset="0"/>
              </a:rPr>
              <a:t> שאינה במסגרת תיק המשימה ומתקיימת בזמן שנת השירות (לדוגמא- פעילות </a:t>
            </a:r>
            <a:r>
              <a:rPr lang="he-IL" sz="2200" dirty="0" err="1">
                <a:latin typeface="Calibri" panose="020F0502020204030204" pitchFamily="34" charset="0"/>
                <a:cs typeface="Calibri" panose="020F0502020204030204" pitchFamily="34" charset="0"/>
              </a:rPr>
              <a:t>בחד"כ</a:t>
            </a:r>
            <a:r>
              <a:rPr lang="he-IL" sz="2200" dirty="0">
                <a:latin typeface="Calibri" panose="020F0502020204030204" pitchFamily="34" charset="0"/>
                <a:cs typeface="Calibri" panose="020F0502020204030204" pitchFamily="34" charset="0"/>
              </a:rPr>
              <a:t>, התנדבות במקלט לבעלי חיים, וכו') מחייבת חתימה על הצהרת ביטוח אישי והעברתה למחלקת הגשמה.</a:t>
            </a:r>
          </a:p>
        </p:txBody>
      </p:sp>
      <p:pic>
        <p:nvPicPr>
          <p:cNvPr id="7" name="Picture 4" descr="http://www.zofim.org.il/pics/magazin/pic%2018.07.jpg">
            <a:extLst>
              <a:ext uri="{FF2B5EF4-FFF2-40B4-BE49-F238E27FC236}">
                <a16:creationId xmlns:a16="http://schemas.microsoft.com/office/drawing/2014/main" id="{72E977C8-8A54-478B-B142-77650E52E599}"/>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FE39669F-EF57-4A45-9804-52248557C9A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לחיצת יד">
            <a:extLst>
              <a:ext uri="{FF2B5EF4-FFF2-40B4-BE49-F238E27FC236}">
                <a16:creationId xmlns:a16="http://schemas.microsoft.com/office/drawing/2014/main" id="{E9BD9EDC-67DF-4D86-97E9-63876EEC7C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8600" y="724396"/>
            <a:ext cx="914400" cy="914400"/>
          </a:xfrm>
          <a:prstGeom prst="rect">
            <a:avLst/>
          </a:prstGeom>
        </p:spPr>
      </p:pic>
    </p:spTree>
    <p:extLst>
      <p:ext uri="{BB962C8B-B14F-4D97-AF65-F5344CB8AC3E}">
        <p14:creationId xmlns:p14="http://schemas.microsoft.com/office/powerpoint/2010/main" val="38832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4000" dirty="0">
                <a:latin typeface="Calibri" panose="020F0502020204030204" pitchFamily="34" charset="0"/>
                <a:cs typeface="Calibri" panose="020F0502020204030204" pitchFamily="34" charset="0"/>
              </a:rPr>
              <a:t>ביטוחים</a:t>
            </a:r>
            <a:endParaRPr lang="he-IL" dirty="0">
              <a:latin typeface="Calibri" panose="020F0502020204030204" pitchFamily="34" charset="0"/>
              <a:cs typeface="Calibri" panose="020F0502020204030204" pitchFamily="34" charset="0"/>
            </a:endParaRPr>
          </a:p>
        </p:txBody>
      </p:sp>
      <p:sp>
        <p:nvSpPr>
          <p:cNvPr id="3" name="מציין מיקום תוכן 2"/>
          <p:cNvSpPr>
            <a:spLocks noGrp="1"/>
          </p:cNvSpPr>
          <p:nvPr>
            <p:ph sz="quarter" idx="1"/>
          </p:nvPr>
        </p:nvSpPr>
        <p:spPr>
          <a:xfrm>
            <a:off x="1206322" y="1463775"/>
            <a:ext cx="9484941" cy="4891428"/>
          </a:xfrm>
        </p:spPr>
        <p:txBody>
          <a:bodyPr>
            <a:noAutofit/>
          </a:bodyPr>
          <a:lstStyle/>
          <a:p>
            <a:pPr>
              <a:lnSpc>
                <a:spcPct val="150000"/>
              </a:lnSpc>
            </a:pPr>
            <a:r>
              <a:rPr lang="he-IL" sz="2200" b="1" u="sng" dirty="0">
                <a:latin typeface="Calibri" panose="020F0502020204030204" pitchFamily="34" charset="0"/>
                <a:cs typeface="Calibri" panose="020F0502020204030204" pitchFamily="34" charset="0"/>
              </a:rPr>
              <a:t>ביטוח בריאות-</a:t>
            </a:r>
          </a:p>
          <a:p>
            <a:pPr marL="0" indent="0">
              <a:lnSpc>
                <a:spcPct val="150000"/>
              </a:lnSpc>
              <a:buNone/>
            </a:pPr>
            <a:r>
              <a:rPr lang="he-IL" sz="2200" dirty="0">
                <a:latin typeface="Calibri" panose="020F0502020204030204" pitchFamily="34" charset="0"/>
                <a:cs typeface="Calibri" panose="020F0502020204030204" pitchFamily="34" charset="0"/>
              </a:rPr>
              <a:t>כחלק מחוק הביטוח הממלכתי, ניתן לקבל שירותי בריאות בכל סניף של קופ"ח בהם מבוטח המתנדב (אותה קופה בה היה מבוטח לפני שנת השירות ע"י הוריו). יש להציג כרטיס חבר ולקבל שירות. </a:t>
            </a:r>
          </a:p>
          <a:p>
            <a:pPr marL="0" indent="0">
              <a:lnSpc>
                <a:spcPct val="150000"/>
              </a:lnSpc>
              <a:buNone/>
            </a:pPr>
            <a:r>
              <a:rPr lang="he-IL" sz="2200" dirty="0">
                <a:latin typeface="Calibri" panose="020F0502020204030204" pitchFamily="34" charset="0"/>
                <a:cs typeface="Calibri" panose="020F0502020204030204" pitchFamily="34" charset="0"/>
              </a:rPr>
              <a:t>כלל שרותי הבריאות, </a:t>
            </a:r>
            <a:r>
              <a:rPr lang="he-IL" sz="2200" u="sng" dirty="0">
                <a:latin typeface="Calibri" panose="020F0502020204030204" pitchFamily="34" charset="0"/>
                <a:cs typeface="Calibri" panose="020F0502020204030204" pitchFamily="34" charset="0"/>
              </a:rPr>
              <a:t>שאינם כלולים בתוך חוק הביטוח הממלכתי</a:t>
            </a:r>
            <a:r>
              <a:rPr lang="he-IL" sz="2200" dirty="0">
                <a:latin typeface="Calibri" panose="020F0502020204030204" pitchFamily="34" charset="0"/>
                <a:cs typeface="Calibri" panose="020F0502020204030204" pitchFamily="34" charset="0"/>
              </a:rPr>
              <a:t>, ובפרט שירותים המכוסים ע"י ביטוח משלים או כל ביטוח פרטי אחר (לדוגמה - מכבי מגן, כללית מושלם וכו') ישולמו ע"י </a:t>
            </a:r>
            <a:r>
              <a:rPr lang="he-IL" sz="2200" dirty="0" err="1">
                <a:latin typeface="Calibri" panose="020F0502020204030204" pitchFamily="34" charset="0"/>
                <a:cs typeface="Calibri" panose="020F0502020204030204" pitchFamily="34" charset="0"/>
              </a:rPr>
              <a:t>הש"ש</a:t>
            </a:r>
            <a:r>
              <a:rPr lang="he-IL" sz="2200" dirty="0">
                <a:latin typeface="Calibri" panose="020F0502020204030204" pitchFamily="34" charset="0"/>
                <a:cs typeface="Calibri" panose="020F0502020204030204" pitchFamily="34" charset="0"/>
              </a:rPr>
              <a:t> והוריו/ה באופן פרטי, כפי שהתנהל עד היום.</a:t>
            </a:r>
          </a:p>
        </p:txBody>
      </p:sp>
      <p:pic>
        <p:nvPicPr>
          <p:cNvPr id="7" name="Picture 4" descr="http://www.zofim.org.il/pics/magazin/pic%2018.07.jpg">
            <a:extLst>
              <a:ext uri="{FF2B5EF4-FFF2-40B4-BE49-F238E27FC236}">
                <a16:creationId xmlns:a16="http://schemas.microsoft.com/office/drawing/2014/main" id="{C7257BE5-BDC2-4E87-BF67-7AF44F25797E}"/>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98CBD6CF-107A-4DB1-958F-FB76CDA284E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לחיצת יד">
            <a:extLst>
              <a:ext uri="{FF2B5EF4-FFF2-40B4-BE49-F238E27FC236}">
                <a16:creationId xmlns:a16="http://schemas.microsoft.com/office/drawing/2014/main" id="{6D069F3E-A248-4AE8-8EA0-F958B20746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2900" y="871194"/>
            <a:ext cx="914400" cy="914400"/>
          </a:xfrm>
          <a:prstGeom prst="rect">
            <a:avLst/>
          </a:prstGeom>
        </p:spPr>
      </p:pic>
    </p:spTree>
    <p:extLst>
      <p:ext uri="{BB962C8B-B14F-4D97-AF65-F5344CB8AC3E}">
        <p14:creationId xmlns:p14="http://schemas.microsoft.com/office/powerpoint/2010/main" val="284126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135740"/>
            <a:ext cx="10058400" cy="1371600"/>
          </a:xfrm>
        </p:spPr>
        <p:txBody>
          <a:bodyPr/>
          <a:lstStyle/>
          <a:p>
            <a:pPr algn="ctr"/>
            <a:r>
              <a:rPr lang="he-IL" sz="4000" dirty="0">
                <a:latin typeface="Calibri" panose="020F0502020204030204" pitchFamily="34" charset="0"/>
                <a:cs typeface="Calibri" panose="020F0502020204030204" pitchFamily="34" charset="0"/>
              </a:rPr>
              <a:t>ביטוחים</a:t>
            </a:r>
            <a:endParaRPr lang="he-IL" dirty="0">
              <a:latin typeface="Calibri" panose="020F0502020204030204" pitchFamily="34" charset="0"/>
              <a:cs typeface="Calibri" panose="020F0502020204030204" pitchFamily="34" charset="0"/>
            </a:endParaRPr>
          </a:p>
        </p:txBody>
      </p:sp>
      <p:sp>
        <p:nvSpPr>
          <p:cNvPr id="3" name="מציין מיקום תוכן 2"/>
          <p:cNvSpPr>
            <a:spLocks noGrp="1"/>
          </p:cNvSpPr>
          <p:nvPr>
            <p:ph sz="quarter" idx="1"/>
          </p:nvPr>
        </p:nvSpPr>
        <p:spPr>
          <a:xfrm>
            <a:off x="888950" y="1177644"/>
            <a:ext cx="10693450" cy="5544616"/>
          </a:xfrm>
        </p:spPr>
        <p:txBody>
          <a:bodyPr>
            <a:normAutofit/>
          </a:bodyPr>
          <a:lstStyle/>
          <a:p>
            <a:pPr marL="0" indent="0">
              <a:lnSpc>
                <a:spcPct val="90000"/>
              </a:lnSpc>
              <a:spcBef>
                <a:spcPct val="0"/>
              </a:spcBef>
              <a:buNone/>
            </a:pPr>
            <a:r>
              <a:rPr lang="he-IL" sz="2800" dirty="0">
                <a:latin typeface="Calibri" panose="020F0502020204030204" pitchFamily="34" charset="0"/>
                <a:cs typeface="Calibri" panose="020F0502020204030204" pitchFamily="34" charset="0"/>
              </a:rPr>
              <a:t>     ביטוח לאומי</a:t>
            </a:r>
          </a:p>
          <a:p>
            <a:pPr marL="0" indent="0">
              <a:lnSpc>
                <a:spcPct val="134000"/>
              </a:lnSpc>
              <a:buNone/>
            </a:pPr>
            <a:r>
              <a:rPr lang="he-IL" b="1" dirty="0">
                <a:latin typeface="Calibri" panose="020F0502020204030204" pitchFamily="34" charset="0"/>
                <a:cs typeface="Calibri" panose="020F0502020204030204" pitchFamily="34" charset="0"/>
              </a:rPr>
              <a:t>"</a:t>
            </a:r>
            <a:r>
              <a:rPr lang="he-IL" dirty="0">
                <a:latin typeface="Calibri" panose="020F0502020204030204" pitchFamily="34" charset="0"/>
                <a:cs typeface="Calibri" panose="020F0502020204030204" pitchFamily="34" charset="0"/>
              </a:rPr>
              <a:t>מי שמלאו לו 18 שנים ויתגייס לצה"ל או ישרת בשירות לאומי חלופי לפני גיל 21 - פטור מתשלום דמי ביטוח החל מגיל 18 למשך 12 חודשים לכל היותר, לא בהכרח רצופים. </a:t>
            </a:r>
          </a:p>
          <a:p>
            <a:pPr marL="0" indent="0">
              <a:lnSpc>
                <a:spcPct val="134000"/>
              </a:lnSpc>
              <a:buNone/>
            </a:pPr>
            <a:r>
              <a:rPr lang="he-IL" b="1" dirty="0">
                <a:latin typeface="Calibri" panose="020F0502020204030204" pitchFamily="34" charset="0"/>
                <a:cs typeface="Calibri" panose="020F0502020204030204" pitchFamily="34" charset="0"/>
              </a:rPr>
              <a:t>החל מחודש אוגוסט 2013 יהיה הפטור מתשלום דמי ביטוח בכל התקופה מגיל 18 ועד לגיוס לצה"ל לפני גיל 21. </a:t>
            </a:r>
          </a:p>
          <a:p>
            <a:pPr marL="0" indent="0">
              <a:lnSpc>
                <a:spcPct val="134000"/>
              </a:lnSpc>
              <a:buNone/>
            </a:pPr>
            <a:r>
              <a:rPr lang="he-IL" dirty="0">
                <a:latin typeface="Calibri" panose="020F0502020204030204" pitchFamily="34" charset="0"/>
                <a:cs typeface="Calibri" panose="020F0502020204030204" pitchFamily="34" charset="0"/>
              </a:rPr>
              <a:t>לתשומת לבכם, פטור זה יחול תמיד בין גיל 18 לגיל 21 ולא לאחר מכן. הפטור אינו חל מיום השחרור משירות החובה ואילך." (</a:t>
            </a:r>
            <a:r>
              <a:rPr lang="he-IL" u="sng" dirty="0">
                <a:latin typeface="Calibri" panose="020F0502020204030204" pitchFamily="34" charset="0"/>
                <a:cs typeface="Calibri" panose="020F0502020204030204" pitchFamily="34" charset="0"/>
              </a:rPr>
              <a:t>מתוך אתר ביטוח לאומי, הגדרת פטורים</a:t>
            </a:r>
            <a:r>
              <a:rPr lang="he-IL" dirty="0">
                <a:latin typeface="Calibri" panose="020F0502020204030204" pitchFamily="34" charset="0"/>
                <a:cs typeface="Calibri" panose="020F0502020204030204" pitchFamily="34" charset="0"/>
              </a:rPr>
              <a:t>)</a:t>
            </a:r>
            <a:endParaRPr lang="he-IL" b="1" dirty="0">
              <a:latin typeface="Calibri" panose="020F0502020204030204" pitchFamily="34" charset="0"/>
              <a:cs typeface="Calibri" panose="020F0502020204030204" pitchFamily="34" charset="0"/>
            </a:endParaRPr>
          </a:p>
          <a:p>
            <a:pPr marL="0" indent="0">
              <a:lnSpc>
                <a:spcPct val="134000"/>
              </a:lnSpc>
              <a:buNone/>
            </a:pPr>
            <a:r>
              <a:rPr lang="he-IL" dirty="0">
                <a:latin typeface="Calibri" panose="020F0502020204030204" pitchFamily="34" charset="0"/>
                <a:cs typeface="Calibri" panose="020F0502020204030204" pitchFamily="34" charset="0"/>
              </a:rPr>
              <a:t>לשם קבלת הפטור  על הש"ש להציג במשרדי הביטוח הלאומי במקום מגוריו את האישורים הבאים:</a:t>
            </a:r>
          </a:p>
          <a:p>
            <a:pPr>
              <a:lnSpc>
                <a:spcPct val="134000"/>
              </a:lnSpc>
            </a:pPr>
            <a:r>
              <a:rPr lang="he-IL" dirty="0">
                <a:latin typeface="Calibri" panose="020F0502020204030204" pitchFamily="34" charset="0"/>
                <a:cs typeface="Calibri" panose="020F0502020204030204" pitchFamily="34" charset="0"/>
              </a:rPr>
              <a:t>אישור סיום לימודים על יסודיים  (ניתן לקבל מבי"ס התיכון)</a:t>
            </a:r>
          </a:p>
          <a:p>
            <a:pPr>
              <a:lnSpc>
                <a:spcPct val="134000"/>
              </a:lnSpc>
            </a:pPr>
            <a:r>
              <a:rPr lang="he-IL" dirty="0">
                <a:latin typeface="Calibri" panose="020F0502020204030204" pitchFamily="34" charset="0"/>
                <a:cs typeface="Calibri" panose="020F0502020204030204" pitchFamily="34" charset="0"/>
              </a:rPr>
              <a:t>צו גיוס, עם תאריך הגיוס</a:t>
            </a:r>
          </a:p>
          <a:p>
            <a:pPr>
              <a:lnSpc>
                <a:spcPct val="134000"/>
              </a:lnSpc>
            </a:pPr>
            <a:r>
              <a:rPr lang="he-IL" dirty="0">
                <a:latin typeface="Calibri" panose="020F0502020204030204" pitchFamily="34" charset="0"/>
                <a:cs typeface="Calibri" panose="020F0502020204030204" pitchFamily="34" charset="0"/>
              </a:rPr>
              <a:t>אישור על התנדבות בשנת שירות (יתקבל בתחילת השנה ממלווה/ת הקומונה)</a:t>
            </a:r>
          </a:p>
          <a:p>
            <a:pPr algn="ctr">
              <a:lnSpc>
                <a:spcPct val="134000"/>
              </a:lnSpc>
            </a:pPr>
            <a:r>
              <a:rPr lang="he-IL" b="1" dirty="0">
                <a:latin typeface="Calibri" panose="020F0502020204030204" pitchFamily="34" charset="0"/>
                <a:cs typeface="Calibri" panose="020F0502020204030204" pitchFamily="34" charset="0"/>
              </a:rPr>
              <a:t>הטיפול בקבלת הפטור באחריות הש"ש!</a:t>
            </a:r>
          </a:p>
        </p:txBody>
      </p:sp>
      <p:pic>
        <p:nvPicPr>
          <p:cNvPr id="7" name="Picture 4" descr="http://www.zofim.org.il/pics/magazin/pic%2018.07.jpg">
            <a:extLst>
              <a:ext uri="{FF2B5EF4-FFF2-40B4-BE49-F238E27FC236}">
                <a16:creationId xmlns:a16="http://schemas.microsoft.com/office/drawing/2014/main" id="{D3EE767B-0F87-4E88-9B9F-70664DA8F822}"/>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236B4CC4-54D4-4F07-8B47-C047DC3F1DB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לחיצת יד">
            <a:extLst>
              <a:ext uri="{FF2B5EF4-FFF2-40B4-BE49-F238E27FC236}">
                <a16:creationId xmlns:a16="http://schemas.microsoft.com/office/drawing/2014/main" id="{B000A9B9-7FAC-4795-90C0-0724CDD793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9857" y="404507"/>
            <a:ext cx="914400" cy="914400"/>
          </a:xfrm>
          <a:prstGeom prst="rect">
            <a:avLst/>
          </a:prstGeom>
        </p:spPr>
      </p:pic>
    </p:spTree>
    <p:extLst>
      <p:ext uri="{BB962C8B-B14F-4D97-AF65-F5344CB8AC3E}">
        <p14:creationId xmlns:p14="http://schemas.microsoft.com/office/powerpoint/2010/main" val="2788045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1021651"/>
            <a:ext cx="10058400" cy="1371600"/>
          </a:xfrm>
        </p:spPr>
        <p:txBody>
          <a:bodyPr anchor="ctr">
            <a:normAutofit/>
          </a:bodyPr>
          <a:lstStyle/>
          <a:p>
            <a:pPr algn="ctr"/>
            <a:r>
              <a:rPr lang="he-IL" sz="4400" dirty="0"/>
              <a:t>מעמד המתנדב</a:t>
            </a:r>
          </a:p>
        </p:txBody>
      </p:sp>
      <p:graphicFrame>
        <p:nvGraphicFramePr>
          <p:cNvPr id="5" name="מציין מיקום תוכן 2">
            <a:extLst>
              <a:ext uri="{FF2B5EF4-FFF2-40B4-BE49-F238E27FC236}">
                <a16:creationId xmlns:a16="http://schemas.microsoft.com/office/drawing/2014/main" id="{621FE7F2-77CB-4E2B-9A99-2FEC8D98CE0F}"/>
              </a:ext>
            </a:extLst>
          </p:cNvPr>
          <p:cNvGraphicFramePr>
            <a:graphicFrameLocks noGrp="1"/>
          </p:cNvGraphicFramePr>
          <p:nvPr>
            <p:ph idx="1"/>
            <p:extLst>
              <p:ext uri="{D42A27DB-BD31-4B8C-83A1-F6EECF244321}">
                <p14:modId xmlns:p14="http://schemas.microsoft.com/office/powerpoint/2010/main" val="411136766"/>
              </p:ext>
            </p:extLst>
          </p:nvPr>
        </p:nvGraphicFramePr>
        <p:xfrm flipH="1">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zofim.org.il/pics/magazin/pic%2018.07.jpg">
            <a:extLst>
              <a:ext uri="{FF2B5EF4-FFF2-40B4-BE49-F238E27FC236}">
                <a16:creationId xmlns:a16="http://schemas.microsoft.com/office/drawing/2014/main" id="{22064C8D-7E60-4B46-8E46-563CEAC47B5B}"/>
              </a:ext>
            </a:extLst>
          </p:cNvPr>
          <p:cNvPicPr>
            <a:picLocks noChangeAspect="1" noChangeArrowheads="1"/>
          </p:cNvPicPr>
          <p:nvPr/>
        </p:nvPicPr>
        <p:blipFill>
          <a:blip r:embed="rId8">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a:extLst>
              <a:ext uri="{FF2B5EF4-FFF2-40B4-BE49-F238E27FC236}">
                <a16:creationId xmlns:a16="http://schemas.microsoft.com/office/drawing/2014/main" id="{96A38B43-D771-4879-A055-3C91AEEEB38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577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642594"/>
            <a:ext cx="10058400" cy="1371600"/>
          </a:xfrm>
        </p:spPr>
        <p:txBody>
          <a:bodyPr anchor="ctr">
            <a:normAutofit/>
          </a:bodyPr>
          <a:lstStyle/>
          <a:p>
            <a:pPr algn="ctr"/>
            <a:r>
              <a:rPr lang="he-IL" dirty="0">
                <a:latin typeface="Calibri" panose="020F0502020204030204" pitchFamily="34" charset="0"/>
                <a:cs typeface="Calibri" panose="020F0502020204030204" pitchFamily="34" charset="0"/>
              </a:rPr>
              <a:t>קשר עם צה"ל</a:t>
            </a:r>
          </a:p>
        </p:txBody>
      </p:sp>
      <p:graphicFrame>
        <p:nvGraphicFramePr>
          <p:cNvPr id="7" name="מציין מיקום תוכן 2">
            <a:extLst>
              <a:ext uri="{FF2B5EF4-FFF2-40B4-BE49-F238E27FC236}">
                <a16:creationId xmlns:a16="http://schemas.microsoft.com/office/drawing/2014/main" id="{8FA16854-FA98-4610-9041-A39E3EE4CD4F}"/>
              </a:ext>
            </a:extLst>
          </p:cNvPr>
          <p:cNvGraphicFramePr>
            <a:graphicFrameLocks noGrp="1"/>
          </p:cNvGraphicFramePr>
          <p:nvPr>
            <p:ph idx="1"/>
            <p:extLst>
              <p:ext uri="{D42A27DB-BD31-4B8C-83A1-F6EECF244321}">
                <p14:modId xmlns:p14="http://schemas.microsoft.com/office/powerpoint/2010/main" val="4005651747"/>
              </p:ext>
            </p:extLst>
          </p:nvPr>
        </p:nvGraphicFramePr>
        <p:xfrm flipH="1">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zofim.org.il/pics/magazin/pic%2018.07.jpg">
            <a:extLst>
              <a:ext uri="{FF2B5EF4-FFF2-40B4-BE49-F238E27FC236}">
                <a16:creationId xmlns:a16="http://schemas.microsoft.com/office/drawing/2014/main" id="{BC3FA7DD-3387-4D0B-AF9B-AA0D31DE7030}"/>
              </a:ext>
            </a:extLst>
          </p:cNvPr>
          <p:cNvPicPr>
            <a:picLocks noChangeAspect="1" noChangeArrowheads="1"/>
          </p:cNvPicPr>
          <p:nvPr/>
        </p:nvPicPr>
        <p:blipFill>
          <a:blip r:embed="rId8">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a:extLst>
              <a:ext uri="{FF2B5EF4-FFF2-40B4-BE49-F238E27FC236}">
                <a16:creationId xmlns:a16="http://schemas.microsoft.com/office/drawing/2014/main" id="{1C20C42D-8614-46C1-BC68-3376BE30DCA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412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
          <p:cNvSpPr txBox="1">
            <a:spLocks noGrp="1"/>
          </p:cNvSpPr>
          <p:nvPr>
            <p:ph type="title"/>
          </p:nvPr>
        </p:nvSpPr>
        <p:spPr>
          <a:xfrm>
            <a:off x="1913714" y="328045"/>
            <a:ext cx="8534400" cy="680100"/>
          </a:xfrm>
          <a:prstGeom prst="rect">
            <a:avLst/>
          </a:prstGeom>
          <a:noFill/>
          <a:ln>
            <a:noFill/>
          </a:ln>
        </p:spPr>
        <p:txBody>
          <a:bodyPr spcFirstLastPara="1" vert="horz" wrap="square" lIns="91425" tIns="45700" rIns="91425" bIns="45700" rtlCol="1" anchor="b" anchorCtr="0">
            <a:noAutofit/>
          </a:bodyPr>
          <a:lstStyle/>
          <a:p>
            <a:pPr algn="ctr">
              <a:spcBef>
                <a:spcPts val="0"/>
              </a:spcBef>
              <a:buClr>
                <a:srgbClr val="7A9798"/>
              </a:buClr>
              <a:buSzPts val="4000"/>
            </a:pPr>
            <a:r>
              <a:rPr lang="x-none" sz="4000" dirty="0">
                <a:latin typeface="Calibri"/>
                <a:ea typeface="Calibri"/>
                <a:cs typeface="Calibri"/>
                <a:sym typeface="Calibri"/>
              </a:rPr>
              <a:t>ימי חופשה ויציאות במהלך השנה</a:t>
            </a:r>
            <a:endParaRPr sz="4000" dirty="0">
              <a:latin typeface="Calibri"/>
              <a:ea typeface="Calibri"/>
              <a:cs typeface="Calibri"/>
              <a:sym typeface="Calibri"/>
            </a:endParaRPr>
          </a:p>
        </p:txBody>
      </p:sp>
      <p:sp>
        <p:nvSpPr>
          <p:cNvPr id="1030" name="Google Shape;1030;p1"/>
          <p:cNvSpPr txBox="1">
            <a:spLocks noGrp="1"/>
          </p:cNvSpPr>
          <p:nvPr>
            <p:ph type="body" idx="1"/>
          </p:nvPr>
        </p:nvSpPr>
        <p:spPr>
          <a:xfrm>
            <a:off x="1045029" y="908700"/>
            <a:ext cx="10136777" cy="5475300"/>
          </a:xfrm>
          <a:prstGeom prst="rect">
            <a:avLst/>
          </a:prstGeom>
          <a:noFill/>
          <a:ln>
            <a:noFill/>
          </a:ln>
        </p:spPr>
        <p:txBody>
          <a:bodyPr spcFirstLastPara="1" vert="horz" wrap="square" lIns="91425" tIns="45700" rIns="91425" bIns="45700" rtlCol="1" anchor="t" anchorCtr="0">
            <a:noAutofit/>
          </a:bodyPr>
          <a:lstStyle/>
          <a:p>
            <a:pPr marL="274320" indent="-274319">
              <a:lnSpc>
                <a:spcPct val="130000"/>
              </a:lnSpc>
              <a:spcBef>
                <a:spcPts val="0"/>
              </a:spcBef>
              <a:buSzPts val="1427"/>
              <a:buChar char="⚫"/>
            </a:pPr>
            <a:r>
              <a:rPr lang="x-none" b="1" u="sng" dirty="0">
                <a:latin typeface="Calibri"/>
                <a:ea typeface="Calibri"/>
                <a:cs typeface="Calibri"/>
                <a:sym typeface="Calibri"/>
              </a:rPr>
              <a:t>סופי שבוע </a:t>
            </a:r>
            <a:r>
              <a:rPr lang="he-IL" b="1" dirty="0">
                <a:latin typeface="Calibri"/>
                <a:ea typeface="Calibri"/>
                <a:cs typeface="Calibri"/>
                <a:sym typeface="Calibri"/>
              </a:rPr>
              <a:t>- </a:t>
            </a:r>
            <a:r>
              <a:rPr lang="x-none" dirty="0">
                <a:latin typeface="Calibri"/>
                <a:ea typeface="Calibri"/>
                <a:cs typeface="Calibri"/>
                <a:sym typeface="Calibri"/>
              </a:rPr>
              <a:t>ש"ש יוצא הביתה לסופ"ש אחת לשבועיים, בשישי בוקר והחזרה הינה ביום א' עד השעה 11:00.</a:t>
            </a:r>
            <a:endParaRPr dirty="0"/>
          </a:p>
          <a:p>
            <a:pPr marL="274320" indent="-274319">
              <a:lnSpc>
                <a:spcPct val="130000"/>
              </a:lnSpc>
              <a:spcBef>
                <a:spcPts val="600"/>
              </a:spcBef>
              <a:buSzPts val="1427"/>
              <a:buChar char="⚫"/>
            </a:pPr>
            <a:r>
              <a:rPr lang="x-none" b="1" u="sng" dirty="0">
                <a:latin typeface="Calibri"/>
                <a:ea typeface="Calibri"/>
                <a:cs typeface="Calibri"/>
                <a:sym typeface="Calibri"/>
              </a:rPr>
              <a:t>יציאה לחגים </a:t>
            </a:r>
            <a:r>
              <a:rPr lang="he-IL" dirty="0">
                <a:latin typeface="Calibri"/>
                <a:ea typeface="Calibri"/>
                <a:cs typeface="Calibri"/>
                <a:sym typeface="Calibri"/>
              </a:rPr>
              <a:t>- </a:t>
            </a:r>
            <a:r>
              <a:rPr lang="x-none" dirty="0">
                <a:latin typeface="Calibri"/>
                <a:ea typeface="Calibri"/>
                <a:cs typeface="Calibri"/>
                <a:sym typeface="Calibri"/>
              </a:rPr>
              <a:t>הש"ש יהיו בחופש בחגים הבאים – ראש השנה</a:t>
            </a:r>
            <a:r>
              <a:rPr lang="he-IL" dirty="0">
                <a:latin typeface="Calibri"/>
                <a:ea typeface="Calibri"/>
                <a:cs typeface="Calibri"/>
                <a:sym typeface="Calibri"/>
              </a:rPr>
              <a:t>, </a:t>
            </a:r>
            <a:r>
              <a:rPr lang="x-none" dirty="0">
                <a:latin typeface="Calibri"/>
                <a:ea typeface="Calibri"/>
                <a:cs typeface="Calibri"/>
                <a:sym typeface="Calibri"/>
              </a:rPr>
              <a:t>סוכות</a:t>
            </a:r>
            <a:r>
              <a:rPr lang="he-IL" dirty="0">
                <a:latin typeface="Calibri"/>
                <a:ea typeface="Calibri"/>
                <a:cs typeface="Calibri"/>
                <a:sym typeface="Calibri"/>
              </a:rPr>
              <a:t> (א' או ב', </a:t>
            </a:r>
            <a:r>
              <a:rPr lang="x-none" dirty="0">
                <a:latin typeface="Calibri"/>
                <a:ea typeface="Calibri"/>
                <a:cs typeface="Calibri"/>
                <a:sym typeface="Calibri"/>
              </a:rPr>
              <a:t>לא שניהם</a:t>
            </a:r>
            <a:r>
              <a:rPr lang="he-IL" dirty="0">
                <a:latin typeface="Calibri"/>
                <a:ea typeface="Calibri"/>
                <a:cs typeface="Calibri"/>
                <a:sym typeface="Calibri"/>
              </a:rPr>
              <a:t>), </a:t>
            </a:r>
            <a:r>
              <a:rPr lang="x-none" dirty="0">
                <a:latin typeface="Calibri"/>
                <a:ea typeface="Calibri"/>
                <a:cs typeface="Calibri"/>
                <a:sym typeface="Calibri"/>
              </a:rPr>
              <a:t>יום כיפור</a:t>
            </a:r>
            <a:r>
              <a:rPr lang="he-IL" dirty="0">
                <a:latin typeface="Calibri"/>
                <a:ea typeface="Calibri"/>
                <a:cs typeface="Calibri"/>
                <a:sym typeface="Calibri"/>
              </a:rPr>
              <a:t>. </a:t>
            </a:r>
            <a:r>
              <a:rPr lang="x-none" dirty="0">
                <a:latin typeface="Calibri"/>
                <a:ea typeface="Calibri"/>
                <a:cs typeface="Calibri"/>
                <a:sym typeface="Calibri"/>
              </a:rPr>
              <a:t>היציאה לחופש היא בערב החג, עד למוצאי החג </a:t>
            </a:r>
            <a:r>
              <a:rPr lang="he-IL" dirty="0">
                <a:latin typeface="Calibri"/>
                <a:ea typeface="Calibri"/>
                <a:cs typeface="Calibri"/>
                <a:sym typeface="Calibri"/>
              </a:rPr>
              <a:t>(</a:t>
            </a:r>
            <a:r>
              <a:rPr lang="x-none" dirty="0">
                <a:latin typeface="Calibri"/>
                <a:ea typeface="Calibri"/>
                <a:cs typeface="Calibri"/>
                <a:sym typeface="Calibri"/>
              </a:rPr>
              <a:t>לא כולל איסרו ח</a:t>
            </a:r>
            <a:r>
              <a:rPr lang="he-IL" dirty="0">
                <a:latin typeface="Calibri"/>
                <a:ea typeface="Calibri"/>
                <a:cs typeface="Calibri"/>
                <a:sym typeface="Calibri"/>
              </a:rPr>
              <a:t>ג). </a:t>
            </a:r>
            <a:r>
              <a:rPr lang="x-none" dirty="0">
                <a:latin typeface="Calibri"/>
                <a:ea typeface="Calibri"/>
                <a:cs typeface="Calibri"/>
                <a:sym typeface="Calibri"/>
              </a:rPr>
              <a:t>שאר היציאות בחגים יהיו בהתאם ללוח הפעילות של הקומונה ובאישוור מלווה/ת הקומונה. </a:t>
            </a:r>
            <a:endParaRPr dirty="0"/>
          </a:p>
          <a:p>
            <a:pPr marL="274320" indent="-274319">
              <a:lnSpc>
                <a:spcPct val="130000"/>
              </a:lnSpc>
              <a:spcBef>
                <a:spcPts val="600"/>
              </a:spcBef>
              <a:buSzPts val="1427"/>
              <a:buChar char="⚫"/>
            </a:pPr>
            <a:r>
              <a:rPr lang="x-none" b="1" u="sng" dirty="0">
                <a:latin typeface="Calibri"/>
                <a:ea typeface="Calibri"/>
                <a:cs typeface="Calibri"/>
                <a:sym typeface="Calibri"/>
              </a:rPr>
              <a:t>חופשה שנתית</a:t>
            </a:r>
            <a:r>
              <a:rPr lang="x-none" b="1" dirty="0">
                <a:latin typeface="Calibri"/>
                <a:ea typeface="Calibri"/>
                <a:cs typeface="Calibri"/>
                <a:sym typeface="Calibri"/>
              </a:rPr>
              <a:t>- </a:t>
            </a:r>
            <a:r>
              <a:rPr lang="he-IL" b="1" dirty="0">
                <a:latin typeface="Calibri"/>
                <a:ea typeface="Calibri"/>
                <a:cs typeface="Calibri"/>
                <a:sym typeface="Calibri"/>
              </a:rPr>
              <a:t> </a:t>
            </a:r>
            <a:r>
              <a:rPr lang="x-none" dirty="0">
                <a:latin typeface="Calibri"/>
                <a:ea typeface="Calibri"/>
                <a:cs typeface="Calibri"/>
                <a:sym typeface="Calibri"/>
              </a:rPr>
              <a:t>מורכבת מחופשה תנועתית וימים אישיים -</a:t>
            </a:r>
            <a:endParaRPr dirty="0"/>
          </a:p>
          <a:p>
            <a:pPr lvl="1">
              <a:lnSpc>
                <a:spcPct val="130000"/>
              </a:lnSpc>
              <a:spcBef>
                <a:spcPts val="600"/>
              </a:spcBef>
              <a:buSzPts val="1175"/>
              <a:buChar char="⚪"/>
            </a:pPr>
            <a:r>
              <a:rPr lang="x-none" sz="1800" b="1" dirty="0">
                <a:latin typeface="Calibri"/>
                <a:ea typeface="Calibri"/>
                <a:cs typeface="Calibri"/>
                <a:sym typeface="Calibri"/>
              </a:rPr>
              <a:t>חופשה תנועתית- </a:t>
            </a:r>
            <a:r>
              <a:rPr lang="x-none" sz="1800" dirty="0">
                <a:latin typeface="Calibri"/>
                <a:ea typeface="Calibri"/>
                <a:cs typeface="Calibri"/>
                <a:sym typeface="Calibri"/>
              </a:rPr>
              <a:t>כלל הש"ש בארץ יוצאים לחופשה אחת מרוכזת בחול המועד פסח</a:t>
            </a:r>
            <a:r>
              <a:rPr lang="he-IL" sz="1800" dirty="0">
                <a:latin typeface="Calibri"/>
                <a:ea typeface="Calibri"/>
                <a:cs typeface="Calibri"/>
                <a:sym typeface="Calibri"/>
              </a:rPr>
              <a:t> </a:t>
            </a:r>
            <a:r>
              <a:rPr lang="he-IL" sz="1800" dirty="0">
                <a:latin typeface="Calibri"/>
                <a:ea typeface="Calibri"/>
                <a:cs typeface="Calibri"/>
              </a:rPr>
              <a:t>(5-12/4)</a:t>
            </a:r>
            <a:r>
              <a:rPr lang="he-IL" sz="1800" dirty="0">
                <a:latin typeface="Calibri"/>
                <a:ea typeface="Calibri"/>
                <a:cs typeface="Calibri"/>
                <a:sym typeface="Calibri"/>
              </a:rPr>
              <a:t>, ב</a:t>
            </a:r>
            <a:r>
              <a:rPr lang="x-none" sz="1800" dirty="0">
                <a:latin typeface="Calibri"/>
                <a:ea typeface="Calibri"/>
                <a:cs typeface="Calibri"/>
                <a:sym typeface="Calibri"/>
              </a:rPr>
              <a:t>זמן ההדממה התנועתית. </a:t>
            </a:r>
            <a:endParaRPr sz="1800" dirty="0">
              <a:latin typeface="Calibri"/>
              <a:ea typeface="Calibri"/>
              <a:cs typeface="Calibri"/>
            </a:endParaRPr>
          </a:p>
          <a:p>
            <a:pPr marL="548640" lvl="1" indent="-274320">
              <a:lnSpc>
                <a:spcPct val="130000"/>
              </a:lnSpc>
              <a:spcBef>
                <a:spcPts val="600"/>
              </a:spcBef>
              <a:buSzPts val="1175"/>
              <a:buChar char="⚪"/>
            </a:pPr>
            <a:r>
              <a:rPr lang="x-none" sz="1800" b="1" dirty="0">
                <a:latin typeface="Calibri"/>
                <a:ea typeface="Calibri"/>
                <a:cs typeface="Calibri"/>
                <a:sym typeface="Calibri"/>
              </a:rPr>
              <a:t>ימים אישיים </a:t>
            </a:r>
            <a:r>
              <a:rPr lang="x-none" sz="1800" dirty="0">
                <a:latin typeface="Calibri"/>
                <a:ea typeface="Calibri"/>
                <a:cs typeface="Calibri"/>
                <a:sym typeface="Calibri"/>
              </a:rPr>
              <a:t>– בנוסף </a:t>
            </a:r>
            <a:r>
              <a:rPr lang="he-IL" sz="1800" dirty="0">
                <a:latin typeface="Calibri"/>
                <a:ea typeface="Calibri"/>
                <a:cs typeface="Calibri"/>
                <a:sym typeface="Calibri"/>
              </a:rPr>
              <a:t>לחופשים הנ"ל, </a:t>
            </a:r>
            <a:r>
              <a:rPr lang="x-none" sz="1800" dirty="0">
                <a:latin typeface="Calibri"/>
                <a:ea typeface="Calibri"/>
                <a:cs typeface="Calibri"/>
                <a:sym typeface="Calibri"/>
              </a:rPr>
              <a:t>כל ש"ש יכול לבחור לקחת חופש של </a:t>
            </a:r>
            <a:r>
              <a:rPr lang="x-none" sz="1800" b="1" dirty="0">
                <a:latin typeface="Calibri"/>
                <a:ea typeface="Calibri"/>
                <a:cs typeface="Calibri"/>
                <a:sym typeface="Calibri"/>
              </a:rPr>
              <a:t>עד 5 </a:t>
            </a:r>
            <a:r>
              <a:rPr lang="he-IL" sz="1800" b="1" dirty="0">
                <a:latin typeface="Calibri"/>
                <a:ea typeface="Calibri"/>
                <a:cs typeface="Calibri"/>
                <a:sym typeface="Calibri"/>
              </a:rPr>
              <a:t> </a:t>
            </a:r>
            <a:r>
              <a:rPr lang="x-none" sz="1800" dirty="0">
                <a:latin typeface="Calibri"/>
                <a:ea typeface="Calibri"/>
                <a:cs typeface="Calibri"/>
                <a:sym typeface="Calibri"/>
              </a:rPr>
              <a:t>ימי חו</a:t>
            </a:r>
            <a:r>
              <a:rPr lang="he-IL" sz="1800" dirty="0">
                <a:latin typeface="Calibri"/>
                <a:ea typeface="Calibri"/>
                <a:cs typeface="Calibri"/>
                <a:sym typeface="Calibri"/>
              </a:rPr>
              <a:t>פשה</a:t>
            </a:r>
            <a:r>
              <a:rPr lang="x-none" sz="1800" dirty="0">
                <a:latin typeface="Calibri"/>
                <a:ea typeface="Calibri"/>
                <a:cs typeface="Calibri"/>
                <a:sym typeface="Calibri"/>
              </a:rPr>
              <a:t> במהלך השנה בתיאום ובאישור הרכז/ת המלווה אותו בלבד, בהתראה של שלושה שבועות מראש.</a:t>
            </a:r>
            <a:endParaRPr sz="1800" dirty="0"/>
          </a:p>
          <a:p>
            <a:pPr indent="-274319">
              <a:lnSpc>
                <a:spcPct val="130000"/>
              </a:lnSpc>
              <a:spcBef>
                <a:spcPts val="600"/>
              </a:spcBef>
              <a:buSzPts val="1427"/>
              <a:buChar char="⚫"/>
            </a:pPr>
            <a:r>
              <a:rPr lang="x-none" b="1" u="sng" dirty="0">
                <a:latin typeface="Calibri"/>
                <a:ea typeface="Calibri"/>
                <a:cs typeface="Calibri"/>
                <a:sym typeface="Calibri"/>
              </a:rPr>
              <a:t>חופשה בחו"ל </a:t>
            </a:r>
            <a:r>
              <a:rPr lang="he-IL" dirty="0">
                <a:latin typeface="Calibri"/>
                <a:ea typeface="Calibri"/>
                <a:cs typeface="Calibri"/>
                <a:sym typeface="Calibri"/>
              </a:rPr>
              <a:t>- נ</a:t>
            </a:r>
            <a:r>
              <a:rPr lang="x-none" dirty="0">
                <a:latin typeface="Calibri"/>
                <a:ea typeface="Calibri"/>
                <a:cs typeface="Calibri"/>
                <a:sym typeface="Calibri"/>
              </a:rPr>
              <a:t>יתן לטוס לחו"ל אך ורק במהלך החופשה השנתית </a:t>
            </a:r>
            <a:r>
              <a:rPr lang="he-IL" dirty="0">
                <a:latin typeface="Calibri"/>
                <a:ea typeface="Calibri"/>
                <a:cs typeface="Calibri"/>
                <a:sym typeface="Calibri"/>
              </a:rPr>
              <a:t>(</a:t>
            </a:r>
            <a:r>
              <a:rPr lang="x-none" dirty="0">
                <a:latin typeface="Calibri"/>
                <a:ea typeface="Calibri"/>
                <a:cs typeface="Calibri"/>
                <a:sym typeface="Calibri"/>
              </a:rPr>
              <a:t>כלומר בחופשה התנועתית או בימים האישיים</a:t>
            </a:r>
            <a:r>
              <a:rPr lang="he-IL" dirty="0">
                <a:latin typeface="Calibri"/>
                <a:ea typeface="Calibri"/>
                <a:cs typeface="Calibri"/>
                <a:sym typeface="Calibri"/>
              </a:rPr>
              <a:t>). </a:t>
            </a:r>
            <a:r>
              <a:rPr lang="x-none" dirty="0">
                <a:latin typeface="Calibri"/>
                <a:ea typeface="Calibri"/>
                <a:cs typeface="Calibri"/>
                <a:sym typeface="Calibri"/>
              </a:rPr>
              <a:t> טיסה לחו"ל תאושר ע"י מלווה/ת הקומונה</a:t>
            </a:r>
            <a:r>
              <a:rPr lang="he-IL" dirty="0">
                <a:latin typeface="Calibri"/>
                <a:ea typeface="Calibri"/>
                <a:cs typeface="Calibri"/>
                <a:sym typeface="Calibri"/>
              </a:rPr>
              <a:t>, </a:t>
            </a:r>
            <a:r>
              <a:rPr lang="x-none" dirty="0">
                <a:latin typeface="Calibri"/>
                <a:ea typeface="Calibri"/>
                <a:cs typeface="Calibri"/>
                <a:sym typeface="Calibri"/>
              </a:rPr>
              <a:t>מבעוד מועד </a:t>
            </a:r>
            <a:r>
              <a:rPr lang="he-IL" dirty="0">
                <a:latin typeface="Calibri"/>
                <a:ea typeface="Calibri"/>
                <a:cs typeface="Calibri"/>
                <a:sym typeface="Calibri"/>
              </a:rPr>
              <a:t>(3 שבועות מראש לפחות), </a:t>
            </a:r>
            <a:r>
              <a:rPr lang="x-none" dirty="0">
                <a:latin typeface="Calibri"/>
                <a:ea typeface="Calibri"/>
                <a:cs typeface="Calibri"/>
                <a:sym typeface="Calibri"/>
              </a:rPr>
              <a:t>ובהתאם ללוח השנה ולמשימות הקומונה</a:t>
            </a:r>
            <a:r>
              <a:rPr lang="he-IL" dirty="0">
                <a:latin typeface="Calibri"/>
                <a:ea typeface="Calibri"/>
                <a:cs typeface="Calibri"/>
                <a:sym typeface="Calibri"/>
              </a:rPr>
              <a:t> (</a:t>
            </a:r>
            <a:r>
              <a:rPr lang="x-none" dirty="0">
                <a:latin typeface="Calibri"/>
                <a:ea typeface="Calibri"/>
                <a:cs typeface="Calibri"/>
                <a:sym typeface="Calibri"/>
              </a:rPr>
              <a:t>ש"ש בפנימיה</a:t>
            </a:r>
            <a:r>
              <a:rPr lang="he-IL" dirty="0">
                <a:latin typeface="Calibri"/>
                <a:ea typeface="Calibri"/>
                <a:cs typeface="Calibri"/>
                <a:sym typeface="Calibri"/>
              </a:rPr>
              <a:t>- </a:t>
            </a:r>
            <a:r>
              <a:rPr lang="x-none" dirty="0">
                <a:latin typeface="Calibri"/>
                <a:ea typeface="Calibri"/>
                <a:cs typeface="Calibri"/>
                <a:sym typeface="Calibri"/>
              </a:rPr>
              <a:t>על פי לוח חופשות הפנימייה ובתיאום עם מלווה/ת הקומונה מטעם הפנימייה והתנועה</a:t>
            </a:r>
            <a:r>
              <a:rPr lang="he-IL" dirty="0">
                <a:latin typeface="Calibri"/>
                <a:ea typeface="Calibri"/>
                <a:cs typeface="Calibri"/>
                <a:sym typeface="Calibri"/>
              </a:rPr>
              <a:t>). </a:t>
            </a:r>
            <a:r>
              <a:rPr lang="x-none" dirty="0">
                <a:latin typeface="Calibri"/>
                <a:ea typeface="Calibri"/>
                <a:cs typeface="Calibri"/>
                <a:sym typeface="Calibri"/>
              </a:rPr>
              <a:t>על הש"ש להעביר למלווה/ת הקומונה אישור הורים ליציאה לחו"ל</a:t>
            </a:r>
            <a:r>
              <a:rPr lang="he-IL" dirty="0">
                <a:latin typeface="Calibri"/>
                <a:ea typeface="Calibri"/>
                <a:cs typeface="Calibri"/>
                <a:sym typeface="Calibri"/>
              </a:rPr>
              <a:t>. </a:t>
            </a:r>
            <a:r>
              <a:rPr lang="x-none" b="1" dirty="0">
                <a:latin typeface="Calibri"/>
                <a:ea typeface="Calibri"/>
                <a:cs typeface="Calibri"/>
                <a:sym typeface="Calibri"/>
              </a:rPr>
              <a:t>האישור מבהיר את ידיעת ההורים על אחריותם המלאה על הש"ש בזמן שהוא בחו"ל</a:t>
            </a:r>
            <a:r>
              <a:rPr lang="he-IL" b="1" dirty="0">
                <a:latin typeface="Calibri"/>
                <a:ea typeface="Calibri"/>
                <a:cs typeface="Calibri"/>
                <a:sym typeface="Calibri"/>
              </a:rPr>
              <a:t>, </a:t>
            </a:r>
            <a:r>
              <a:rPr lang="x-none" b="1" dirty="0">
                <a:latin typeface="Calibri"/>
                <a:ea typeface="Calibri"/>
                <a:cs typeface="Calibri"/>
                <a:sym typeface="Calibri"/>
              </a:rPr>
              <a:t>הש"ש מבוטחים בביטוח שתקף בארץ בלבד.</a:t>
            </a:r>
            <a:endParaRPr b="1" dirty="0">
              <a:latin typeface="Calibri"/>
              <a:ea typeface="Calibri"/>
              <a:cs typeface="Calibri"/>
              <a:sym typeface="Calibri"/>
            </a:endParaRPr>
          </a:p>
        </p:txBody>
      </p:sp>
      <p:pic>
        <p:nvPicPr>
          <p:cNvPr id="6" name="Picture 4" descr="http://www.zofim.org.il/pics/magazin/pic%2018.07.jpg">
            <a:extLst>
              <a:ext uri="{FF2B5EF4-FFF2-40B4-BE49-F238E27FC236}">
                <a16:creationId xmlns:a16="http://schemas.microsoft.com/office/drawing/2014/main" id="{64839DA4-5D60-4D6A-BCDA-5A46952DC75D}"/>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a:extLst>
              <a:ext uri="{FF2B5EF4-FFF2-40B4-BE49-F238E27FC236}">
                <a16:creationId xmlns:a16="http://schemas.microsoft.com/office/drawing/2014/main" id="{DB3C89C1-F000-44FE-9B5C-0EFDFAD3311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גרפיקה 2" descr="אוהל">
            <a:extLst>
              <a:ext uri="{FF2B5EF4-FFF2-40B4-BE49-F238E27FC236}">
                <a16:creationId xmlns:a16="http://schemas.microsoft.com/office/drawing/2014/main" id="{9D46C2EE-0F80-498E-BF94-4146A9DB0C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7143" y="19940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25752" y="404507"/>
            <a:ext cx="8534400" cy="680120"/>
          </a:xfrm>
        </p:spPr>
        <p:txBody>
          <a:bodyPr>
            <a:noAutofit/>
          </a:bodyPr>
          <a:lstStyle/>
          <a:p>
            <a:pPr algn="ctr"/>
            <a:r>
              <a:rPr lang="he-IL" sz="4000" dirty="0">
                <a:latin typeface="Calibri" panose="020F0502020204030204" pitchFamily="34" charset="0"/>
                <a:cs typeface="Calibri" panose="020F0502020204030204" pitchFamily="34" charset="0"/>
              </a:rPr>
              <a:t>ימי חופשה ויציאות במהלך השנה</a:t>
            </a:r>
          </a:p>
        </p:txBody>
      </p:sp>
      <p:sp>
        <p:nvSpPr>
          <p:cNvPr id="3" name="מציין מיקום תוכן 2"/>
          <p:cNvSpPr>
            <a:spLocks noGrp="1"/>
          </p:cNvSpPr>
          <p:nvPr>
            <p:ph sz="quarter" idx="1"/>
          </p:nvPr>
        </p:nvSpPr>
        <p:spPr>
          <a:xfrm>
            <a:off x="1005841" y="1382824"/>
            <a:ext cx="10097588" cy="5142521"/>
          </a:xfrm>
        </p:spPr>
        <p:txBody>
          <a:bodyPr>
            <a:normAutofit/>
          </a:bodyPr>
          <a:lstStyle/>
          <a:p>
            <a:pPr>
              <a:lnSpc>
                <a:spcPct val="150000"/>
              </a:lnSpc>
              <a:spcAft>
                <a:spcPts val="1000"/>
              </a:spcAft>
            </a:pPr>
            <a:r>
              <a:rPr lang="he-IL" sz="2400" b="1" u="sng" dirty="0">
                <a:latin typeface="Calibri" panose="020F0502020204030204" pitchFamily="34" charset="0"/>
                <a:cs typeface="Calibri" panose="020F0502020204030204" pitchFamily="34" charset="0"/>
              </a:rPr>
              <a:t>משלחות </a:t>
            </a:r>
            <a:r>
              <a:rPr lang="he-IL" sz="2400" dirty="0">
                <a:latin typeface="Calibri" panose="020F0502020204030204" pitchFamily="34" charset="0"/>
                <a:cs typeface="Calibri" panose="020F0502020204030204" pitchFamily="34" charset="0"/>
              </a:rPr>
              <a:t>– שליחות לחו"ל לא תתאפשר במהלך שנת השירות, בקשה חריגה ניתן להפנות אל מחלקת הגשמה.</a:t>
            </a:r>
          </a:p>
          <a:p>
            <a:pPr>
              <a:lnSpc>
                <a:spcPct val="150000"/>
              </a:lnSpc>
              <a:spcAft>
                <a:spcPts val="1000"/>
              </a:spcAft>
            </a:pPr>
            <a:r>
              <a:rPr lang="he-IL" sz="2400" b="1" u="sng" dirty="0">
                <a:latin typeface="Calibri" panose="020F0502020204030204" pitchFamily="34" charset="0"/>
                <a:cs typeface="Calibri" panose="020F0502020204030204" pitchFamily="34" charset="0"/>
              </a:rPr>
              <a:t>טיול קומונה </a:t>
            </a:r>
            <a:r>
              <a:rPr lang="he-IL" sz="2400" dirty="0">
                <a:latin typeface="Calibri" panose="020F0502020204030204" pitchFamily="34" charset="0"/>
                <a:cs typeface="Calibri" panose="020F0502020204030204" pitchFamily="34" charset="0"/>
              </a:rPr>
              <a:t>– במידה וקומונה מעוניינת לצאת לטיול באופן עצמאי ומאורגן, יש לעשות זאת אך ורק בגבולות מדינת ישראל, ובתאום ואישור הרכז/ת המלווה, בהתאם לנהלים המחלקתיים בנושא.</a:t>
            </a:r>
          </a:p>
          <a:p>
            <a:pPr>
              <a:lnSpc>
                <a:spcPct val="150000"/>
              </a:lnSpc>
              <a:spcAft>
                <a:spcPts val="1000"/>
              </a:spcAft>
            </a:pPr>
            <a:r>
              <a:rPr lang="he-IL" sz="2400" b="1" u="sng" dirty="0">
                <a:latin typeface="Calibri" panose="020F0502020204030204" pitchFamily="34" charset="0"/>
                <a:cs typeface="Calibri" panose="020F0502020204030204" pitchFamily="34" charset="0"/>
              </a:rPr>
              <a:t>מועד סיום ש"ש </a:t>
            </a:r>
            <a:r>
              <a:rPr lang="he-IL" sz="2400" dirty="0">
                <a:latin typeface="Calibri" panose="020F0502020204030204" pitchFamily="34" charset="0"/>
                <a:cs typeface="Calibri" panose="020F0502020204030204" pitchFamily="34" charset="0"/>
              </a:rPr>
              <a:t>- שנת השירות מסתיימת ב- 21/8/2023 לכלל הגרעינים. דחיית השירות ניתנת ע"י הצבא, אשר יכול לשנות תאריך זה בהתאם לצרכיו.</a:t>
            </a:r>
          </a:p>
        </p:txBody>
      </p:sp>
      <p:pic>
        <p:nvPicPr>
          <p:cNvPr id="7" name="Picture 4" descr="http://www.zofim.org.il/pics/magazin/pic%2018.07.jpg">
            <a:extLst>
              <a:ext uri="{FF2B5EF4-FFF2-40B4-BE49-F238E27FC236}">
                <a16:creationId xmlns:a16="http://schemas.microsoft.com/office/drawing/2014/main" id="{8C077448-C16F-4A29-9E62-86CCB6743930}"/>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25F5216D-6471-47C8-9BED-126B207D8D7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אוהל">
            <a:extLst>
              <a:ext uri="{FF2B5EF4-FFF2-40B4-BE49-F238E27FC236}">
                <a16:creationId xmlns:a16="http://schemas.microsoft.com/office/drawing/2014/main" id="{BC308F0E-B8F9-4ED5-8C23-0182D4EE01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7143" y="199404"/>
            <a:ext cx="914400" cy="914400"/>
          </a:xfrm>
          <a:prstGeom prst="rect">
            <a:avLst/>
          </a:prstGeom>
        </p:spPr>
      </p:pic>
    </p:spTree>
    <p:extLst>
      <p:ext uri="{BB962C8B-B14F-4D97-AF65-F5344CB8AC3E}">
        <p14:creationId xmlns:p14="http://schemas.microsoft.com/office/powerpoint/2010/main" val="298090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151714" y="95959"/>
            <a:ext cx="10058400" cy="1371600"/>
          </a:xfrm>
        </p:spPr>
        <p:txBody>
          <a:bodyPr>
            <a:normAutofit/>
          </a:bodyPr>
          <a:lstStyle/>
          <a:p>
            <a:pPr algn="ctr"/>
            <a:r>
              <a:rPr lang="he-IL" sz="4000" dirty="0">
                <a:latin typeface="Calibri" panose="020F0502020204030204" pitchFamily="34" charset="0"/>
                <a:cs typeface="Calibri" panose="020F0502020204030204" pitchFamily="34" charset="0"/>
              </a:rPr>
              <a:t>אישורים לתחילת שש</a:t>
            </a:r>
          </a:p>
        </p:txBody>
      </p:sp>
      <p:sp>
        <p:nvSpPr>
          <p:cNvPr id="3" name="מציין מיקום תוכן 2"/>
          <p:cNvSpPr>
            <a:spLocks noGrp="1"/>
          </p:cNvSpPr>
          <p:nvPr>
            <p:ph sz="quarter" idx="1"/>
          </p:nvPr>
        </p:nvSpPr>
        <p:spPr>
          <a:xfrm>
            <a:off x="573045" y="1415308"/>
            <a:ext cx="10985740" cy="5390441"/>
          </a:xfrm>
        </p:spPr>
        <p:txBody>
          <a:bodyPr>
            <a:normAutofit/>
          </a:bodyPr>
          <a:lstStyle/>
          <a:p>
            <a:pPr lvl="0">
              <a:lnSpc>
                <a:spcPct val="134000"/>
              </a:lnSpc>
            </a:pPr>
            <a:r>
              <a:rPr lang="he-IL" u="sng" dirty="0">
                <a:latin typeface="Calibri" panose="020F0502020204030204" pitchFamily="34" charset="0"/>
                <a:cs typeface="Calibri" panose="020F0502020204030204" pitchFamily="34" charset="0"/>
              </a:rPr>
              <a:t>אישור נהלי שנת שירות וקוד אתי</a:t>
            </a:r>
            <a:r>
              <a:rPr lang="he-IL" dirty="0">
                <a:latin typeface="Calibri" panose="020F0502020204030204" pitchFamily="34" charset="0"/>
                <a:cs typeface="Calibri" panose="020F0502020204030204" pitchFamily="34" charset="0"/>
              </a:rPr>
              <a:t> – חתום על ידי </a:t>
            </a:r>
            <a:r>
              <a:rPr lang="he-IL" dirty="0" err="1">
                <a:latin typeface="Calibri" panose="020F0502020204030204" pitchFamily="34" charset="0"/>
                <a:cs typeface="Calibri" panose="020F0502020204030204" pitchFamily="34" charset="0"/>
              </a:rPr>
              <a:t>הש"ש</a:t>
            </a:r>
            <a:r>
              <a:rPr lang="he-IL" dirty="0">
                <a:latin typeface="Calibri" panose="020F0502020204030204" pitchFamily="34" charset="0"/>
                <a:cs typeface="Calibri" panose="020F0502020204030204" pitchFamily="34" charset="0"/>
              </a:rPr>
              <a:t> והוריו – הטופס מהווה אישור על קריאת הנהלים וידיעתם, הן ע"י </a:t>
            </a:r>
            <a:r>
              <a:rPr lang="he-IL" dirty="0" err="1">
                <a:latin typeface="Calibri" panose="020F0502020204030204" pitchFamily="34" charset="0"/>
                <a:cs typeface="Calibri" panose="020F0502020204030204" pitchFamily="34" charset="0"/>
              </a:rPr>
              <a:t>הש"ש</a:t>
            </a:r>
            <a:r>
              <a:rPr lang="he-IL" dirty="0">
                <a:latin typeface="Calibri" panose="020F0502020204030204" pitchFamily="34" charset="0"/>
                <a:cs typeface="Calibri" panose="020F0502020204030204" pitchFamily="34" charset="0"/>
              </a:rPr>
              <a:t> והן על ידי ההורים וכן מהווה התחייבות של </a:t>
            </a:r>
            <a:r>
              <a:rPr lang="he-IL" dirty="0" err="1">
                <a:latin typeface="Calibri" panose="020F0502020204030204" pitchFamily="34" charset="0"/>
                <a:cs typeface="Calibri" panose="020F0502020204030204" pitchFamily="34" charset="0"/>
              </a:rPr>
              <a:t>הש"ש</a:t>
            </a:r>
            <a:r>
              <a:rPr lang="he-IL" dirty="0">
                <a:latin typeface="Calibri" panose="020F0502020204030204" pitchFamily="34" charset="0"/>
                <a:cs typeface="Calibri" panose="020F0502020204030204" pitchFamily="34" charset="0"/>
              </a:rPr>
              <a:t> לעמידה בהם.</a:t>
            </a:r>
            <a:endParaRPr lang="en-US" dirty="0">
              <a:latin typeface="Calibri" panose="020F0502020204030204" pitchFamily="34" charset="0"/>
              <a:cs typeface="Calibri" panose="020F0502020204030204" pitchFamily="34" charset="0"/>
            </a:endParaRPr>
          </a:p>
          <a:p>
            <a:pPr lvl="0">
              <a:lnSpc>
                <a:spcPct val="134000"/>
              </a:lnSpc>
            </a:pPr>
            <a:r>
              <a:rPr lang="he-IL" u="sng" dirty="0">
                <a:latin typeface="Calibri" panose="020F0502020204030204" pitchFamily="34" charset="0"/>
                <a:cs typeface="Calibri" panose="020F0502020204030204" pitchFamily="34" charset="0"/>
              </a:rPr>
              <a:t>סיכום רפואי</a:t>
            </a:r>
            <a:r>
              <a:rPr lang="he-IL" dirty="0">
                <a:latin typeface="Calibri" panose="020F0502020204030204" pitchFamily="34" charset="0"/>
                <a:cs typeface="Calibri" panose="020F0502020204030204" pitchFamily="34" charset="0"/>
              </a:rPr>
              <a:t> – טופס סיכום רפואי חתום ע"י רופא/ת המשפחה המטפל/ת.</a:t>
            </a:r>
            <a:endParaRPr lang="en-US" dirty="0">
              <a:latin typeface="Calibri" panose="020F0502020204030204" pitchFamily="34" charset="0"/>
              <a:cs typeface="Calibri" panose="020F0502020204030204" pitchFamily="34" charset="0"/>
            </a:endParaRPr>
          </a:p>
          <a:p>
            <a:pPr lvl="0">
              <a:lnSpc>
                <a:spcPct val="134000"/>
              </a:lnSpc>
            </a:pPr>
            <a:r>
              <a:rPr lang="he-IL" u="sng" dirty="0">
                <a:latin typeface="Calibri" panose="020F0502020204030204" pitchFamily="34" charset="0"/>
                <a:cs typeface="Calibri" panose="020F0502020204030204" pitchFamily="34" charset="0"/>
              </a:rPr>
              <a:t>הצהרת בריאות –</a:t>
            </a:r>
            <a:r>
              <a:rPr lang="he-IL" dirty="0">
                <a:latin typeface="Calibri" panose="020F0502020204030204" pitchFamily="34" charset="0"/>
                <a:cs typeface="Calibri" panose="020F0502020204030204" pitchFamily="34" charset="0"/>
              </a:rPr>
              <a:t> טופס חתום ע"י </a:t>
            </a:r>
            <a:r>
              <a:rPr lang="he-IL" dirty="0" err="1">
                <a:latin typeface="Calibri" panose="020F0502020204030204" pitchFamily="34" charset="0"/>
                <a:cs typeface="Calibri" panose="020F0502020204030204" pitchFamily="34" charset="0"/>
              </a:rPr>
              <a:t>הש"ש</a:t>
            </a:r>
            <a:r>
              <a:rPr lang="he-IL" dirty="0">
                <a:latin typeface="Calibri" panose="020F0502020204030204" pitchFamily="34" charset="0"/>
                <a:cs typeface="Calibri" panose="020F0502020204030204" pitchFamily="34" charset="0"/>
              </a:rPr>
              <a:t> והוריו</a:t>
            </a:r>
            <a:endParaRPr lang="en-US" dirty="0">
              <a:latin typeface="Calibri" panose="020F0502020204030204" pitchFamily="34" charset="0"/>
              <a:cs typeface="Calibri" panose="020F0502020204030204" pitchFamily="34" charset="0"/>
            </a:endParaRPr>
          </a:p>
          <a:p>
            <a:pPr lvl="0">
              <a:lnSpc>
                <a:spcPct val="134000"/>
              </a:lnSpc>
            </a:pPr>
            <a:r>
              <a:rPr lang="he-IL" u="sng" dirty="0">
                <a:latin typeface="Calibri" panose="020F0502020204030204" pitchFamily="34" charset="0"/>
                <a:cs typeface="Calibri" panose="020F0502020204030204" pitchFamily="34" charset="0"/>
              </a:rPr>
              <a:t>אישור על העדר עבירות מין (לבנים בלבד, מעל גיל 18)</a:t>
            </a:r>
            <a:r>
              <a:rPr lang="he-IL" dirty="0">
                <a:latin typeface="Calibri" panose="020F0502020204030204" pitchFamily="34" charset="0"/>
                <a:cs typeface="Calibri" panose="020F0502020204030204" pitchFamily="34" charset="0"/>
              </a:rPr>
              <a:t> – מחויב </a:t>
            </a:r>
            <a:r>
              <a:rPr lang="he-IL" b="1" dirty="0">
                <a:latin typeface="Calibri" panose="020F0502020204030204" pitchFamily="34" charset="0"/>
                <a:cs typeface="Calibri" panose="020F0502020204030204" pitchFamily="34" charset="0"/>
              </a:rPr>
              <a:t>על פי חוק</a:t>
            </a:r>
            <a:r>
              <a:rPr lang="he-IL" dirty="0">
                <a:latin typeface="Calibri" panose="020F0502020204030204" pitchFamily="34" charset="0"/>
                <a:cs typeface="Calibri" panose="020F0502020204030204" pitchFamily="34" charset="0"/>
              </a:rPr>
              <a:t> לכל העובדים או המתנדבים במוסד חינוכי מוכר. את האישור יש להוציא דרך משטרת ישראל, בצירוף תעודת המוסד שתינתן ע"י המחלקה. </a:t>
            </a:r>
            <a:r>
              <a:rPr lang="he-IL" dirty="0" err="1">
                <a:latin typeface="Calibri" panose="020F0502020204030204" pitchFamily="34" charset="0"/>
                <a:cs typeface="Calibri" panose="020F0502020204030204" pitchFamily="34" charset="0"/>
              </a:rPr>
              <a:t>ש"ש</a:t>
            </a:r>
            <a:r>
              <a:rPr lang="he-IL" dirty="0">
                <a:latin typeface="Calibri" panose="020F0502020204030204" pitchFamily="34" charset="0"/>
                <a:cs typeface="Calibri" panose="020F0502020204030204" pitchFamily="34" charset="0"/>
              </a:rPr>
              <a:t> שטרם מלאו לו 18, יצטרך ללכת להוציא את האישור עם הגעתו לגיל 18.</a:t>
            </a:r>
            <a:endParaRPr lang="en-US" dirty="0">
              <a:latin typeface="Calibri" panose="020F0502020204030204" pitchFamily="34" charset="0"/>
              <a:cs typeface="Calibri" panose="020F0502020204030204" pitchFamily="34" charset="0"/>
            </a:endParaRPr>
          </a:p>
          <a:p>
            <a:pPr marL="0" indent="0" algn="ctr">
              <a:lnSpc>
                <a:spcPct val="134000"/>
              </a:lnSpc>
              <a:buNone/>
            </a:pPr>
            <a:r>
              <a:rPr lang="he-IL" dirty="0">
                <a:latin typeface="Calibri" panose="020F0502020204030204" pitchFamily="34" charset="0"/>
                <a:cs typeface="Calibri" panose="020F0502020204030204" pitchFamily="34" charset="0"/>
              </a:rPr>
              <a:t>פורמט האישורים יופיע במערכת הממוחשבת וכן באתר המחלקה.</a:t>
            </a:r>
            <a:endParaRPr lang="en-US" dirty="0">
              <a:latin typeface="Calibri" panose="020F0502020204030204" pitchFamily="34" charset="0"/>
              <a:cs typeface="Calibri" panose="020F0502020204030204" pitchFamily="34" charset="0"/>
            </a:endParaRPr>
          </a:p>
          <a:p>
            <a:pPr marL="0" indent="0" algn="ctr">
              <a:lnSpc>
                <a:spcPct val="134000"/>
              </a:lnSpc>
              <a:buNone/>
            </a:pPr>
            <a:r>
              <a:rPr lang="he-IL" b="1" dirty="0">
                <a:latin typeface="Calibri" panose="020F0502020204030204" pitchFamily="34" charset="0"/>
                <a:cs typeface="Calibri" panose="020F0502020204030204" pitchFamily="34" charset="0"/>
              </a:rPr>
              <a:t>על כל </a:t>
            </a:r>
            <a:r>
              <a:rPr lang="he-IL" b="1" dirty="0" err="1">
                <a:latin typeface="Calibri" panose="020F0502020204030204" pitchFamily="34" charset="0"/>
                <a:cs typeface="Calibri" panose="020F0502020204030204" pitchFamily="34" charset="0"/>
              </a:rPr>
              <a:t>הש"ש</a:t>
            </a:r>
            <a:r>
              <a:rPr lang="he-IL" b="1" dirty="0">
                <a:latin typeface="Calibri" panose="020F0502020204030204" pitchFamily="34" charset="0"/>
                <a:cs typeface="Calibri" panose="020F0502020204030204" pitchFamily="34" charset="0"/>
              </a:rPr>
              <a:t> להעלות את הטפסים החתומים לפרופיל האישי במערכת הממוחשבת עד ה-15/7/22.</a:t>
            </a:r>
            <a:endParaRPr lang="en-US" dirty="0">
              <a:latin typeface="Calibri" panose="020F0502020204030204" pitchFamily="34" charset="0"/>
              <a:cs typeface="Calibri" panose="020F0502020204030204" pitchFamily="34" charset="0"/>
            </a:endParaRPr>
          </a:p>
          <a:p>
            <a:pPr marL="0" indent="0" algn="ctr">
              <a:lnSpc>
                <a:spcPct val="134000"/>
              </a:lnSpc>
              <a:buNone/>
            </a:pPr>
            <a:r>
              <a:rPr lang="he-IL" b="1" dirty="0">
                <a:latin typeface="Calibri" panose="020F0502020204030204" pitchFamily="34" charset="0"/>
                <a:cs typeface="Calibri" panose="020F0502020204030204" pitchFamily="34" charset="0"/>
              </a:rPr>
              <a:t>כאמור – </a:t>
            </a:r>
            <a:r>
              <a:rPr lang="he-IL" b="1" dirty="0" err="1">
                <a:latin typeface="Calibri" panose="020F0502020204030204" pitchFamily="34" charset="0"/>
                <a:cs typeface="Calibri" panose="020F0502020204030204" pitchFamily="34" charset="0"/>
              </a:rPr>
              <a:t>ש"ש</a:t>
            </a:r>
            <a:r>
              <a:rPr lang="he-IL" b="1" dirty="0">
                <a:latin typeface="Calibri" panose="020F0502020204030204" pitchFamily="34" charset="0"/>
                <a:cs typeface="Calibri" panose="020F0502020204030204" pitchFamily="34" charset="0"/>
              </a:rPr>
              <a:t> שלא יעלה את כלל האישורים הנ"ל למערכת עד שבוע לפני קורס פתיחת שנת שירות, לא יוכל להתחיל את שנת השירות, ויוחזר לביתו עד להבאת כל האישורים הרלוונטיים!</a:t>
            </a:r>
            <a:endParaRPr lang="en-US" dirty="0">
              <a:latin typeface="Calibri" panose="020F0502020204030204" pitchFamily="34" charset="0"/>
              <a:cs typeface="Calibri" panose="020F0502020204030204" pitchFamily="34" charset="0"/>
            </a:endParaRPr>
          </a:p>
        </p:txBody>
      </p:sp>
      <p:pic>
        <p:nvPicPr>
          <p:cNvPr id="7" name="Picture 4" descr="http://www.zofim.org.il/pics/magazin/pic%2018.07.jpg">
            <a:extLst>
              <a:ext uri="{FF2B5EF4-FFF2-40B4-BE49-F238E27FC236}">
                <a16:creationId xmlns:a16="http://schemas.microsoft.com/office/drawing/2014/main" id="{A1DFE908-AA48-4832-A846-2E1470C73C4A}"/>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7703EF11-C13A-423E-B674-18CF2A88D55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גרפיקה 8" descr="חוזה">
            <a:extLst>
              <a:ext uri="{FF2B5EF4-FFF2-40B4-BE49-F238E27FC236}">
                <a16:creationId xmlns:a16="http://schemas.microsoft.com/office/drawing/2014/main" id="{4F3F405B-8AAA-4D9F-B470-F76D9A5A3B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9514" y="377495"/>
            <a:ext cx="914400" cy="914400"/>
          </a:xfrm>
          <a:prstGeom prst="rect">
            <a:avLst/>
          </a:prstGeom>
        </p:spPr>
      </p:pic>
    </p:spTree>
    <p:extLst>
      <p:ext uri="{BB962C8B-B14F-4D97-AF65-F5344CB8AC3E}">
        <p14:creationId xmlns:p14="http://schemas.microsoft.com/office/powerpoint/2010/main" val="378952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642594"/>
            <a:ext cx="10058400" cy="1371600"/>
          </a:xfrm>
        </p:spPr>
        <p:txBody>
          <a:bodyPr anchor="ctr">
            <a:normAutofit/>
          </a:bodyPr>
          <a:lstStyle/>
          <a:p>
            <a:pPr algn="ctr"/>
            <a:r>
              <a:rPr lang="he-IL" dirty="0">
                <a:latin typeface="Calibri" panose="020F0502020204030204" pitchFamily="34" charset="0"/>
                <a:cs typeface="Calibri" panose="020F0502020204030204" pitchFamily="34" charset="0"/>
              </a:rPr>
              <a:t>לו"ז להמשך</a:t>
            </a:r>
          </a:p>
        </p:txBody>
      </p:sp>
      <p:graphicFrame>
        <p:nvGraphicFramePr>
          <p:cNvPr id="6" name="מציין מיקום תוכן 2">
            <a:extLst>
              <a:ext uri="{FF2B5EF4-FFF2-40B4-BE49-F238E27FC236}">
                <a16:creationId xmlns:a16="http://schemas.microsoft.com/office/drawing/2014/main" id="{3341EF98-7D4C-4A5A-B02D-6EA0E095A8AE}"/>
              </a:ext>
            </a:extLst>
          </p:cNvPr>
          <p:cNvGraphicFramePr>
            <a:graphicFrameLocks noGrp="1"/>
          </p:cNvGraphicFramePr>
          <p:nvPr>
            <p:ph idx="1"/>
            <p:extLst>
              <p:ext uri="{D42A27DB-BD31-4B8C-83A1-F6EECF244321}">
                <p14:modId xmlns:p14="http://schemas.microsoft.com/office/powerpoint/2010/main" val="2354976444"/>
              </p:ext>
            </p:extLst>
          </p:nvPr>
        </p:nvGraphicFramePr>
        <p:xfrm flipH="1">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zofim.org.il/pics/magazin/pic%2018.07.jpg">
            <a:extLst>
              <a:ext uri="{FF2B5EF4-FFF2-40B4-BE49-F238E27FC236}">
                <a16:creationId xmlns:a16="http://schemas.microsoft.com/office/drawing/2014/main" id="{B1C709E9-6FD8-48CE-B018-BB8F4DE17917}"/>
              </a:ext>
            </a:extLst>
          </p:cNvPr>
          <p:cNvPicPr>
            <a:picLocks noChangeAspect="1" noChangeArrowheads="1"/>
          </p:cNvPicPr>
          <p:nvPr/>
        </p:nvPicPr>
        <p:blipFill>
          <a:blip r:embed="rId8">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ogo">
            <a:extLst>
              <a:ext uri="{FF2B5EF4-FFF2-40B4-BE49-F238E27FC236}">
                <a16:creationId xmlns:a16="http://schemas.microsoft.com/office/drawing/2014/main" id="{6BE3ED1A-43F1-439B-9015-68396914F0A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11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066800" y="2743200"/>
            <a:ext cx="10058400" cy="1371600"/>
          </a:xfrm>
        </p:spPr>
        <p:txBody>
          <a:bodyPr>
            <a:normAutofit/>
          </a:bodyPr>
          <a:lstStyle/>
          <a:p>
            <a:pPr algn="ctr"/>
            <a:r>
              <a:rPr lang="he-IL" sz="8800" dirty="0">
                <a:latin typeface="Calibri" panose="020F0502020204030204" pitchFamily="34" charset="0"/>
                <a:cs typeface="Calibri" panose="020F0502020204030204" pitchFamily="34" charset="0"/>
              </a:rPr>
              <a:t>שאלות? </a:t>
            </a:r>
          </a:p>
        </p:txBody>
      </p:sp>
      <p:pic>
        <p:nvPicPr>
          <p:cNvPr id="7" name="Picture 4" descr="http://www.zofim.org.il/pics/magazin/pic%2018.07.jpg">
            <a:extLst>
              <a:ext uri="{FF2B5EF4-FFF2-40B4-BE49-F238E27FC236}">
                <a16:creationId xmlns:a16="http://schemas.microsoft.com/office/drawing/2014/main" id="{F20079C2-A5BA-4024-976A-73E16BBCE723}"/>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7EE8D15E-5CFE-478F-B55E-AE93F07EA96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7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3296" y="1318917"/>
            <a:ext cx="2432304" cy="1645920"/>
          </a:xfrm>
        </p:spPr>
        <p:txBody>
          <a:bodyPr anchor="b">
            <a:normAutofit fontScale="90000"/>
          </a:bodyPr>
          <a:lstStyle/>
          <a:p>
            <a:pPr algn="ctr">
              <a:lnSpc>
                <a:spcPct val="150000"/>
              </a:lnSpc>
            </a:pPr>
            <a:r>
              <a:rPr lang="he-IL" dirty="0"/>
              <a:t>להיות הורים והורות למגשימים ומגשימות</a:t>
            </a:r>
          </a:p>
        </p:txBody>
      </p:sp>
      <p:pic>
        <p:nvPicPr>
          <p:cNvPr id="4" name="תמונה 3"/>
          <p:cNvPicPr>
            <a:picLocks noChangeAspect="1"/>
          </p:cNvPicPr>
          <p:nvPr/>
        </p:nvPicPr>
        <p:blipFill>
          <a:blip r:embed="rId2"/>
          <a:stretch>
            <a:fillRect/>
          </a:stretch>
        </p:blipFill>
        <p:spPr>
          <a:xfrm>
            <a:off x="3362325" y="1117461"/>
            <a:ext cx="8601076" cy="4623078"/>
          </a:xfrm>
          <a:prstGeom prst="rect">
            <a:avLst/>
          </a:prstGeom>
          <a:noFill/>
          <a:ln>
            <a:noFill/>
          </a:ln>
        </p:spPr>
      </p:pic>
      <p:pic>
        <p:nvPicPr>
          <p:cNvPr id="6" name="Picture 4" descr="http://www.zofim.org.il/pics/magazin/pic%2018.07.jpg">
            <a:extLst>
              <a:ext uri="{FF2B5EF4-FFF2-40B4-BE49-F238E27FC236}">
                <a16:creationId xmlns:a16="http://schemas.microsoft.com/office/drawing/2014/main" id="{A40A5C1F-CE81-4F7D-8751-425398FDA6EB}"/>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63296" y="4056490"/>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go">
            <a:extLst>
              <a:ext uri="{FF2B5EF4-FFF2-40B4-BE49-F238E27FC236}">
                <a16:creationId xmlns:a16="http://schemas.microsoft.com/office/drawing/2014/main" id="{6DA559BA-A683-4A43-8AA3-F5E17F7708A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2101850" y="4056490"/>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1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2BAEBB-B897-4E2E-8BE7-753F1060BEA5}"/>
              </a:ext>
            </a:extLst>
          </p:cNvPr>
          <p:cNvSpPr>
            <a:spLocks noGrp="1"/>
          </p:cNvSpPr>
          <p:nvPr>
            <p:ph type="title"/>
          </p:nvPr>
        </p:nvSpPr>
        <p:spPr>
          <a:xfrm>
            <a:off x="463296" y="83602"/>
            <a:ext cx="2432304" cy="1645920"/>
          </a:xfrm>
        </p:spPr>
        <p:txBody>
          <a:bodyPr vert="horz" lIns="91440" tIns="45720" rIns="91440" bIns="45720" rtlCol="1" anchor="b">
            <a:normAutofit/>
          </a:bodyPr>
          <a:lstStyle/>
          <a:p>
            <a:pPr algn="ctr" rtl="1"/>
            <a:r>
              <a:rPr lang="he-IL" sz="4000" dirty="0">
                <a:solidFill>
                  <a:schemeClr val="bg1"/>
                </a:solidFill>
                <a:latin typeface="Calibri" panose="020F0502020204030204" pitchFamily="34" charset="0"/>
                <a:cs typeface="Calibri" panose="020F0502020204030204" pitchFamily="34" charset="0"/>
              </a:rPr>
              <a:t>מלוות הקומונות </a:t>
            </a:r>
          </a:p>
        </p:txBody>
      </p:sp>
      <p:sp>
        <p:nvSpPr>
          <p:cNvPr id="3" name="מציין מיקום טקסט 2">
            <a:extLst>
              <a:ext uri="{FF2B5EF4-FFF2-40B4-BE49-F238E27FC236}">
                <a16:creationId xmlns:a16="http://schemas.microsoft.com/office/drawing/2014/main" id="{459DEA66-4826-47AE-AD32-B06226F8ECC6}"/>
              </a:ext>
            </a:extLst>
          </p:cNvPr>
          <p:cNvSpPr>
            <a:spLocks noGrp="1"/>
          </p:cNvSpPr>
          <p:nvPr>
            <p:ph type="body" sz="half" idx="2"/>
          </p:nvPr>
        </p:nvSpPr>
        <p:spPr>
          <a:xfrm>
            <a:off x="463296" y="2449286"/>
            <a:ext cx="2432304" cy="3502152"/>
          </a:xfrm>
        </p:spPr>
        <p:txBody>
          <a:bodyPr vert="horz" lIns="91440" tIns="45720" rIns="91440" bIns="45720" rtlCol="1">
            <a:normAutofit/>
          </a:bodyPr>
          <a:lstStyle/>
          <a:p>
            <a:pPr lvl="0" algn="ctr"/>
            <a:r>
              <a:rPr lang="he-IL" sz="3200" dirty="0">
                <a:latin typeface="Calibri" panose="020F0502020204030204" pitchFamily="34" charset="0"/>
                <a:cs typeface="Calibri" panose="020F0502020204030204" pitchFamily="34" charset="0"/>
              </a:rPr>
              <a:t>שם</a:t>
            </a:r>
          </a:p>
          <a:p>
            <a:pPr lvl="0" algn="ctr"/>
            <a:r>
              <a:rPr lang="he-IL" sz="3200" dirty="0">
                <a:latin typeface="Calibri" panose="020F0502020204030204" pitchFamily="34" charset="0"/>
                <a:cs typeface="Calibri" panose="020F0502020204030204" pitchFamily="34" charset="0"/>
              </a:rPr>
              <a:t>מייל</a:t>
            </a:r>
          </a:p>
          <a:p>
            <a:pPr lvl="0" algn="ctr"/>
            <a:r>
              <a:rPr lang="he-IL" sz="3200">
                <a:latin typeface="Calibri" panose="020F0502020204030204" pitchFamily="34" charset="0"/>
                <a:cs typeface="Calibri" panose="020F0502020204030204" pitchFamily="34" charset="0"/>
              </a:rPr>
              <a:t>טלפון</a:t>
            </a:r>
            <a:endParaRPr lang="en-US" sz="28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F010AB9-00B3-4B4C-8FF7-2105255AA8F3}"/>
              </a:ext>
            </a:extLst>
          </p:cNvPr>
          <p:cNvSpPr txBox="1"/>
          <p:nvPr/>
        </p:nvSpPr>
        <p:spPr>
          <a:xfrm>
            <a:off x="5645465" y="2590800"/>
            <a:ext cx="4633831" cy="369332"/>
          </a:xfrm>
          <a:prstGeom prst="rect">
            <a:avLst/>
          </a:prstGeom>
          <a:noFill/>
        </p:spPr>
        <p:txBody>
          <a:bodyPr wrap="square" rtlCol="0">
            <a:spAutoFit/>
          </a:bodyPr>
          <a:lstStyle/>
          <a:p>
            <a:pPr algn="ctr"/>
            <a:r>
              <a:rPr lang="he-IL" dirty="0">
                <a:solidFill>
                  <a:schemeClr val="bg1"/>
                </a:solidFill>
              </a:rPr>
              <a:t>תמונה יפה לבחירתכם</a:t>
            </a:r>
            <a:endParaRPr lang="en-IL" dirty="0">
              <a:solidFill>
                <a:schemeClr val="bg1"/>
              </a:solidFill>
            </a:endParaRPr>
          </a:p>
        </p:txBody>
      </p:sp>
    </p:spTree>
    <p:extLst>
      <p:ext uri="{BB962C8B-B14F-4D97-AF65-F5344CB8AC3E}">
        <p14:creationId xmlns:p14="http://schemas.microsoft.com/office/powerpoint/2010/main" val="327205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88691" y="534243"/>
            <a:ext cx="8534400" cy="758952"/>
          </a:xfrm>
        </p:spPr>
        <p:txBody>
          <a:bodyPr>
            <a:normAutofit/>
          </a:bodyPr>
          <a:lstStyle/>
          <a:p>
            <a:r>
              <a:rPr lang="he-IL" sz="4000" dirty="0">
                <a:latin typeface="Calibri"/>
                <a:ea typeface="Tahoma"/>
                <a:cs typeface="Calibri"/>
              </a:rPr>
              <a:t>ברוכים הבאים להנהגת/ גרעין XXXXX</a:t>
            </a:r>
          </a:p>
        </p:txBody>
      </p:sp>
      <p:sp>
        <p:nvSpPr>
          <p:cNvPr id="6" name="Rectangle 5"/>
          <p:cNvSpPr/>
          <p:nvPr/>
        </p:nvSpPr>
        <p:spPr>
          <a:xfrm>
            <a:off x="2753485" y="1638796"/>
            <a:ext cx="8534400" cy="1077218"/>
          </a:xfrm>
          <a:prstGeom prst="rect">
            <a:avLst/>
          </a:prstGeom>
        </p:spPr>
        <p:txBody>
          <a:bodyPr wrap="square" lIns="91440" tIns="45720" rIns="91440" bIns="45720" anchor="t">
            <a:spAutoFit/>
          </a:bodyPr>
          <a:lstStyle/>
          <a:p>
            <a:r>
              <a:rPr lang="he-IL" sz="3200" dirty="0">
                <a:latin typeface="Calibri"/>
                <a:cs typeface="Calibri"/>
              </a:rPr>
              <a:t>מידע כללי על ההנהגה/ גרעין – פריסת שבטים/קומונות, צוות ההנהגה, מיקום וכו'</a:t>
            </a:r>
          </a:p>
        </p:txBody>
      </p:sp>
      <p:pic>
        <p:nvPicPr>
          <p:cNvPr id="7" name="Picture 4" descr="http://www.zofim.org.il/pics/magazin/pic%2018.07.jpg">
            <a:extLst>
              <a:ext uri="{FF2B5EF4-FFF2-40B4-BE49-F238E27FC236}">
                <a16:creationId xmlns:a16="http://schemas.microsoft.com/office/drawing/2014/main" id="{2F3C2972-62BE-4C00-8A68-D665E24FB9D3}"/>
              </a:ext>
            </a:extLst>
          </p:cNvPr>
          <p:cNvPicPr>
            <a:picLocks noChangeAspect="1" noChangeArrowheads="1"/>
          </p:cNvPicPr>
          <p:nvPr/>
        </p:nvPicPr>
        <p:blipFill>
          <a:blip r:embed="rId3">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1DD6E315-1ABE-4A87-9627-AA1E9C1D08F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89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2" descr="עלים בתקריב">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flipH="1">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A850B972-0B7A-40CD-9E79-07E8A87AB03C}"/>
              </a:ext>
            </a:extLst>
          </p:cNvPr>
          <p:cNvSpPr>
            <a:spLocks noGrp="1"/>
          </p:cNvSpPr>
          <p:nvPr>
            <p:ph type="title"/>
          </p:nvPr>
        </p:nvSpPr>
        <p:spPr>
          <a:xfrm flipH="1">
            <a:off x="1066800" y="642594"/>
            <a:ext cx="10058400" cy="1371600"/>
          </a:xfrm>
        </p:spPr>
        <p:txBody>
          <a:bodyPr rtlCol="1">
            <a:normAutofit/>
          </a:bodyPr>
          <a:lstStyle/>
          <a:p>
            <a:pPr algn="ctr" rtl="1">
              <a:tabLst>
                <a:tab pos="4119563" algn="l"/>
              </a:tabLst>
            </a:pPr>
            <a:r>
              <a:rPr lang="he-IL" sz="6000" dirty="0">
                <a:latin typeface="Calibri" panose="020F0502020204030204" pitchFamily="34" charset="0"/>
                <a:cs typeface="Calibri" panose="020F0502020204030204" pitchFamily="34" charset="0"/>
              </a:rPr>
              <a:t>עיקרי העשייה </a:t>
            </a:r>
          </a:p>
        </p:txBody>
      </p:sp>
      <p:graphicFrame>
        <p:nvGraphicFramePr>
          <p:cNvPr id="9" name="מציין מיקום תוכן 8" descr="סמלי Smart Art">
            <a:extLst>
              <a:ext uri="{FF2B5EF4-FFF2-40B4-BE49-F238E27FC236}">
                <a16:creationId xmlns:a16="http://schemas.microsoft.com/office/drawing/2014/main" id="{8FF6EDB8-0D3A-4193-BDFE-DD56CEA7DAB2}"/>
              </a:ext>
            </a:extLst>
          </p:cNvPr>
          <p:cNvGraphicFramePr>
            <a:graphicFrameLocks noGrp="1"/>
          </p:cNvGraphicFramePr>
          <p:nvPr>
            <p:ph idx="1"/>
            <p:extLst>
              <p:ext uri="{D42A27DB-BD31-4B8C-83A1-F6EECF244321}">
                <p14:modId xmlns:p14="http://schemas.microsoft.com/office/powerpoint/2010/main" val="1760070534"/>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099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FB110B-82CB-4EFC-87F4-2D2DA3843B8A}"/>
              </a:ext>
            </a:extLst>
          </p:cNvPr>
          <p:cNvSpPr>
            <a:spLocks noGrp="1"/>
          </p:cNvSpPr>
          <p:nvPr>
            <p:ph type="title"/>
          </p:nvPr>
        </p:nvSpPr>
        <p:spPr>
          <a:xfrm flipH="1">
            <a:off x="921716" y="112582"/>
            <a:ext cx="10058400" cy="1371600"/>
          </a:xfrm>
        </p:spPr>
        <p:txBody>
          <a:bodyPr/>
          <a:lstStyle/>
          <a:p>
            <a:pPr algn="ctr"/>
            <a:r>
              <a:rPr lang="he-IL" dirty="0">
                <a:latin typeface="Calibri" panose="020F0502020204030204" pitchFamily="34" charset="0"/>
                <a:cs typeface="Calibri" panose="020F0502020204030204" pitchFamily="34" charset="0"/>
              </a:rPr>
              <a:t>עשיית </a:t>
            </a:r>
            <a:r>
              <a:rPr lang="he-IL" dirty="0" err="1">
                <a:latin typeface="Calibri" panose="020F0502020204030204" pitchFamily="34" charset="0"/>
                <a:cs typeface="Calibri" panose="020F0502020204030204" pitchFamily="34" charset="0"/>
              </a:rPr>
              <a:t>הש"שינים</a:t>
            </a:r>
            <a:r>
              <a:rPr lang="he-IL" dirty="0">
                <a:latin typeface="Calibri" panose="020F0502020204030204" pitchFamily="34" charset="0"/>
                <a:cs typeface="Calibri" panose="020F0502020204030204" pitchFamily="34" charset="0"/>
              </a:rPr>
              <a:t> בהנהגת דרום </a:t>
            </a:r>
            <a:endParaRPr lang="he-IL" dirty="0"/>
          </a:p>
        </p:txBody>
      </p:sp>
      <p:pic>
        <p:nvPicPr>
          <p:cNvPr id="5" name="Picture 4" descr="http://www.zofim.org.il/pics/magazin/pic%2018.07.jpg">
            <a:extLst>
              <a:ext uri="{FF2B5EF4-FFF2-40B4-BE49-F238E27FC236}">
                <a16:creationId xmlns:a16="http://schemas.microsoft.com/office/drawing/2014/main" id="{761E1CA0-6107-4F53-8B85-2A9FB99EA8D6}"/>
              </a:ext>
            </a:extLst>
          </p:cNvPr>
          <p:cNvPicPr>
            <a:picLocks noChangeAspect="1" noChangeArrowheads="1"/>
          </p:cNvPicPr>
          <p:nvPr/>
        </p:nvPicPr>
        <p:blipFill>
          <a:blip r:embed="rId2">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ogo">
            <a:extLst>
              <a:ext uri="{FF2B5EF4-FFF2-40B4-BE49-F238E27FC236}">
                <a16:creationId xmlns:a16="http://schemas.microsoft.com/office/drawing/2014/main" id="{97BE73D9-7E03-41F2-99BE-5DE0BACB5A5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9" descr="תמונה שמכילה חוץ, דשא, אדם, אנשים&#10;&#10;התיאור נוצר באופן אוטומטי">
            <a:extLst>
              <a:ext uri="{FF2B5EF4-FFF2-40B4-BE49-F238E27FC236}">
                <a16:creationId xmlns:a16="http://schemas.microsoft.com/office/drawing/2014/main" id="{167C3486-BF75-4213-9634-01E49DC3D5CC}"/>
              </a:ext>
            </a:extLst>
          </p:cNvPr>
          <p:cNvPicPr>
            <a:picLocks noChangeAspect="1"/>
          </p:cNvPicPr>
          <p:nvPr/>
        </p:nvPicPr>
        <p:blipFill>
          <a:blip r:embed="rId5"/>
          <a:stretch>
            <a:fillRect/>
          </a:stretch>
        </p:blipFill>
        <p:spPr>
          <a:xfrm>
            <a:off x="581635" y="2519316"/>
            <a:ext cx="2586002" cy="344800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2" name="תמונה 11" descr="תמונה שמכילה אדם, ישיבה, שולחן, עוגה&#10;&#10;התיאור נוצר באופן אוטומטי">
            <a:extLst>
              <a:ext uri="{FF2B5EF4-FFF2-40B4-BE49-F238E27FC236}">
                <a16:creationId xmlns:a16="http://schemas.microsoft.com/office/drawing/2014/main" id="{9E1FEDE7-E9F3-4F71-8B0D-C412C67ADCD6}"/>
              </a:ext>
            </a:extLst>
          </p:cNvPr>
          <p:cNvPicPr>
            <a:picLocks noChangeAspect="1"/>
          </p:cNvPicPr>
          <p:nvPr/>
        </p:nvPicPr>
        <p:blipFill rotWithShape="1">
          <a:blip r:embed="rId6"/>
          <a:srcRect t="14757" b="-1"/>
          <a:stretch/>
        </p:blipFill>
        <p:spPr>
          <a:xfrm>
            <a:off x="7799915" y="1484182"/>
            <a:ext cx="2684417" cy="305106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6" name="תמונה 15" descr="תמונה שמכילה אדם, מקורה, עמידה, תקרה&#10;&#10;התיאור נוצר באופן אוטומטי">
            <a:extLst>
              <a:ext uri="{FF2B5EF4-FFF2-40B4-BE49-F238E27FC236}">
                <a16:creationId xmlns:a16="http://schemas.microsoft.com/office/drawing/2014/main" id="{6F8CBC74-DA03-41F8-8745-6B49C6C8B257}"/>
              </a:ext>
            </a:extLst>
          </p:cNvPr>
          <p:cNvPicPr>
            <a:picLocks noChangeAspect="1"/>
          </p:cNvPicPr>
          <p:nvPr/>
        </p:nvPicPr>
        <p:blipFill>
          <a:blip r:embed="rId7"/>
          <a:stretch>
            <a:fillRect/>
          </a:stretch>
        </p:blipFill>
        <p:spPr>
          <a:xfrm>
            <a:off x="2715667" y="1431267"/>
            <a:ext cx="3175681" cy="238176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8" name="תמונה 7" descr="תמונה שמכילה דשא, חוץ, גדר, בניין&#10;&#10;התיאור נוצר באופן אוטומטי">
            <a:extLst>
              <a:ext uri="{FF2B5EF4-FFF2-40B4-BE49-F238E27FC236}">
                <a16:creationId xmlns:a16="http://schemas.microsoft.com/office/drawing/2014/main" id="{90084176-5251-415F-A79D-6D255A67F219}"/>
              </a:ext>
            </a:extLst>
          </p:cNvPr>
          <p:cNvPicPr>
            <a:picLocks noChangeAspect="1"/>
          </p:cNvPicPr>
          <p:nvPr/>
        </p:nvPicPr>
        <p:blipFill>
          <a:blip r:embed="rId8"/>
          <a:stretch>
            <a:fillRect/>
          </a:stretch>
        </p:blipFill>
        <p:spPr>
          <a:xfrm>
            <a:off x="8664716" y="4243317"/>
            <a:ext cx="2900151" cy="217511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4" name="תמונה 13" descr="תמונה שמכילה חוץ, דשא, איש, קבוצה&#10;&#10;התיאור נוצר באופן אוטומטי">
            <a:extLst>
              <a:ext uri="{FF2B5EF4-FFF2-40B4-BE49-F238E27FC236}">
                <a16:creationId xmlns:a16="http://schemas.microsoft.com/office/drawing/2014/main" id="{75401FB7-D739-4DED-8065-4ADCAF6D4DE5}"/>
              </a:ext>
            </a:extLst>
          </p:cNvPr>
          <p:cNvPicPr>
            <a:picLocks noChangeAspect="1"/>
          </p:cNvPicPr>
          <p:nvPr/>
        </p:nvPicPr>
        <p:blipFill rotWithShape="1">
          <a:blip r:embed="rId9"/>
          <a:srcRect t="8856" b="13050"/>
          <a:stretch/>
        </p:blipFill>
        <p:spPr>
          <a:xfrm>
            <a:off x="5228165" y="3289433"/>
            <a:ext cx="2571750" cy="267788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B7B91CA5-89E6-0045-B31B-076FBAFF67AB}"/>
              </a:ext>
            </a:extLst>
          </p:cNvPr>
          <p:cNvGrpSpPr/>
          <p:nvPr/>
        </p:nvGrpSpPr>
        <p:grpSpPr>
          <a:xfrm rot="1823774">
            <a:off x="4855134" y="2352228"/>
            <a:ext cx="6340491" cy="720000"/>
            <a:chOff x="7041543" y="2798460"/>
            <a:chExt cx="2981250" cy="720000"/>
          </a:xfrm>
          <a:solidFill>
            <a:schemeClr val="accent1">
              <a:alpha val="51196"/>
            </a:schemeClr>
          </a:solidFill>
        </p:grpSpPr>
        <p:sp>
          <p:nvSpPr>
            <p:cNvPr id="13" name="Rectangle 12">
              <a:extLst>
                <a:ext uri="{FF2B5EF4-FFF2-40B4-BE49-F238E27FC236}">
                  <a16:creationId xmlns:a16="http://schemas.microsoft.com/office/drawing/2014/main" id="{498B614D-52CB-7D45-810F-BDDB3A484FFE}"/>
                </a:ext>
              </a:extLst>
            </p:cNvPr>
            <p:cNvSpPr/>
            <p:nvPr/>
          </p:nvSpPr>
          <p:spPr>
            <a:xfrm>
              <a:off x="7041543" y="2798460"/>
              <a:ext cx="2981250" cy="720000"/>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A6E1AC01-450F-E84E-9D0A-8CDC758EE68E}"/>
                </a:ext>
              </a:extLst>
            </p:cNvPr>
            <p:cNvSpPr txBox="1"/>
            <p:nvPr/>
          </p:nvSpPr>
          <p:spPr>
            <a:xfrm>
              <a:off x="7041543" y="2798460"/>
              <a:ext cx="2981250" cy="720000"/>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1" anchor="t" anchorCtr="0">
              <a:noAutofit/>
            </a:bodyPr>
            <a:lstStyle/>
            <a:p>
              <a:pPr marL="0" lvl="0" indent="0" algn="ctr" defTabSz="1422400" rtl="1">
                <a:lnSpc>
                  <a:spcPct val="100000"/>
                </a:lnSpc>
                <a:spcBef>
                  <a:spcPct val="0"/>
                </a:spcBef>
                <a:spcAft>
                  <a:spcPct val="35000"/>
                </a:spcAft>
                <a:buNone/>
                <a:defRPr cap="all"/>
              </a:pPr>
              <a:r>
                <a:rPr lang="he-IL" sz="3200" kern="1200" noProof="0" dirty="0">
                  <a:latin typeface="Tahoma" panose="020B0604030504040204" pitchFamily="34" charset="0"/>
                  <a:ea typeface="Tahoma" panose="020B0604030504040204" pitchFamily="34" charset="0"/>
                  <a:cs typeface="Tahoma" panose="020B0604030504040204" pitchFamily="34" charset="0"/>
                </a:rPr>
                <a:t>דוגמה לפירוט על ההנהגה/ גרעין</a:t>
              </a:r>
            </a:p>
          </p:txBody>
        </p:sp>
      </p:grpSp>
    </p:spTree>
    <p:extLst>
      <p:ext uri="{BB962C8B-B14F-4D97-AF65-F5344CB8AC3E}">
        <p14:creationId xmlns:p14="http://schemas.microsoft.com/office/powerpoint/2010/main" val="12600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70ACA0-5041-433E-90BD-7AB613E7CBE7}"/>
              </a:ext>
            </a:extLst>
          </p:cNvPr>
          <p:cNvSpPr>
            <a:spLocks noGrp="1"/>
          </p:cNvSpPr>
          <p:nvPr>
            <p:ph type="title"/>
          </p:nvPr>
        </p:nvSpPr>
        <p:spPr>
          <a:xfrm flipH="1">
            <a:off x="921716" y="192369"/>
            <a:ext cx="10058400" cy="1371600"/>
          </a:xfrm>
        </p:spPr>
        <p:txBody>
          <a:bodyPr/>
          <a:lstStyle/>
          <a:p>
            <a:pPr algn="ctr"/>
            <a:r>
              <a:rPr lang="he-IL" dirty="0">
                <a:latin typeface="Calibri" panose="020F0502020204030204" pitchFamily="34" charset="0"/>
                <a:cs typeface="Calibri" panose="020F0502020204030204" pitchFamily="34" charset="0"/>
              </a:rPr>
              <a:t>אתגרים במרחב הדרומי – ביטחון </a:t>
            </a:r>
          </a:p>
        </p:txBody>
      </p:sp>
      <p:pic>
        <p:nvPicPr>
          <p:cNvPr id="5" name="מציין מיקום תוכן 4" descr="תמונה שמכילה אדם, מקורה, אנשים, קבוצה&#10;&#10;התיאור נוצר באופן אוטומטי">
            <a:extLst>
              <a:ext uri="{FF2B5EF4-FFF2-40B4-BE49-F238E27FC236}">
                <a16:creationId xmlns:a16="http://schemas.microsoft.com/office/drawing/2014/main" id="{DC4495B0-909C-47DF-A094-081CC8791252}"/>
              </a:ext>
            </a:extLst>
          </p:cNvPr>
          <p:cNvPicPr>
            <a:picLocks noGrp="1" noChangeAspect="1"/>
          </p:cNvPicPr>
          <p:nvPr>
            <p:ph idx="1"/>
          </p:nvPr>
        </p:nvPicPr>
        <p:blipFill>
          <a:blip r:embed="rId2"/>
          <a:stretch>
            <a:fillRect/>
          </a:stretch>
        </p:blipFill>
        <p:spPr>
          <a:xfrm>
            <a:off x="4499169" y="1276010"/>
            <a:ext cx="3109171" cy="233187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תמונה 6" descr="תמונה שמכילה אדם, מקורה, קבוצה, ילד&#10;&#10;התיאור נוצר באופן אוטומטי">
            <a:extLst>
              <a:ext uri="{FF2B5EF4-FFF2-40B4-BE49-F238E27FC236}">
                <a16:creationId xmlns:a16="http://schemas.microsoft.com/office/drawing/2014/main" id="{A36F47BA-788D-4503-8F71-43B513051728}"/>
              </a:ext>
            </a:extLst>
          </p:cNvPr>
          <p:cNvPicPr>
            <a:picLocks noChangeAspect="1"/>
          </p:cNvPicPr>
          <p:nvPr/>
        </p:nvPicPr>
        <p:blipFill>
          <a:blip r:embed="rId3"/>
          <a:stretch>
            <a:fillRect/>
          </a:stretch>
        </p:blipFill>
        <p:spPr>
          <a:xfrm>
            <a:off x="3061948" y="3738517"/>
            <a:ext cx="3413758" cy="256031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9" name="תמונה 8" descr="תמונה שמכילה אדם, דשא, מקורה, ילדה&#10;&#10;התיאור נוצר באופן אוטומטי">
            <a:extLst>
              <a:ext uri="{FF2B5EF4-FFF2-40B4-BE49-F238E27FC236}">
                <a16:creationId xmlns:a16="http://schemas.microsoft.com/office/drawing/2014/main" id="{0F2A54EC-BF19-40E0-B603-9822D8721F06}"/>
              </a:ext>
            </a:extLst>
          </p:cNvPr>
          <p:cNvPicPr>
            <a:picLocks noChangeAspect="1"/>
          </p:cNvPicPr>
          <p:nvPr/>
        </p:nvPicPr>
        <p:blipFill>
          <a:blip r:embed="rId4"/>
          <a:stretch>
            <a:fillRect/>
          </a:stretch>
        </p:blipFill>
        <p:spPr>
          <a:xfrm>
            <a:off x="7824651" y="1997736"/>
            <a:ext cx="3583577" cy="268768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1" name="תמונה 10" descr="תמונה שמכילה אדם, מקורה, מחשב נישא, מחשב&#10;&#10;התיאור נוצר באופן אוטומטי">
            <a:extLst>
              <a:ext uri="{FF2B5EF4-FFF2-40B4-BE49-F238E27FC236}">
                <a16:creationId xmlns:a16="http://schemas.microsoft.com/office/drawing/2014/main" id="{6E919BCB-05FA-442A-95A0-576CFF39F71C}"/>
              </a:ext>
            </a:extLst>
          </p:cNvPr>
          <p:cNvPicPr>
            <a:picLocks noChangeAspect="1"/>
          </p:cNvPicPr>
          <p:nvPr/>
        </p:nvPicPr>
        <p:blipFill>
          <a:blip r:embed="rId5"/>
          <a:stretch>
            <a:fillRect/>
          </a:stretch>
        </p:blipFill>
        <p:spPr>
          <a:xfrm>
            <a:off x="652489" y="1850934"/>
            <a:ext cx="2193148" cy="292419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2" name="Picture 4" descr="http://www.zofim.org.il/pics/magazin/pic%2018.07.jpg">
            <a:extLst>
              <a:ext uri="{FF2B5EF4-FFF2-40B4-BE49-F238E27FC236}">
                <a16:creationId xmlns:a16="http://schemas.microsoft.com/office/drawing/2014/main" id="{187E7463-6154-486E-AB1A-41486CE5776C}"/>
              </a:ext>
            </a:extLst>
          </p:cNvPr>
          <p:cNvPicPr>
            <a:picLocks noChangeAspect="1" noChangeArrowheads="1"/>
          </p:cNvPicPr>
          <p:nvPr/>
        </p:nvPicPr>
        <p:blipFill>
          <a:blip r:embed="rId6">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ogo">
            <a:extLst>
              <a:ext uri="{FF2B5EF4-FFF2-40B4-BE49-F238E27FC236}">
                <a16:creationId xmlns:a16="http://schemas.microsoft.com/office/drawing/2014/main" id="{D950E994-12E2-4229-98E1-40983BC447E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0">
            <a:extLst>
              <a:ext uri="{FF2B5EF4-FFF2-40B4-BE49-F238E27FC236}">
                <a16:creationId xmlns:a16="http://schemas.microsoft.com/office/drawing/2014/main" id="{D4769FF9-F3D7-5172-E7DC-78B33C070FE3}"/>
              </a:ext>
            </a:extLst>
          </p:cNvPr>
          <p:cNvGrpSpPr/>
          <p:nvPr/>
        </p:nvGrpSpPr>
        <p:grpSpPr>
          <a:xfrm rot="1823774">
            <a:off x="4855134" y="2352228"/>
            <a:ext cx="6340491" cy="720000"/>
            <a:chOff x="7041543" y="2798460"/>
            <a:chExt cx="2981250" cy="720000"/>
          </a:xfrm>
          <a:solidFill>
            <a:schemeClr val="accent1">
              <a:alpha val="51196"/>
            </a:schemeClr>
          </a:solidFill>
        </p:grpSpPr>
        <p:sp>
          <p:nvSpPr>
            <p:cNvPr id="17" name="Rectangle 12">
              <a:extLst>
                <a:ext uri="{FF2B5EF4-FFF2-40B4-BE49-F238E27FC236}">
                  <a16:creationId xmlns:a16="http://schemas.microsoft.com/office/drawing/2014/main" id="{DFC6B989-40C3-F4F7-142D-2ED3BDFF5573}"/>
                </a:ext>
              </a:extLst>
            </p:cNvPr>
            <p:cNvSpPr/>
            <p:nvPr/>
          </p:nvSpPr>
          <p:spPr>
            <a:xfrm>
              <a:off x="7041543" y="2798460"/>
              <a:ext cx="2981250" cy="720000"/>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4">
              <a:extLst>
                <a:ext uri="{FF2B5EF4-FFF2-40B4-BE49-F238E27FC236}">
                  <a16:creationId xmlns:a16="http://schemas.microsoft.com/office/drawing/2014/main" id="{0D777FD6-569D-27AD-6532-E7716D3823F6}"/>
                </a:ext>
              </a:extLst>
            </p:cNvPr>
            <p:cNvSpPr txBox="1"/>
            <p:nvPr/>
          </p:nvSpPr>
          <p:spPr>
            <a:xfrm>
              <a:off x="7041543" y="2798460"/>
              <a:ext cx="2981250" cy="720000"/>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1" anchor="t" anchorCtr="0">
              <a:noAutofit/>
            </a:bodyPr>
            <a:lstStyle/>
            <a:p>
              <a:pPr marL="0" lvl="0" indent="0" algn="ctr" defTabSz="1422400" rtl="1">
                <a:lnSpc>
                  <a:spcPct val="100000"/>
                </a:lnSpc>
                <a:spcBef>
                  <a:spcPct val="0"/>
                </a:spcBef>
                <a:spcAft>
                  <a:spcPct val="35000"/>
                </a:spcAft>
                <a:buNone/>
                <a:defRPr cap="all"/>
              </a:pPr>
              <a:r>
                <a:rPr lang="he-IL" sz="3200" kern="1200" noProof="0" dirty="0">
                  <a:latin typeface="Tahoma" panose="020B0604030504040204" pitchFamily="34" charset="0"/>
                  <a:ea typeface="Tahoma" panose="020B0604030504040204" pitchFamily="34" charset="0"/>
                  <a:cs typeface="Tahoma" panose="020B0604030504040204" pitchFamily="34" charset="0"/>
                </a:rPr>
                <a:t>דוגמה לפירוט על ההנהגה/ גרעין</a:t>
              </a:r>
            </a:p>
          </p:txBody>
        </p:sp>
      </p:grpSp>
    </p:spTree>
    <p:extLst>
      <p:ext uri="{BB962C8B-B14F-4D97-AF65-F5344CB8AC3E}">
        <p14:creationId xmlns:p14="http://schemas.microsoft.com/office/powerpoint/2010/main" val="65852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642594"/>
            <a:ext cx="10058400" cy="1371600"/>
          </a:xfrm>
        </p:spPr>
        <p:txBody>
          <a:bodyPr anchor="ctr">
            <a:normAutofit/>
          </a:bodyPr>
          <a:lstStyle/>
          <a:p>
            <a:pPr algn="ctr"/>
            <a:r>
              <a:rPr lang="he-IL" dirty="0">
                <a:latin typeface="Calibri" panose="020F0502020204030204" pitchFamily="34" charset="0"/>
                <a:cs typeface="Calibri" panose="020F0502020204030204" pitchFamily="34" charset="0"/>
              </a:rPr>
              <a:t>מה הקשר בין </a:t>
            </a:r>
            <a:r>
              <a:rPr lang="he-IL" dirty="0" err="1">
                <a:latin typeface="Calibri" panose="020F0502020204030204" pitchFamily="34" charset="0"/>
                <a:cs typeface="Calibri" panose="020F0502020204030204" pitchFamily="34" charset="0"/>
              </a:rPr>
              <a:t>הש"ש</a:t>
            </a:r>
            <a:r>
              <a:rPr lang="he-IL" dirty="0">
                <a:latin typeface="Calibri" panose="020F0502020204030204" pitchFamily="34" charset="0"/>
                <a:cs typeface="Calibri" panose="020F0502020204030204" pitchFamily="34" charset="0"/>
              </a:rPr>
              <a:t> להנהגה?</a:t>
            </a:r>
          </a:p>
        </p:txBody>
      </p:sp>
      <p:graphicFrame>
        <p:nvGraphicFramePr>
          <p:cNvPr id="5" name="מציין מיקום תוכן 2">
            <a:extLst>
              <a:ext uri="{FF2B5EF4-FFF2-40B4-BE49-F238E27FC236}">
                <a16:creationId xmlns:a16="http://schemas.microsoft.com/office/drawing/2014/main" id="{24ACBF53-9AA0-4056-A62D-85C3BA02F20A}"/>
              </a:ext>
            </a:extLst>
          </p:cNvPr>
          <p:cNvGraphicFramePr>
            <a:graphicFrameLocks noGrp="1"/>
          </p:cNvGraphicFramePr>
          <p:nvPr>
            <p:ph idx="1"/>
            <p:extLst>
              <p:ext uri="{D42A27DB-BD31-4B8C-83A1-F6EECF244321}">
                <p14:modId xmlns:p14="http://schemas.microsoft.com/office/powerpoint/2010/main" val="1280958919"/>
              </p:ext>
            </p:extLst>
          </p:nvPr>
        </p:nvGraphicFramePr>
        <p:xfrm>
          <a:off x="571500" y="1763486"/>
          <a:ext cx="11152414" cy="445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55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23406" y="316023"/>
            <a:ext cx="10058400" cy="1371600"/>
          </a:xfrm>
        </p:spPr>
        <p:txBody>
          <a:bodyPr anchor="ctr">
            <a:normAutofit/>
          </a:bodyPr>
          <a:lstStyle/>
          <a:p>
            <a:pPr algn="ctr"/>
            <a:r>
              <a:rPr lang="he-IL" dirty="0">
                <a:latin typeface="Calibri" panose="020F0502020204030204" pitchFamily="34" charset="0"/>
                <a:cs typeface="Calibri" panose="020F0502020204030204" pitchFamily="34" charset="0"/>
              </a:rPr>
              <a:t>ליווי הקומונות</a:t>
            </a:r>
          </a:p>
        </p:txBody>
      </p:sp>
      <p:graphicFrame>
        <p:nvGraphicFramePr>
          <p:cNvPr id="5" name="מציין מיקום תוכן 2">
            <a:extLst>
              <a:ext uri="{FF2B5EF4-FFF2-40B4-BE49-F238E27FC236}">
                <a16:creationId xmlns:a16="http://schemas.microsoft.com/office/drawing/2014/main" id="{95ABBEFD-07A5-4F16-A7DD-442A9497F5DA}"/>
              </a:ext>
            </a:extLst>
          </p:cNvPr>
          <p:cNvGraphicFramePr>
            <a:graphicFrameLocks noGrp="1"/>
          </p:cNvGraphicFramePr>
          <p:nvPr>
            <p:ph idx="1"/>
            <p:extLst>
              <p:ext uri="{D42A27DB-BD31-4B8C-83A1-F6EECF244321}">
                <p14:modId xmlns:p14="http://schemas.microsoft.com/office/powerpoint/2010/main" val="821161738"/>
              </p:ext>
            </p:extLst>
          </p:nvPr>
        </p:nvGraphicFramePr>
        <p:xfrm>
          <a:off x="770709" y="1436915"/>
          <a:ext cx="10763795" cy="4598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4" descr="http://www.zofim.org.il/pics/magazin/pic%2018.07.jpg">
            <a:extLst>
              <a:ext uri="{FF2B5EF4-FFF2-40B4-BE49-F238E27FC236}">
                <a16:creationId xmlns:a16="http://schemas.microsoft.com/office/drawing/2014/main" id="{9F165ED2-9195-4959-A06F-7E8F29968C07}"/>
              </a:ext>
            </a:extLst>
          </p:cNvPr>
          <p:cNvPicPr>
            <a:picLocks noChangeAspect="1" noChangeArrowheads="1"/>
          </p:cNvPicPr>
          <p:nvPr/>
        </p:nvPicPr>
        <p:blipFill>
          <a:blip r:embed="rId8">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89095" y="404507"/>
            <a:ext cx="892617" cy="12342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ogo">
            <a:extLst>
              <a:ext uri="{FF2B5EF4-FFF2-40B4-BE49-F238E27FC236}">
                <a16:creationId xmlns:a16="http://schemas.microsoft.com/office/drawing/2014/main" id="{C07AFD1D-1F59-4D9F-ACF5-B2573931C2A4}"/>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5281" b="95380" l="5236" r="94241">
                        <a14:foregroundMark x1="91099" y1="20792" x2="91099" y2="20792"/>
                        <a14:foregroundMark x1="94241" y1="42904" x2="94241" y2="42904"/>
                        <a14:foregroundMark x1="94241" y1="55446" x2="94241" y2="55446"/>
                        <a14:foregroundMark x1="52356" y1="95380" x2="52356" y2="95380"/>
                        <a14:foregroundMark x1="45550" y1="94389" x2="45550" y2="94389"/>
                        <a14:foregroundMark x1="18848" y1="77558" x2="18848" y2="77558"/>
                        <a14:foregroundMark x1="5759" y1="64026" x2="5759" y2="64026"/>
                        <a14:foregroundMark x1="5759" y1="50165" x2="5759" y2="50165"/>
                        <a14:foregroundMark x1="45550" y1="5281" x2="45550" y2="5281"/>
                        <a14:foregroundMark x1="56021" y1="49175" x2="56021" y2="49175"/>
                        <a14:foregroundMark x1="56021" y1="47195" x2="56021" y2="47195"/>
                      </a14:backgroundRemoval>
                    </a14:imgEffect>
                  </a14:imgLayer>
                </a14:imgProps>
              </a:ext>
              <a:ext uri="{28A0092B-C50C-407E-A947-70E740481C1C}">
                <a14:useLocalDpi xmlns:a14="http://schemas.microsoft.com/office/drawing/2010/main" val="0"/>
              </a:ext>
            </a:extLst>
          </a:blip>
          <a:srcRect/>
          <a:stretch>
            <a:fillRect/>
          </a:stretch>
        </p:blipFill>
        <p:spPr bwMode="auto">
          <a:xfrm>
            <a:off x="10980116" y="377495"/>
            <a:ext cx="793750" cy="12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0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בון">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TF78440441" id="{50EB424C-73F4-425F-8F22-623D5CB82B65}" vid="{AEF0E727-87DD-48DE-8443-878F10323BAA}"/>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2.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C0DB4D-BE53-4100-8A0D-CEFB2E482820}">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71af3243-3dd4-4a8d-8c0d-dd76da1f02a5"/>
    <ds:schemaRef ds:uri="http://purl.org/dc/dcmitype/"/>
    <ds:schemaRef ds:uri="http://purl.org/dc/terms/"/>
    <ds:schemaRef ds:uri="http://schemas.microsoft.com/office/infopath/2007/PartnerControls"/>
    <ds:schemaRef ds:uri="16c05727-aa75-4e4a-9b5f-8a80a11658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3760</Words>
  <Application>Microsoft Office PowerPoint</Application>
  <PresentationFormat>מסך רחב</PresentationFormat>
  <Paragraphs>227</Paragraphs>
  <Slides>30</Slides>
  <Notes>26</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30</vt:i4>
      </vt:variant>
    </vt:vector>
  </HeadingPairs>
  <TitlesOfParts>
    <vt:vector size="35" baseType="lpstr">
      <vt:lpstr>Arial</vt:lpstr>
      <vt:lpstr>Calibri</vt:lpstr>
      <vt:lpstr>Century Gothic</vt:lpstr>
      <vt:lpstr>Tahoma</vt:lpstr>
      <vt:lpstr>סבון</vt:lpstr>
      <vt:lpstr>שנת שירות תשפ"ג בהנהגת/ גרעין  XXXX 2022-2023 </vt:lpstr>
      <vt:lpstr>להיות מגשימים ומגשימות</vt:lpstr>
      <vt:lpstr>להיות הורים והורות למגשימים ומגשימות</vt:lpstr>
      <vt:lpstr>ברוכים הבאים להנהגת/ גרעין XXXXX</vt:lpstr>
      <vt:lpstr>עיקרי העשייה </vt:lpstr>
      <vt:lpstr>עשיית הש"שינים בהנהגת דרום </vt:lpstr>
      <vt:lpstr>אתגרים במרחב הדרומי – ביטחון </vt:lpstr>
      <vt:lpstr>מה הקשר בין הש"ש להנהגה?</vt:lpstr>
      <vt:lpstr>ליווי הקומונות</vt:lpstr>
      <vt:lpstr>קוד אתי לחברי שנת השירות</vt:lpstr>
      <vt:lpstr>עקרונות הקוד האתי בשנת שירות</vt:lpstr>
      <vt:lpstr>עקרונות הקוד האתי בשנת שירות</vt:lpstr>
      <vt:lpstr>נהלי שנת השירות</vt:lpstr>
      <vt:lpstr>כספים - כללי</vt:lpstr>
      <vt:lpstr>כספים –  פירוט הסכומים המועברים לקומונה</vt:lpstr>
      <vt:lpstr>כספים</vt:lpstr>
      <vt:lpstr>דירות</vt:lpstr>
      <vt:lpstr>דירות</vt:lpstr>
      <vt:lpstr>בטיחות אישית</vt:lpstr>
      <vt:lpstr>ביטוחים</vt:lpstr>
      <vt:lpstr>ביטוחים</vt:lpstr>
      <vt:lpstr>ביטוחים</vt:lpstr>
      <vt:lpstr>מעמד המתנדב</vt:lpstr>
      <vt:lpstr>קשר עם צה"ל</vt:lpstr>
      <vt:lpstr>ימי חופשה ויציאות במהלך השנה</vt:lpstr>
      <vt:lpstr>ימי חופשה ויציאות במהלך השנה</vt:lpstr>
      <vt:lpstr>אישורים לתחילת שש</vt:lpstr>
      <vt:lpstr>לו"ז להמשך</vt:lpstr>
      <vt:lpstr>שאלות? </vt:lpstr>
      <vt:lpstr>מלוות הקומונות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שנת שירות תשפ"ג בהנהגת XXXX</dc:title>
  <dc:creator/>
  <cp:lastModifiedBy/>
  <cp:revision>13</cp:revision>
  <dcterms:created xsi:type="dcterms:W3CDTF">2020-06-21T14:03:25Z</dcterms:created>
  <dcterms:modified xsi:type="dcterms:W3CDTF">2022-05-28T17:53:09Z</dcterms:modified>
</cp:coreProperties>
</file>