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32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2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1108F-5022-4440-9473-F8046E409099}" v="252" dt="2022-05-24T15:39:17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2"/>
  </p:normalViewPr>
  <p:slideViewPr>
    <p:cSldViewPr snapToGrid="0" snapToObjects="1">
      <p:cViewPr varScale="1">
        <p:scale>
          <a:sx n="114" d="100"/>
          <a:sy n="114" d="100"/>
        </p:scale>
        <p:origin x="11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יתי ברטוב" userId="f737b9de-d88e-49d0-8572-5a671752ca5b" providerId="ADAL" clId="{5261108F-5022-4440-9473-F8046E409099}"/>
    <pc:docChg chg="undo redo custSel addSld modSld sldOrd">
      <pc:chgData name="איתי ברטוב" userId="f737b9de-d88e-49d0-8572-5a671752ca5b" providerId="ADAL" clId="{5261108F-5022-4440-9473-F8046E409099}" dt="2022-05-24T15:40:07.875" v="1471" actId="20577"/>
      <pc:docMkLst>
        <pc:docMk/>
      </pc:docMkLst>
      <pc:sldChg chg="addSp modSp mod">
        <pc:chgData name="איתי ברטוב" userId="f737b9de-d88e-49d0-8572-5a671752ca5b" providerId="ADAL" clId="{5261108F-5022-4440-9473-F8046E409099}" dt="2022-05-24T08:51:40.128" v="89" actId="20577"/>
        <pc:sldMkLst>
          <pc:docMk/>
          <pc:sldMk cId="4137171310" sldId="256"/>
        </pc:sldMkLst>
        <pc:spChg chg="mod">
          <ac:chgData name="איתי ברטוב" userId="f737b9de-d88e-49d0-8572-5a671752ca5b" providerId="ADAL" clId="{5261108F-5022-4440-9473-F8046E409099}" dt="2022-05-24T08:51:40.128" v="89" actId="20577"/>
          <ac:spMkLst>
            <pc:docMk/>
            <pc:sldMk cId="4137171310" sldId="256"/>
            <ac:spMk id="6" creationId="{7CDD9DEE-D1FD-C045-BB59-3EE35519570D}"/>
          </ac:spMkLst>
        </pc:spChg>
        <pc:picChg chg="add mod">
          <ac:chgData name="איתי ברטוב" userId="f737b9de-d88e-49d0-8572-5a671752ca5b" providerId="ADAL" clId="{5261108F-5022-4440-9473-F8046E409099}" dt="2022-05-24T08:51:05.173" v="28" actId="1076"/>
          <ac:picMkLst>
            <pc:docMk/>
            <pc:sldMk cId="4137171310" sldId="256"/>
            <ac:picMk id="7" creationId="{AEEC58CA-D53D-947E-E883-29DA66141E14}"/>
          </ac:picMkLst>
        </pc:picChg>
      </pc:sldChg>
      <pc:sldChg chg="addSp delSp modSp add mod">
        <pc:chgData name="איתי ברטוב" userId="f737b9de-d88e-49d0-8572-5a671752ca5b" providerId="ADAL" clId="{5261108F-5022-4440-9473-F8046E409099}" dt="2022-05-24T08:53:11.343" v="132" actId="20577"/>
        <pc:sldMkLst>
          <pc:docMk/>
          <pc:sldMk cId="3556336071" sldId="257"/>
        </pc:sldMkLst>
        <pc:spChg chg="mod">
          <ac:chgData name="איתי ברטוב" userId="f737b9de-d88e-49d0-8572-5a671752ca5b" providerId="ADAL" clId="{5261108F-5022-4440-9473-F8046E409099}" dt="2022-05-24T08:53:11.343" v="132" actId="20577"/>
          <ac:spMkLst>
            <pc:docMk/>
            <pc:sldMk cId="3556336071" sldId="257"/>
            <ac:spMk id="6" creationId="{7CDD9DEE-D1FD-C045-BB59-3EE35519570D}"/>
          </ac:spMkLst>
        </pc:spChg>
        <pc:spChg chg="add mod">
          <ac:chgData name="איתי ברטוב" userId="f737b9de-d88e-49d0-8572-5a671752ca5b" providerId="ADAL" clId="{5261108F-5022-4440-9473-F8046E409099}" dt="2022-05-24T08:52:21.661" v="101"/>
          <ac:spMkLst>
            <pc:docMk/>
            <pc:sldMk cId="3556336071" sldId="257"/>
            <ac:spMk id="8" creationId="{07462740-7DB4-9C2F-E97A-2174C85B78C4}"/>
          </ac:spMkLst>
        </pc:spChg>
        <pc:spChg chg="add del mod">
          <ac:chgData name="איתי ברטוב" userId="f737b9de-d88e-49d0-8572-5a671752ca5b" providerId="ADAL" clId="{5261108F-5022-4440-9473-F8046E409099}" dt="2022-05-24T08:52:40.207" v="113"/>
          <ac:spMkLst>
            <pc:docMk/>
            <pc:sldMk cId="3556336071" sldId="257"/>
            <ac:spMk id="9" creationId="{4314FB89-8893-329C-2150-591352A8C987}"/>
          </ac:spMkLst>
        </pc:spChg>
        <pc:spChg chg="add mod">
          <ac:chgData name="איתי ברטוב" userId="f737b9de-d88e-49d0-8572-5a671752ca5b" providerId="ADAL" clId="{5261108F-5022-4440-9473-F8046E409099}" dt="2022-05-24T08:52:47.623" v="115" actId="2711"/>
          <ac:spMkLst>
            <pc:docMk/>
            <pc:sldMk cId="3556336071" sldId="257"/>
            <ac:spMk id="10" creationId="{6FE2F3AA-0510-F9AA-47EB-FA7B168EFBB4}"/>
          </ac:spMkLst>
        </pc:spChg>
        <pc:picChg chg="del">
          <ac:chgData name="איתי ברטוב" userId="f737b9de-d88e-49d0-8572-5a671752ca5b" providerId="ADAL" clId="{5261108F-5022-4440-9473-F8046E409099}" dt="2022-05-24T08:51:50.678" v="91" actId="478"/>
          <ac:picMkLst>
            <pc:docMk/>
            <pc:sldMk cId="3556336071" sldId="257"/>
            <ac:picMk id="7" creationId="{AEEC58CA-D53D-947E-E883-29DA66141E14}"/>
          </ac:picMkLst>
        </pc:picChg>
      </pc:sldChg>
      <pc:sldChg chg="addSp delSp modSp add mod ord">
        <pc:chgData name="איתי ברטוב" userId="f737b9de-d88e-49d0-8572-5a671752ca5b" providerId="ADAL" clId="{5261108F-5022-4440-9473-F8046E409099}" dt="2022-05-24T15:40:07.875" v="1471" actId="20577"/>
        <pc:sldMkLst>
          <pc:docMk/>
          <pc:sldMk cId="3811485862" sldId="258"/>
        </pc:sldMkLst>
        <pc:spChg chg="mod">
          <ac:chgData name="איתי ברטוב" userId="f737b9de-d88e-49d0-8572-5a671752ca5b" providerId="ADAL" clId="{5261108F-5022-4440-9473-F8046E409099}" dt="2022-05-24T15:34:12.079" v="1043" actId="6549"/>
          <ac:spMkLst>
            <pc:docMk/>
            <pc:sldMk cId="3811485862" sldId="258"/>
            <ac:spMk id="6" creationId="{7CDD9DEE-D1FD-C045-BB59-3EE35519570D}"/>
          </ac:spMkLst>
        </pc:spChg>
        <pc:spChg chg="del">
          <ac:chgData name="איתי ברטוב" userId="f737b9de-d88e-49d0-8572-5a671752ca5b" providerId="ADAL" clId="{5261108F-5022-4440-9473-F8046E409099}" dt="2022-05-24T08:52:58.139" v="117" actId="478"/>
          <ac:spMkLst>
            <pc:docMk/>
            <pc:sldMk cId="3811485862" sldId="258"/>
            <ac:spMk id="8" creationId="{07462740-7DB4-9C2F-E97A-2174C85B78C4}"/>
          </ac:spMkLst>
        </pc:spChg>
        <pc:spChg chg="del mod">
          <ac:chgData name="איתי ברטוב" userId="f737b9de-d88e-49d0-8572-5a671752ca5b" providerId="ADAL" clId="{5261108F-5022-4440-9473-F8046E409099}" dt="2022-05-24T08:53:02.010" v="119" actId="478"/>
          <ac:spMkLst>
            <pc:docMk/>
            <pc:sldMk cId="3811485862" sldId="258"/>
            <ac:spMk id="10" creationId="{6FE2F3AA-0510-F9AA-47EB-FA7B168EFBB4}"/>
          </ac:spMkLst>
        </pc:spChg>
        <pc:graphicFrameChg chg="add mod modGraphic">
          <ac:chgData name="איתי ברטוב" userId="f737b9de-d88e-49d0-8572-5a671752ca5b" providerId="ADAL" clId="{5261108F-5022-4440-9473-F8046E409099}" dt="2022-05-24T15:40:07.875" v="1471" actId="20577"/>
          <ac:graphicFrameMkLst>
            <pc:docMk/>
            <pc:sldMk cId="3811485862" sldId="258"/>
            <ac:graphicFrameMk id="2" creationId="{E1B638E3-6537-39B7-AB3E-41AA7A22ECA6}"/>
          </ac:graphicFrameMkLst>
        </pc:graphicFrameChg>
      </pc:sldChg>
      <pc:sldChg chg="addSp modSp add mod">
        <pc:chgData name="איתי ברטוב" userId="f737b9de-d88e-49d0-8572-5a671752ca5b" providerId="ADAL" clId="{5261108F-5022-4440-9473-F8046E409099}" dt="2022-05-24T08:54:47.965" v="168" actId="403"/>
        <pc:sldMkLst>
          <pc:docMk/>
          <pc:sldMk cId="1619977261" sldId="259"/>
        </pc:sldMkLst>
        <pc:spChg chg="mod">
          <ac:chgData name="איתי ברטוב" userId="f737b9de-d88e-49d0-8572-5a671752ca5b" providerId="ADAL" clId="{5261108F-5022-4440-9473-F8046E409099}" dt="2022-05-24T08:54:47.965" v="168" actId="403"/>
          <ac:spMkLst>
            <pc:docMk/>
            <pc:sldMk cId="1619977261" sldId="259"/>
            <ac:spMk id="6" creationId="{7CDD9DEE-D1FD-C045-BB59-3EE35519570D}"/>
          </ac:spMkLst>
        </pc:spChg>
        <pc:picChg chg="add mod">
          <ac:chgData name="איתי ברטוב" userId="f737b9de-d88e-49d0-8572-5a671752ca5b" providerId="ADAL" clId="{5261108F-5022-4440-9473-F8046E409099}" dt="2022-05-24T08:54:14.443" v="153"/>
          <ac:picMkLst>
            <pc:docMk/>
            <pc:sldMk cId="1619977261" sldId="259"/>
            <ac:picMk id="4" creationId="{B9755307-3D07-6FD9-E872-2B4630BC0A88}"/>
          </ac:picMkLst>
        </pc:picChg>
      </pc:sldChg>
      <pc:sldChg chg="delSp modSp add mod">
        <pc:chgData name="איתי ברטוב" userId="f737b9de-d88e-49d0-8572-5a671752ca5b" providerId="ADAL" clId="{5261108F-5022-4440-9473-F8046E409099}" dt="2022-05-24T08:55:11.209" v="173"/>
        <pc:sldMkLst>
          <pc:docMk/>
          <pc:sldMk cId="181861509" sldId="260"/>
        </pc:sldMkLst>
        <pc:spChg chg="mod">
          <ac:chgData name="איתי ברטוב" userId="f737b9de-d88e-49d0-8572-5a671752ca5b" providerId="ADAL" clId="{5261108F-5022-4440-9473-F8046E409099}" dt="2022-05-24T08:55:11.209" v="173"/>
          <ac:spMkLst>
            <pc:docMk/>
            <pc:sldMk cId="181861509" sldId="260"/>
            <ac:spMk id="6" creationId="{7CDD9DEE-D1FD-C045-BB59-3EE35519570D}"/>
          </ac:spMkLst>
        </pc:spChg>
        <pc:picChg chg="del">
          <ac:chgData name="איתי ברטוב" userId="f737b9de-d88e-49d0-8572-5a671752ca5b" providerId="ADAL" clId="{5261108F-5022-4440-9473-F8046E409099}" dt="2022-05-24T08:54:57.609" v="170" actId="478"/>
          <ac:picMkLst>
            <pc:docMk/>
            <pc:sldMk cId="181861509" sldId="260"/>
            <ac:picMk id="4" creationId="{B9755307-3D07-6FD9-E872-2B4630BC0A88}"/>
          </ac:picMkLst>
        </pc:picChg>
      </pc:sldChg>
      <pc:sldChg chg="addSp modSp add mod">
        <pc:chgData name="איתי ברטוב" userId="f737b9de-d88e-49d0-8572-5a671752ca5b" providerId="ADAL" clId="{5261108F-5022-4440-9473-F8046E409099}" dt="2022-05-24T08:57:30.690" v="279" actId="20577"/>
        <pc:sldMkLst>
          <pc:docMk/>
          <pc:sldMk cId="3399175165" sldId="261"/>
        </pc:sldMkLst>
        <pc:spChg chg="mod">
          <ac:chgData name="איתי ברטוב" userId="f737b9de-d88e-49d0-8572-5a671752ca5b" providerId="ADAL" clId="{5261108F-5022-4440-9473-F8046E409099}" dt="2022-05-24T08:56:44.708" v="272" actId="6549"/>
          <ac:spMkLst>
            <pc:docMk/>
            <pc:sldMk cId="3399175165" sldId="261"/>
            <ac:spMk id="6" creationId="{7CDD9DEE-D1FD-C045-BB59-3EE35519570D}"/>
          </ac:spMkLst>
        </pc:spChg>
        <pc:graphicFrameChg chg="add mod modGraphic">
          <ac:chgData name="איתי ברטוב" userId="f737b9de-d88e-49d0-8572-5a671752ca5b" providerId="ADAL" clId="{5261108F-5022-4440-9473-F8046E409099}" dt="2022-05-24T08:56:56.050" v="273" actId="2711"/>
          <ac:graphicFrameMkLst>
            <pc:docMk/>
            <pc:sldMk cId="3399175165" sldId="261"/>
            <ac:graphicFrameMk id="4" creationId="{CDC73AB4-7B87-7F07-6182-17F90D51C401}"/>
          </ac:graphicFrameMkLst>
        </pc:graphicFrameChg>
        <pc:graphicFrameChg chg="add mod modGraphic">
          <ac:chgData name="איתי ברטוב" userId="f737b9de-d88e-49d0-8572-5a671752ca5b" providerId="ADAL" clId="{5261108F-5022-4440-9473-F8046E409099}" dt="2022-05-24T08:57:12.278" v="276" actId="2711"/>
          <ac:graphicFrameMkLst>
            <pc:docMk/>
            <pc:sldMk cId="3399175165" sldId="261"/>
            <ac:graphicFrameMk id="7" creationId="{AA63646C-D13A-259E-E6A5-F555D7B56A50}"/>
          </ac:graphicFrameMkLst>
        </pc:graphicFrameChg>
        <pc:graphicFrameChg chg="add mod modGraphic">
          <ac:chgData name="איתי ברטוב" userId="f737b9de-d88e-49d0-8572-5a671752ca5b" providerId="ADAL" clId="{5261108F-5022-4440-9473-F8046E409099}" dt="2022-05-24T08:57:01.114" v="274" actId="2711"/>
          <ac:graphicFrameMkLst>
            <pc:docMk/>
            <pc:sldMk cId="3399175165" sldId="261"/>
            <ac:graphicFrameMk id="8" creationId="{BA73C0C2-D612-F5BE-60E2-42B5ED4C75B8}"/>
          </ac:graphicFrameMkLst>
        </pc:graphicFrameChg>
        <pc:graphicFrameChg chg="add mod modGraphic">
          <ac:chgData name="איתי ברטוב" userId="f737b9de-d88e-49d0-8572-5a671752ca5b" providerId="ADAL" clId="{5261108F-5022-4440-9473-F8046E409099}" dt="2022-05-24T08:57:30.690" v="279" actId="20577"/>
          <ac:graphicFrameMkLst>
            <pc:docMk/>
            <pc:sldMk cId="3399175165" sldId="261"/>
            <ac:graphicFrameMk id="9" creationId="{00A300E1-B8FD-097C-13E7-80E3EF841392}"/>
          </ac:graphicFrameMkLst>
        </pc:graphicFrameChg>
        <pc:graphicFrameChg chg="add mod modGraphic">
          <ac:chgData name="איתי ברטוב" userId="f737b9de-d88e-49d0-8572-5a671752ca5b" providerId="ADAL" clId="{5261108F-5022-4440-9473-F8046E409099}" dt="2022-05-24T08:57:05.392" v="275" actId="2711"/>
          <ac:graphicFrameMkLst>
            <pc:docMk/>
            <pc:sldMk cId="3399175165" sldId="261"/>
            <ac:graphicFrameMk id="10" creationId="{51CE464E-3575-DFBB-8A9E-84D90E3AD698}"/>
          </ac:graphicFrameMkLst>
        </pc:graphicFrameChg>
        <pc:graphicFrameChg chg="add mod modGraphic">
          <ac:chgData name="איתי ברטוב" userId="f737b9de-d88e-49d0-8572-5a671752ca5b" providerId="ADAL" clId="{5261108F-5022-4440-9473-F8046E409099}" dt="2022-05-24T08:57:20.948" v="278" actId="2711"/>
          <ac:graphicFrameMkLst>
            <pc:docMk/>
            <pc:sldMk cId="3399175165" sldId="261"/>
            <ac:graphicFrameMk id="11" creationId="{5ADCC6F5-E03F-F6DD-296D-F733A0A7F83F}"/>
          </ac:graphicFrameMkLst>
        </pc:graphicFrameChg>
      </pc:sldChg>
      <pc:sldChg chg="addSp delSp modSp add mod">
        <pc:chgData name="איתי ברטוב" userId="f737b9de-d88e-49d0-8572-5a671752ca5b" providerId="ADAL" clId="{5261108F-5022-4440-9473-F8046E409099}" dt="2022-05-24T08:58:20.192" v="307" actId="20577"/>
        <pc:sldMkLst>
          <pc:docMk/>
          <pc:sldMk cId="2185915795" sldId="262"/>
        </pc:sldMkLst>
        <pc:spChg chg="mod">
          <ac:chgData name="איתי ברטוב" userId="f737b9de-d88e-49d0-8572-5a671752ca5b" providerId="ADAL" clId="{5261108F-5022-4440-9473-F8046E409099}" dt="2022-05-24T08:58:20.192" v="307" actId="20577"/>
          <ac:spMkLst>
            <pc:docMk/>
            <pc:sldMk cId="2185915795" sldId="262"/>
            <ac:spMk id="6" creationId="{7CDD9DEE-D1FD-C045-BB59-3EE35519570D}"/>
          </ac:spMkLst>
        </pc:spChg>
        <pc:spChg chg="add del">
          <ac:chgData name="איתי ברטוב" userId="f737b9de-d88e-49d0-8572-5a671752ca5b" providerId="ADAL" clId="{5261108F-5022-4440-9473-F8046E409099}" dt="2022-05-24T08:58:13.398" v="296" actId="478"/>
          <ac:spMkLst>
            <pc:docMk/>
            <pc:sldMk cId="2185915795" sldId="262"/>
            <ac:spMk id="12" creationId="{09269F89-4DEB-A2D0-5E78-2C6FDBBE5171}"/>
          </ac:spMkLst>
        </pc:spChg>
        <pc:graphicFrameChg chg="del">
          <ac:chgData name="איתי ברטוב" userId="f737b9de-d88e-49d0-8572-5a671752ca5b" providerId="ADAL" clId="{5261108F-5022-4440-9473-F8046E409099}" dt="2022-05-24T08:57:45.473" v="281" actId="478"/>
          <ac:graphicFrameMkLst>
            <pc:docMk/>
            <pc:sldMk cId="2185915795" sldId="262"/>
            <ac:graphicFrameMk id="4" creationId="{CDC73AB4-7B87-7F07-6182-17F90D51C401}"/>
          </ac:graphicFrameMkLst>
        </pc:graphicFrameChg>
        <pc:graphicFrameChg chg="del">
          <ac:chgData name="איתי ברטוב" userId="f737b9de-d88e-49d0-8572-5a671752ca5b" providerId="ADAL" clId="{5261108F-5022-4440-9473-F8046E409099}" dt="2022-05-24T08:57:45.473" v="281" actId="478"/>
          <ac:graphicFrameMkLst>
            <pc:docMk/>
            <pc:sldMk cId="2185915795" sldId="262"/>
            <ac:graphicFrameMk id="7" creationId="{AA63646C-D13A-259E-E6A5-F555D7B56A50}"/>
          </ac:graphicFrameMkLst>
        </pc:graphicFrameChg>
        <pc:graphicFrameChg chg="del">
          <ac:chgData name="איתי ברטוב" userId="f737b9de-d88e-49d0-8572-5a671752ca5b" providerId="ADAL" clId="{5261108F-5022-4440-9473-F8046E409099}" dt="2022-05-24T08:57:45.473" v="281" actId="478"/>
          <ac:graphicFrameMkLst>
            <pc:docMk/>
            <pc:sldMk cId="2185915795" sldId="262"/>
            <ac:graphicFrameMk id="8" creationId="{BA73C0C2-D612-F5BE-60E2-42B5ED4C75B8}"/>
          </ac:graphicFrameMkLst>
        </pc:graphicFrameChg>
        <pc:graphicFrameChg chg="del">
          <ac:chgData name="איתי ברטוב" userId="f737b9de-d88e-49d0-8572-5a671752ca5b" providerId="ADAL" clId="{5261108F-5022-4440-9473-F8046E409099}" dt="2022-05-24T08:57:45.473" v="281" actId="478"/>
          <ac:graphicFrameMkLst>
            <pc:docMk/>
            <pc:sldMk cId="2185915795" sldId="262"/>
            <ac:graphicFrameMk id="9" creationId="{00A300E1-B8FD-097C-13E7-80E3EF841392}"/>
          </ac:graphicFrameMkLst>
        </pc:graphicFrameChg>
        <pc:graphicFrameChg chg="del">
          <ac:chgData name="איתי ברטוב" userId="f737b9de-d88e-49d0-8572-5a671752ca5b" providerId="ADAL" clId="{5261108F-5022-4440-9473-F8046E409099}" dt="2022-05-24T08:57:45.473" v="281" actId="478"/>
          <ac:graphicFrameMkLst>
            <pc:docMk/>
            <pc:sldMk cId="2185915795" sldId="262"/>
            <ac:graphicFrameMk id="10" creationId="{51CE464E-3575-DFBB-8A9E-84D90E3AD698}"/>
          </ac:graphicFrameMkLst>
        </pc:graphicFrameChg>
        <pc:graphicFrameChg chg="del">
          <ac:chgData name="איתי ברטוב" userId="f737b9de-d88e-49d0-8572-5a671752ca5b" providerId="ADAL" clId="{5261108F-5022-4440-9473-F8046E409099}" dt="2022-05-24T08:57:45.473" v="281" actId="478"/>
          <ac:graphicFrameMkLst>
            <pc:docMk/>
            <pc:sldMk cId="2185915795" sldId="262"/>
            <ac:graphicFrameMk id="11" creationId="{5ADCC6F5-E03F-F6DD-296D-F733A0A7F83F}"/>
          </ac:graphicFrameMkLst>
        </pc:graphicFrameChg>
      </pc:sldChg>
      <pc:sldChg chg="modSp add mod">
        <pc:chgData name="איתי ברטוב" userId="f737b9de-d88e-49d0-8572-5a671752ca5b" providerId="ADAL" clId="{5261108F-5022-4440-9473-F8046E409099}" dt="2022-05-24T08:59:10.707" v="320" actId="20577"/>
        <pc:sldMkLst>
          <pc:docMk/>
          <pc:sldMk cId="1578376519" sldId="263"/>
        </pc:sldMkLst>
        <pc:spChg chg="mod">
          <ac:chgData name="איתי ברטוב" userId="f737b9de-d88e-49d0-8572-5a671752ca5b" providerId="ADAL" clId="{5261108F-5022-4440-9473-F8046E409099}" dt="2022-05-24T08:59:10.707" v="320" actId="20577"/>
          <ac:spMkLst>
            <pc:docMk/>
            <pc:sldMk cId="1578376519" sldId="263"/>
            <ac:spMk id="6" creationId="{7CDD9DEE-D1FD-C045-BB59-3EE35519570D}"/>
          </ac:spMkLst>
        </pc:spChg>
      </pc:sldChg>
      <pc:sldChg chg="addSp delSp modSp add mod">
        <pc:chgData name="איתי ברטוב" userId="f737b9de-d88e-49d0-8572-5a671752ca5b" providerId="ADAL" clId="{5261108F-5022-4440-9473-F8046E409099}" dt="2022-05-24T09:07:00.665" v="544" actId="1076"/>
        <pc:sldMkLst>
          <pc:docMk/>
          <pc:sldMk cId="3412899846" sldId="264"/>
        </pc:sldMkLst>
        <pc:spChg chg="mod">
          <ac:chgData name="איתי ברטוב" userId="f737b9de-d88e-49d0-8572-5a671752ca5b" providerId="ADAL" clId="{5261108F-5022-4440-9473-F8046E409099}" dt="2022-05-24T09:06:55.606" v="543" actId="6549"/>
          <ac:spMkLst>
            <pc:docMk/>
            <pc:sldMk cId="3412899846" sldId="264"/>
            <ac:spMk id="6" creationId="{7CDD9DEE-D1FD-C045-BB59-3EE35519570D}"/>
          </ac:spMkLst>
        </pc:spChg>
        <pc:graphicFrameChg chg="add del mod modGraphic">
          <ac:chgData name="איתי ברטוב" userId="f737b9de-d88e-49d0-8572-5a671752ca5b" providerId="ADAL" clId="{5261108F-5022-4440-9473-F8046E409099}" dt="2022-05-24T09:07:00.665" v="544" actId="1076"/>
          <ac:graphicFrameMkLst>
            <pc:docMk/>
            <pc:sldMk cId="3412899846" sldId="264"/>
            <ac:graphicFrameMk id="2" creationId="{780194EA-92E9-3F0E-3FC7-F9002A6E7DF8}"/>
          </ac:graphicFrameMkLst>
        </pc:graphicFrameChg>
      </pc:sldChg>
      <pc:sldChg chg="delSp modSp add mod">
        <pc:chgData name="איתי ברטוב" userId="f737b9de-d88e-49d0-8572-5a671752ca5b" providerId="ADAL" clId="{5261108F-5022-4440-9473-F8046E409099}" dt="2022-05-24T09:08:18.082" v="572" actId="403"/>
        <pc:sldMkLst>
          <pc:docMk/>
          <pc:sldMk cId="1128723186" sldId="265"/>
        </pc:sldMkLst>
        <pc:spChg chg="mod">
          <ac:chgData name="איתי ברטוב" userId="f737b9de-d88e-49d0-8572-5a671752ca5b" providerId="ADAL" clId="{5261108F-5022-4440-9473-F8046E409099}" dt="2022-05-24T09:08:18.082" v="572" actId="403"/>
          <ac:spMkLst>
            <pc:docMk/>
            <pc:sldMk cId="1128723186" sldId="265"/>
            <ac:spMk id="6" creationId="{7CDD9DEE-D1FD-C045-BB59-3EE35519570D}"/>
          </ac:spMkLst>
        </pc:spChg>
        <pc:graphicFrameChg chg="del mod">
          <ac:chgData name="איתי ברטוב" userId="f737b9de-d88e-49d0-8572-5a671752ca5b" providerId="ADAL" clId="{5261108F-5022-4440-9473-F8046E409099}" dt="2022-05-24T09:07:45.206" v="547" actId="478"/>
          <ac:graphicFrameMkLst>
            <pc:docMk/>
            <pc:sldMk cId="1128723186" sldId="265"/>
            <ac:graphicFrameMk id="2" creationId="{780194EA-92E9-3F0E-3FC7-F9002A6E7DF8}"/>
          </ac:graphicFrameMkLst>
        </pc:graphicFrameChg>
      </pc:sldChg>
      <pc:sldChg chg="modSp add mod">
        <pc:chgData name="איתי ברטוב" userId="f737b9de-d88e-49d0-8572-5a671752ca5b" providerId="ADAL" clId="{5261108F-5022-4440-9473-F8046E409099}" dt="2022-05-24T09:08:50.039" v="581" actId="6549"/>
        <pc:sldMkLst>
          <pc:docMk/>
          <pc:sldMk cId="2165284962" sldId="266"/>
        </pc:sldMkLst>
        <pc:spChg chg="mod">
          <ac:chgData name="איתי ברטוב" userId="f737b9de-d88e-49d0-8572-5a671752ca5b" providerId="ADAL" clId="{5261108F-5022-4440-9473-F8046E409099}" dt="2022-05-24T09:08:50.039" v="581" actId="6549"/>
          <ac:spMkLst>
            <pc:docMk/>
            <pc:sldMk cId="2165284962" sldId="266"/>
            <ac:spMk id="6" creationId="{7CDD9DEE-D1FD-C045-BB59-3EE35519570D}"/>
          </ac:spMkLst>
        </pc:spChg>
      </pc:sldChg>
      <pc:sldChg chg="modSp add mod">
        <pc:chgData name="איתי ברטוב" userId="f737b9de-d88e-49d0-8572-5a671752ca5b" providerId="ADAL" clId="{5261108F-5022-4440-9473-F8046E409099}" dt="2022-05-24T15:09:21.501" v="607" actId="20577"/>
        <pc:sldMkLst>
          <pc:docMk/>
          <pc:sldMk cId="4065809604" sldId="267"/>
        </pc:sldMkLst>
        <pc:spChg chg="mod">
          <ac:chgData name="איתי ברטוב" userId="f737b9de-d88e-49d0-8572-5a671752ca5b" providerId="ADAL" clId="{5261108F-5022-4440-9473-F8046E409099}" dt="2022-05-24T15:09:21.501" v="607" actId="20577"/>
          <ac:spMkLst>
            <pc:docMk/>
            <pc:sldMk cId="4065809604" sldId="267"/>
            <ac:spMk id="6" creationId="{7CDD9DEE-D1FD-C045-BB59-3EE35519570D}"/>
          </ac:spMkLst>
        </pc:spChg>
      </pc:sldChg>
      <pc:sldChg chg="addSp modSp add mod">
        <pc:chgData name="איתי ברטוב" userId="f737b9de-d88e-49d0-8572-5a671752ca5b" providerId="ADAL" clId="{5261108F-5022-4440-9473-F8046E409099}" dt="2022-05-24T15:10:35.554" v="650" actId="1076"/>
        <pc:sldMkLst>
          <pc:docMk/>
          <pc:sldMk cId="1490696359" sldId="268"/>
        </pc:sldMkLst>
        <pc:spChg chg="mod">
          <ac:chgData name="איתי ברטוב" userId="f737b9de-d88e-49d0-8572-5a671752ca5b" providerId="ADAL" clId="{5261108F-5022-4440-9473-F8046E409099}" dt="2022-05-24T15:10:02.534" v="639"/>
          <ac:spMkLst>
            <pc:docMk/>
            <pc:sldMk cId="1490696359" sldId="268"/>
            <ac:spMk id="6" creationId="{7CDD9DEE-D1FD-C045-BB59-3EE35519570D}"/>
          </ac:spMkLst>
        </pc:spChg>
        <pc:graphicFrameChg chg="add mod modGraphic">
          <ac:chgData name="איתי ברטוב" userId="f737b9de-d88e-49d0-8572-5a671752ca5b" providerId="ADAL" clId="{5261108F-5022-4440-9473-F8046E409099}" dt="2022-05-24T15:10:35.554" v="650" actId="1076"/>
          <ac:graphicFrameMkLst>
            <pc:docMk/>
            <pc:sldMk cId="1490696359" sldId="268"/>
            <ac:graphicFrameMk id="4" creationId="{E0BC7E33-7DC0-7DCD-AACF-4BC32465CD82}"/>
          </ac:graphicFrameMkLst>
        </pc:graphicFrameChg>
      </pc:sldChg>
      <pc:sldChg chg="addSp delSp modSp add mod">
        <pc:chgData name="איתי ברטוב" userId="f737b9de-d88e-49d0-8572-5a671752ca5b" providerId="ADAL" clId="{5261108F-5022-4440-9473-F8046E409099}" dt="2022-05-24T15:11:51.779" v="655" actId="1076"/>
        <pc:sldMkLst>
          <pc:docMk/>
          <pc:sldMk cId="423043380" sldId="269"/>
        </pc:sldMkLst>
        <pc:graphicFrameChg chg="del">
          <ac:chgData name="איתי ברטוב" userId="f737b9de-d88e-49d0-8572-5a671752ca5b" providerId="ADAL" clId="{5261108F-5022-4440-9473-F8046E409099}" dt="2022-05-24T15:11:33.283" v="652" actId="478"/>
          <ac:graphicFrameMkLst>
            <pc:docMk/>
            <pc:sldMk cId="423043380" sldId="269"/>
            <ac:graphicFrameMk id="4" creationId="{E0BC7E33-7DC0-7DCD-AACF-4BC32465CD82}"/>
          </ac:graphicFrameMkLst>
        </pc:graphicFrameChg>
        <pc:graphicFrameChg chg="add mod modGraphic">
          <ac:chgData name="איתי ברטוב" userId="f737b9de-d88e-49d0-8572-5a671752ca5b" providerId="ADAL" clId="{5261108F-5022-4440-9473-F8046E409099}" dt="2022-05-24T15:11:51.779" v="655" actId="1076"/>
          <ac:graphicFrameMkLst>
            <pc:docMk/>
            <pc:sldMk cId="423043380" sldId="269"/>
            <ac:graphicFrameMk id="7" creationId="{39F5355F-DBA9-99AB-0ECC-15CBB1BA5ED3}"/>
          </ac:graphicFrameMkLst>
        </pc:graphicFrameChg>
      </pc:sldChg>
      <pc:sldChg chg="delSp modSp add mod">
        <pc:chgData name="איתי ברטוב" userId="f737b9de-d88e-49d0-8572-5a671752ca5b" providerId="ADAL" clId="{5261108F-5022-4440-9473-F8046E409099}" dt="2022-05-24T15:13:02.378" v="679" actId="6549"/>
        <pc:sldMkLst>
          <pc:docMk/>
          <pc:sldMk cId="240949317" sldId="270"/>
        </pc:sldMkLst>
        <pc:spChg chg="mod">
          <ac:chgData name="איתי ברטוב" userId="f737b9de-d88e-49d0-8572-5a671752ca5b" providerId="ADAL" clId="{5261108F-5022-4440-9473-F8046E409099}" dt="2022-05-24T15:13:02.378" v="679" actId="6549"/>
          <ac:spMkLst>
            <pc:docMk/>
            <pc:sldMk cId="240949317" sldId="270"/>
            <ac:spMk id="6" creationId="{7CDD9DEE-D1FD-C045-BB59-3EE35519570D}"/>
          </ac:spMkLst>
        </pc:spChg>
        <pc:graphicFrameChg chg="del">
          <ac:chgData name="איתי ברטוב" userId="f737b9de-d88e-49d0-8572-5a671752ca5b" providerId="ADAL" clId="{5261108F-5022-4440-9473-F8046E409099}" dt="2022-05-24T15:11:59.289" v="657" actId="478"/>
          <ac:graphicFrameMkLst>
            <pc:docMk/>
            <pc:sldMk cId="240949317" sldId="270"/>
            <ac:graphicFrameMk id="7" creationId="{39F5355F-DBA9-99AB-0ECC-15CBB1BA5ED3}"/>
          </ac:graphicFrameMkLst>
        </pc:graphicFrameChg>
      </pc:sldChg>
      <pc:sldChg chg="modSp add mod">
        <pc:chgData name="איתי ברטוב" userId="f737b9de-d88e-49d0-8572-5a671752ca5b" providerId="ADAL" clId="{5261108F-5022-4440-9473-F8046E409099}" dt="2022-05-24T15:12:56.251" v="677" actId="403"/>
        <pc:sldMkLst>
          <pc:docMk/>
          <pc:sldMk cId="3469389173" sldId="271"/>
        </pc:sldMkLst>
        <pc:spChg chg="mod">
          <ac:chgData name="איתי ברטוב" userId="f737b9de-d88e-49d0-8572-5a671752ca5b" providerId="ADAL" clId="{5261108F-5022-4440-9473-F8046E409099}" dt="2022-05-24T15:12:56.251" v="677" actId="403"/>
          <ac:spMkLst>
            <pc:docMk/>
            <pc:sldMk cId="3469389173" sldId="271"/>
            <ac:spMk id="6" creationId="{7CDD9DEE-D1FD-C045-BB59-3EE35519570D}"/>
          </ac:spMkLst>
        </pc:spChg>
      </pc:sldChg>
      <pc:sldChg chg="addSp modSp add mod">
        <pc:chgData name="איתי ברטוב" userId="f737b9de-d88e-49d0-8572-5a671752ca5b" providerId="ADAL" clId="{5261108F-5022-4440-9473-F8046E409099}" dt="2022-05-24T15:13:29.758" v="685" actId="1076"/>
        <pc:sldMkLst>
          <pc:docMk/>
          <pc:sldMk cId="1690468244" sldId="272"/>
        </pc:sldMkLst>
        <pc:spChg chg="mod">
          <ac:chgData name="איתי ברטוב" userId="f737b9de-d88e-49d0-8572-5a671752ca5b" providerId="ADAL" clId="{5261108F-5022-4440-9473-F8046E409099}" dt="2022-05-24T15:13:24.051" v="683" actId="6549"/>
          <ac:spMkLst>
            <pc:docMk/>
            <pc:sldMk cId="1690468244" sldId="272"/>
            <ac:spMk id="6" creationId="{7CDD9DEE-D1FD-C045-BB59-3EE35519570D}"/>
          </ac:spMkLst>
        </pc:spChg>
        <pc:spChg chg="add mod">
          <ac:chgData name="איתי ברטוב" userId="f737b9de-d88e-49d0-8572-5a671752ca5b" providerId="ADAL" clId="{5261108F-5022-4440-9473-F8046E409099}" dt="2022-05-24T15:13:21.501" v="682"/>
          <ac:spMkLst>
            <pc:docMk/>
            <pc:sldMk cId="1690468244" sldId="272"/>
            <ac:spMk id="10" creationId="{2E909558-5145-C9DC-25DF-CF4697854469}"/>
          </ac:spMkLst>
        </pc:spChg>
        <pc:grpChg chg="add mod">
          <ac:chgData name="איתי ברטוב" userId="f737b9de-d88e-49d0-8572-5a671752ca5b" providerId="ADAL" clId="{5261108F-5022-4440-9473-F8046E409099}" dt="2022-05-24T15:13:29.758" v="685" actId="1076"/>
          <ac:grpSpMkLst>
            <pc:docMk/>
            <pc:sldMk cId="1690468244" sldId="272"/>
            <ac:grpSpMk id="7" creationId="{74D954D9-0217-FE77-AFB7-EA6D13A4F157}"/>
          </ac:grpSpMkLst>
        </pc:grpChg>
        <pc:picChg chg="add mod">
          <ac:chgData name="איתי ברטוב" userId="f737b9de-d88e-49d0-8572-5a671752ca5b" providerId="ADAL" clId="{5261108F-5022-4440-9473-F8046E409099}" dt="2022-05-24T15:13:27.875" v="684" actId="1076"/>
          <ac:picMkLst>
            <pc:docMk/>
            <pc:sldMk cId="1690468244" sldId="272"/>
            <ac:picMk id="4" creationId="{AEC19C4F-72CF-A649-43DB-567F58506469}"/>
          </ac:picMkLst>
        </pc:picChg>
        <pc:inkChg chg="mod">
          <ac:chgData name="איתי ברטוב" userId="f737b9de-d88e-49d0-8572-5a671752ca5b" providerId="ADAL" clId="{5261108F-5022-4440-9473-F8046E409099}" dt="2022-05-24T15:13:21.501" v="682"/>
          <ac:inkMkLst>
            <pc:docMk/>
            <pc:sldMk cId="1690468244" sldId="272"/>
            <ac:inkMk id="8" creationId="{AB1AABBE-87E4-9837-732E-3DA74694960D}"/>
          </ac:inkMkLst>
        </pc:inkChg>
        <pc:inkChg chg="mod">
          <ac:chgData name="איתי ברטוב" userId="f737b9de-d88e-49d0-8572-5a671752ca5b" providerId="ADAL" clId="{5261108F-5022-4440-9473-F8046E409099}" dt="2022-05-24T15:13:21.501" v="682"/>
          <ac:inkMkLst>
            <pc:docMk/>
            <pc:sldMk cId="1690468244" sldId="272"/>
            <ac:inkMk id="9" creationId="{1292D91A-95E9-BFB0-CF83-F6C1C8A09E07}"/>
          </ac:inkMkLst>
        </pc:inkChg>
      </pc:sldChg>
      <pc:sldChg chg="delSp modSp add mod">
        <pc:chgData name="איתי ברטוב" userId="f737b9de-d88e-49d0-8572-5a671752ca5b" providerId="ADAL" clId="{5261108F-5022-4440-9473-F8046E409099}" dt="2022-05-24T15:15:03.868" v="726" actId="6549"/>
        <pc:sldMkLst>
          <pc:docMk/>
          <pc:sldMk cId="2691027389" sldId="273"/>
        </pc:sldMkLst>
        <pc:spChg chg="mod">
          <ac:chgData name="איתי ברטוב" userId="f737b9de-d88e-49d0-8572-5a671752ca5b" providerId="ADAL" clId="{5261108F-5022-4440-9473-F8046E409099}" dt="2022-05-24T15:15:03.868" v="726" actId="6549"/>
          <ac:spMkLst>
            <pc:docMk/>
            <pc:sldMk cId="2691027389" sldId="273"/>
            <ac:spMk id="6" creationId="{7CDD9DEE-D1FD-C045-BB59-3EE35519570D}"/>
          </ac:spMkLst>
        </pc:spChg>
        <pc:spChg chg="del mod">
          <ac:chgData name="איתי ברטוב" userId="f737b9de-d88e-49d0-8572-5a671752ca5b" providerId="ADAL" clId="{5261108F-5022-4440-9473-F8046E409099}" dt="2022-05-24T15:14:07.484" v="690" actId="478"/>
          <ac:spMkLst>
            <pc:docMk/>
            <pc:sldMk cId="2691027389" sldId="273"/>
            <ac:spMk id="10" creationId="{2E909558-5145-C9DC-25DF-CF4697854469}"/>
          </ac:spMkLst>
        </pc:spChg>
        <pc:grpChg chg="del">
          <ac:chgData name="איתי ברטוב" userId="f737b9de-d88e-49d0-8572-5a671752ca5b" providerId="ADAL" clId="{5261108F-5022-4440-9473-F8046E409099}" dt="2022-05-24T15:14:05.718" v="688" actId="478"/>
          <ac:grpSpMkLst>
            <pc:docMk/>
            <pc:sldMk cId="2691027389" sldId="273"/>
            <ac:grpSpMk id="7" creationId="{74D954D9-0217-FE77-AFB7-EA6D13A4F157}"/>
          </ac:grpSpMkLst>
        </pc:grpChg>
        <pc:picChg chg="del">
          <ac:chgData name="איתי ברטוב" userId="f737b9de-d88e-49d0-8572-5a671752ca5b" providerId="ADAL" clId="{5261108F-5022-4440-9473-F8046E409099}" dt="2022-05-24T15:14:04.868" v="687" actId="478"/>
          <ac:picMkLst>
            <pc:docMk/>
            <pc:sldMk cId="2691027389" sldId="273"/>
            <ac:picMk id="4" creationId="{AEC19C4F-72CF-A649-43DB-567F58506469}"/>
          </ac:picMkLst>
        </pc:picChg>
      </pc:sldChg>
      <pc:sldChg chg="modSp add mod">
        <pc:chgData name="איתי ברטוב" userId="f737b9de-d88e-49d0-8572-5a671752ca5b" providerId="ADAL" clId="{5261108F-5022-4440-9473-F8046E409099}" dt="2022-05-24T15:17:47.418" v="778" actId="1076"/>
        <pc:sldMkLst>
          <pc:docMk/>
          <pc:sldMk cId="818720228" sldId="274"/>
        </pc:sldMkLst>
        <pc:spChg chg="mod">
          <ac:chgData name="איתי ברטוב" userId="f737b9de-d88e-49d0-8572-5a671752ca5b" providerId="ADAL" clId="{5261108F-5022-4440-9473-F8046E409099}" dt="2022-05-24T15:17:47.418" v="778" actId="1076"/>
          <ac:spMkLst>
            <pc:docMk/>
            <pc:sldMk cId="818720228" sldId="274"/>
            <ac:spMk id="6" creationId="{7CDD9DEE-D1FD-C045-BB59-3EE35519570D}"/>
          </ac:spMkLst>
        </pc:spChg>
      </pc:sldChg>
      <pc:sldChg chg="modSp add mod">
        <pc:chgData name="איתי ברטוב" userId="f737b9de-d88e-49d0-8572-5a671752ca5b" providerId="ADAL" clId="{5261108F-5022-4440-9473-F8046E409099}" dt="2022-05-24T15:17:26.177" v="768" actId="20577"/>
        <pc:sldMkLst>
          <pc:docMk/>
          <pc:sldMk cId="3912952623" sldId="275"/>
        </pc:sldMkLst>
        <pc:spChg chg="mod">
          <ac:chgData name="איתי ברטוב" userId="f737b9de-d88e-49d0-8572-5a671752ca5b" providerId="ADAL" clId="{5261108F-5022-4440-9473-F8046E409099}" dt="2022-05-24T15:17:26.177" v="768" actId="20577"/>
          <ac:spMkLst>
            <pc:docMk/>
            <pc:sldMk cId="3912952623" sldId="275"/>
            <ac:spMk id="6" creationId="{7CDD9DEE-D1FD-C045-BB59-3EE35519570D}"/>
          </ac:spMkLst>
        </pc:spChg>
      </pc:sldChg>
      <pc:sldChg chg="modSp add mod">
        <pc:chgData name="איתי ברטוב" userId="f737b9de-d88e-49d0-8572-5a671752ca5b" providerId="ADAL" clId="{5261108F-5022-4440-9473-F8046E409099}" dt="2022-05-24T15:18:10.368" v="788" actId="20577"/>
        <pc:sldMkLst>
          <pc:docMk/>
          <pc:sldMk cId="3610767412" sldId="276"/>
        </pc:sldMkLst>
        <pc:spChg chg="mod">
          <ac:chgData name="איתי ברטוב" userId="f737b9de-d88e-49d0-8572-5a671752ca5b" providerId="ADAL" clId="{5261108F-5022-4440-9473-F8046E409099}" dt="2022-05-24T15:18:10.368" v="788" actId="20577"/>
          <ac:spMkLst>
            <pc:docMk/>
            <pc:sldMk cId="3610767412" sldId="276"/>
            <ac:spMk id="6" creationId="{7CDD9DEE-D1FD-C045-BB59-3EE35519570D}"/>
          </ac:spMkLst>
        </pc:spChg>
      </pc:sldChg>
      <pc:sldChg chg="modSp add mod">
        <pc:chgData name="איתי ברטוב" userId="f737b9de-d88e-49d0-8572-5a671752ca5b" providerId="ADAL" clId="{5261108F-5022-4440-9473-F8046E409099}" dt="2022-05-24T15:18:27.968" v="794" actId="20577"/>
        <pc:sldMkLst>
          <pc:docMk/>
          <pc:sldMk cId="2824191204" sldId="277"/>
        </pc:sldMkLst>
        <pc:spChg chg="mod">
          <ac:chgData name="איתי ברטוב" userId="f737b9de-d88e-49d0-8572-5a671752ca5b" providerId="ADAL" clId="{5261108F-5022-4440-9473-F8046E409099}" dt="2022-05-24T15:18:27.968" v="794" actId="20577"/>
          <ac:spMkLst>
            <pc:docMk/>
            <pc:sldMk cId="2824191204" sldId="277"/>
            <ac:spMk id="6" creationId="{7CDD9DEE-D1FD-C045-BB59-3EE35519570D}"/>
          </ac:spMkLst>
        </pc:spChg>
      </pc:sldChg>
      <pc:sldChg chg="modSp add mod">
        <pc:chgData name="איתי ברטוב" userId="f737b9de-d88e-49d0-8572-5a671752ca5b" providerId="ADAL" clId="{5261108F-5022-4440-9473-F8046E409099}" dt="2022-05-24T15:19:04.117" v="800" actId="20577"/>
        <pc:sldMkLst>
          <pc:docMk/>
          <pc:sldMk cId="3771221849" sldId="278"/>
        </pc:sldMkLst>
        <pc:spChg chg="mod">
          <ac:chgData name="איתי ברטוב" userId="f737b9de-d88e-49d0-8572-5a671752ca5b" providerId="ADAL" clId="{5261108F-5022-4440-9473-F8046E409099}" dt="2022-05-24T15:19:04.117" v="800" actId="20577"/>
          <ac:spMkLst>
            <pc:docMk/>
            <pc:sldMk cId="3771221849" sldId="278"/>
            <ac:spMk id="6" creationId="{7CDD9DEE-D1FD-C045-BB59-3EE35519570D}"/>
          </ac:spMkLst>
        </pc:spChg>
      </pc:sldChg>
      <pc:sldChg chg="modSp add mod">
        <pc:chgData name="איתי ברטוב" userId="f737b9de-d88e-49d0-8572-5a671752ca5b" providerId="ADAL" clId="{5261108F-5022-4440-9473-F8046E409099}" dt="2022-05-24T15:19:22.551" v="804" actId="20577"/>
        <pc:sldMkLst>
          <pc:docMk/>
          <pc:sldMk cId="1585626911" sldId="279"/>
        </pc:sldMkLst>
        <pc:spChg chg="mod">
          <ac:chgData name="איתי ברטוב" userId="f737b9de-d88e-49d0-8572-5a671752ca5b" providerId="ADAL" clId="{5261108F-5022-4440-9473-F8046E409099}" dt="2022-05-24T15:19:22.551" v="804" actId="20577"/>
          <ac:spMkLst>
            <pc:docMk/>
            <pc:sldMk cId="1585626911" sldId="279"/>
            <ac:spMk id="6" creationId="{7CDD9DEE-D1FD-C045-BB59-3EE35519570D}"/>
          </ac:spMkLst>
        </pc:spChg>
      </pc:sldChg>
      <pc:sldChg chg="modSp add mod">
        <pc:chgData name="איתי ברטוב" userId="f737b9de-d88e-49d0-8572-5a671752ca5b" providerId="ADAL" clId="{5261108F-5022-4440-9473-F8046E409099}" dt="2022-05-24T15:20:00.100" v="818" actId="20577"/>
        <pc:sldMkLst>
          <pc:docMk/>
          <pc:sldMk cId="92002951" sldId="280"/>
        </pc:sldMkLst>
        <pc:spChg chg="mod">
          <ac:chgData name="איתי ברטוב" userId="f737b9de-d88e-49d0-8572-5a671752ca5b" providerId="ADAL" clId="{5261108F-5022-4440-9473-F8046E409099}" dt="2022-05-24T15:20:00.100" v="818" actId="20577"/>
          <ac:spMkLst>
            <pc:docMk/>
            <pc:sldMk cId="92002951" sldId="280"/>
            <ac:spMk id="6" creationId="{7CDD9DEE-D1FD-C045-BB59-3EE35519570D}"/>
          </ac:spMkLst>
        </pc:spChg>
      </pc:sldChg>
      <pc:sldChg chg="addSp delSp modSp add mod">
        <pc:chgData name="איתי ברטוב" userId="f737b9de-d88e-49d0-8572-5a671752ca5b" providerId="ADAL" clId="{5261108F-5022-4440-9473-F8046E409099}" dt="2022-05-24T15:20:26.015" v="821"/>
        <pc:sldMkLst>
          <pc:docMk/>
          <pc:sldMk cId="3086571871" sldId="281"/>
        </pc:sldMkLst>
        <pc:spChg chg="del">
          <ac:chgData name="איתי ברטוב" userId="f737b9de-d88e-49d0-8572-5a671752ca5b" providerId="ADAL" clId="{5261108F-5022-4440-9473-F8046E409099}" dt="2022-05-24T15:20:25.094" v="820" actId="478"/>
          <ac:spMkLst>
            <pc:docMk/>
            <pc:sldMk cId="3086571871" sldId="281"/>
            <ac:spMk id="6" creationId="{7CDD9DEE-D1FD-C045-BB59-3EE35519570D}"/>
          </ac:spMkLst>
        </pc:spChg>
        <pc:picChg chg="add mod">
          <ac:chgData name="איתי ברטוב" userId="f737b9de-d88e-49d0-8572-5a671752ca5b" providerId="ADAL" clId="{5261108F-5022-4440-9473-F8046E409099}" dt="2022-05-24T15:20:26.015" v="821"/>
          <ac:picMkLst>
            <pc:docMk/>
            <pc:sldMk cId="3086571871" sldId="281"/>
            <ac:picMk id="4" creationId="{7517F52B-7074-DC23-6EC5-7FB227094E04}"/>
          </ac:picMkLst>
        </pc:picChg>
      </pc:sldChg>
      <pc:sldChg chg="addSp delSp modSp add mod">
        <pc:chgData name="איתי ברטוב" userId="f737b9de-d88e-49d0-8572-5a671752ca5b" providerId="ADAL" clId="{5261108F-5022-4440-9473-F8046E409099}" dt="2022-05-24T15:21:04.450" v="835" actId="403"/>
        <pc:sldMkLst>
          <pc:docMk/>
          <pc:sldMk cId="662399924" sldId="282"/>
        </pc:sldMkLst>
        <pc:spChg chg="add mod">
          <ac:chgData name="איתי ברטוב" userId="f737b9de-d88e-49d0-8572-5a671752ca5b" providerId="ADAL" clId="{5261108F-5022-4440-9473-F8046E409099}" dt="2022-05-24T15:21:04.450" v="835" actId="403"/>
          <ac:spMkLst>
            <pc:docMk/>
            <pc:sldMk cId="662399924" sldId="282"/>
            <ac:spMk id="7" creationId="{7027A045-D49D-EF82-D68F-D384B9E0D91F}"/>
          </ac:spMkLst>
        </pc:spChg>
        <pc:picChg chg="del">
          <ac:chgData name="איתי ברטוב" userId="f737b9de-d88e-49d0-8572-5a671752ca5b" providerId="ADAL" clId="{5261108F-5022-4440-9473-F8046E409099}" dt="2022-05-24T15:20:36.300" v="823" actId="478"/>
          <ac:picMkLst>
            <pc:docMk/>
            <pc:sldMk cId="662399924" sldId="282"/>
            <ac:picMk id="4" creationId="{7517F52B-7074-DC23-6EC5-7FB227094E04}"/>
          </ac:picMkLst>
        </pc:picChg>
        <pc:picChg chg="add mod">
          <ac:chgData name="איתי ברטוב" userId="f737b9de-d88e-49d0-8572-5a671752ca5b" providerId="ADAL" clId="{5261108F-5022-4440-9473-F8046E409099}" dt="2022-05-24T15:20:45.499" v="824"/>
          <ac:picMkLst>
            <pc:docMk/>
            <pc:sldMk cId="662399924" sldId="282"/>
            <ac:picMk id="6" creationId="{58E52A61-5F24-3A5C-EBA1-DF2E7CCDF952}"/>
          </ac:picMkLst>
        </pc:picChg>
      </pc:sldChg>
      <pc:sldChg chg="addSp delSp modSp add mod">
        <pc:chgData name="איתי ברטוב" userId="f737b9de-d88e-49d0-8572-5a671752ca5b" providerId="ADAL" clId="{5261108F-5022-4440-9473-F8046E409099}" dt="2022-05-24T15:21:19.266" v="839"/>
        <pc:sldMkLst>
          <pc:docMk/>
          <pc:sldMk cId="585566901" sldId="283"/>
        </pc:sldMkLst>
        <pc:spChg chg="mod">
          <ac:chgData name="איתי ברטוב" userId="f737b9de-d88e-49d0-8572-5a671752ca5b" providerId="ADAL" clId="{5261108F-5022-4440-9473-F8046E409099}" dt="2022-05-24T15:21:11.982" v="837" actId="20577"/>
          <ac:spMkLst>
            <pc:docMk/>
            <pc:sldMk cId="585566901" sldId="283"/>
            <ac:spMk id="7" creationId="{7027A045-D49D-EF82-D68F-D384B9E0D91F}"/>
          </ac:spMkLst>
        </pc:spChg>
        <pc:picChg chg="del">
          <ac:chgData name="איתי ברטוב" userId="f737b9de-d88e-49d0-8572-5a671752ca5b" providerId="ADAL" clId="{5261108F-5022-4440-9473-F8046E409099}" dt="2022-05-24T15:21:18.855" v="838" actId="478"/>
          <ac:picMkLst>
            <pc:docMk/>
            <pc:sldMk cId="585566901" sldId="283"/>
            <ac:picMk id="6" creationId="{58E52A61-5F24-3A5C-EBA1-DF2E7CCDF952}"/>
          </ac:picMkLst>
        </pc:picChg>
        <pc:picChg chg="add mod">
          <ac:chgData name="איתי ברטוב" userId="f737b9de-d88e-49d0-8572-5a671752ca5b" providerId="ADAL" clId="{5261108F-5022-4440-9473-F8046E409099}" dt="2022-05-24T15:21:19.266" v="839"/>
          <ac:picMkLst>
            <pc:docMk/>
            <pc:sldMk cId="585566901" sldId="283"/>
            <ac:picMk id="8" creationId="{EEA2ECAA-8EC5-8CCB-5480-0C6175CAD18A}"/>
          </ac:picMkLst>
        </pc:picChg>
      </pc:sldChg>
      <pc:sldChg chg="delSp modSp add mod">
        <pc:chgData name="איתי ברטוב" userId="f737b9de-d88e-49d0-8572-5a671752ca5b" providerId="ADAL" clId="{5261108F-5022-4440-9473-F8046E409099}" dt="2022-05-24T15:21:56.431" v="851" actId="403"/>
        <pc:sldMkLst>
          <pc:docMk/>
          <pc:sldMk cId="4143924407" sldId="284"/>
        </pc:sldMkLst>
        <pc:spChg chg="mod">
          <ac:chgData name="איתי ברטוב" userId="f737b9de-d88e-49d0-8572-5a671752ca5b" providerId="ADAL" clId="{5261108F-5022-4440-9473-F8046E409099}" dt="2022-05-24T15:21:56.431" v="851" actId="403"/>
          <ac:spMkLst>
            <pc:docMk/>
            <pc:sldMk cId="4143924407" sldId="284"/>
            <ac:spMk id="7" creationId="{7027A045-D49D-EF82-D68F-D384B9E0D91F}"/>
          </ac:spMkLst>
        </pc:spChg>
        <pc:picChg chg="del">
          <ac:chgData name="איתי ברטוב" userId="f737b9de-d88e-49d0-8572-5a671752ca5b" providerId="ADAL" clId="{5261108F-5022-4440-9473-F8046E409099}" dt="2022-05-24T15:21:24.996" v="841" actId="478"/>
          <ac:picMkLst>
            <pc:docMk/>
            <pc:sldMk cId="4143924407" sldId="284"/>
            <ac:picMk id="8" creationId="{EEA2ECAA-8EC5-8CCB-5480-0C6175CAD18A}"/>
          </ac:picMkLst>
        </pc:picChg>
      </pc:sldChg>
      <pc:sldChg chg="modSp add mod">
        <pc:chgData name="איתי ברטוב" userId="f737b9de-d88e-49d0-8572-5a671752ca5b" providerId="ADAL" clId="{5261108F-5022-4440-9473-F8046E409099}" dt="2022-05-24T15:22:44.214" v="868" actId="20577"/>
        <pc:sldMkLst>
          <pc:docMk/>
          <pc:sldMk cId="2680445073" sldId="285"/>
        </pc:sldMkLst>
        <pc:spChg chg="mod">
          <ac:chgData name="איתי ברטוב" userId="f737b9de-d88e-49d0-8572-5a671752ca5b" providerId="ADAL" clId="{5261108F-5022-4440-9473-F8046E409099}" dt="2022-05-24T15:22:44.214" v="868" actId="20577"/>
          <ac:spMkLst>
            <pc:docMk/>
            <pc:sldMk cId="2680445073" sldId="285"/>
            <ac:spMk id="7" creationId="{7027A045-D49D-EF82-D68F-D384B9E0D91F}"/>
          </ac:spMkLst>
        </pc:spChg>
      </pc:sldChg>
      <pc:sldChg chg="modSp add mod">
        <pc:chgData name="איתי ברטוב" userId="f737b9de-d88e-49d0-8572-5a671752ca5b" providerId="ADAL" clId="{5261108F-5022-4440-9473-F8046E409099}" dt="2022-05-24T15:23:13.941" v="886" actId="403"/>
        <pc:sldMkLst>
          <pc:docMk/>
          <pc:sldMk cId="57505660" sldId="286"/>
        </pc:sldMkLst>
        <pc:spChg chg="mod">
          <ac:chgData name="איתי ברטוב" userId="f737b9de-d88e-49d0-8572-5a671752ca5b" providerId="ADAL" clId="{5261108F-5022-4440-9473-F8046E409099}" dt="2022-05-24T15:23:13.941" v="886" actId="403"/>
          <ac:spMkLst>
            <pc:docMk/>
            <pc:sldMk cId="57505660" sldId="286"/>
            <ac:spMk id="7" creationId="{7027A045-D49D-EF82-D68F-D384B9E0D91F}"/>
          </ac:spMkLst>
        </pc:spChg>
      </pc:sldChg>
      <pc:sldChg chg="modSp add mod">
        <pc:chgData name="איתי ברטוב" userId="f737b9de-d88e-49d0-8572-5a671752ca5b" providerId="ADAL" clId="{5261108F-5022-4440-9473-F8046E409099}" dt="2022-05-24T15:23:53.206" v="892" actId="5793"/>
        <pc:sldMkLst>
          <pc:docMk/>
          <pc:sldMk cId="3883501461" sldId="287"/>
        </pc:sldMkLst>
        <pc:spChg chg="mod">
          <ac:chgData name="איתי ברטוב" userId="f737b9de-d88e-49d0-8572-5a671752ca5b" providerId="ADAL" clId="{5261108F-5022-4440-9473-F8046E409099}" dt="2022-05-24T15:23:53.206" v="892" actId="5793"/>
          <ac:spMkLst>
            <pc:docMk/>
            <pc:sldMk cId="3883501461" sldId="287"/>
            <ac:spMk id="7" creationId="{7027A045-D49D-EF82-D68F-D384B9E0D91F}"/>
          </ac:spMkLst>
        </pc:spChg>
      </pc:sldChg>
      <pc:sldChg chg="modSp add mod">
        <pc:chgData name="איתי ברטוב" userId="f737b9de-d88e-49d0-8572-5a671752ca5b" providerId="ADAL" clId="{5261108F-5022-4440-9473-F8046E409099}" dt="2022-05-24T15:25:01.312" v="905" actId="20577"/>
        <pc:sldMkLst>
          <pc:docMk/>
          <pc:sldMk cId="4257507534" sldId="288"/>
        </pc:sldMkLst>
        <pc:spChg chg="mod">
          <ac:chgData name="איתי ברטוב" userId="f737b9de-d88e-49d0-8572-5a671752ca5b" providerId="ADAL" clId="{5261108F-5022-4440-9473-F8046E409099}" dt="2022-05-24T15:25:01.312" v="905" actId="20577"/>
          <ac:spMkLst>
            <pc:docMk/>
            <pc:sldMk cId="4257507534" sldId="288"/>
            <ac:spMk id="7" creationId="{7027A045-D49D-EF82-D68F-D384B9E0D91F}"/>
          </ac:spMkLst>
        </pc:spChg>
      </pc:sldChg>
      <pc:sldChg chg="modSp add mod">
        <pc:chgData name="איתי ברטוב" userId="f737b9de-d88e-49d0-8572-5a671752ca5b" providerId="ADAL" clId="{5261108F-5022-4440-9473-F8046E409099}" dt="2022-05-24T15:25:30.495" v="915" actId="12"/>
        <pc:sldMkLst>
          <pc:docMk/>
          <pc:sldMk cId="778407470" sldId="289"/>
        </pc:sldMkLst>
        <pc:spChg chg="mod">
          <ac:chgData name="איתי ברטוב" userId="f737b9de-d88e-49d0-8572-5a671752ca5b" providerId="ADAL" clId="{5261108F-5022-4440-9473-F8046E409099}" dt="2022-05-24T15:25:30.495" v="915" actId="12"/>
          <ac:spMkLst>
            <pc:docMk/>
            <pc:sldMk cId="778407470" sldId="289"/>
            <ac:spMk id="7" creationId="{7027A045-D49D-EF82-D68F-D384B9E0D91F}"/>
          </ac:spMkLst>
        </pc:spChg>
      </pc:sldChg>
      <pc:sldChg chg="modSp add mod ord">
        <pc:chgData name="איתי ברטוב" userId="f737b9de-d88e-49d0-8572-5a671752ca5b" providerId="ADAL" clId="{5261108F-5022-4440-9473-F8046E409099}" dt="2022-05-24T15:25:51.813" v="944" actId="20577"/>
        <pc:sldMkLst>
          <pc:docMk/>
          <pc:sldMk cId="4168539942" sldId="290"/>
        </pc:sldMkLst>
        <pc:spChg chg="mod">
          <ac:chgData name="איתי ברטוב" userId="f737b9de-d88e-49d0-8572-5a671752ca5b" providerId="ADAL" clId="{5261108F-5022-4440-9473-F8046E409099}" dt="2022-05-24T15:25:51.813" v="944" actId="20577"/>
          <ac:spMkLst>
            <pc:docMk/>
            <pc:sldMk cId="4168539942" sldId="290"/>
            <ac:spMk id="7" creationId="{7027A045-D49D-EF82-D68F-D384B9E0D91F}"/>
          </ac:spMkLst>
        </pc:spChg>
      </pc:sldChg>
      <pc:sldChg chg="modSp add mod">
        <pc:chgData name="איתי ברטוב" userId="f737b9de-d88e-49d0-8572-5a671752ca5b" providerId="ADAL" clId="{5261108F-5022-4440-9473-F8046E409099}" dt="2022-05-24T15:26:38.595" v="948" actId="20577"/>
        <pc:sldMkLst>
          <pc:docMk/>
          <pc:sldMk cId="1390048462" sldId="291"/>
        </pc:sldMkLst>
        <pc:spChg chg="mod">
          <ac:chgData name="איתי ברטוב" userId="f737b9de-d88e-49d0-8572-5a671752ca5b" providerId="ADAL" clId="{5261108F-5022-4440-9473-F8046E409099}" dt="2022-05-24T15:26:38.595" v="948" actId="20577"/>
          <ac:spMkLst>
            <pc:docMk/>
            <pc:sldMk cId="1390048462" sldId="291"/>
            <ac:spMk id="7" creationId="{7027A045-D49D-EF82-D68F-D384B9E0D91F}"/>
          </ac:spMkLst>
        </pc:spChg>
      </pc:sldChg>
      <pc:sldChg chg="modSp add mod">
        <pc:chgData name="איתי ברטוב" userId="f737b9de-d88e-49d0-8572-5a671752ca5b" providerId="ADAL" clId="{5261108F-5022-4440-9473-F8046E409099}" dt="2022-05-24T15:27:43.934" v="956" actId="1076"/>
        <pc:sldMkLst>
          <pc:docMk/>
          <pc:sldMk cId="1710044277" sldId="292"/>
        </pc:sldMkLst>
        <pc:spChg chg="mod">
          <ac:chgData name="איתי ברטוב" userId="f737b9de-d88e-49d0-8572-5a671752ca5b" providerId="ADAL" clId="{5261108F-5022-4440-9473-F8046E409099}" dt="2022-05-24T15:27:43.934" v="956" actId="1076"/>
          <ac:spMkLst>
            <pc:docMk/>
            <pc:sldMk cId="1710044277" sldId="292"/>
            <ac:spMk id="7" creationId="{7027A045-D49D-EF82-D68F-D384B9E0D91F}"/>
          </ac:spMkLst>
        </pc:spChg>
      </pc:sldChg>
      <pc:sldChg chg="modSp add mod">
        <pc:chgData name="איתי ברטוב" userId="f737b9de-d88e-49d0-8572-5a671752ca5b" providerId="ADAL" clId="{5261108F-5022-4440-9473-F8046E409099}" dt="2022-05-24T15:30:21.407" v="1005" actId="12"/>
        <pc:sldMkLst>
          <pc:docMk/>
          <pc:sldMk cId="222150797" sldId="293"/>
        </pc:sldMkLst>
        <pc:spChg chg="mod">
          <ac:chgData name="איתי ברטוב" userId="f737b9de-d88e-49d0-8572-5a671752ca5b" providerId="ADAL" clId="{5261108F-5022-4440-9473-F8046E409099}" dt="2022-05-24T15:30:21.407" v="1005" actId="12"/>
          <ac:spMkLst>
            <pc:docMk/>
            <pc:sldMk cId="222150797" sldId="293"/>
            <ac:spMk id="7" creationId="{7027A045-D49D-EF82-D68F-D384B9E0D91F}"/>
          </ac:spMkLst>
        </pc:spChg>
      </pc:sldChg>
      <pc:sldChg chg="modSp add mod">
        <pc:chgData name="איתי ברטוב" userId="f737b9de-d88e-49d0-8572-5a671752ca5b" providerId="ADAL" clId="{5261108F-5022-4440-9473-F8046E409099}" dt="2022-05-24T15:30:03.690" v="997" actId="1076"/>
        <pc:sldMkLst>
          <pc:docMk/>
          <pc:sldMk cId="2331357132" sldId="294"/>
        </pc:sldMkLst>
        <pc:spChg chg="mod">
          <ac:chgData name="איתי ברטוב" userId="f737b9de-d88e-49d0-8572-5a671752ca5b" providerId="ADAL" clId="{5261108F-5022-4440-9473-F8046E409099}" dt="2022-05-24T15:30:03.690" v="997" actId="1076"/>
          <ac:spMkLst>
            <pc:docMk/>
            <pc:sldMk cId="2331357132" sldId="294"/>
            <ac:spMk id="7" creationId="{7027A045-D49D-EF82-D68F-D384B9E0D91F}"/>
          </ac:spMkLst>
        </pc:spChg>
      </pc:sldChg>
      <pc:sldChg chg="addSp modSp add mod modAnim">
        <pc:chgData name="איתי ברטוב" userId="f737b9de-d88e-49d0-8572-5a671752ca5b" providerId="ADAL" clId="{5261108F-5022-4440-9473-F8046E409099}" dt="2022-05-24T15:31:34.029" v="1018" actId="20577"/>
        <pc:sldMkLst>
          <pc:docMk/>
          <pc:sldMk cId="2456925281" sldId="295"/>
        </pc:sldMkLst>
        <pc:spChg chg="mod">
          <ac:chgData name="איתי ברטוב" userId="f737b9de-d88e-49d0-8572-5a671752ca5b" providerId="ADAL" clId="{5261108F-5022-4440-9473-F8046E409099}" dt="2022-05-24T15:31:34.029" v="1018" actId="20577"/>
          <ac:spMkLst>
            <pc:docMk/>
            <pc:sldMk cId="2456925281" sldId="295"/>
            <ac:spMk id="7" creationId="{7027A045-D49D-EF82-D68F-D384B9E0D91F}"/>
          </ac:spMkLst>
        </pc:spChg>
        <pc:picChg chg="add mod">
          <ac:chgData name="איתי ברטוב" userId="f737b9de-d88e-49d0-8572-5a671752ca5b" providerId="ADAL" clId="{5261108F-5022-4440-9473-F8046E409099}" dt="2022-05-24T15:31:21.944" v="1012" actId="1076"/>
          <ac:picMkLst>
            <pc:docMk/>
            <pc:sldMk cId="2456925281" sldId="295"/>
            <ac:picMk id="4" creationId="{48088F14-E926-1C82-D3BA-950F43C7E7FC}"/>
          </ac:picMkLst>
        </pc:picChg>
      </pc:sldChg>
      <pc:sldChg chg="delSp modSp add mod delAnim">
        <pc:chgData name="איתי ברטוב" userId="f737b9de-d88e-49d0-8572-5a671752ca5b" providerId="ADAL" clId="{5261108F-5022-4440-9473-F8046E409099}" dt="2022-05-24T15:32:02.325" v="1025" actId="403"/>
        <pc:sldMkLst>
          <pc:docMk/>
          <pc:sldMk cId="1809225363" sldId="296"/>
        </pc:sldMkLst>
        <pc:spChg chg="mod">
          <ac:chgData name="איתי ברטוב" userId="f737b9de-d88e-49d0-8572-5a671752ca5b" providerId="ADAL" clId="{5261108F-5022-4440-9473-F8046E409099}" dt="2022-05-24T15:32:02.325" v="1025" actId="403"/>
          <ac:spMkLst>
            <pc:docMk/>
            <pc:sldMk cId="1809225363" sldId="296"/>
            <ac:spMk id="7" creationId="{7027A045-D49D-EF82-D68F-D384B9E0D91F}"/>
          </ac:spMkLst>
        </pc:spChg>
        <pc:picChg chg="del">
          <ac:chgData name="איתי ברטוב" userId="f737b9de-d88e-49d0-8572-5a671752ca5b" providerId="ADAL" clId="{5261108F-5022-4440-9473-F8046E409099}" dt="2022-05-24T15:31:44.779" v="1020" actId="478"/>
          <ac:picMkLst>
            <pc:docMk/>
            <pc:sldMk cId="1809225363" sldId="296"/>
            <ac:picMk id="4" creationId="{48088F14-E926-1C82-D3BA-950F43C7E7FC}"/>
          </ac:picMkLst>
        </pc:picChg>
      </pc:sldChg>
      <pc:sldChg chg="addSp modSp add mod setBg">
        <pc:chgData name="איתי ברטוב" userId="f737b9de-d88e-49d0-8572-5a671752ca5b" providerId="ADAL" clId="{5261108F-5022-4440-9473-F8046E409099}" dt="2022-05-24T15:33:35.358" v="1030" actId="122"/>
        <pc:sldMkLst>
          <pc:docMk/>
          <pc:sldMk cId="2145088570" sldId="322"/>
        </pc:sldMkLst>
        <pc:spChg chg="mod">
          <ac:chgData name="איתי ברטוב" userId="f737b9de-d88e-49d0-8572-5a671752ca5b" providerId="ADAL" clId="{5261108F-5022-4440-9473-F8046E409099}" dt="2022-05-24T15:33:35.358" v="1030" actId="122"/>
          <ac:spMkLst>
            <pc:docMk/>
            <pc:sldMk cId="2145088570" sldId="322"/>
            <ac:spMk id="2" creationId="{00000000-0000-0000-0000-000000000000}"/>
          </ac:spMkLst>
        </pc:spChg>
        <pc:picChg chg="add ord">
          <ac:chgData name="איתי ברטוב" userId="f737b9de-d88e-49d0-8572-5a671752ca5b" providerId="ADAL" clId="{5261108F-5022-4440-9473-F8046E409099}" dt="2022-05-24T15:33:31.407" v="1029" actId="167"/>
          <ac:picMkLst>
            <pc:docMk/>
            <pc:sldMk cId="2145088570" sldId="322"/>
            <ac:picMk id="5" creationId="{314238F8-DB44-8178-7AFB-7ADF79E70675}"/>
          </ac:picMkLst>
        </pc:picChg>
      </pc:sldChg>
      <pc:sldChg chg="add">
        <pc:chgData name="איתי ברטוב" userId="f737b9de-d88e-49d0-8572-5a671752ca5b" providerId="ADAL" clId="{5261108F-5022-4440-9473-F8046E409099}" dt="2022-05-24T15:34:01.292" v="1031" actId="2890"/>
        <pc:sldMkLst>
          <pc:docMk/>
          <pc:sldMk cId="2706404443" sldId="32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0B949-BCF2-4BCE-8980-DB2A70FEEA0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FF2E58D-24B8-4455-AADF-BB9CE6237E25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תל"ג</a:t>
          </a:r>
        </a:p>
      </dgm:t>
    </dgm:pt>
    <dgm:pt modelId="{E1D66643-BA36-42D6-894C-67F3F2D75621}" type="parTrans" cxnId="{4AD3103B-00CE-499B-97F4-1397860232CF}">
      <dgm:prSet/>
      <dgm:spPr/>
      <dgm:t>
        <a:bodyPr/>
        <a:lstStyle/>
        <a:p>
          <a:pPr rtl="1"/>
          <a:endParaRPr lang="he-IL"/>
        </a:p>
      </dgm:t>
    </dgm:pt>
    <dgm:pt modelId="{6336E456-8857-4506-BF39-DE2F91B5CFE8}" type="sibTrans" cxnId="{4AD3103B-00CE-499B-97F4-1397860232CF}">
      <dgm:prSet/>
      <dgm:spPr/>
      <dgm:t>
        <a:bodyPr/>
        <a:lstStyle/>
        <a:p>
          <a:pPr rtl="1"/>
          <a:endParaRPr lang="he-IL"/>
        </a:p>
      </dgm:t>
    </dgm:pt>
    <dgm:pt modelId="{3F46CC25-F122-46F1-A56D-27821C75EDA8}">
      <dgm:prSet phldrT="[טקסט]"/>
      <dgm:spPr/>
      <dgm:t>
        <a:bodyPr/>
        <a:lstStyle/>
        <a:p>
          <a:pPr rtl="1">
            <a:buFont typeface="Arial" panose="020B0604020202020204" pitchFamily="34" charset="0"/>
            <a:buChar char="•"/>
          </a:pPr>
          <a:r>
            <a:rPr lang="he-IL" dirty="0">
              <a:latin typeface="Alef" pitchFamily="2" charset="-79"/>
              <a:cs typeface="Alef" pitchFamily="2" charset="-79"/>
            </a:rPr>
            <a:t>פגישת תאום לוגיסטיקה שנייה ותיקוף הזמנה לוגיסטית 1 – העברת מקל.</a:t>
          </a:r>
          <a:endParaRPr lang="he-IL" dirty="0"/>
        </a:p>
      </dgm:t>
    </dgm:pt>
    <dgm:pt modelId="{8C66FF05-2D72-46C8-9508-90C817705F46}" type="parTrans" cxnId="{8CB026D2-AF7E-4B15-B8FD-DBC9E98A0031}">
      <dgm:prSet/>
      <dgm:spPr/>
      <dgm:t>
        <a:bodyPr/>
        <a:lstStyle/>
        <a:p>
          <a:pPr rtl="1"/>
          <a:endParaRPr lang="he-IL"/>
        </a:p>
      </dgm:t>
    </dgm:pt>
    <dgm:pt modelId="{DC4C6E56-1644-47EC-8459-52A034B04DF8}" type="sibTrans" cxnId="{8CB026D2-AF7E-4B15-B8FD-DBC9E98A0031}">
      <dgm:prSet/>
      <dgm:spPr/>
      <dgm:t>
        <a:bodyPr/>
        <a:lstStyle/>
        <a:p>
          <a:pPr rtl="1"/>
          <a:endParaRPr lang="he-IL"/>
        </a:p>
      </dgm:t>
    </dgm:pt>
    <dgm:pt modelId="{C27BA800-E749-4964-B747-CFF66A6D2F37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עבודה שוטפת מול הספקים עד המחנה</a:t>
          </a:r>
        </a:p>
      </dgm:t>
    </dgm:pt>
    <dgm:pt modelId="{F610DC5C-EA8F-4AFC-A111-8B514837A000}" type="parTrans" cxnId="{089AF692-01EA-4BCA-90D4-31EEFA486966}">
      <dgm:prSet/>
      <dgm:spPr/>
      <dgm:t>
        <a:bodyPr/>
        <a:lstStyle/>
        <a:p>
          <a:pPr rtl="1"/>
          <a:endParaRPr lang="he-IL"/>
        </a:p>
      </dgm:t>
    </dgm:pt>
    <dgm:pt modelId="{EF14B41B-9A8D-4D9D-8ABB-6DFE69384776}" type="sibTrans" cxnId="{089AF692-01EA-4BCA-90D4-31EEFA486966}">
      <dgm:prSet/>
      <dgm:spPr/>
      <dgm:t>
        <a:bodyPr/>
        <a:lstStyle/>
        <a:p>
          <a:pPr rtl="1"/>
          <a:endParaRPr lang="he-IL"/>
        </a:p>
      </dgm:t>
    </dgm:pt>
    <dgm:pt modelId="{83B50373-0FD8-4D40-8A48-80682B4E997E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עבודה במחנה</a:t>
          </a:r>
        </a:p>
      </dgm:t>
    </dgm:pt>
    <dgm:pt modelId="{3C9873E2-0E2B-4B2D-AD6C-D309B4CF5D08}" type="parTrans" cxnId="{E94F8065-873C-489B-BEEF-63DF15037C7F}">
      <dgm:prSet/>
      <dgm:spPr/>
      <dgm:t>
        <a:bodyPr/>
        <a:lstStyle/>
        <a:p>
          <a:pPr rtl="1"/>
          <a:endParaRPr lang="he-IL"/>
        </a:p>
      </dgm:t>
    </dgm:pt>
    <dgm:pt modelId="{9AC9CA60-DF38-4BA9-BCD3-D0403042367E}" type="sibTrans" cxnId="{E94F8065-873C-489B-BEEF-63DF15037C7F}">
      <dgm:prSet/>
      <dgm:spPr/>
      <dgm:t>
        <a:bodyPr/>
        <a:lstStyle/>
        <a:p>
          <a:pPr rtl="1"/>
          <a:endParaRPr lang="he-IL"/>
        </a:p>
      </dgm:t>
    </dgm:pt>
    <dgm:pt modelId="{EBF045B7-7D02-44DC-B0B7-8F390FA0CFA8}">
      <dgm:prSet phldrT="[טקסט]"/>
      <dgm:spPr/>
      <dgm:t>
        <a:bodyPr/>
        <a:lstStyle/>
        <a:p>
          <a:pPr rtl="1">
            <a:buFont typeface="Arial" panose="020B0604020202020204" pitchFamily="34" charset="0"/>
            <a:buChar char="•"/>
          </a:pPr>
          <a:r>
            <a:rPr lang="he-IL" dirty="0">
              <a:latin typeface="Alef" pitchFamily="2" charset="-79"/>
              <a:cs typeface="Alef" pitchFamily="2" charset="-79"/>
            </a:rPr>
            <a:t>במחנה- תעודות משלוח- </a:t>
          </a:r>
          <a:r>
            <a:rPr lang="he-IL" b="1" dirty="0">
              <a:latin typeface="Alef" pitchFamily="2" charset="-79"/>
              <a:cs typeface="Alef" pitchFamily="2" charset="-79"/>
            </a:rPr>
            <a:t>תיוק ותיעוד העבודה. </a:t>
          </a:r>
          <a:r>
            <a:rPr lang="he-IL" dirty="0">
              <a:latin typeface="Alef" pitchFamily="2" charset="-79"/>
              <a:cs typeface="Alef" pitchFamily="2" charset="-79"/>
            </a:rPr>
            <a:t>במחנה- </a:t>
          </a:r>
          <a:r>
            <a:rPr lang="he-IL" dirty="0">
              <a:highlight>
                <a:srgbClr val="FFFF00"/>
              </a:highlight>
              <a:latin typeface="Alef" pitchFamily="2" charset="-79"/>
              <a:cs typeface="Alef" pitchFamily="2" charset="-79"/>
            </a:rPr>
            <a:t>מילוי דוח יומי</a:t>
          </a:r>
          <a:r>
            <a:rPr lang="he-IL" dirty="0">
              <a:latin typeface="Alef" pitchFamily="2" charset="-79"/>
              <a:cs typeface="Alef" pitchFamily="2" charset="-79"/>
            </a:rPr>
            <a:t>.</a:t>
          </a:r>
          <a:endParaRPr lang="he-IL" dirty="0"/>
        </a:p>
      </dgm:t>
    </dgm:pt>
    <dgm:pt modelId="{30A2EE6F-5C07-4BB0-9B40-BB5708B6AFDE}" type="parTrans" cxnId="{3AC8634B-5C6C-40F2-BA41-3C166E29CEF5}">
      <dgm:prSet/>
      <dgm:spPr/>
      <dgm:t>
        <a:bodyPr/>
        <a:lstStyle/>
        <a:p>
          <a:pPr rtl="1"/>
          <a:endParaRPr lang="he-IL"/>
        </a:p>
      </dgm:t>
    </dgm:pt>
    <dgm:pt modelId="{CED80BEF-EC23-4860-A65E-60A98F66C050}" type="sibTrans" cxnId="{3AC8634B-5C6C-40F2-BA41-3C166E29CEF5}">
      <dgm:prSet/>
      <dgm:spPr/>
      <dgm:t>
        <a:bodyPr/>
        <a:lstStyle/>
        <a:p>
          <a:pPr rtl="1"/>
          <a:endParaRPr lang="he-IL"/>
        </a:p>
      </dgm:t>
    </dgm:pt>
    <dgm:pt modelId="{1740218B-241A-420F-8D71-E068DCA7AC87}">
      <dgm:prSet/>
      <dgm:spPr/>
      <dgm:t>
        <a:bodyPr/>
        <a:lstStyle/>
        <a:p>
          <a:pPr rtl="1"/>
          <a:r>
            <a:rPr lang="he-IL" dirty="0">
              <a:latin typeface="Alef" pitchFamily="2" charset="-79"/>
              <a:cs typeface="Alef" pitchFamily="2" charset="-79"/>
            </a:rPr>
            <a:t>בידוע וכיתוב המחלקות ומנהל/ת היער</a:t>
          </a:r>
        </a:p>
      </dgm:t>
    </dgm:pt>
    <dgm:pt modelId="{5C68032D-802D-4922-9934-A5864DFF02BD}" type="parTrans" cxnId="{9D27E848-87B8-4139-9D40-1DE5B764ACF6}">
      <dgm:prSet/>
      <dgm:spPr/>
      <dgm:t>
        <a:bodyPr/>
        <a:lstStyle/>
        <a:p>
          <a:pPr rtl="1"/>
          <a:endParaRPr lang="he-IL"/>
        </a:p>
      </dgm:t>
    </dgm:pt>
    <dgm:pt modelId="{19A02092-9D3E-4DE8-A068-CB4271A0D36C}" type="sibTrans" cxnId="{9D27E848-87B8-4139-9D40-1DE5B764ACF6}">
      <dgm:prSet/>
      <dgm:spPr/>
      <dgm:t>
        <a:bodyPr/>
        <a:lstStyle/>
        <a:p>
          <a:pPr rtl="1"/>
          <a:endParaRPr lang="he-IL"/>
        </a:p>
      </dgm:t>
    </dgm:pt>
    <dgm:pt modelId="{CB533EF0-3818-4665-AE33-DBB1660AD25F}">
      <dgm:prSet phldrT="[טקסט]"/>
      <dgm:spPr/>
      <dgm:t>
        <a:bodyPr/>
        <a:lstStyle/>
        <a:p>
          <a:pPr rtl="1">
            <a:buFont typeface="Arial" panose="020B0604020202020204" pitchFamily="34" charset="0"/>
            <a:buChar char="•"/>
          </a:pPr>
          <a:r>
            <a:rPr lang="he-IL" dirty="0"/>
            <a:t>לאחר המחנה</a:t>
          </a:r>
        </a:p>
      </dgm:t>
    </dgm:pt>
    <dgm:pt modelId="{A009B498-8154-49BE-A804-407E6795FBFF}" type="parTrans" cxnId="{E79F71BF-C10A-4B42-8437-8916A975B32D}">
      <dgm:prSet/>
      <dgm:spPr/>
      <dgm:t>
        <a:bodyPr/>
        <a:lstStyle/>
        <a:p>
          <a:pPr rtl="1"/>
          <a:endParaRPr lang="he-IL"/>
        </a:p>
      </dgm:t>
    </dgm:pt>
    <dgm:pt modelId="{B926E365-8BE8-45B1-B6AA-DE1C26C1DA12}" type="sibTrans" cxnId="{E79F71BF-C10A-4B42-8437-8916A975B32D}">
      <dgm:prSet/>
      <dgm:spPr/>
      <dgm:t>
        <a:bodyPr/>
        <a:lstStyle/>
        <a:p>
          <a:pPr rtl="1"/>
          <a:endParaRPr lang="he-IL"/>
        </a:p>
      </dgm:t>
    </dgm:pt>
    <dgm:pt modelId="{DE39A204-F282-4A4A-AD58-FF7574D6E96A}">
      <dgm:prSet phldrT="[טקסט]"/>
      <dgm:spPr/>
      <dgm:t>
        <a:bodyPr/>
        <a:lstStyle/>
        <a:p>
          <a:pPr rtl="1">
            <a:buFont typeface="Arial" panose="020B0604020202020204" pitchFamily="34" charset="0"/>
            <a:buChar char="•"/>
          </a:pPr>
          <a:r>
            <a:rPr lang="he-IL" dirty="0"/>
            <a:t>התחשבנות מול המחלקה / כספים\</a:t>
          </a:r>
        </a:p>
      </dgm:t>
    </dgm:pt>
    <dgm:pt modelId="{58E7ED87-90EE-4C4D-B28B-B0BA34241D8E}" type="parTrans" cxnId="{8932BE7B-B59D-4B95-A554-EA214AC9EBC7}">
      <dgm:prSet/>
      <dgm:spPr/>
      <dgm:t>
        <a:bodyPr/>
        <a:lstStyle/>
        <a:p>
          <a:pPr rtl="1"/>
          <a:endParaRPr lang="he-IL"/>
        </a:p>
      </dgm:t>
    </dgm:pt>
    <dgm:pt modelId="{56BC8765-7FCE-4490-B715-F9D32AAAEBE5}" type="sibTrans" cxnId="{8932BE7B-B59D-4B95-A554-EA214AC9EBC7}">
      <dgm:prSet/>
      <dgm:spPr/>
      <dgm:t>
        <a:bodyPr/>
        <a:lstStyle/>
        <a:p>
          <a:pPr rtl="1"/>
          <a:endParaRPr lang="he-IL"/>
        </a:p>
      </dgm:t>
    </dgm:pt>
    <dgm:pt modelId="{0D4BB377-AD0E-461E-A6D2-10562597CB17}" type="pres">
      <dgm:prSet presAssocID="{34F0B949-BCF2-4BCE-8980-DB2A70FEEA03}" presName="Name0" presStyleCnt="0">
        <dgm:presLayoutVars>
          <dgm:dir/>
          <dgm:animLvl val="lvl"/>
          <dgm:resizeHandles val="exact"/>
        </dgm:presLayoutVars>
      </dgm:prSet>
      <dgm:spPr/>
    </dgm:pt>
    <dgm:pt modelId="{8C2AFE2F-F8AE-4126-A37D-7A769738C92A}" type="pres">
      <dgm:prSet presAssocID="{CB533EF0-3818-4665-AE33-DBB1660AD25F}" presName="boxAndChildren" presStyleCnt="0"/>
      <dgm:spPr/>
    </dgm:pt>
    <dgm:pt modelId="{B8C98972-EE2B-49E7-9E73-C6C570764481}" type="pres">
      <dgm:prSet presAssocID="{CB533EF0-3818-4665-AE33-DBB1660AD25F}" presName="parentTextBox" presStyleLbl="node1" presStyleIdx="0" presStyleCnt="4"/>
      <dgm:spPr/>
    </dgm:pt>
    <dgm:pt modelId="{4EA0FD05-F689-40AD-A7BD-A12B7531737F}" type="pres">
      <dgm:prSet presAssocID="{CB533EF0-3818-4665-AE33-DBB1660AD25F}" presName="entireBox" presStyleLbl="node1" presStyleIdx="0" presStyleCnt="4"/>
      <dgm:spPr/>
    </dgm:pt>
    <dgm:pt modelId="{FB348BAE-72A0-42A5-9806-5A59275FBCF3}" type="pres">
      <dgm:prSet presAssocID="{CB533EF0-3818-4665-AE33-DBB1660AD25F}" presName="descendantBox" presStyleCnt="0"/>
      <dgm:spPr/>
    </dgm:pt>
    <dgm:pt modelId="{1254EFAF-E3CE-4FC9-A8A2-ECFB0F28F6E6}" type="pres">
      <dgm:prSet presAssocID="{DE39A204-F282-4A4A-AD58-FF7574D6E96A}" presName="childTextBox" presStyleLbl="fgAccFollowNode1" presStyleIdx="0" presStyleCnt="4">
        <dgm:presLayoutVars>
          <dgm:bulletEnabled val="1"/>
        </dgm:presLayoutVars>
      </dgm:prSet>
      <dgm:spPr/>
    </dgm:pt>
    <dgm:pt modelId="{4829E132-9528-4F8F-B708-249BA0DDF731}" type="pres">
      <dgm:prSet presAssocID="{9AC9CA60-DF38-4BA9-BCD3-D0403042367E}" presName="sp" presStyleCnt="0"/>
      <dgm:spPr/>
    </dgm:pt>
    <dgm:pt modelId="{4A8094C5-00C2-47E1-B622-AE46099688FA}" type="pres">
      <dgm:prSet presAssocID="{83B50373-0FD8-4D40-8A48-80682B4E997E}" presName="arrowAndChildren" presStyleCnt="0"/>
      <dgm:spPr/>
    </dgm:pt>
    <dgm:pt modelId="{438EC3DA-27A7-468B-B9E0-E47D2ABCFBBE}" type="pres">
      <dgm:prSet presAssocID="{83B50373-0FD8-4D40-8A48-80682B4E997E}" presName="parentTextArrow" presStyleLbl="node1" presStyleIdx="0" presStyleCnt="4"/>
      <dgm:spPr/>
    </dgm:pt>
    <dgm:pt modelId="{1591925F-077C-4C38-B314-29EFE2907E24}" type="pres">
      <dgm:prSet presAssocID="{83B50373-0FD8-4D40-8A48-80682B4E997E}" presName="arrow" presStyleLbl="node1" presStyleIdx="1" presStyleCnt="4"/>
      <dgm:spPr/>
    </dgm:pt>
    <dgm:pt modelId="{9D4F45A9-67DC-4C37-AD26-D14E148A5CDE}" type="pres">
      <dgm:prSet presAssocID="{83B50373-0FD8-4D40-8A48-80682B4E997E}" presName="descendantArrow" presStyleCnt="0"/>
      <dgm:spPr/>
    </dgm:pt>
    <dgm:pt modelId="{22E425E2-70C4-42D4-A31E-5BCE777D8FE8}" type="pres">
      <dgm:prSet presAssocID="{EBF045B7-7D02-44DC-B0B7-8F390FA0CFA8}" presName="childTextArrow" presStyleLbl="fgAccFollowNode1" presStyleIdx="1" presStyleCnt="4">
        <dgm:presLayoutVars>
          <dgm:bulletEnabled val="1"/>
        </dgm:presLayoutVars>
      </dgm:prSet>
      <dgm:spPr/>
    </dgm:pt>
    <dgm:pt modelId="{4AE70DEB-7175-4F92-B2AC-0944A57951E1}" type="pres">
      <dgm:prSet presAssocID="{EF14B41B-9A8D-4D9D-8ABB-6DFE69384776}" presName="sp" presStyleCnt="0"/>
      <dgm:spPr/>
    </dgm:pt>
    <dgm:pt modelId="{88E83FCA-46BA-4D6F-BD63-4FD54F1AF79A}" type="pres">
      <dgm:prSet presAssocID="{C27BA800-E749-4964-B747-CFF66A6D2F37}" presName="arrowAndChildren" presStyleCnt="0"/>
      <dgm:spPr/>
    </dgm:pt>
    <dgm:pt modelId="{D4F13F0B-3DA8-4C98-BDB9-342751E5F97D}" type="pres">
      <dgm:prSet presAssocID="{C27BA800-E749-4964-B747-CFF66A6D2F37}" presName="parentTextArrow" presStyleLbl="node1" presStyleIdx="1" presStyleCnt="4"/>
      <dgm:spPr/>
    </dgm:pt>
    <dgm:pt modelId="{367B26B6-B07D-4D07-A20D-EFC7F31755F4}" type="pres">
      <dgm:prSet presAssocID="{C27BA800-E749-4964-B747-CFF66A6D2F37}" presName="arrow" presStyleLbl="node1" presStyleIdx="2" presStyleCnt="4"/>
      <dgm:spPr/>
    </dgm:pt>
    <dgm:pt modelId="{B24AA062-25E2-4566-BFFE-4E848FBDCCDE}" type="pres">
      <dgm:prSet presAssocID="{C27BA800-E749-4964-B747-CFF66A6D2F37}" presName="descendantArrow" presStyleCnt="0"/>
      <dgm:spPr/>
    </dgm:pt>
    <dgm:pt modelId="{801381FB-61DC-4B03-8E5E-EBF5F1F38E22}" type="pres">
      <dgm:prSet presAssocID="{1740218B-241A-420F-8D71-E068DCA7AC87}" presName="childTextArrow" presStyleLbl="fgAccFollowNode1" presStyleIdx="2" presStyleCnt="4">
        <dgm:presLayoutVars>
          <dgm:bulletEnabled val="1"/>
        </dgm:presLayoutVars>
      </dgm:prSet>
      <dgm:spPr/>
    </dgm:pt>
    <dgm:pt modelId="{6D24B788-4F06-415A-B18C-F7405313E421}" type="pres">
      <dgm:prSet presAssocID="{6336E456-8857-4506-BF39-DE2F91B5CFE8}" presName="sp" presStyleCnt="0"/>
      <dgm:spPr/>
    </dgm:pt>
    <dgm:pt modelId="{8312A57F-C75F-4E41-9916-AD4F41C02202}" type="pres">
      <dgm:prSet presAssocID="{3FF2E58D-24B8-4455-AADF-BB9CE6237E25}" presName="arrowAndChildren" presStyleCnt="0"/>
      <dgm:spPr/>
    </dgm:pt>
    <dgm:pt modelId="{96A4EF17-56B3-49FB-9B7F-940B1C3E84BC}" type="pres">
      <dgm:prSet presAssocID="{3FF2E58D-24B8-4455-AADF-BB9CE6237E25}" presName="parentTextArrow" presStyleLbl="node1" presStyleIdx="2" presStyleCnt="4"/>
      <dgm:spPr/>
    </dgm:pt>
    <dgm:pt modelId="{15D8EAFE-BF21-4A32-AC94-A3310749A372}" type="pres">
      <dgm:prSet presAssocID="{3FF2E58D-24B8-4455-AADF-BB9CE6237E25}" presName="arrow" presStyleLbl="node1" presStyleIdx="3" presStyleCnt="4" custLinFactNeighborY="-30768"/>
      <dgm:spPr/>
    </dgm:pt>
    <dgm:pt modelId="{B2AE6776-B6C7-46AE-8200-E7E039BEAC34}" type="pres">
      <dgm:prSet presAssocID="{3FF2E58D-24B8-4455-AADF-BB9CE6237E25}" presName="descendantArrow" presStyleCnt="0"/>
      <dgm:spPr/>
    </dgm:pt>
    <dgm:pt modelId="{D94B6F57-1537-432F-821D-833514EF905D}" type="pres">
      <dgm:prSet presAssocID="{3F46CC25-F122-46F1-A56D-27821C75EDA8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80AD0F18-4B3B-4528-B346-A53F285EDDB8}" type="presOf" srcId="{1740218B-241A-420F-8D71-E068DCA7AC87}" destId="{801381FB-61DC-4B03-8E5E-EBF5F1F38E22}" srcOrd="0" destOrd="0" presId="urn:microsoft.com/office/officeart/2005/8/layout/process4"/>
    <dgm:cxn modelId="{4AD3103B-00CE-499B-97F4-1397860232CF}" srcId="{34F0B949-BCF2-4BCE-8980-DB2A70FEEA03}" destId="{3FF2E58D-24B8-4455-AADF-BB9CE6237E25}" srcOrd="0" destOrd="0" parTransId="{E1D66643-BA36-42D6-894C-67F3F2D75621}" sibTransId="{6336E456-8857-4506-BF39-DE2F91B5CFE8}"/>
    <dgm:cxn modelId="{E1DE3042-CF46-4474-82CC-57A66A06B259}" type="presOf" srcId="{34F0B949-BCF2-4BCE-8980-DB2A70FEEA03}" destId="{0D4BB377-AD0E-461E-A6D2-10562597CB17}" srcOrd="0" destOrd="0" presId="urn:microsoft.com/office/officeart/2005/8/layout/process4"/>
    <dgm:cxn modelId="{E94F8065-873C-489B-BEEF-63DF15037C7F}" srcId="{34F0B949-BCF2-4BCE-8980-DB2A70FEEA03}" destId="{83B50373-0FD8-4D40-8A48-80682B4E997E}" srcOrd="2" destOrd="0" parTransId="{3C9873E2-0E2B-4B2D-AD6C-D309B4CF5D08}" sibTransId="{9AC9CA60-DF38-4BA9-BCD3-D0403042367E}"/>
    <dgm:cxn modelId="{9D27E848-87B8-4139-9D40-1DE5B764ACF6}" srcId="{C27BA800-E749-4964-B747-CFF66A6D2F37}" destId="{1740218B-241A-420F-8D71-E068DCA7AC87}" srcOrd="0" destOrd="0" parTransId="{5C68032D-802D-4922-9934-A5864DFF02BD}" sibTransId="{19A02092-9D3E-4DE8-A068-CB4271A0D36C}"/>
    <dgm:cxn modelId="{3AC8634B-5C6C-40F2-BA41-3C166E29CEF5}" srcId="{83B50373-0FD8-4D40-8A48-80682B4E997E}" destId="{EBF045B7-7D02-44DC-B0B7-8F390FA0CFA8}" srcOrd="0" destOrd="0" parTransId="{30A2EE6F-5C07-4BB0-9B40-BB5708B6AFDE}" sibTransId="{CED80BEF-EC23-4860-A65E-60A98F66C050}"/>
    <dgm:cxn modelId="{2789966C-C036-4043-9BCB-0E7D0808846F}" type="presOf" srcId="{3FF2E58D-24B8-4455-AADF-BB9CE6237E25}" destId="{15D8EAFE-BF21-4A32-AC94-A3310749A372}" srcOrd="1" destOrd="0" presId="urn:microsoft.com/office/officeart/2005/8/layout/process4"/>
    <dgm:cxn modelId="{727D6871-E94B-41AA-89D3-B0A242FE6C18}" type="presOf" srcId="{83B50373-0FD8-4D40-8A48-80682B4E997E}" destId="{1591925F-077C-4C38-B314-29EFE2907E24}" srcOrd="1" destOrd="0" presId="urn:microsoft.com/office/officeart/2005/8/layout/process4"/>
    <dgm:cxn modelId="{3F7EAE52-CAD5-41A9-8CD0-941B28154827}" type="presOf" srcId="{3F46CC25-F122-46F1-A56D-27821C75EDA8}" destId="{D94B6F57-1537-432F-821D-833514EF905D}" srcOrd="0" destOrd="0" presId="urn:microsoft.com/office/officeart/2005/8/layout/process4"/>
    <dgm:cxn modelId="{8932BE7B-B59D-4B95-A554-EA214AC9EBC7}" srcId="{CB533EF0-3818-4665-AE33-DBB1660AD25F}" destId="{DE39A204-F282-4A4A-AD58-FF7574D6E96A}" srcOrd="0" destOrd="0" parTransId="{58E7ED87-90EE-4C4D-B28B-B0BA34241D8E}" sibTransId="{56BC8765-7FCE-4490-B715-F9D32AAAEBE5}"/>
    <dgm:cxn modelId="{B25CF980-5FCD-42E4-94D8-368918CE5167}" type="presOf" srcId="{C27BA800-E749-4964-B747-CFF66A6D2F37}" destId="{367B26B6-B07D-4D07-A20D-EFC7F31755F4}" srcOrd="1" destOrd="0" presId="urn:microsoft.com/office/officeart/2005/8/layout/process4"/>
    <dgm:cxn modelId="{089AF692-01EA-4BCA-90D4-31EEFA486966}" srcId="{34F0B949-BCF2-4BCE-8980-DB2A70FEEA03}" destId="{C27BA800-E749-4964-B747-CFF66A6D2F37}" srcOrd="1" destOrd="0" parTransId="{F610DC5C-EA8F-4AFC-A111-8B514837A000}" sibTransId="{EF14B41B-9A8D-4D9D-8ABB-6DFE69384776}"/>
    <dgm:cxn modelId="{46F2CBA1-1903-424C-8458-C6DD8296EC9E}" type="presOf" srcId="{EBF045B7-7D02-44DC-B0B7-8F390FA0CFA8}" destId="{22E425E2-70C4-42D4-A31E-5BCE777D8FE8}" srcOrd="0" destOrd="0" presId="urn:microsoft.com/office/officeart/2005/8/layout/process4"/>
    <dgm:cxn modelId="{D16DC2AA-DA0D-4717-BFB3-91262B7E791E}" type="presOf" srcId="{83B50373-0FD8-4D40-8A48-80682B4E997E}" destId="{438EC3DA-27A7-468B-B9E0-E47D2ABCFBBE}" srcOrd="0" destOrd="0" presId="urn:microsoft.com/office/officeart/2005/8/layout/process4"/>
    <dgm:cxn modelId="{E79F71BF-C10A-4B42-8437-8916A975B32D}" srcId="{34F0B949-BCF2-4BCE-8980-DB2A70FEEA03}" destId="{CB533EF0-3818-4665-AE33-DBB1660AD25F}" srcOrd="3" destOrd="0" parTransId="{A009B498-8154-49BE-A804-407E6795FBFF}" sibTransId="{B926E365-8BE8-45B1-B6AA-DE1C26C1DA12}"/>
    <dgm:cxn modelId="{4EDAAFC5-B11E-4AC1-AEFF-4DAF0577F7A4}" type="presOf" srcId="{3FF2E58D-24B8-4455-AADF-BB9CE6237E25}" destId="{96A4EF17-56B3-49FB-9B7F-940B1C3E84BC}" srcOrd="0" destOrd="0" presId="urn:microsoft.com/office/officeart/2005/8/layout/process4"/>
    <dgm:cxn modelId="{051083CE-F189-44A2-9E09-8335C9215817}" type="presOf" srcId="{CB533EF0-3818-4665-AE33-DBB1660AD25F}" destId="{B8C98972-EE2B-49E7-9E73-C6C570764481}" srcOrd="0" destOrd="0" presId="urn:microsoft.com/office/officeart/2005/8/layout/process4"/>
    <dgm:cxn modelId="{8CB026D2-AF7E-4B15-B8FD-DBC9E98A0031}" srcId="{3FF2E58D-24B8-4455-AADF-BB9CE6237E25}" destId="{3F46CC25-F122-46F1-A56D-27821C75EDA8}" srcOrd="0" destOrd="0" parTransId="{8C66FF05-2D72-46C8-9508-90C817705F46}" sibTransId="{DC4C6E56-1644-47EC-8459-52A034B04DF8}"/>
    <dgm:cxn modelId="{A1EB5FD2-491F-4C56-9D6D-412A19F67709}" type="presOf" srcId="{DE39A204-F282-4A4A-AD58-FF7574D6E96A}" destId="{1254EFAF-E3CE-4FC9-A8A2-ECFB0F28F6E6}" srcOrd="0" destOrd="0" presId="urn:microsoft.com/office/officeart/2005/8/layout/process4"/>
    <dgm:cxn modelId="{8426E4D4-0303-403B-BBC1-6278658EB2DF}" type="presOf" srcId="{CB533EF0-3818-4665-AE33-DBB1660AD25F}" destId="{4EA0FD05-F689-40AD-A7BD-A12B7531737F}" srcOrd="1" destOrd="0" presId="urn:microsoft.com/office/officeart/2005/8/layout/process4"/>
    <dgm:cxn modelId="{C7E14FEB-A5D2-448A-9CD4-6DB3115E4B51}" type="presOf" srcId="{C27BA800-E749-4964-B747-CFF66A6D2F37}" destId="{D4F13F0B-3DA8-4C98-BDB9-342751E5F97D}" srcOrd="0" destOrd="0" presId="urn:microsoft.com/office/officeart/2005/8/layout/process4"/>
    <dgm:cxn modelId="{85B06CAD-AE27-4225-B33E-279E081BB689}" type="presParOf" srcId="{0D4BB377-AD0E-461E-A6D2-10562597CB17}" destId="{8C2AFE2F-F8AE-4126-A37D-7A769738C92A}" srcOrd="0" destOrd="0" presId="urn:microsoft.com/office/officeart/2005/8/layout/process4"/>
    <dgm:cxn modelId="{000BD6F5-93BE-4AAD-BD67-081E4F74AE66}" type="presParOf" srcId="{8C2AFE2F-F8AE-4126-A37D-7A769738C92A}" destId="{B8C98972-EE2B-49E7-9E73-C6C570764481}" srcOrd="0" destOrd="0" presId="urn:microsoft.com/office/officeart/2005/8/layout/process4"/>
    <dgm:cxn modelId="{A28FB375-5248-4898-B3F1-08D7F72B5D71}" type="presParOf" srcId="{8C2AFE2F-F8AE-4126-A37D-7A769738C92A}" destId="{4EA0FD05-F689-40AD-A7BD-A12B7531737F}" srcOrd="1" destOrd="0" presId="urn:microsoft.com/office/officeart/2005/8/layout/process4"/>
    <dgm:cxn modelId="{B27F8054-5451-4DE9-A600-C62907C15562}" type="presParOf" srcId="{8C2AFE2F-F8AE-4126-A37D-7A769738C92A}" destId="{FB348BAE-72A0-42A5-9806-5A59275FBCF3}" srcOrd="2" destOrd="0" presId="urn:microsoft.com/office/officeart/2005/8/layout/process4"/>
    <dgm:cxn modelId="{35B3664B-7249-4333-B93D-0F3863C640F3}" type="presParOf" srcId="{FB348BAE-72A0-42A5-9806-5A59275FBCF3}" destId="{1254EFAF-E3CE-4FC9-A8A2-ECFB0F28F6E6}" srcOrd="0" destOrd="0" presId="urn:microsoft.com/office/officeart/2005/8/layout/process4"/>
    <dgm:cxn modelId="{5060B073-A170-42C8-8D72-614D6D5B0C7E}" type="presParOf" srcId="{0D4BB377-AD0E-461E-A6D2-10562597CB17}" destId="{4829E132-9528-4F8F-B708-249BA0DDF731}" srcOrd="1" destOrd="0" presId="urn:microsoft.com/office/officeart/2005/8/layout/process4"/>
    <dgm:cxn modelId="{6C0900F7-9066-4110-B407-F6E3753EFD05}" type="presParOf" srcId="{0D4BB377-AD0E-461E-A6D2-10562597CB17}" destId="{4A8094C5-00C2-47E1-B622-AE46099688FA}" srcOrd="2" destOrd="0" presId="urn:microsoft.com/office/officeart/2005/8/layout/process4"/>
    <dgm:cxn modelId="{AEDF762F-CC18-488C-81C3-7D2EFD504863}" type="presParOf" srcId="{4A8094C5-00C2-47E1-B622-AE46099688FA}" destId="{438EC3DA-27A7-468B-B9E0-E47D2ABCFBBE}" srcOrd="0" destOrd="0" presId="urn:microsoft.com/office/officeart/2005/8/layout/process4"/>
    <dgm:cxn modelId="{4894EFD5-4075-4D31-8D94-C897FFE669E3}" type="presParOf" srcId="{4A8094C5-00C2-47E1-B622-AE46099688FA}" destId="{1591925F-077C-4C38-B314-29EFE2907E24}" srcOrd="1" destOrd="0" presId="urn:microsoft.com/office/officeart/2005/8/layout/process4"/>
    <dgm:cxn modelId="{0742807B-09DF-439A-A112-60328C6D4078}" type="presParOf" srcId="{4A8094C5-00C2-47E1-B622-AE46099688FA}" destId="{9D4F45A9-67DC-4C37-AD26-D14E148A5CDE}" srcOrd="2" destOrd="0" presId="urn:microsoft.com/office/officeart/2005/8/layout/process4"/>
    <dgm:cxn modelId="{679FD50E-6C99-4F58-BF45-85B488813A1C}" type="presParOf" srcId="{9D4F45A9-67DC-4C37-AD26-D14E148A5CDE}" destId="{22E425E2-70C4-42D4-A31E-5BCE777D8FE8}" srcOrd="0" destOrd="0" presId="urn:microsoft.com/office/officeart/2005/8/layout/process4"/>
    <dgm:cxn modelId="{5EB83804-2AA5-4E7E-8DE1-C8642677A4A0}" type="presParOf" srcId="{0D4BB377-AD0E-461E-A6D2-10562597CB17}" destId="{4AE70DEB-7175-4F92-B2AC-0944A57951E1}" srcOrd="3" destOrd="0" presId="urn:microsoft.com/office/officeart/2005/8/layout/process4"/>
    <dgm:cxn modelId="{EEA9A84D-7B1E-4522-9E62-C4D8AAD3B20A}" type="presParOf" srcId="{0D4BB377-AD0E-461E-A6D2-10562597CB17}" destId="{88E83FCA-46BA-4D6F-BD63-4FD54F1AF79A}" srcOrd="4" destOrd="0" presId="urn:microsoft.com/office/officeart/2005/8/layout/process4"/>
    <dgm:cxn modelId="{27EE2E23-E2D2-4AC4-BF7E-B9CC03E1CB97}" type="presParOf" srcId="{88E83FCA-46BA-4D6F-BD63-4FD54F1AF79A}" destId="{D4F13F0B-3DA8-4C98-BDB9-342751E5F97D}" srcOrd="0" destOrd="0" presId="urn:microsoft.com/office/officeart/2005/8/layout/process4"/>
    <dgm:cxn modelId="{BDA05667-C669-4BB9-9C58-40C08564CBD9}" type="presParOf" srcId="{88E83FCA-46BA-4D6F-BD63-4FD54F1AF79A}" destId="{367B26B6-B07D-4D07-A20D-EFC7F31755F4}" srcOrd="1" destOrd="0" presId="urn:microsoft.com/office/officeart/2005/8/layout/process4"/>
    <dgm:cxn modelId="{F0E16AAA-6036-45BB-BE5E-2B168FBC7D6F}" type="presParOf" srcId="{88E83FCA-46BA-4D6F-BD63-4FD54F1AF79A}" destId="{B24AA062-25E2-4566-BFFE-4E848FBDCCDE}" srcOrd="2" destOrd="0" presId="urn:microsoft.com/office/officeart/2005/8/layout/process4"/>
    <dgm:cxn modelId="{0325A1C3-29FA-434D-8FFC-E8C26C4CE7E5}" type="presParOf" srcId="{B24AA062-25E2-4566-BFFE-4E848FBDCCDE}" destId="{801381FB-61DC-4B03-8E5E-EBF5F1F38E22}" srcOrd="0" destOrd="0" presId="urn:microsoft.com/office/officeart/2005/8/layout/process4"/>
    <dgm:cxn modelId="{3F301601-809B-4426-A572-C5579DE02D4B}" type="presParOf" srcId="{0D4BB377-AD0E-461E-A6D2-10562597CB17}" destId="{6D24B788-4F06-415A-B18C-F7405313E421}" srcOrd="5" destOrd="0" presId="urn:microsoft.com/office/officeart/2005/8/layout/process4"/>
    <dgm:cxn modelId="{B508072B-CE3A-4AB0-9CE0-09925BA0C540}" type="presParOf" srcId="{0D4BB377-AD0E-461E-A6D2-10562597CB17}" destId="{8312A57F-C75F-4E41-9916-AD4F41C02202}" srcOrd="6" destOrd="0" presId="urn:microsoft.com/office/officeart/2005/8/layout/process4"/>
    <dgm:cxn modelId="{ECC3A363-598D-48E3-BFC7-FFE42B759E9B}" type="presParOf" srcId="{8312A57F-C75F-4E41-9916-AD4F41C02202}" destId="{96A4EF17-56B3-49FB-9B7F-940B1C3E84BC}" srcOrd="0" destOrd="0" presId="urn:microsoft.com/office/officeart/2005/8/layout/process4"/>
    <dgm:cxn modelId="{F5904F63-BC69-4CA5-BA40-5E804CB0ED05}" type="presParOf" srcId="{8312A57F-C75F-4E41-9916-AD4F41C02202}" destId="{15D8EAFE-BF21-4A32-AC94-A3310749A372}" srcOrd="1" destOrd="0" presId="urn:microsoft.com/office/officeart/2005/8/layout/process4"/>
    <dgm:cxn modelId="{1ADCA4AB-3B35-4DC0-AABC-07EDF0D09057}" type="presParOf" srcId="{8312A57F-C75F-4E41-9916-AD4F41C02202}" destId="{B2AE6776-B6C7-46AE-8200-E7E039BEAC34}" srcOrd="2" destOrd="0" presId="urn:microsoft.com/office/officeart/2005/8/layout/process4"/>
    <dgm:cxn modelId="{74323850-8595-4E32-A719-503392F16D04}" type="presParOf" srcId="{B2AE6776-B6C7-46AE-8200-E7E039BEAC34}" destId="{D94B6F57-1537-432F-821D-833514EF905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0FD05-F689-40AD-A7BD-A12B7531737F}">
      <dsp:nvSpPr>
        <dsp:cNvPr id="0" name=""/>
        <dsp:cNvSpPr/>
      </dsp:nvSpPr>
      <dsp:spPr>
        <a:xfrm>
          <a:off x="0" y="3589935"/>
          <a:ext cx="6096000" cy="785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1400" kern="1200" dirty="0"/>
            <a:t>לאחר המחנה</a:t>
          </a:r>
        </a:p>
      </dsp:txBody>
      <dsp:txXfrm>
        <a:off x="0" y="3589935"/>
        <a:ext cx="6096000" cy="424110"/>
      </dsp:txXfrm>
    </dsp:sp>
    <dsp:sp modelId="{1254EFAF-E3CE-4FC9-A8A2-ECFB0F28F6E6}">
      <dsp:nvSpPr>
        <dsp:cNvPr id="0" name=""/>
        <dsp:cNvSpPr/>
      </dsp:nvSpPr>
      <dsp:spPr>
        <a:xfrm>
          <a:off x="0" y="3998337"/>
          <a:ext cx="6096000" cy="361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1600" kern="1200" dirty="0"/>
            <a:t>התחשבנות מול המחלקה / כספים\</a:t>
          </a:r>
        </a:p>
      </dsp:txBody>
      <dsp:txXfrm>
        <a:off x="0" y="3998337"/>
        <a:ext cx="6096000" cy="361279"/>
      </dsp:txXfrm>
    </dsp:sp>
    <dsp:sp modelId="{1591925F-077C-4C38-B314-29EFE2907E24}">
      <dsp:nvSpPr>
        <dsp:cNvPr id="0" name=""/>
        <dsp:cNvSpPr/>
      </dsp:nvSpPr>
      <dsp:spPr>
        <a:xfrm rot="10800000">
          <a:off x="0" y="2393785"/>
          <a:ext cx="6096000" cy="120792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latin typeface="Alef" panose="00000500000000000000" pitchFamily="2" charset="-79"/>
              <a:cs typeface="Alef" panose="00000500000000000000" pitchFamily="2" charset="-79"/>
            </a:rPr>
            <a:t>עבודה במחנה</a:t>
          </a:r>
        </a:p>
      </dsp:txBody>
      <dsp:txXfrm rot="-10800000">
        <a:off x="0" y="2393785"/>
        <a:ext cx="6096000" cy="423983"/>
      </dsp:txXfrm>
    </dsp:sp>
    <dsp:sp modelId="{22E425E2-70C4-42D4-A31E-5BCE777D8FE8}">
      <dsp:nvSpPr>
        <dsp:cNvPr id="0" name=""/>
        <dsp:cNvSpPr/>
      </dsp:nvSpPr>
      <dsp:spPr>
        <a:xfrm>
          <a:off x="0" y="2817769"/>
          <a:ext cx="6096000" cy="3611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1600" kern="1200" dirty="0">
              <a:latin typeface="Alef" pitchFamily="2" charset="-79"/>
              <a:cs typeface="Alef" pitchFamily="2" charset="-79"/>
            </a:rPr>
            <a:t>במחנה- תעודות משלוח- </a:t>
          </a:r>
          <a:r>
            <a:rPr lang="he-IL" sz="1600" b="1" kern="1200" dirty="0">
              <a:latin typeface="Alef" pitchFamily="2" charset="-79"/>
              <a:cs typeface="Alef" pitchFamily="2" charset="-79"/>
            </a:rPr>
            <a:t>תיוק ותיעוד העבודה. </a:t>
          </a:r>
          <a:r>
            <a:rPr lang="he-IL" sz="1600" kern="1200" dirty="0">
              <a:latin typeface="Alef" pitchFamily="2" charset="-79"/>
              <a:cs typeface="Alef" pitchFamily="2" charset="-79"/>
            </a:rPr>
            <a:t>במחנה- </a:t>
          </a:r>
          <a:r>
            <a:rPr lang="he-IL" sz="1600" kern="1200" dirty="0">
              <a:highlight>
                <a:srgbClr val="FFFF00"/>
              </a:highlight>
              <a:latin typeface="Alef" pitchFamily="2" charset="-79"/>
              <a:cs typeface="Alef" pitchFamily="2" charset="-79"/>
            </a:rPr>
            <a:t>מילוי דוח יומי</a:t>
          </a:r>
          <a:r>
            <a:rPr lang="he-IL" sz="1600" kern="1200" dirty="0">
              <a:latin typeface="Alef" pitchFamily="2" charset="-79"/>
              <a:cs typeface="Alef" pitchFamily="2" charset="-79"/>
            </a:rPr>
            <a:t>.</a:t>
          </a:r>
          <a:endParaRPr lang="he-IL" sz="1600" kern="1200" dirty="0"/>
        </a:p>
      </dsp:txBody>
      <dsp:txXfrm>
        <a:off x="0" y="2817769"/>
        <a:ext cx="6096000" cy="361171"/>
      </dsp:txXfrm>
    </dsp:sp>
    <dsp:sp modelId="{367B26B6-B07D-4D07-A20D-EFC7F31755F4}">
      <dsp:nvSpPr>
        <dsp:cNvPr id="0" name=""/>
        <dsp:cNvSpPr/>
      </dsp:nvSpPr>
      <dsp:spPr>
        <a:xfrm rot="10800000">
          <a:off x="0" y="1197636"/>
          <a:ext cx="6096000" cy="120792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latin typeface="Alef" panose="00000500000000000000" pitchFamily="2" charset="-79"/>
              <a:cs typeface="Alef" panose="00000500000000000000" pitchFamily="2" charset="-79"/>
            </a:rPr>
            <a:t>עבודה שוטפת מול הספקים עד המחנה</a:t>
          </a:r>
        </a:p>
      </dsp:txBody>
      <dsp:txXfrm rot="-10800000">
        <a:off x="0" y="1197636"/>
        <a:ext cx="6096000" cy="423983"/>
      </dsp:txXfrm>
    </dsp:sp>
    <dsp:sp modelId="{801381FB-61DC-4B03-8E5E-EBF5F1F38E22}">
      <dsp:nvSpPr>
        <dsp:cNvPr id="0" name=""/>
        <dsp:cNvSpPr/>
      </dsp:nvSpPr>
      <dsp:spPr>
        <a:xfrm>
          <a:off x="0" y="1621620"/>
          <a:ext cx="6096000" cy="3611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Alef" pitchFamily="2" charset="-79"/>
              <a:cs typeface="Alef" pitchFamily="2" charset="-79"/>
            </a:rPr>
            <a:t>בידוע וכיתוב המחלקות ומנהל/ת היער</a:t>
          </a:r>
        </a:p>
      </dsp:txBody>
      <dsp:txXfrm>
        <a:off x="0" y="1621620"/>
        <a:ext cx="6096000" cy="361171"/>
      </dsp:txXfrm>
    </dsp:sp>
    <dsp:sp modelId="{15D8EAFE-BF21-4A32-AC94-A3310749A372}">
      <dsp:nvSpPr>
        <dsp:cNvPr id="0" name=""/>
        <dsp:cNvSpPr/>
      </dsp:nvSpPr>
      <dsp:spPr>
        <a:xfrm rot="10800000">
          <a:off x="0" y="0"/>
          <a:ext cx="6096000" cy="120792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latin typeface="Alef" panose="00000500000000000000" pitchFamily="2" charset="-79"/>
              <a:cs typeface="Alef" panose="00000500000000000000" pitchFamily="2" charset="-79"/>
            </a:rPr>
            <a:t>תל"ג</a:t>
          </a:r>
        </a:p>
      </dsp:txBody>
      <dsp:txXfrm rot="-10800000">
        <a:off x="0" y="0"/>
        <a:ext cx="6096000" cy="423983"/>
      </dsp:txXfrm>
    </dsp:sp>
    <dsp:sp modelId="{D94B6F57-1537-432F-821D-833514EF905D}">
      <dsp:nvSpPr>
        <dsp:cNvPr id="0" name=""/>
        <dsp:cNvSpPr/>
      </dsp:nvSpPr>
      <dsp:spPr>
        <a:xfrm>
          <a:off x="0" y="425471"/>
          <a:ext cx="6096000" cy="3611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1600" kern="1200" dirty="0">
              <a:latin typeface="Alef" pitchFamily="2" charset="-79"/>
              <a:cs typeface="Alef" pitchFamily="2" charset="-79"/>
            </a:rPr>
            <a:t>פגישת תאום לוגיסטיקה שנייה ותיקוף הזמנה לוגיסטית 1 – העברת מקל.</a:t>
          </a:r>
          <a:endParaRPr lang="he-IL" sz="1600" kern="1200" dirty="0"/>
        </a:p>
      </dsp:txBody>
      <dsp:txXfrm>
        <a:off x="0" y="425471"/>
        <a:ext cx="6096000" cy="361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13:21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24575,'2'3'0,"0"0"0,0 1 0,1-1 0,-1 0 0,1 0 0,-1 0 0,1 0 0,0 0 0,0-1 0,0 0 0,0 1 0,1-1 0,-1 0 0,6 2 0,0 2 0,24 12 0,1 0 0,1-3 0,0-1 0,64 17 0,33 13 0,-76-19 0,76 47 0,-49-24 0,790 419 0,-386-262 0,-161-76 0,439 229 0,-465-214 0,402 249 0,-625-346 0,228 153 0,-86-4 0,-143-123 0,19 8 0,4-5 0,188 113 0,-282-187 0,33 23 0,1-2 0,1-2 0,1-1 0,1-3 0,54 16 0,-65-24 0,-1 2 0,0 0 0,0 2 0,35 21 0,-32-16 0,1-1 0,52 17 0,-27-15-1365,-43-15-5461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13:21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1178 1 24575,'3'0'0,"0"1"0,0 0 0,1-1 0,-1 1 0,0 0 0,0 1 0,0-1 0,-1 0 0,1 1 0,0 0 0,0 0 0,-1-1 0,1 2 0,-1-1 0,0 0 0,0 0 0,0 1 0,0-1 0,0 1 0,0 0 0,2 3 0,3 8 0,1 1 0,9 29 0,-2 4 0,-3 1 0,-1 0 0,-2 1 0,2 64 0,-12 204 0,-4-239 0,-19 107 0,17-155 0,0 0 0,-2-1 0,-1 0 0,-2 0 0,-1-1 0,-22 37 0,21-46 0,-1 0 0,-2-1 0,0 0 0,-1-1 0,-32 24 0,-110 68 0,130-90 0,-3 1 0,-1-1 0,-42 18 0,59-31 0,0-1 0,-1-1 0,1 0 0,-1-2 0,0 0 0,-36 1 0,-20-5 0,0-3 0,0-4 0,1-3 0,-128-35 0,157 33-1365,3 3-5461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BD2F65-C307-44E8-88E0-9317B62EEB25}" type="datetimeFigureOut">
              <a:rPr lang="he-IL" smtClean="0"/>
              <a:t>כ"ג/אייר/תשפ"ב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1F0B84-8357-478D-854A-2680BE30B8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78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8EB71-2CDD-43E1-A7A0-B1C1B8556092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3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0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48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91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7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כ"ג/אייר/תשפ"ב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09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כ"ג/אייר/תשפ"ב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55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כ"ג/אייר/תשפ"ב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95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כ"ג/אייר/תשפ"ב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34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כ"ג/אייר/תשפ"ב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8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כ"ג/אייר/תשפ"ב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528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A4F0-78FF-7D4F-B9BF-C4843BF1ACAA}" type="datetimeFigureOut">
              <a:rPr lang="he-IL" smtClean="0"/>
              <a:t>כ"ג/אייר/תשפ"ב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720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ofimil.sharepoint.com/:f:/s/ogdan-portal/Er9gh8f9xGJAvYpfzBbSLB0BFVQ1ObpWpUobG1QVUo8INw?e=8mD7Jw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ofimil-my.sharepoint.com/personal/itayb_zofim_org_il/Documents/&#1511;&#1497;&#1509;/&#1490;&#1488;&#1504;&#1496;%20%202022%20&#1492;&#1511;&#1502;&#1514;%20&#1497;&#1506;&#1512;&#1493;&#1514;%20&#1502;&#1506;&#1493;&#1491;&#1499;&#1503;.xls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ofimil-my.sharepoint.com/:p:/g/personal/eyalsh_zofim_org_il/EX8M7wYfr7JDogQONE3zWPMB9UR8vg4ixLOyL9GnnV6cyw?e=N6Idi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367669" y="813636"/>
            <a:ext cx="8565931" cy="4462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הכשרת מנהלנים/</a:t>
            </a:r>
            <a:r>
              <a:rPr lang="he-IL" sz="3200" dirty="0" err="1">
                <a:latin typeface="Alef" pitchFamily="2" charset="-79"/>
                <a:cs typeface="Alef" pitchFamily="2" charset="-79"/>
              </a:rPr>
              <a:t>ות</a:t>
            </a:r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r>
              <a:rPr lang="he-IL" dirty="0">
                <a:latin typeface="Alef" pitchFamily="2" charset="-79"/>
                <a:cs typeface="Alef" pitchFamily="2" charset="-79"/>
              </a:rPr>
              <a:t>לוגיסטיקה ורכש ומפעלים וארגון –</a:t>
            </a:r>
          </a:p>
          <a:p>
            <a:pPr algn="r"/>
            <a:r>
              <a:rPr lang="he-IL" dirty="0">
                <a:latin typeface="Alef" pitchFamily="2" charset="-79"/>
                <a:cs typeface="Alef" pitchFamily="2" charset="-79"/>
              </a:rPr>
              <a:t>                     קיץ 2022</a:t>
            </a: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EEC58CA-D53D-947E-E883-29DA66141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"/>
          </a:blip>
          <a:stretch>
            <a:fillRect/>
          </a:stretch>
        </p:blipFill>
        <p:spPr bwMode="auto">
          <a:xfrm>
            <a:off x="652102" y="2435575"/>
            <a:ext cx="4176464" cy="3888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17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תהליך העבודה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780194EA-92E9-3F0E-3FC7-F9002A6E7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876312"/>
              </p:ext>
            </p:extLst>
          </p:nvPr>
        </p:nvGraphicFramePr>
        <p:xfrm>
          <a:off x="1524000" y="1532382"/>
          <a:ext cx="6096000" cy="437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289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66787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תיאום ציפיות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תשתיות– חשמל, מים, ביוב, צירים, מקלחות, לוגיסטיקה(ספקים), אחזקה ...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מעטפת ליווי מקצועית– תחום לוגיסטיקה, מרפאות, אבטחה, אקונומיה, תשתיות.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קשרי חוץ–  קק"ל, משרד הבריאות, כיבוי אש, שיטור...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חדשנות– תשתית ניקוזים, מכולת הקפאה נוספת, הנגשה- הצטיידות, תאורה לתאי שירותים, מיולי כיבוי.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הבנת התמונה הכללית </a:t>
            </a: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872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77867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ניהול מחנה –שגרת יום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על כל מנהלן/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ית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 להכין טבלת לו"ז לוגיסטית- טבלת שליטה/ טבלת עבודה יומית. </a:t>
            </a:r>
            <a:r>
              <a:rPr lang="he-IL" sz="2400" dirty="0">
                <a:latin typeface="Alef" pitchFamily="2" charset="-79"/>
                <a:cs typeface="Alef" pitchFamily="2" charset="-79"/>
                <a:hlinkClick r:id="rId3"/>
              </a:rPr>
              <a:t>לדוגמא</a:t>
            </a:r>
            <a:endParaRPr lang="he-IL" sz="2400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על כל מנהלן לייצר לעצמו- מפת מחנה לוגיסטית – כוללת את תשתיות המים, מקומי שירותים, מקלחות, צפרדעי אשפה, גנרטור ומיכל סולר, אקונומיה+ תרשים זרימה משאיות... (תחילת המחנה סיור הכרות עם ספקי תשתיות נציג המחלקה וחפיפה בהחלפת מחזורים)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טבלאות לספקים- היסעים, ריסוסים, פינוי אשפה, שאיבות שירותים-  אנשי קשר...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אוגדן תיעוד יומי – דו"ח יום – ריכוז כלל הפעילות.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24 שעות קדימה.</a:t>
            </a: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5284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66787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לו"ז לוגיסטי יומי</a:t>
            </a:r>
            <a:endParaRPr lang="en-US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לו"ז יומי אשר מוכן מראש הכולל את כל הפעילות הלוגיסטית אשר מתבצעת במחנה ובעל/ת התפקיד שאחראי/ת על כל משימה.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כלי עזר למנהלן לשלוט ולהכיל את ריבוי המשימות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מונע תקלות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לו"ז לוגיסטי אמור להכיל את הנושאים הבאים: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אוטובוסים, משאיות, שאיבות שירותים, פינוי אשפה, בדיקת מיכל סולר, שעות החלפת גנרטורים, בדיקת מיכל מים, בדיקת ניקוזים, ריסוסים.....</a:t>
            </a: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580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הזמנות- תיאום ציפיות</a:t>
            </a:r>
            <a:endParaRPr lang="en-US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E0BC7E33-7DC0-7DCD-AACF-4BC32465CD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402906"/>
              </p:ext>
            </p:extLst>
          </p:nvPr>
        </p:nvGraphicFramePr>
        <p:xfrm>
          <a:off x="468314" y="1262594"/>
          <a:ext cx="7853565" cy="51814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3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828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תחום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1"/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הזמנות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עדכונים מול ספק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896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אבטחה ורפואה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  <a:hlinkClick r:id="rId3" action="ppaction://hlinksldjump"/>
                        </a:rPr>
                        <a:t>רפואה ואבטחה</a:t>
                      </a:r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2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- בתיאום מול המחלקה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2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endParaRPr lang="he-IL" sz="1200" kern="1200" dirty="0">
                        <a:solidFill>
                          <a:schemeClr val="dk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896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אמבולנסים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1"/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2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- בתיאום מול המחלקה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2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endParaRPr lang="he-IL" sz="1200" kern="1200" dirty="0">
                        <a:solidFill>
                          <a:schemeClr val="dk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896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אוטובוסים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  <a:hlinkClick r:id="rId3" action="ppaction://hlinksldjump"/>
                        </a:rPr>
                        <a:t>אוטובוסים</a:t>
                      </a:r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2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- בתיאום מול המחלקה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2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endParaRPr lang="he-IL" sz="1200" kern="1200" dirty="0">
                        <a:solidFill>
                          <a:schemeClr val="dk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896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שירותים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  <a:hlinkClick r:id="rId4" action="ppaction://hlinksldjump"/>
                        </a:rPr>
                        <a:t>שירותים כימיים</a:t>
                      </a:r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2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- שאיבות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896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הובלות –מכולות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kumimoji="0" lang="he-IL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endParaRPr kumimoji="0" lang="he-I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828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הובלות-</a:t>
                      </a:r>
                      <a:r>
                        <a:rPr lang="he-IL" sz="1600" baseline="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</a:t>
                      </a:r>
                      <a:r>
                        <a:rPr lang="he-IL" sz="1600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רמסות</a:t>
                      </a:r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/ משאיות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  <a:hlinkClick r:id="rId5" action="ppaction://hlinksldjump"/>
                        </a:rPr>
                        <a:t>ציוד והובלות</a:t>
                      </a:r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kumimoji="0" lang="he-IL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endParaRPr kumimoji="0" lang="he-I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942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גנרטורים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  <a:hlinkClick r:id="rId6" action="ppaction://hlinksldjump"/>
                        </a:rPr>
                        <a:t>גנרטורים</a:t>
                      </a:r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896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סולר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  <a:hlinkClick r:id="rId7" action="ppaction://hlinksldjump"/>
                        </a:rPr>
                        <a:t>סולר</a:t>
                      </a:r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kumimoji="0" lang="he-IL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endParaRPr kumimoji="0" lang="he-I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896">
                <a:tc>
                  <a:txBody>
                    <a:bodyPr/>
                    <a:lstStyle/>
                    <a:p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חשמל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  <a:hlinkClick r:id="rId5" action="ppaction://hlinksldjump"/>
                        </a:rPr>
                        <a:t>חשמל</a:t>
                      </a:r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896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גז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  <a:hlinkClick r:id="rId8" action="ppaction://hlinksldjump"/>
                        </a:rPr>
                        <a:t>גז</a:t>
                      </a:r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2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- בתיאום מול המחלקה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2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endParaRPr lang="he-IL" sz="1200" kern="1200" dirty="0">
                        <a:solidFill>
                          <a:schemeClr val="dk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896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פינוי</a:t>
                      </a:r>
                      <a:r>
                        <a:rPr lang="he-IL" sz="1600" baseline="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אשפה</a:t>
                      </a:r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  <a:hlinkClick r:id="rId4" action="ppaction://hlinksldjump"/>
                        </a:rPr>
                        <a:t>פינוי אשפה</a:t>
                      </a:r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896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הדברה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1"/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מחלקה 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מנהלן/ית</a:t>
                      </a:r>
                      <a:endParaRPr kumimoji="0" lang="he-I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896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מקלחות</a:t>
                      </a:r>
                      <a:r>
                        <a:rPr lang="he-IL" sz="1600" baseline="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חמות</a:t>
                      </a:r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1"/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kumimoji="0" lang="he-IL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endParaRPr kumimoji="0" lang="he-I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678303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69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הזמנות- תיאום ציפיות</a:t>
            </a:r>
            <a:endParaRPr lang="en-US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  <p:graphicFrame>
        <p:nvGraphicFramePr>
          <p:cNvPr id="7" name="מציין מיקום תוכן 3">
            <a:extLst>
              <a:ext uri="{FF2B5EF4-FFF2-40B4-BE49-F238E27FC236}">
                <a16:creationId xmlns:a16="http://schemas.microsoft.com/office/drawing/2014/main" id="{39F5355F-DBA9-99AB-0ECC-15CBB1BA5E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663143"/>
              </p:ext>
            </p:extLst>
          </p:nvPr>
        </p:nvGraphicFramePr>
        <p:xfrm>
          <a:off x="611560" y="1408950"/>
          <a:ext cx="8229600" cy="4989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6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62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תחום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הזמנות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עדכונים מול ספק</a:t>
                      </a: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62">
                <a:tc>
                  <a:txBody>
                    <a:bodyPr/>
                    <a:lstStyle/>
                    <a:p>
                      <a:pPr rtl="1"/>
                      <a:r>
                        <a:rPr lang="he-IL" sz="1800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חד"פ</a:t>
                      </a:r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וחומרי ניקוי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4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- בתיאום מול המחלקה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4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62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קרח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8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 </a:t>
                      </a:r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/ אקונום/</a:t>
                      </a:r>
                      <a:r>
                        <a:rPr lang="he-IL" sz="1800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ית</a:t>
                      </a:r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אקונום/</a:t>
                      </a:r>
                      <a:r>
                        <a:rPr lang="he-IL" sz="1800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ית</a:t>
                      </a:r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62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מים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  <a:hlinkClick r:id="rId3" action="ppaction://hlinksldjump"/>
                        </a:rPr>
                        <a:t>מים</a:t>
                      </a:r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62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ביוב וניקוזים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  <a:hlinkClick r:id="rId4" action="ppaction://hlinksldjump"/>
                        </a:rPr>
                        <a:t>ביוב וניקוזים</a:t>
                      </a:r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8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62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סנאדות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8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8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62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חבלים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8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8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62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ציוד בטיחות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מנהלן/ית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kumimoji="0" lang="he-I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62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רכבים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  <a:hlinkClick r:id="rId5" action="ppaction://hlinksldjump"/>
                        </a:rPr>
                        <a:t>רכבים</a:t>
                      </a:r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962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קשר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מחלקה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מנהלן/</a:t>
                      </a:r>
                      <a:r>
                        <a:rPr lang="he-IL" sz="1800" kern="1200" dirty="0" err="1">
                          <a:solidFill>
                            <a:schemeClr val="dk1"/>
                          </a:solidFill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</a:rPr>
                        <a:t>ית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Alef" panose="00000500000000000000" pitchFamily="2" charset="-79"/>
                        <a:ea typeface="+mn-ea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423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מזון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אקונום/</a:t>
                      </a:r>
                      <a:r>
                        <a:rPr lang="he-IL" sz="1800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ית</a:t>
                      </a:r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אקונום/</a:t>
                      </a:r>
                      <a:r>
                        <a:rPr lang="he-IL" sz="1800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ית</a:t>
                      </a:r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0133"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  <a:hlinkClick r:id="rId4" action="ppaction://hlinksldjump"/>
                        </a:rPr>
                        <a:t>נהלי דיווח שגרה וחירום</a:t>
                      </a:r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  <a:p>
                      <a:pPr rtl="1"/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402417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43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88024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רפואה ואבטחה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תיאום ציפיות מול החברה- אוכל, לינה ותנאים נאותים.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חובה בפגישה מקדימה עם הספק (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מנהלן+קב"ט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הצבת גבולות ברורים למאבטחים- עשה ואל תעשה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אין חיכוך עם החניכים!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התנהלות במחנה- מרפאה, קב"ט/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ית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 ותברואן/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ית</a:t>
            </a:r>
            <a:endParaRPr lang="he-IL" sz="2400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שעות נוספות- באישור קב"ט/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ית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 / מנהלן/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ית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, חתימה וחותמת.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עליית משמר – דגימות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הגדרות תפקיד במחנה מראש ויצירת לו"ז יומי קבוע- בדיקות מים/ בדיקות מזון/מסדר חולים/ עליית משמר/ שמירות / הכנסת רכבים והורים/ נהלי ביטחון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תפקיד בחירום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לזכור שהם פני המחנה "נאה דורש נאה מקיים"..</a:t>
            </a: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949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86177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אוטובוסים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600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וידוא הזמנה ועדכון הספק. עדכון המחלקה בכל שינוי בהזמנה.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לפני היציאה למחנה: וידוא הזמנה מול הסדרנים-על פי טבלת היסעים, קבלת רשימת נהגים 24 שעות מראש. 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המנהלן הוא הקשר בין אחראי האוטובוס לספק ולמחלקה.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נוהל קבלת אוטובוס- בהתאם להנחיות האוגדן.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העמסת ציוד באוטובוס- ציוד אישי בלבד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נסיעה ביער- זהירה, איטית ליווי רגלי!!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מקרים ותגובות- איחור, בעיה מול החברה/הנהג, עברות תנועה.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עדכון בזמן אמת- נסיעה הלוך/ חזור– שגרה או בעיה.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תיאום בין יערות מקבילים.</a:t>
            </a: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938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4924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6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EC19C4F-72CF-A649-43DB-567F58506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1260455"/>
            <a:ext cx="63722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74D954D9-0217-FE77-AFB7-EA6D13A4F157}"/>
              </a:ext>
            </a:extLst>
          </p:cNvPr>
          <p:cNvGrpSpPr/>
          <p:nvPr/>
        </p:nvGrpSpPr>
        <p:grpSpPr>
          <a:xfrm>
            <a:off x="1610317" y="2708640"/>
            <a:ext cx="2370960" cy="1440720"/>
            <a:chOff x="1677429" y="2920240"/>
            <a:chExt cx="2370960" cy="144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דיו 7">
                  <a:extLst>
                    <a:ext uri="{FF2B5EF4-FFF2-40B4-BE49-F238E27FC236}">
                      <a16:creationId xmlns:a16="http://schemas.microsoft.com/office/drawing/2014/main" id="{AB1AABBE-87E4-9837-732E-3DA74694960D}"/>
                    </a:ext>
                  </a:extLst>
                </p14:cNvPr>
                <p14:cNvContentPartPr/>
                <p14:nvPr/>
              </p14:nvContentPartPr>
              <p14:xfrm>
                <a:off x="1677429" y="2920240"/>
                <a:ext cx="2167920" cy="1153800"/>
              </p14:xfrm>
            </p:contentPart>
          </mc:Choice>
          <mc:Fallback>
            <p:pic>
              <p:nvPicPr>
                <p:cNvPr id="8" name="דיו 7">
                  <a:extLst>
                    <a:ext uri="{FF2B5EF4-FFF2-40B4-BE49-F238E27FC236}">
                      <a16:creationId xmlns:a16="http://schemas.microsoft.com/office/drawing/2014/main" id="{AB1AABBE-87E4-9837-732E-3DA74694960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8429" y="2911600"/>
                  <a:ext cx="2185560" cy="11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דיו 8">
                  <a:extLst>
                    <a:ext uri="{FF2B5EF4-FFF2-40B4-BE49-F238E27FC236}">
                      <a16:creationId xmlns:a16="http://schemas.microsoft.com/office/drawing/2014/main" id="{1292D91A-95E9-BFB0-CF83-F6C1C8A09E07}"/>
                    </a:ext>
                  </a:extLst>
                </p14:cNvPr>
                <p14:cNvContentPartPr/>
                <p14:nvPr/>
              </p14:nvContentPartPr>
              <p14:xfrm>
                <a:off x="3570669" y="3772360"/>
                <a:ext cx="477720" cy="588600"/>
              </p14:xfrm>
            </p:contentPart>
          </mc:Choice>
          <mc:Fallback>
            <p:pic>
              <p:nvPicPr>
                <p:cNvPr id="9" name="דיו 8">
                  <a:extLst>
                    <a:ext uri="{FF2B5EF4-FFF2-40B4-BE49-F238E27FC236}">
                      <a16:creationId xmlns:a16="http://schemas.microsoft.com/office/drawing/2014/main" id="{1292D91A-95E9-BFB0-CF83-F6C1C8A09E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61669" y="3763720"/>
                  <a:ext cx="495360" cy="606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מלבן 9">
            <a:extLst>
              <a:ext uri="{FF2B5EF4-FFF2-40B4-BE49-F238E27FC236}">
                <a16:creationId xmlns:a16="http://schemas.microsoft.com/office/drawing/2014/main" id="{2E909558-5145-C9DC-25DF-CF4697854469}"/>
              </a:ext>
            </a:extLst>
          </p:cNvPr>
          <p:cNvSpPr/>
          <p:nvPr/>
        </p:nvSpPr>
        <p:spPr>
          <a:xfrm>
            <a:off x="179512" y="2276872"/>
            <a:ext cx="1497917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/>
              <a:t>דוגמא פחות מוצלחת- יש ללכת בצד הדרך על מנת למנוע דריסה של המכווין</a:t>
            </a:r>
          </a:p>
        </p:txBody>
      </p:sp>
    </p:spTree>
    <p:extLst>
      <p:ext uri="{BB962C8B-B14F-4D97-AF65-F5344CB8AC3E}">
        <p14:creationId xmlns:p14="http://schemas.microsoft.com/office/powerpoint/2010/main" val="1690468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90486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שירותים כימיים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itchFamily="2" charset="-79"/>
                <a:cs typeface="Alef" pitchFamily="2" charset="-79"/>
              </a:rPr>
              <a:t>תיאום מראש של השאיבות ביער.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itchFamily="2" charset="-79"/>
                <a:cs typeface="Alef" pitchFamily="2" charset="-79"/>
              </a:rPr>
              <a:t>מכלית שואבת צמודה בימים מלאים של היער.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itchFamily="2" charset="-79"/>
                <a:cs typeface="Alef" pitchFamily="2" charset="-79"/>
              </a:rPr>
              <a:t>אין לשנות מועדים בלי אישור מהמחלקה.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itchFamily="2" charset="-79"/>
                <a:cs typeface="Alef" pitchFamily="2" charset="-79"/>
              </a:rPr>
              <a:t>הזזת תאים ביער- בתיאום מראש או עצמאית.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itchFamily="2" charset="-79"/>
                <a:cs typeface="Alef" pitchFamily="2" charset="-79"/>
              </a:rPr>
              <a:t>ווידוא ביצוע בשטח- ליווי צמוד של </a:t>
            </a:r>
            <a:r>
              <a:rPr lang="he-IL" sz="2000" dirty="0" err="1">
                <a:latin typeface="Alef" pitchFamily="2" charset="-79"/>
                <a:cs typeface="Alef" pitchFamily="2" charset="-79"/>
              </a:rPr>
              <a:t>הביובית</a:t>
            </a:r>
            <a:r>
              <a:rPr lang="he-IL" sz="2000" dirty="0">
                <a:latin typeface="Alef" pitchFamily="2" charset="-79"/>
                <a:cs typeface="Alef" pitchFamily="2" charset="-79"/>
              </a:rPr>
              <a:t> ווידוי ניקיון של כל תא מתחילת ועד גמר השאיבה.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itchFamily="2" charset="-79"/>
                <a:cs typeface="Alef" pitchFamily="2" charset="-79"/>
              </a:rPr>
              <a:t>ביקורת ניקיון וחלוקת גזרות ניקיון לשבטים.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itchFamily="2" charset="-79"/>
                <a:cs typeface="Alef" pitchFamily="2" charset="-79"/>
              </a:rPr>
              <a:t>שמירה על ניקיון אזור השירותים- בכל זמן!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itchFamily="2" charset="-79"/>
                <a:cs typeface="Alef" pitchFamily="2" charset="-79"/>
              </a:rPr>
              <a:t>מניעת השלכת חפצים לתאים- בעיות שאנו נתקלים בהם- המנהלן/</a:t>
            </a:r>
            <a:r>
              <a:rPr lang="he-IL" sz="2000" dirty="0" err="1">
                <a:latin typeface="Alef" pitchFamily="2" charset="-79"/>
                <a:cs typeface="Alef" pitchFamily="2" charset="-79"/>
              </a:rPr>
              <a:t>ית</a:t>
            </a:r>
            <a:r>
              <a:rPr lang="he-IL" sz="2000" dirty="0">
                <a:latin typeface="Alef" pitchFamily="2" charset="-79"/>
                <a:cs typeface="Alef" pitchFamily="2" charset="-79"/>
              </a:rPr>
              <a:t> יכול לשנות את המצב ולמנוע עיכובים ובעיות.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itchFamily="2" charset="-79"/>
                <a:cs typeface="Alef" pitchFamily="2" charset="-79"/>
              </a:rPr>
              <a:t>תדלוק גנראטור המשאבה בטיחותי רק כאשר הוא כבוי- יש לשים דגש.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itchFamily="2" charset="-79"/>
                <a:cs typeface="Alef" pitchFamily="2" charset="-79"/>
              </a:rPr>
              <a:t>תיחום- על בסיס המחלקה או הנהגה- יש להבין בתל"ג 2.</a:t>
            </a:r>
          </a:p>
          <a:p>
            <a:pPr algn="r"/>
            <a:endParaRPr lang="he-IL" sz="28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6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102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367669" y="813636"/>
            <a:ext cx="8565931" cy="41857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מטרות ההכשרה</a:t>
            </a: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  <p:sp>
        <p:nvSpPr>
          <p:cNvPr id="8" name="משולש שווה שוקיים 3">
            <a:extLst>
              <a:ext uri="{FF2B5EF4-FFF2-40B4-BE49-F238E27FC236}">
                <a16:creationId xmlns:a16="http://schemas.microsoft.com/office/drawing/2014/main" id="{07462740-7DB4-9C2F-E97A-2174C85B78C4}"/>
              </a:ext>
            </a:extLst>
          </p:cNvPr>
          <p:cNvSpPr/>
          <p:nvPr/>
        </p:nvSpPr>
        <p:spPr>
          <a:xfrm rot="10800000">
            <a:off x="468313" y="1484313"/>
            <a:ext cx="7920037" cy="51133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FE2F3AA-0510-F9AA-47EB-FA7B168E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00213"/>
            <a:ext cx="36718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altLang="he-I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anose="00000500000000000000" pitchFamily="2" charset="-79"/>
                <a:cs typeface="Alef" panose="00000500000000000000" pitchFamily="2" charset="-79"/>
              </a:rPr>
              <a:t>הבנת המעטפת התנועתית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e-IL" altLang="he-I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e-IL" altLang="he-I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altLang="he-I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anose="00000500000000000000" pitchFamily="2" charset="-79"/>
                <a:cs typeface="Alef" panose="00000500000000000000" pitchFamily="2" charset="-79"/>
              </a:rPr>
              <a:t>יצירת שפה משותפת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e-IL" altLang="he-I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e-IL" altLang="he-I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altLang="he-I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anose="00000500000000000000" pitchFamily="2" charset="-79"/>
                <a:cs typeface="Alef" panose="00000500000000000000" pitchFamily="2" charset="-79"/>
              </a:rPr>
              <a:t>תיאום ציפיות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e-IL" altLang="he-I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e-IL" altLang="he-I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altLang="he-I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anose="00000500000000000000" pitchFamily="2" charset="-79"/>
                <a:cs typeface="Alef" panose="00000500000000000000" pitchFamily="2" charset="-79"/>
              </a:rPr>
              <a:t>שיתוף ולמידת העמיתים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e-IL" altLang="he-I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3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578744"/>
            <a:ext cx="8565931" cy="101566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הובלות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r"/>
            <a:r>
              <a:rPr lang="he-IL" sz="2400" dirty="0">
                <a:latin typeface="Alef" pitchFamily="2" charset="-79"/>
                <a:cs typeface="Alef" pitchFamily="2" charset="-79"/>
              </a:rPr>
              <a:t>שימוש ב-3 אמצעי הובלה עיקריים 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גונדולות/סלים – הנחה או שפיכה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מכולות – ציוד קבוע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משאיות סגורות – הובלה לציוד "רגיש"</a:t>
            </a:r>
          </a:p>
          <a:p>
            <a:pPr algn="r" rtl="1"/>
            <a:r>
              <a:rPr lang="he-IL" sz="2400" b="1" dirty="0">
                <a:latin typeface="Alef" pitchFamily="2" charset="-79"/>
                <a:cs typeface="Alef" pitchFamily="2" charset="-79"/>
              </a:rPr>
              <a:t>יתרונות וחסרונות של כל אמצעי </a:t>
            </a:r>
          </a:p>
          <a:p>
            <a:pPr algn="r" rtl="1"/>
            <a:endParaRPr lang="en-US" sz="2400" b="1" dirty="0">
              <a:latin typeface="Alef" pitchFamily="2" charset="-79"/>
              <a:cs typeface="Alef" pitchFamily="2" charset="-79"/>
            </a:endParaRPr>
          </a:p>
          <a:p>
            <a:pPr algn="ctr"/>
            <a:r>
              <a:rPr lang="he-IL" sz="2800" dirty="0">
                <a:latin typeface="Alef" pitchFamily="2" charset="-79"/>
                <a:cs typeface="Alef" pitchFamily="2" charset="-79"/>
              </a:rPr>
              <a:t>משאיות</a:t>
            </a:r>
            <a:endParaRPr lang="he-IL" sz="2400" dirty="0">
              <a:latin typeface="Alef" pitchFamily="2" charset="-79"/>
              <a:cs typeface="Alef" pitchFamily="2" charset="-79"/>
            </a:endParaRPr>
          </a:p>
          <a:p>
            <a:pPr algn="r"/>
            <a:r>
              <a:rPr lang="he-IL" sz="2400" dirty="0">
                <a:latin typeface="Alef" pitchFamily="2" charset="-79"/>
                <a:cs typeface="Alef" pitchFamily="2" charset="-79"/>
              </a:rPr>
              <a:t>דגשים-נסיעה בתוך המחנה: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נסיעה איטית ובטיחותית- תיאום מראש עם הנהגים.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ליווי רגלי של הנהג ביער בכל רגע נתון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פריקת משאיות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תיאום זמנים מראש.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סגירת מנופים בתוך היער.</a:t>
            </a:r>
          </a:p>
          <a:p>
            <a:pPr algn="r"/>
            <a:endParaRPr lang="he-IL" sz="28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6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8720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96641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>
                <a:latin typeface="Alef" pitchFamily="2" charset="-79"/>
                <a:cs typeface="Alef" pitchFamily="2" charset="-79"/>
              </a:rPr>
              <a:t>הובלות- גונדולות</a:t>
            </a:r>
          </a:p>
          <a:p>
            <a:pPr algn="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העברת הציוד נעשית ברוב ההנהגות באמצעות "סלים" או גונדולות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כל משאית (עם נגרר ) יכולה להעמיס עד 4 גונדולות או 2 סלים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ניהול – המחלקה. תיאום זמני גונדולות עפ"י סידור עבודה שלנו- מפת העברות= יעילות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העמסת הציוד- איך עושים את זה חכם?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לא לעבור את קו השפה של הגונדולה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תכנון עבודה ביער- כניסות ויציאות של סלים, שעות נוספות והצבות</a:t>
            </a:r>
          </a:p>
          <a:p>
            <a:pPr algn="r" rtl="1"/>
            <a:endParaRPr lang="he-IL" sz="28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36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2952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79406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>
                <a:latin typeface="Alef" pitchFamily="2" charset="-79"/>
                <a:cs typeface="Alef" pitchFamily="2" charset="-79"/>
              </a:rPr>
              <a:t>גנרטורים</a:t>
            </a:r>
          </a:p>
          <a:p>
            <a:pPr algn="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בכל יער 2 גנרטורים: ראשי לערב ומשני ליום.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המנהלן/</a:t>
            </a:r>
            <a:r>
              <a:rPr lang="he-IL" sz="2800" dirty="0" err="1">
                <a:latin typeface="Alef" pitchFamily="2" charset="-79"/>
                <a:cs typeface="Alef" pitchFamily="2" charset="-79"/>
              </a:rPr>
              <a:t>ית</a:t>
            </a:r>
            <a:r>
              <a:rPr lang="he-IL" sz="2800" dirty="0">
                <a:latin typeface="Alef" pitchFamily="2" charset="-79"/>
                <a:cs typeface="Alef" pitchFamily="2" charset="-79"/>
              </a:rPr>
              <a:t> צריך להכיר ולדעת לתפעל.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יש יערות בהן יש להחליף בין הגנרטורים.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במקרה של תקלה- דיווח </a:t>
            </a:r>
            <a:r>
              <a:rPr lang="he-IL" sz="2800" dirty="0" err="1">
                <a:latin typeface="Alef" pitchFamily="2" charset="-79"/>
                <a:cs typeface="Alef" pitchFamily="2" charset="-79"/>
              </a:rPr>
              <a:t>מיידי</a:t>
            </a:r>
            <a:r>
              <a:rPr lang="he-IL" sz="2800" dirty="0">
                <a:latin typeface="Alef" pitchFamily="2" charset="-79"/>
                <a:cs typeface="Alef" pitchFamily="2" charset="-79"/>
              </a:rPr>
              <a:t> למחלקה ולספק!!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סולר באחריות המנהלן/</a:t>
            </a:r>
            <a:r>
              <a:rPr lang="he-IL" sz="2800" dirty="0" err="1">
                <a:latin typeface="Alef" pitchFamily="2" charset="-79"/>
                <a:cs typeface="Alef" pitchFamily="2" charset="-79"/>
              </a:rPr>
              <a:t>ית</a:t>
            </a:r>
            <a:r>
              <a:rPr lang="he-IL" sz="2800" dirty="0">
                <a:latin typeface="Alef" pitchFamily="2" charset="-79"/>
                <a:cs typeface="Alef" pitchFamily="2" charset="-79"/>
              </a:rPr>
              <a:t>- בדיקה יומית!!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על כל בעיה- הודעה בזמן למחלקה ולספק</a:t>
            </a:r>
          </a:p>
          <a:p>
            <a:pPr algn="r" rtl="1"/>
            <a:endParaRPr lang="he-IL" sz="28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36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0767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83715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>
                <a:latin typeface="Alef" pitchFamily="2" charset="-79"/>
                <a:cs typeface="Alef" pitchFamily="2" charset="-79"/>
              </a:rPr>
              <a:t>סולר</a:t>
            </a:r>
          </a:p>
          <a:p>
            <a:pPr algn="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חשיבות הסולר ביער (תאורה, מקררים...וכד')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מתקן הסולר  ונהלי עבודה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תדלוק רכבים: נעילת אקדח תדלוק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נוהל בדיקת סולר- ווידוא ברז מדיד פתוח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דיווח ורישום קפדני- צריכה ליום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הזמנת ותיאום מילוי סולר- 48 שעות מראש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לקחת בחשבון ימי מנוחה- הגנרטור ממשיך לעבוד.</a:t>
            </a:r>
          </a:p>
          <a:p>
            <a:pPr algn="r" rtl="1"/>
            <a:endParaRPr lang="he-IL" sz="28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36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4191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92332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>
                <a:latin typeface="Alef" pitchFamily="2" charset="-79"/>
                <a:cs typeface="Alef" pitchFamily="2" charset="-79"/>
              </a:rPr>
              <a:t>חשמל</a:t>
            </a:r>
          </a:p>
          <a:p>
            <a:pPr algn="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יש להמציא אישור עבור כל מוצר חשמלי שמתחבר למערכת החשמל.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בתחילת המחנה יש לבצע בדיקה ע"י חשמלאי מוסמך לבדיקת כל מוצרי החשמל המתחברים לתשתית.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ליווי החשמלאי, מונע אי נעימות.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מוצרים בעלי ליקוי לא צריכים להגיע ליער.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לוחות החשמל- למידה, סימון ותפעול.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פתרון בעיות ע"י חשמלאי היער ולא </a:t>
            </a:r>
            <a:r>
              <a:rPr lang="he-IL" sz="2800" dirty="0" err="1">
                <a:latin typeface="Alef" pitchFamily="2" charset="-79"/>
                <a:cs typeface="Alef" pitchFamily="2" charset="-79"/>
              </a:rPr>
              <a:t>באילתורים</a:t>
            </a:r>
            <a:endParaRPr lang="he-IL" sz="2800" dirty="0">
              <a:latin typeface="Alef" pitchFamily="2" charset="-79"/>
              <a:cs typeface="Alef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על כל בעיה- הודעה בזמן למחלקה ולספק</a:t>
            </a:r>
          </a:p>
          <a:p>
            <a:pPr algn="r" rtl="1"/>
            <a:endParaRPr lang="he-IL" sz="28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36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1221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92332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>
                <a:latin typeface="Alef" pitchFamily="2" charset="-79"/>
                <a:cs typeface="Alef" pitchFamily="2" charset="-79"/>
              </a:rPr>
              <a:t>גז</a:t>
            </a:r>
          </a:p>
          <a:p>
            <a:pPr algn="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קביעת מועד אספקת בלוני הגז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קביעת מועד בדיקת מתקני הגז- לפני ובזמן המחנה.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להתחשב ביום רישוי העסקים (מחזור 1)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יצירת צפי חלוקת מכלים בהתאם לכמות הווסטים במטבח (תאום ציפיות).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יצירת מערום/ מחסן גז לבלונים מלאים וריקים.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בלון שלא היה בשימוש יזוכה- ווידוא מול נהג בשטח.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בלון שהיה בשימוש אך מלא יזוכה באופן יחסי- ווידוא מול נהג בשטח (לכתוב ע"ג תעודת משולח)</a:t>
            </a:r>
          </a:p>
          <a:p>
            <a:pPr algn="r" rtl="1"/>
            <a:endParaRPr lang="he-IL" sz="28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36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5626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100950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>
                <a:latin typeface="Alef" pitchFamily="2" charset="-79"/>
                <a:cs typeface="Alef" pitchFamily="2" charset="-79"/>
              </a:rPr>
              <a:t>פינוי אשפה</a:t>
            </a:r>
          </a:p>
          <a:p>
            <a:pPr algn="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מיקום אזורי האשפה ביער- מתחמי שירות מפוזרים בצורה שווה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וויסות זריקת אשפה ע"י השבטים.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יש להפריד בין פינוי אשפה קשה לרטובה וידוא זריקה בתוך הפח.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תזמון הגעה לפינוי- תכנית מסודרת מראש- לאישור המחלקה.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אין ביצוע שינויים לפינוי אשפה אלא מול המחלקה בלבד.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יש לקחת בחשבון עיכובים 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בלו"ז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ליווי רגלי ביער בכל זמן נתון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דיווח למחלקה- איחורים/ נסיעות לא בטיחותיות/ הספק פינוי/ כל חריגה אחרת.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ההסכם מול הספק- אופן הפינוי והתדירות.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הערכות לקראת פרוק - שליטה בכל זמן במצב האשפה, התראה בזמן מול הספק והמחלקה.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התנהלות מול הספק- יחסים טובים.</a:t>
            </a:r>
          </a:p>
          <a:p>
            <a:pPr algn="r" rtl="1"/>
            <a:endParaRPr lang="he-IL" sz="2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36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1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002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opy of סיום המחנה">
            <a:extLst>
              <a:ext uri="{FF2B5EF4-FFF2-40B4-BE49-F238E27FC236}">
                <a16:creationId xmlns:a16="http://schemas.microsoft.com/office/drawing/2014/main" id="{7517F52B-7074-DC23-6EC5-7FB227094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571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" descr="שטח 1">
            <a:extLst>
              <a:ext uri="{FF2B5EF4-FFF2-40B4-BE49-F238E27FC236}">
                <a16:creationId xmlns:a16="http://schemas.microsoft.com/office/drawing/2014/main" id="{58E52A61-5F24-3A5C-EBA1-DF2E7CCDF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8486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27A045-D49D-EF82-D68F-D384B9E0D91F}"/>
              </a:ext>
            </a:extLst>
          </p:cNvPr>
          <p:cNvSpPr txBox="1"/>
          <p:nvPr/>
        </p:nvSpPr>
        <p:spPr>
          <a:xfrm>
            <a:off x="845172" y="741918"/>
            <a:ext cx="7998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שבט א'</a:t>
            </a:r>
          </a:p>
        </p:txBody>
      </p:sp>
    </p:spTree>
    <p:extLst>
      <p:ext uri="{BB962C8B-B14F-4D97-AF65-F5344CB8AC3E}">
        <p14:creationId xmlns:p14="http://schemas.microsoft.com/office/powerpoint/2010/main" val="662399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27A045-D49D-EF82-D68F-D384B9E0D91F}"/>
              </a:ext>
            </a:extLst>
          </p:cNvPr>
          <p:cNvSpPr txBox="1"/>
          <p:nvPr/>
        </p:nvSpPr>
        <p:spPr>
          <a:xfrm>
            <a:off x="845172" y="741918"/>
            <a:ext cx="7998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שבט ב'</a:t>
            </a:r>
          </a:p>
        </p:txBody>
      </p:sp>
      <p:pic>
        <p:nvPicPr>
          <p:cNvPr id="8" name="Picture 4" descr="שטח 1">
            <a:extLst>
              <a:ext uri="{FF2B5EF4-FFF2-40B4-BE49-F238E27FC236}">
                <a16:creationId xmlns:a16="http://schemas.microsoft.com/office/drawing/2014/main" id="{EEA2ECAA-8EC5-8CCB-5480-0C6175CA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8486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6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367669" y="813636"/>
            <a:ext cx="8565931" cy="4678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רישוי עסק</a:t>
            </a:r>
            <a:endParaRPr lang="en-US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E1B638E3-6537-39B7-AB3E-41AA7A22E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149912"/>
              </p:ext>
            </p:extLst>
          </p:nvPr>
        </p:nvGraphicFramePr>
        <p:xfrm>
          <a:off x="1423267" y="1727200"/>
          <a:ext cx="6297466" cy="2865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48733">
                  <a:extLst>
                    <a:ext uri="{9D8B030D-6E8A-4147-A177-3AD203B41FA5}">
                      <a16:colId xmlns:a16="http://schemas.microsoft.com/office/drawing/2014/main" val="3404048856"/>
                    </a:ext>
                  </a:extLst>
                </a:gridCol>
                <a:gridCol w="3148733">
                  <a:extLst>
                    <a:ext uri="{9D8B030D-6E8A-4147-A177-3AD203B41FA5}">
                      <a16:colId xmlns:a16="http://schemas.microsoft.com/office/drawing/2014/main" val="1881574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אחריות התנועה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אחריות ההנהגה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32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פתיחת תיק רישוי ותשלום אגרה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הגשת תיק רישוי חינוכי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0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תיאום פגישות ביערות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נוכחות בפגישות ביערות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3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ניהול כללי ותקשורת כלפי מטה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שליחת בעלי תפקידים לקורסים</a:t>
                      </a:r>
                    </a:p>
                    <a:p>
                      <a:pPr algn="ctr"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882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הגשת תיק תברואה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עמידה בהוראות תברואה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58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הגשת תיק בטיחות באש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עמידה בהנחיות בטיחות באש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53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הגשת </a:t>
                      </a:r>
                      <a:r>
                        <a:rPr lang="he-IL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פק"מ</a:t>
                      </a:r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עמידה בהנחיות </a:t>
                      </a:r>
                      <a:r>
                        <a:rPr lang="he-IL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הפק"ם</a:t>
                      </a:r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535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485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27A045-D49D-EF82-D68F-D384B9E0D91F}"/>
              </a:ext>
            </a:extLst>
          </p:cNvPr>
          <p:cNvSpPr txBox="1"/>
          <p:nvPr/>
        </p:nvSpPr>
        <p:spPr>
          <a:xfrm>
            <a:off x="845172" y="741918"/>
            <a:ext cx="799886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מים</a:t>
            </a:r>
          </a:p>
          <a:p>
            <a:pPr algn="ctr" rtl="1"/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סוגיה קריטית- באחריות המנהלן/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ית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!!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עבודה מול המחלקה ומול אורי וקנין.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תזמון שימוש במים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מיכל מים חירום ביער- בדיקת המיכל ועדכון מצבו.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הבנה כיצד תשתית המים ביער פועלת- נק' ראשית, לחצים ועוד.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למידה היכן עוברים קווי המים ביער- תקיעת בזנטים, הנחת מכולות 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רמסות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ועוד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טיפול בצינורות מפוצצים- קיט יער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חשיבות בהתראה לגבי בעיות מים בזמן – לעדכן בכל מקרה !!!</a:t>
            </a: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3924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27A045-D49D-EF82-D68F-D384B9E0D91F}"/>
              </a:ext>
            </a:extLst>
          </p:cNvPr>
          <p:cNvSpPr txBox="1"/>
          <p:nvPr/>
        </p:nvSpPr>
        <p:spPr>
          <a:xfrm>
            <a:off x="845172" y="741918"/>
            <a:ext cx="799886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ביוב וניקוזים</a:t>
            </a:r>
          </a:p>
          <a:p>
            <a:pPr algn="ctr" rtl="1"/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סוגיה מאתגרת בשנים האחרונות- באחריות המנהלן/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ית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!!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השנה ממשיכים בשינוי משנים קודמות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עבודה מול המחלקה ומול יהודה חג'ג'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מה עלינו?!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הכנת כל תשתית הניקוזים ביערות- מקלחות, מקלחות חמות, שקתות, קווים ראשיים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עליכם-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חיבור המטבחים ותוספות של השבטים.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לא מפרקים תשתית ניקוזים!!! משאירים בשטח למחזור הבא.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למידה היכן עוברים קווי הביוב ביער- תקיעת בזנטים, הנחת מכולות 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רמסות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ועוד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חשיבות בהתראה לגבי בעיות ניקוז בזמן– לעדכן בכל מקרה!</a:t>
            </a: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0445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27A045-D49D-EF82-D68F-D384B9E0D91F}"/>
              </a:ext>
            </a:extLst>
          </p:cNvPr>
          <p:cNvSpPr txBox="1"/>
          <p:nvPr/>
        </p:nvSpPr>
        <p:spPr>
          <a:xfrm>
            <a:off x="845172" y="741918"/>
            <a:ext cx="799886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רכבים- רכבי יער</a:t>
            </a:r>
          </a:p>
          <a:p>
            <a:pPr algn="ctr" rtl="1"/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משיכת רכבים- מה לבדוק?(נוהל רכב)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החלפה בין הנהגות- ניקיון, תדלוק בקרת נזקים(דגשים של אביבית)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קושי בהשכרת רכבים- ידוע מראש.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רכבי אוטומט/ידני.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דיווח בכל מקרה של תקלה לאביבית + איציק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התייעצות לקראת החזרת רכב</a:t>
            </a: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505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27A045-D49D-EF82-D68F-D384B9E0D91F}"/>
              </a:ext>
            </a:extLst>
          </p:cNvPr>
          <p:cNvSpPr txBox="1"/>
          <p:nvPr/>
        </p:nvSpPr>
        <p:spPr>
          <a:xfrm>
            <a:off x="845172" y="741918"/>
            <a:ext cx="799886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נהלי דיווח שגרה וחירום</a:t>
            </a:r>
          </a:p>
          <a:p>
            <a:pPr algn="ctr" rtl="1"/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r>
              <a:rPr lang="he-IL" sz="2800" b="1" dirty="0">
                <a:latin typeface="Alef" panose="00000500000000000000" pitchFamily="2" charset="-79"/>
                <a:cs typeface="Alef" panose="00000500000000000000" pitchFamily="2" charset="-79"/>
              </a:rPr>
              <a:t>שגרה: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נקודת מבט אחורה וקדימה- ניהול היום הזה והכנות לקראת היום הבא.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דוח יומי-  כל ערב סקירה של מאורעות היום, צירוף תעודות חתומות, תיעוד אירועים חריגים וכד'....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קשר מול ספק ומול המחלקה בזמן תקלה- חשיבות העדכון וזמני העדכון!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המחלקה ביערות כל ימי המחנה, זמינים 24/7...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כל שינוי בתוכנית – עדכון המחלקה.</a:t>
            </a: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83501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27A045-D49D-EF82-D68F-D384B9E0D91F}"/>
              </a:ext>
            </a:extLst>
          </p:cNvPr>
          <p:cNvSpPr txBox="1"/>
          <p:nvPr/>
        </p:nvSpPr>
        <p:spPr>
          <a:xfrm>
            <a:off x="845172" y="741918"/>
            <a:ext cx="799886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בטיחות</a:t>
            </a:r>
          </a:p>
          <a:p>
            <a:pPr algn="ctr" rtl="1"/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דרישה !!!- כל מנהלן/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ית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מבצע/ת ניהול סיכונים בתוך היער שלו/ה. </a:t>
            </a:r>
          </a:p>
          <a:p>
            <a:pPr algn="r" rtl="1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התייחסות בתחום הבטיחות לנושאים הבאים: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צירים  - תנועת רכבים, צמצום נסיעות, ליווי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כיבוי אש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שטח– מקומות מסוכנים– בורות, מסלעות, עצים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חשמל 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מטבחים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ציוד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נתב"ים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- הקמה, יום פרוק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התייבשויות </a:t>
            </a: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7507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27A045-D49D-EF82-D68F-D384B9E0D91F}"/>
              </a:ext>
            </a:extLst>
          </p:cNvPr>
          <p:cNvSpPr txBox="1"/>
          <p:nvPr/>
        </p:nvSpPr>
        <p:spPr>
          <a:xfrm>
            <a:off x="845172" y="741918"/>
            <a:ext cx="79988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חירום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endParaRPr lang="he-IL" sz="4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סוגי חירום שונים- פינוי יער/ שרפה/ אירוע ביטחוני/ פגיעת </a:t>
            </a:r>
            <a:r>
              <a:rPr lang="he-IL" sz="2800" dirty="0" err="1">
                <a:latin typeface="Alef" panose="00000500000000000000" pitchFamily="2" charset="-79"/>
                <a:cs typeface="Alef" panose="00000500000000000000" pitchFamily="2" charset="-79"/>
              </a:rPr>
              <a:t>חניך.ה</a:t>
            </a: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/ וכד'...תכנית פעולה (מול מרכז/ת הנהגה ומנהל/ת מרחב)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תכנית פינוי יער- תיאום עם הקב"ט/</a:t>
            </a:r>
            <a:r>
              <a:rPr lang="he-IL" sz="2800" dirty="0" err="1">
                <a:latin typeface="Alef" panose="00000500000000000000" pitchFamily="2" charset="-79"/>
                <a:cs typeface="Alef" panose="00000500000000000000" pitchFamily="2" charset="-79"/>
              </a:rPr>
              <a:t>ית</a:t>
            </a:r>
            <a:endParaRPr lang="he-IL" sz="28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עדכון הספקים בעת שינוי תוכניות במצבי חירום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סדר פעולות קבוע מראש לכול תרחיש.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מקרים ותגובות </a:t>
            </a: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8407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27A045-D49D-EF82-D68F-D384B9E0D91F}"/>
              </a:ext>
            </a:extLst>
          </p:cNvPr>
          <p:cNvSpPr txBox="1"/>
          <p:nvPr/>
        </p:nvSpPr>
        <p:spPr>
          <a:xfrm>
            <a:off x="845172" y="741918"/>
            <a:ext cx="799886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איגום משאבים בין הנהגות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endParaRPr lang="he-IL" sz="4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איגום בציוד- סנדות, מתקנים ביער, מיטות, מזרונים, ספסלים, שולחנות, ציוד </a:t>
            </a:r>
            <a:r>
              <a:rPr lang="he-IL" sz="2800" dirty="0" err="1">
                <a:latin typeface="Alef" panose="00000500000000000000" pitchFamily="2" charset="-79"/>
                <a:cs typeface="Alef" panose="00000500000000000000" pitchFamily="2" charset="-79"/>
              </a:rPr>
              <a:t>ספייר</a:t>
            </a: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 הנהגתי.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מתקנים שנשארים- מקלחות שירותים...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מיקומים- מכולות, אקונומיה, אזורי שירות, מכולות אשפה וכד'....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מחנות סמוכים- תקשורת, שיתוף הדדי ותמיכה</a:t>
            </a: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8539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27A045-D49D-EF82-D68F-D384B9E0D91F}"/>
              </a:ext>
            </a:extLst>
          </p:cNvPr>
          <p:cNvSpPr txBox="1"/>
          <p:nvPr/>
        </p:nvSpPr>
        <p:spPr>
          <a:xfrm>
            <a:off x="845172" y="741918"/>
            <a:ext cx="799886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היום הראשון הוא גם האחרון</a:t>
            </a:r>
          </a:p>
          <a:p>
            <a:pPr algn="ctr" rtl="1"/>
            <a:endParaRPr lang="he-IL" sz="4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יום החלפת יער- יום קריטי- מי בא מהבית רענן ומי עייף ורוצה הביתה?!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רגישות, הכלה והבנה = שם המשחק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ניקיון היער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זיכויים, מכירות וקניות</a:t>
            </a: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0048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27A045-D49D-EF82-D68F-D384B9E0D91F}"/>
              </a:ext>
            </a:extLst>
          </p:cNvPr>
          <p:cNvSpPr txBox="1"/>
          <p:nvPr/>
        </p:nvSpPr>
        <p:spPr>
          <a:xfrm>
            <a:off x="736115" y="640913"/>
            <a:ext cx="7998862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מניסיונכם - טיפים של אלופים</a:t>
            </a:r>
            <a:b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</a:br>
            <a:endParaRPr lang="he-IL" sz="4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כל יום בערב ישיבה של הצוות מנהלה - תשתיות תברואן מנהלן. רק הצוות המצומצם של הרכז מפעלים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 שלוקר על הגב כדי לא להתייבש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 בימי חלוץ שבטים לחלק את השבטים שהוא מלווה לשאר אנשי הצוות הנהגה ובימי חניכים להחזיר חזרה.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 לוז משימות לכל אחד מאנשי הצוות שלו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 להוציא 3 חותמות - למנהלן לתברואן ולרכז מפעלים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 הקלסר החתמות וחשבוניות להזמנות נמצא </a:t>
            </a:r>
            <a:r>
              <a:rPr lang="he-IL" sz="1600" dirty="0" err="1">
                <a:latin typeface="Alef" panose="00000500000000000000" pitchFamily="2" charset="-79"/>
                <a:cs typeface="Alef" panose="00000500000000000000" pitchFamily="2" charset="-79"/>
              </a:rPr>
              <a:t>בחמל</a:t>
            </a: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 ולא אצל הרכז מפעלים כדי שיהיה נגיש וזמין והחמל אחראי שיהיה מסודר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 פנקס עם כל המידע החשוב לצוות מנהלה שאפשר לתלות על החגורה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 לוז פשוט ולא מורכב שנכנס בדף אחד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משחק מלחמה עם צוות המחנה - הרצה של המחנה יום אחרי יום ומעבר על נק׳ רגישות / חשובות / ממשקים של בעלי תפקידים שונים במחנה.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לצאת לשתות קפה מחוץ ליער כל יומיים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לייצר חיבור (ככל שניתן) בין בעל התפקיד הנוכחי במחנה לאדם שמילא את התפקיד בשנה הקודמת - לקחים / חוויות / טיפים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סיכומי יום לצוות המחנה - חשוב לייצר מרחב נוח ובטוח לצוות לפרוק את המתח של היום שעבר.. להתכונן ליום הבא...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הכי חשוב - צ׳יפס טוב מטגנים פעמיים!</a:t>
            </a: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0044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27A045-D49D-EF82-D68F-D384B9E0D91F}"/>
              </a:ext>
            </a:extLst>
          </p:cNvPr>
          <p:cNvSpPr txBox="1"/>
          <p:nvPr/>
        </p:nvSpPr>
        <p:spPr>
          <a:xfrm>
            <a:off x="736115" y="548635"/>
            <a:ext cx="7998862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מניסיונכם - טיפים של אלופים</a:t>
            </a:r>
            <a:b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</a:br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הכנת לוז לוגיסטי לכל בעלי צוות המחנה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שקיפות ורתימה של צוות המחנה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קביעת ערב גיבוש למרכזים וצוות מחנה בנפרד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שיחות ליווי ומקצוע צוות מחנה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תיאום ציפיות ספקים וחלוקת ספקים צוות מחנה ביום הכנה.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לפתוח קבוצה של מיקום מכולות וסלים כדי שבעלי התפקידים בשטח יבינו מהם המיקומים. 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להיות בהכשרת אקונומיה תנועתית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לשבץ ישיבות צוות מחנה ומרכזים כל יום במחנה.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תרגול פינוי יער רק צוות מחנה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הזמנת חצץ לפיצוץ צינורות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15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367669" y="813636"/>
            <a:ext cx="8565931" cy="83715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מחלקת לוגיסטיקה ורכש- הקמת המפעל</a:t>
            </a:r>
            <a:endParaRPr lang="en-US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תיאום לוגיסטי מול ההנהגות.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רכש תנועתי (מנור)-היסעים, אבטחה, רפואה, הובלות, 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חד"פ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 וחומרי ניקוי, חבלים...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err="1">
                <a:latin typeface="Alef" pitchFamily="2" charset="-79"/>
                <a:cs typeface="Alef" pitchFamily="2" charset="-79"/>
              </a:rPr>
              <a:t>גנט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 הכנת יערות (כוכבי).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הקמת תשתיות (כוכבי + עומר בר) – גדר, מים, ביוב, חשמל, יבילים, צירים, ניקוזים .....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תכנון ותיאום בין הנהגות באותו יער.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יום סידור יער- יום הכשרת היערות (כוכבי + עומר בר).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תפעול שוטף של המחנות – שגרת יער (כל המחלקה).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המחלקה בקיץ- דותן, כוכבי, מנור, אביבית ועומר בר.</a:t>
            </a: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6404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27A045-D49D-EF82-D68F-D384B9E0D91F}"/>
              </a:ext>
            </a:extLst>
          </p:cNvPr>
          <p:cNvSpPr txBox="1"/>
          <p:nvPr/>
        </p:nvSpPr>
        <p:spPr>
          <a:xfrm>
            <a:off x="736115" y="489911"/>
            <a:ext cx="7998862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מניסיונכם - טיפים של אלופים</a:t>
            </a:r>
            <a:b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</a:br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לבנות לו"ז מפורט לכל בעל תפקיד תחת אחריותו בצוות מחנה – שידעו מראש איך נראה יום שלהם ואיזה מופעים הם תחת אחריותם וחייבים להכיר / להיות נוכחים.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להיפגש את חברת </a:t>
            </a:r>
            <a:r>
              <a:rPr lang="he-IL" sz="1400" dirty="0" err="1">
                <a:latin typeface="Alef" panose="00000500000000000000" pitchFamily="2" charset="-79"/>
                <a:cs typeface="Alef" panose="00000500000000000000" pitchFamily="2" charset="-79"/>
              </a:rPr>
              <a:t>ההסעים</a:t>
            </a:r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 ולעבור באופן דקדקני על תוכנית </a:t>
            </a:r>
            <a:r>
              <a:rPr lang="he-IL" sz="1400" dirty="0" err="1">
                <a:latin typeface="Alef" panose="00000500000000000000" pitchFamily="2" charset="-79"/>
                <a:cs typeface="Alef" panose="00000500000000000000" pitchFamily="2" charset="-79"/>
              </a:rPr>
              <a:t>ההסעים</a:t>
            </a:r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 ובעיקר על תוכנית הכניסה והיציאה מהיער – ספציפי לציפורי סוללים.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דגש נוסף הוא לדרוש סדרן של החברה בכל יום שיש ירידה או עלייה מסיבית של אוטובוסים.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לייצר על מפת מחנה הקיימת שכבות נוספות של גזרות ניקיון – מצ"ב דוגמא מחנוכה אבל על אותו עיקרון בקיץ 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טבלאות מעקב יומיות לספקים כדי לדעת על מה לשלם ומה לא בסוף הקיץ.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בכללי לנסות </a:t>
            </a:r>
            <a:r>
              <a:rPr lang="he-IL" sz="1400" dirty="0" err="1">
                <a:latin typeface="Alef" panose="00000500000000000000" pitchFamily="2" charset="-79"/>
                <a:cs typeface="Alef" panose="00000500000000000000" pitchFamily="2" charset="-79"/>
              </a:rPr>
              <a:t>שהכל</a:t>
            </a:r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 יהיה מתועד במערכת ממוחשבת – אקונומיה, מחסן , הוצאת ציוד לשבטים וכו' – הרבה יותר קל לשחזר בהמשך לשחזר איפה כל דבר נמצא ומה התקבל בפועל- בדגש על אקונומיה- לסרוק כל תעודת משלוח חתומה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פורמט </a:t>
            </a:r>
            <a:r>
              <a:rPr lang="he-IL" sz="1400" dirty="0" err="1">
                <a:latin typeface="Alef" panose="00000500000000000000" pitchFamily="2" charset="-79"/>
                <a:cs typeface="Alef" panose="00000500000000000000" pitchFamily="2" charset="-79"/>
              </a:rPr>
              <a:t>הסעים</a:t>
            </a:r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 שיתופי עם חברת האוטובוסים – במחנה הקיץ של הנהגת ירושלים יצרתי קובץ אקסל משותף עם החברה כאשר כל גיליון מיועד לאדם אחר עם הפרטים שמעניינים אותו.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לדוגמא – אני ממלא את מספרי האוטובוסים והוא מקבל בגיליון שלו מה שמעניין אותו וממלא את מספרי הנהגים וזה מופיע בגיליון שלי או של השבטים.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מצ"ב פורמט הבסיס אם צריך הסברים נוספים בשמחה.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13571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27A045-D49D-EF82-D68F-D384B9E0D91F}"/>
              </a:ext>
            </a:extLst>
          </p:cNvPr>
          <p:cNvSpPr txBox="1"/>
          <p:nvPr/>
        </p:nvSpPr>
        <p:spPr>
          <a:xfrm>
            <a:off x="736115" y="489911"/>
            <a:ext cx="79988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סיכום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שפה משוטפת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ליווי בכל תחום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תקשורת ועדכונים בזמן אמת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שותפות בהקמת התשתיות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דף קשר- ספקים ומנהלנים –ישלח בהמשך </a:t>
            </a: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4" name="Picture 4" descr="http://zvuv.files.wordpress.com/2010/04/img_0156_wa.jpg?w=450">
            <a:extLst>
              <a:ext uri="{FF2B5EF4-FFF2-40B4-BE49-F238E27FC236}">
                <a16:creationId xmlns:a16="http://schemas.microsoft.com/office/drawing/2014/main" id="{48088F14-E926-1C82-D3BA-950F43C7E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377" y="1547562"/>
            <a:ext cx="6457413" cy="4083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69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27A045-D49D-EF82-D68F-D384B9E0D91F}"/>
              </a:ext>
            </a:extLst>
          </p:cNvPr>
          <p:cNvSpPr txBox="1"/>
          <p:nvPr/>
        </p:nvSpPr>
        <p:spPr>
          <a:xfrm>
            <a:off x="736115" y="489911"/>
            <a:ext cx="799886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סיכום</a:t>
            </a:r>
          </a:p>
          <a:p>
            <a:pPr algn="ctr" rtl="1"/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 rtl="1"/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הבנת </a:t>
            </a:r>
            <a:r>
              <a:rPr lang="he-IL" sz="2800" dirty="0" err="1">
                <a:latin typeface="Alef" panose="00000500000000000000" pitchFamily="2" charset="-79"/>
                <a:cs typeface="Alef" panose="00000500000000000000" pitchFamily="2" charset="-79"/>
              </a:rPr>
              <a:t>הארוע</a:t>
            </a: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 – על מנת "לתפור חליפה" לוגיסטית נכונה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לו"ז לוגיסטי יומי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נוהל 24 שעות – קדימה ואחורה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בטיחות – ניהול סיכונים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אוגדן תיעוד יומי – "ההפך מלשכוח .....לרשום "</a:t>
            </a: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9225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314238F8-DB44-8178-7AFB-7ADF79E70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0" y="0"/>
            <a:ext cx="9109459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e-IL" sz="1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xandraH" pitchFamily="2" charset="-79"/>
              </a:rPr>
              <a:t>בהצלחה!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3497262"/>
          </a:xfrm>
        </p:spPr>
        <p:txBody>
          <a:bodyPr/>
          <a:lstStyle/>
          <a:p>
            <a:pPr>
              <a:defRPr/>
            </a:pPr>
            <a:r>
              <a:rPr lang="he-IL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itza" pitchFamily="2" charset="-79"/>
                <a:cs typeface="Akitza" pitchFamily="2" charset="-79"/>
              </a:rPr>
              <a:t>שתו הרבה מים</a:t>
            </a:r>
          </a:p>
          <a:p>
            <a:pPr>
              <a:defRPr/>
            </a:pPr>
            <a:r>
              <a:rPr lang="he-IL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itza" pitchFamily="2" charset="-79"/>
                <a:cs typeface="Akitza" pitchFamily="2" charset="-79"/>
              </a:rPr>
              <a:t>תהיו רגועים ונינוחים</a:t>
            </a:r>
          </a:p>
          <a:p>
            <a:pPr>
              <a:defRPr/>
            </a:pPr>
            <a:r>
              <a:rPr lang="he-IL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itza" pitchFamily="2" charset="-79"/>
                <a:cs typeface="Akitza" pitchFamily="2" charset="-79"/>
              </a:rPr>
              <a:t>שמרו על הילדים</a:t>
            </a:r>
          </a:p>
        </p:txBody>
      </p:sp>
    </p:spTree>
    <p:extLst>
      <p:ext uri="{BB962C8B-B14F-4D97-AF65-F5344CB8AC3E}">
        <p14:creationId xmlns:p14="http://schemas.microsoft.com/office/powerpoint/2010/main" val="21450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367669" y="813636"/>
            <a:ext cx="8565931" cy="72635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תחילת הקמת יערות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עכברה -  8/5/22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ציפורי -   18/5/22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מגינים  - 22/5/22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סוללים - 29/5/22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לימונים - 5/6/22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תאנים – 7/6/22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755307-3D07-6FD9-E872-2B4630BC0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24063"/>
            <a:ext cx="3997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97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367669" y="813636"/>
            <a:ext cx="8565931" cy="68326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תחילת הקמת יערות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  <a:hlinkClick r:id="rId3"/>
              </a:rPr>
              <a:t>גאנט הקמת יערות 2022</a:t>
            </a:r>
            <a:endParaRPr lang="he-IL" sz="2800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800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דגשים: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ימי הקמת תשתית חשמל- נציג מהנהגה.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lef" pitchFamily="2" charset="-79"/>
                <a:cs typeface="Alef" pitchFamily="2" charset="-79"/>
              </a:rPr>
              <a:t>ימי הקמת יער(מכולות, מטבחים)- 2 נציגים מהנהגה.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186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30777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חלוקה ליערות</a:t>
            </a: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  <p:graphicFrame>
        <p:nvGraphicFramePr>
          <p:cNvPr id="4" name="טבלה 13">
            <a:extLst>
              <a:ext uri="{FF2B5EF4-FFF2-40B4-BE49-F238E27FC236}">
                <a16:creationId xmlns:a16="http://schemas.microsoft.com/office/drawing/2014/main" id="{CDC73AB4-7B87-7F07-6182-17F90D51C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71354"/>
              </p:ext>
            </p:extLst>
          </p:nvPr>
        </p:nvGraphicFramePr>
        <p:xfrm>
          <a:off x="6198611" y="1824023"/>
          <a:ext cx="2447502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3751">
                  <a:extLst>
                    <a:ext uri="{9D8B030D-6E8A-4147-A177-3AD203B41FA5}">
                      <a16:colId xmlns:a16="http://schemas.microsoft.com/office/drawing/2014/main" val="265140423"/>
                    </a:ext>
                  </a:extLst>
                </a:gridCol>
                <a:gridCol w="1223751">
                  <a:extLst>
                    <a:ext uri="{9D8B030D-6E8A-4147-A177-3AD203B41FA5}">
                      <a16:colId xmlns:a16="http://schemas.microsoft.com/office/drawing/2014/main" val="3182123496"/>
                    </a:ext>
                  </a:extLst>
                </a:gridCol>
              </a:tblGrid>
              <a:tr h="334888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יער המגינים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81309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הנהגה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תאריך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34173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דרום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28/6-6/7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7507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ירושלים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7-15/7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32580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החוף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16-26/7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765929"/>
                  </a:ext>
                </a:extLst>
              </a:tr>
            </a:tbl>
          </a:graphicData>
        </a:graphic>
      </p:graphicFrame>
      <p:graphicFrame>
        <p:nvGraphicFramePr>
          <p:cNvPr id="7" name="טבלה 13">
            <a:extLst>
              <a:ext uri="{FF2B5EF4-FFF2-40B4-BE49-F238E27FC236}">
                <a16:creationId xmlns:a16="http://schemas.microsoft.com/office/drawing/2014/main" id="{AA63646C-D13A-259E-E6A5-F555D7B56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30627"/>
              </p:ext>
            </p:extLst>
          </p:nvPr>
        </p:nvGraphicFramePr>
        <p:xfrm>
          <a:off x="6198611" y="3956575"/>
          <a:ext cx="2447502" cy="1463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3751">
                  <a:extLst>
                    <a:ext uri="{9D8B030D-6E8A-4147-A177-3AD203B41FA5}">
                      <a16:colId xmlns:a16="http://schemas.microsoft.com/office/drawing/2014/main" val="265140423"/>
                    </a:ext>
                  </a:extLst>
                </a:gridCol>
                <a:gridCol w="1223751">
                  <a:extLst>
                    <a:ext uri="{9D8B030D-6E8A-4147-A177-3AD203B41FA5}">
                      <a16:colId xmlns:a16="http://schemas.microsoft.com/office/drawing/2014/main" val="3182123496"/>
                    </a:ext>
                  </a:extLst>
                </a:gridCol>
              </a:tblGrid>
              <a:tr h="334888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יער ציפורי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81309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הנהגה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תאריך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34173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ת"א – יפו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27/6-17/7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7507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הצוק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18-27/7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32580"/>
                  </a:ext>
                </a:extLst>
              </a:tr>
            </a:tbl>
          </a:graphicData>
        </a:graphic>
      </p:graphicFrame>
      <p:graphicFrame>
        <p:nvGraphicFramePr>
          <p:cNvPr id="8" name="טבלה 13">
            <a:extLst>
              <a:ext uri="{FF2B5EF4-FFF2-40B4-BE49-F238E27FC236}">
                <a16:creationId xmlns:a16="http://schemas.microsoft.com/office/drawing/2014/main" id="{BA73C0C2-D612-F5BE-60E2-42B5ED4C7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265958"/>
              </p:ext>
            </p:extLst>
          </p:nvPr>
        </p:nvGraphicFramePr>
        <p:xfrm>
          <a:off x="3203848" y="1824023"/>
          <a:ext cx="2447502" cy="1463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3751">
                  <a:extLst>
                    <a:ext uri="{9D8B030D-6E8A-4147-A177-3AD203B41FA5}">
                      <a16:colId xmlns:a16="http://schemas.microsoft.com/office/drawing/2014/main" val="265140423"/>
                    </a:ext>
                  </a:extLst>
                </a:gridCol>
                <a:gridCol w="1223751">
                  <a:extLst>
                    <a:ext uri="{9D8B030D-6E8A-4147-A177-3AD203B41FA5}">
                      <a16:colId xmlns:a16="http://schemas.microsoft.com/office/drawing/2014/main" val="3182123496"/>
                    </a:ext>
                  </a:extLst>
                </a:gridCol>
              </a:tblGrid>
              <a:tr h="334888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יער סוללים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81309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הנהגה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תאריך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34173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השחר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26/6-6/7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7507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דן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8-27/7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32580"/>
                  </a:ext>
                </a:extLst>
              </a:tr>
            </a:tbl>
          </a:graphicData>
        </a:graphic>
      </p:graphicFrame>
      <p:graphicFrame>
        <p:nvGraphicFramePr>
          <p:cNvPr id="9" name="טבלה 13">
            <a:extLst>
              <a:ext uri="{FF2B5EF4-FFF2-40B4-BE49-F238E27FC236}">
                <a16:creationId xmlns:a16="http://schemas.microsoft.com/office/drawing/2014/main" id="{00A300E1-B8FD-097C-13E7-80E3EF841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24717"/>
              </p:ext>
            </p:extLst>
          </p:nvPr>
        </p:nvGraphicFramePr>
        <p:xfrm>
          <a:off x="3257611" y="4005064"/>
          <a:ext cx="2447502" cy="1463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3751">
                  <a:extLst>
                    <a:ext uri="{9D8B030D-6E8A-4147-A177-3AD203B41FA5}">
                      <a16:colId xmlns:a16="http://schemas.microsoft.com/office/drawing/2014/main" val="265140423"/>
                    </a:ext>
                  </a:extLst>
                </a:gridCol>
                <a:gridCol w="1223751">
                  <a:extLst>
                    <a:ext uri="{9D8B030D-6E8A-4147-A177-3AD203B41FA5}">
                      <a16:colId xmlns:a16="http://schemas.microsoft.com/office/drawing/2014/main" val="3182123496"/>
                    </a:ext>
                  </a:extLst>
                </a:gridCol>
              </a:tblGrid>
              <a:tr h="334888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יער לימונים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81309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הנהגה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תאריך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34173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איילון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9/6-12/7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7507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שורק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14-25/7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32580"/>
                  </a:ext>
                </a:extLst>
              </a:tr>
            </a:tbl>
          </a:graphicData>
        </a:graphic>
      </p:graphicFrame>
      <p:graphicFrame>
        <p:nvGraphicFramePr>
          <p:cNvPr id="10" name="טבלה 13">
            <a:extLst>
              <a:ext uri="{FF2B5EF4-FFF2-40B4-BE49-F238E27FC236}">
                <a16:creationId xmlns:a16="http://schemas.microsoft.com/office/drawing/2014/main" id="{51CE464E-3575-DFBB-8A9E-84D90E3AD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288208"/>
              </p:ext>
            </p:extLst>
          </p:nvPr>
        </p:nvGraphicFramePr>
        <p:xfrm>
          <a:off x="313666" y="1824023"/>
          <a:ext cx="2447502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3751">
                  <a:extLst>
                    <a:ext uri="{9D8B030D-6E8A-4147-A177-3AD203B41FA5}">
                      <a16:colId xmlns:a16="http://schemas.microsoft.com/office/drawing/2014/main" val="265140423"/>
                    </a:ext>
                  </a:extLst>
                </a:gridCol>
                <a:gridCol w="1223751">
                  <a:extLst>
                    <a:ext uri="{9D8B030D-6E8A-4147-A177-3AD203B41FA5}">
                      <a16:colId xmlns:a16="http://schemas.microsoft.com/office/drawing/2014/main" val="3182123496"/>
                    </a:ext>
                  </a:extLst>
                </a:gridCol>
              </a:tblGrid>
              <a:tr h="334888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יער תאנים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81309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הנהגה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תאריך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34173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ר"ג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28/6-6/7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7507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יהודה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7-15/7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32580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דרור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16-25/7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7471"/>
                  </a:ext>
                </a:extLst>
              </a:tr>
            </a:tbl>
          </a:graphicData>
        </a:graphic>
      </p:graphicFrame>
      <p:graphicFrame>
        <p:nvGraphicFramePr>
          <p:cNvPr id="11" name="טבלה 13">
            <a:extLst>
              <a:ext uri="{FF2B5EF4-FFF2-40B4-BE49-F238E27FC236}">
                <a16:creationId xmlns:a16="http://schemas.microsoft.com/office/drawing/2014/main" id="{5ADCC6F5-E03F-F6DD-296D-F733A0A7F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8300"/>
              </p:ext>
            </p:extLst>
          </p:nvPr>
        </p:nvGraphicFramePr>
        <p:xfrm>
          <a:off x="323528" y="3956575"/>
          <a:ext cx="2447502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3751">
                  <a:extLst>
                    <a:ext uri="{9D8B030D-6E8A-4147-A177-3AD203B41FA5}">
                      <a16:colId xmlns:a16="http://schemas.microsoft.com/office/drawing/2014/main" val="265140423"/>
                    </a:ext>
                  </a:extLst>
                </a:gridCol>
                <a:gridCol w="1223751">
                  <a:extLst>
                    <a:ext uri="{9D8B030D-6E8A-4147-A177-3AD203B41FA5}">
                      <a16:colId xmlns:a16="http://schemas.microsoft.com/office/drawing/2014/main" val="3182123496"/>
                    </a:ext>
                  </a:extLst>
                </a:gridCol>
              </a:tblGrid>
              <a:tr h="334888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יער עכברה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81309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הנהגה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תאריך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34173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החורש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28/6-6/7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7507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צפון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7-15/7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32580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חיפה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17-25/7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923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17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30777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מפות מחנה</a:t>
            </a: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 rtl="1"/>
            <a:r>
              <a:rPr lang="he-IL" dirty="0">
                <a:latin typeface="Alef" pitchFamily="2" charset="-79"/>
                <a:cs typeface="Alef" pitchFamily="2" charset="-79"/>
                <a:hlinkClick r:id="rId3"/>
              </a:rPr>
              <a:t>מפות ליערות</a:t>
            </a:r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591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57944" y="704579"/>
            <a:ext cx="8565931" cy="64017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תפקיד המנהלן/</a:t>
            </a:r>
            <a:r>
              <a:rPr lang="he-IL" sz="3200" dirty="0" err="1">
                <a:latin typeface="Alef" pitchFamily="2" charset="-79"/>
                <a:cs typeface="Alef" pitchFamily="2" charset="-79"/>
              </a:rPr>
              <a:t>ית</a:t>
            </a:r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lef" pitchFamily="2" charset="-79"/>
                <a:cs typeface="Alef" pitchFamily="2" charset="-79"/>
              </a:rPr>
              <a:t>במחנה הקיץ אתם מנהלי/</a:t>
            </a:r>
            <a:r>
              <a:rPr lang="he-IL" dirty="0" err="1">
                <a:latin typeface="Alef" pitchFamily="2" charset="-79"/>
                <a:cs typeface="Alef" pitchFamily="2" charset="-79"/>
              </a:rPr>
              <a:t>ות</a:t>
            </a:r>
            <a:r>
              <a:rPr lang="he-IL" dirty="0">
                <a:latin typeface="Alef" pitchFamily="2" charset="-79"/>
                <a:cs typeface="Alef" pitchFamily="2" charset="-79"/>
              </a:rPr>
              <a:t> התפעול של היער!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lef" pitchFamily="2" charset="-79"/>
                <a:cs typeface="Alef" pitchFamily="2" charset="-79"/>
              </a:rPr>
              <a:t>תפקידו של המנהלן הינו כפוף למנהל המחנה ותפקידו לתת שקט לוגיסטי ותפעולי ליער ולצוות החינוכי.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lef" pitchFamily="2" charset="-79"/>
                <a:cs typeface="Alef" pitchFamily="2" charset="-79"/>
              </a:rPr>
              <a:t>יחסי גומלין עם בעלי התפקידים : ע . מנהלן, קב"ט, אקונום, א. מרפאה, תברואן ...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lef" pitchFamily="2" charset="-79"/>
                <a:cs typeface="Alef" pitchFamily="2" charset="-79"/>
              </a:rPr>
              <a:t>ניהול- אחריות מלאה, תכנון, וידוא ביצוע, תיעוד.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lef" pitchFamily="2" charset="-79"/>
                <a:cs typeface="Alef" pitchFamily="2" charset="-79"/>
              </a:rPr>
              <a:t>ניהול לוגיסטי - לצוות מחנה ולרמת השבטים.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lef" pitchFamily="2" charset="-79"/>
                <a:cs typeface="Alef" pitchFamily="2" charset="-79"/>
              </a:rPr>
              <a:t>ריכוז בקרה וניהול בפועל- הזמנות וצרכים לפני המפעל וניהול שוטף תוך כדי.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lef" pitchFamily="2" charset="-79"/>
                <a:cs typeface="Alef" pitchFamily="2" charset="-79"/>
              </a:rPr>
              <a:t>עבודה עם ספקים, </a:t>
            </a:r>
            <a:r>
              <a:rPr lang="he-IL" dirty="0" err="1">
                <a:latin typeface="Alef" pitchFamily="2" charset="-79"/>
                <a:cs typeface="Alef" pitchFamily="2" charset="-79"/>
              </a:rPr>
              <a:t>פרויקטור</a:t>
            </a:r>
            <a:r>
              <a:rPr lang="he-IL" dirty="0">
                <a:latin typeface="Alef" pitchFamily="2" charset="-79"/>
                <a:cs typeface="Alef" pitchFamily="2" charset="-79"/>
              </a:rPr>
              <a:t> בכל תחום.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lef" pitchFamily="2" charset="-79"/>
                <a:cs typeface="Alef" pitchFamily="2" charset="-79"/>
              </a:rPr>
              <a:t>הקמת יער ברמה </a:t>
            </a:r>
            <a:r>
              <a:rPr lang="he-IL" dirty="0" err="1">
                <a:latin typeface="Alef" pitchFamily="2" charset="-79"/>
                <a:cs typeface="Alef" pitchFamily="2" charset="-79"/>
              </a:rPr>
              <a:t>ההנהגתית</a:t>
            </a:r>
            <a:r>
              <a:rPr lang="he-IL" dirty="0">
                <a:latin typeface="Alef" pitchFamily="2" charset="-79"/>
                <a:cs typeface="Alef" pitchFamily="2" charset="-79"/>
              </a:rPr>
              <a:t> + יום סידור יער.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lef" pitchFamily="2" charset="-79"/>
                <a:cs typeface="Alef" pitchFamily="2" charset="-79"/>
              </a:rPr>
              <a:t>העברת הזמנות רכש ועבודה עצמאית.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lef" pitchFamily="2" charset="-79"/>
                <a:cs typeface="Alef" pitchFamily="2" charset="-79"/>
              </a:rPr>
              <a:t>תפעול היער- תשתיות, הובלות, </a:t>
            </a:r>
            <a:r>
              <a:rPr lang="he-IL" dirty="0" err="1">
                <a:latin typeface="Alef" pitchFamily="2" charset="-79"/>
                <a:cs typeface="Alef" pitchFamily="2" charset="-79"/>
              </a:rPr>
              <a:t>בלת"מים</a:t>
            </a:r>
            <a:r>
              <a:rPr lang="he-IL" dirty="0">
                <a:latin typeface="Alef" pitchFamily="2" charset="-79"/>
                <a:cs typeface="Alef" pitchFamily="2" charset="-79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lef" pitchFamily="2" charset="-79"/>
                <a:cs typeface="Alef" pitchFamily="2" charset="-79"/>
              </a:rPr>
              <a:t>דוח סוף יום – הכנה להתחשבנות.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lef" pitchFamily="2" charset="-79"/>
                <a:cs typeface="Alef" pitchFamily="2" charset="-79"/>
              </a:rPr>
              <a:t>ביערות צמודים- תקשורת מול היער המקביל בהיבטי תפעול ולוגיסטיקה.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lef" pitchFamily="2" charset="-79"/>
                <a:cs typeface="Alef" pitchFamily="2" charset="-79"/>
              </a:rPr>
              <a:t>סיכום מפעל.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837651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2683</Words>
  <Application>Microsoft Office PowerPoint</Application>
  <PresentationFormat>‫הצגה על המסך (4:3)</PresentationFormat>
  <Paragraphs>730</Paragraphs>
  <Slides>43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43</vt:i4>
      </vt:variant>
    </vt:vector>
  </HeadingPairs>
  <TitlesOfParts>
    <vt:vector size="49" baseType="lpstr">
      <vt:lpstr>Akitza</vt:lpstr>
      <vt:lpstr>Alef</vt:lpstr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בהצלחה!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מיכל פרי</dc:creator>
  <cp:lastModifiedBy>איתי ברטוב</cp:lastModifiedBy>
  <cp:revision>2</cp:revision>
  <dcterms:created xsi:type="dcterms:W3CDTF">2021-06-06T09:36:39Z</dcterms:created>
  <dcterms:modified xsi:type="dcterms:W3CDTF">2022-05-24T15:40:16Z</dcterms:modified>
</cp:coreProperties>
</file>