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sldIdLst>
    <p:sldId id="256" r:id="rId2"/>
    <p:sldId id="261" r:id="rId3"/>
    <p:sldId id="351" r:id="rId4"/>
    <p:sldId id="383" r:id="rId5"/>
    <p:sldId id="266" r:id="rId6"/>
    <p:sldId id="262" r:id="rId7"/>
    <p:sldId id="263" r:id="rId8"/>
    <p:sldId id="385" r:id="rId9"/>
    <p:sldId id="268" r:id="rId10"/>
    <p:sldId id="339" r:id="rId11"/>
    <p:sldId id="272" r:id="rId12"/>
    <p:sldId id="352" r:id="rId13"/>
    <p:sldId id="373" r:id="rId14"/>
    <p:sldId id="374" r:id="rId15"/>
    <p:sldId id="375" r:id="rId16"/>
    <p:sldId id="376" r:id="rId17"/>
    <p:sldId id="377" r:id="rId18"/>
    <p:sldId id="386" r:id="rId19"/>
    <p:sldId id="387" r:id="rId20"/>
    <p:sldId id="388" r:id="rId21"/>
    <p:sldId id="378" r:id="rId22"/>
    <p:sldId id="3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CDAA00-720F-45F7-9443-B94C9D33CA04}" v="51" dt="2022-03-22T14:11:46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53" autoAdjust="0"/>
    <p:restoredTop sz="94672"/>
  </p:normalViewPr>
  <p:slideViewPr>
    <p:cSldViewPr snapToGrid="0" snapToObjects="1">
      <p:cViewPr varScale="1">
        <p:scale>
          <a:sx n="108" d="100"/>
          <a:sy n="108" d="100"/>
        </p:scale>
        <p:origin x="13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יתי ברטוב" userId="f737b9de-d88e-49d0-8572-5a671752ca5b" providerId="ADAL" clId="{FCCDAA00-720F-45F7-9443-B94C9D33CA04}"/>
    <pc:docChg chg="undo custSel addSld delSld modSld sldOrd">
      <pc:chgData name="איתי ברטוב" userId="f737b9de-d88e-49d0-8572-5a671752ca5b" providerId="ADAL" clId="{FCCDAA00-720F-45F7-9443-B94C9D33CA04}" dt="2022-03-22T14:51:09.587" v="2313" actId="20577"/>
      <pc:docMkLst>
        <pc:docMk/>
      </pc:docMkLst>
      <pc:sldChg chg="modSp mod">
        <pc:chgData name="איתי ברטוב" userId="f737b9de-d88e-49d0-8572-5a671752ca5b" providerId="ADAL" clId="{FCCDAA00-720F-45F7-9443-B94C9D33CA04}" dt="2022-03-15T12:30:20.260" v="23" actId="6549"/>
        <pc:sldMkLst>
          <pc:docMk/>
          <pc:sldMk cId="4137171310" sldId="256"/>
        </pc:sldMkLst>
        <pc:spChg chg="mod">
          <ac:chgData name="איתי ברטוב" userId="f737b9de-d88e-49d0-8572-5a671752ca5b" providerId="ADAL" clId="{FCCDAA00-720F-45F7-9443-B94C9D33CA04}" dt="2022-03-15T12:30:20.260" v="23" actId="6549"/>
          <ac:spMkLst>
            <pc:docMk/>
            <pc:sldMk cId="4137171310" sldId="256"/>
            <ac:spMk id="6" creationId="{7CDD9DEE-D1FD-C045-BB59-3EE35519570D}"/>
          </ac:spMkLst>
        </pc:spChg>
      </pc:sldChg>
      <pc:sldChg chg="del">
        <pc:chgData name="איתי ברטוב" userId="f737b9de-d88e-49d0-8572-5a671752ca5b" providerId="ADAL" clId="{FCCDAA00-720F-45F7-9443-B94C9D33CA04}" dt="2022-03-22T14:04:46.383" v="465" actId="47"/>
        <pc:sldMkLst>
          <pc:docMk/>
          <pc:sldMk cId="1096361027" sldId="257"/>
        </pc:sldMkLst>
      </pc:sldChg>
      <pc:sldChg chg="modSp del mod">
        <pc:chgData name="איתי ברטוב" userId="f737b9de-d88e-49d0-8572-5a671752ca5b" providerId="ADAL" clId="{FCCDAA00-720F-45F7-9443-B94C9D33CA04}" dt="2022-03-22T14:04:44.933" v="464" actId="47"/>
        <pc:sldMkLst>
          <pc:docMk/>
          <pc:sldMk cId="2030150942" sldId="258"/>
        </pc:sldMkLst>
        <pc:spChg chg="mod">
          <ac:chgData name="איתי ברטוב" userId="f737b9de-d88e-49d0-8572-5a671752ca5b" providerId="ADAL" clId="{FCCDAA00-720F-45F7-9443-B94C9D33CA04}" dt="2022-03-15T12:31:00.051" v="52" actId="20577"/>
          <ac:spMkLst>
            <pc:docMk/>
            <pc:sldMk cId="2030150942" sldId="258"/>
            <ac:spMk id="6" creationId="{7CDD9DEE-D1FD-C045-BB59-3EE35519570D}"/>
          </ac:spMkLst>
        </pc:spChg>
      </pc:sldChg>
      <pc:sldChg chg="del">
        <pc:chgData name="איתי ברטוב" userId="f737b9de-d88e-49d0-8572-5a671752ca5b" providerId="ADAL" clId="{FCCDAA00-720F-45F7-9443-B94C9D33CA04}" dt="2022-03-15T12:31:11.715" v="54" actId="47"/>
        <pc:sldMkLst>
          <pc:docMk/>
          <pc:sldMk cId="2177898684" sldId="259"/>
        </pc:sldMkLst>
      </pc:sldChg>
      <pc:sldChg chg="delSp modSp add del mod">
        <pc:chgData name="איתי ברטוב" userId="f737b9de-d88e-49d0-8572-5a671752ca5b" providerId="ADAL" clId="{FCCDAA00-720F-45F7-9443-B94C9D33CA04}" dt="2022-03-22T14:05:57.132" v="489" actId="47"/>
        <pc:sldMkLst>
          <pc:docMk/>
          <pc:sldMk cId="128047621" sldId="260"/>
        </pc:sldMkLst>
        <pc:graphicFrameChg chg="del mod">
          <ac:chgData name="איתי ברטוב" userId="f737b9de-d88e-49d0-8572-5a671752ca5b" providerId="ADAL" clId="{FCCDAA00-720F-45F7-9443-B94C9D33CA04}" dt="2022-03-22T14:05:32.466" v="470" actId="21"/>
          <ac:graphicFrameMkLst>
            <pc:docMk/>
            <pc:sldMk cId="128047621" sldId="260"/>
            <ac:graphicFrameMk id="7" creationId="{82727962-C9F9-43E9-AB38-70B20276F52D}"/>
          </ac:graphicFrameMkLst>
        </pc:graphicFrameChg>
      </pc:sldChg>
      <pc:sldChg chg="del">
        <pc:chgData name="איתי ברטוב" userId="f737b9de-d88e-49d0-8572-5a671752ca5b" providerId="ADAL" clId="{FCCDAA00-720F-45F7-9443-B94C9D33CA04}" dt="2022-03-15T12:31:09.915" v="53" actId="47"/>
        <pc:sldMkLst>
          <pc:docMk/>
          <pc:sldMk cId="1040071926" sldId="260"/>
        </pc:sldMkLst>
      </pc:sldChg>
      <pc:sldChg chg="addSp delSp modSp mod">
        <pc:chgData name="איתי ברטוב" userId="f737b9de-d88e-49d0-8572-5a671752ca5b" providerId="ADAL" clId="{FCCDAA00-720F-45F7-9443-B94C9D33CA04}" dt="2022-03-15T12:48:58.626" v="460" actId="14100"/>
        <pc:sldMkLst>
          <pc:docMk/>
          <pc:sldMk cId="780784855" sldId="261"/>
        </pc:sldMkLst>
        <pc:spChg chg="mod">
          <ac:chgData name="איתי ברטוב" userId="f737b9de-d88e-49d0-8572-5a671752ca5b" providerId="ADAL" clId="{FCCDAA00-720F-45F7-9443-B94C9D33CA04}" dt="2022-03-15T12:35:09.850" v="225" actId="6549"/>
          <ac:spMkLst>
            <pc:docMk/>
            <pc:sldMk cId="780784855" sldId="261"/>
            <ac:spMk id="6" creationId="{7CDD9DEE-D1FD-C045-BB59-3EE35519570D}"/>
          </ac:spMkLst>
        </pc:spChg>
        <pc:spChg chg="mod">
          <ac:chgData name="איתי ברטוב" userId="f737b9de-d88e-49d0-8572-5a671752ca5b" providerId="ADAL" clId="{FCCDAA00-720F-45F7-9443-B94C9D33CA04}" dt="2022-03-15T12:35:35.306" v="228"/>
          <ac:spMkLst>
            <pc:docMk/>
            <pc:sldMk cId="780784855" sldId="261"/>
            <ac:spMk id="15" creationId="{1D4EF48F-3A18-4B6A-AE14-A63C5C7B95D1}"/>
          </ac:spMkLst>
        </pc:spChg>
        <pc:spChg chg="mod">
          <ac:chgData name="איתי ברטוב" userId="f737b9de-d88e-49d0-8572-5a671752ca5b" providerId="ADAL" clId="{FCCDAA00-720F-45F7-9443-B94C9D33CA04}" dt="2022-03-15T12:38:14.399" v="292" actId="6549"/>
          <ac:spMkLst>
            <pc:docMk/>
            <pc:sldMk cId="780784855" sldId="261"/>
            <ac:spMk id="19" creationId="{2F362EB9-D787-4B2A-880B-DABA36590F9B}"/>
          </ac:spMkLst>
        </pc:spChg>
        <pc:spChg chg="add mod">
          <ac:chgData name="איתי ברטוב" userId="f737b9de-d88e-49d0-8572-5a671752ca5b" providerId="ADAL" clId="{FCCDAA00-720F-45F7-9443-B94C9D33CA04}" dt="2022-03-15T12:40:10.685" v="308" actId="1076"/>
          <ac:spMkLst>
            <pc:docMk/>
            <pc:sldMk cId="780784855" sldId="261"/>
            <ac:spMk id="25" creationId="{461AEBC1-8EA7-4632-8EA8-2B1BE0C75811}"/>
          </ac:spMkLst>
        </pc:spChg>
        <pc:spChg chg="add mod">
          <ac:chgData name="איתי ברטוב" userId="f737b9de-d88e-49d0-8572-5a671752ca5b" providerId="ADAL" clId="{FCCDAA00-720F-45F7-9443-B94C9D33CA04}" dt="2022-03-15T12:40:04.504" v="306" actId="1076"/>
          <ac:spMkLst>
            <pc:docMk/>
            <pc:sldMk cId="780784855" sldId="261"/>
            <ac:spMk id="27" creationId="{74771769-6E81-4D7C-B2BE-1960B2AAA29D}"/>
          </ac:spMkLst>
        </pc:spChg>
        <pc:spChg chg="add del mod">
          <ac:chgData name="איתי ברטוב" userId="f737b9de-d88e-49d0-8572-5a671752ca5b" providerId="ADAL" clId="{FCCDAA00-720F-45F7-9443-B94C9D33CA04}" dt="2022-03-15T12:32:55.849" v="126"/>
          <ac:spMkLst>
            <pc:docMk/>
            <pc:sldMk cId="780784855" sldId="261"/>
            <ac:spMk id="29" creationId="{5E284813-FE08-4D74-A09F-AEFE6565F9C3}"/>
          </ac:spMkLst>
        </pc:spChg>
        <pc:spChg chg="mod">
          <ac:chgData name="איתי ברטוב" userId="f737b9de-d88e-49d0-8572-5a671752ca5b" providerId="ADAL" clId="{FCCDAA00-720F-45F7-9443-B94C9D33CA04}" dt="2022-03-15T12:48:46.446" v="458" actId="1076"/>
          <ac:spMkLst>
            <pc:docMk/>
            <pc:sldMk cId="780784855" sldId="261"/>
            <ac:spMk id="31" creationId="{1315EFBC-1CB8-4397-9B1E-DB7039B38C32}"/>
          </ac:spMkLst>
        </pc:spChg>
        <pc:spChg chg="add mod">
          <ac:chgData name="איתי ברטוב" userId="f737b9de-d88e-49d0-8572-5a671752ca5b" providerId="ADAL" clId="{FCCDAA00-720F-45F7-9443-B94C9D33CA04}" dt="2022-03-15T12:47:47.047" v="442" actId="1036"/>
          <ac:spMkLst>
            <pc:docMk/>
            <pc:sldMk cId="780784855" sldId="261"/>
            <ac:spMk id="37" creationId="{514A4D3C-98A9-4473-B613-81317E5E3A13}"/>
          </ac:spMkLst>
        </pc:spChg>
        <pc:spChg chg="add mod">
          <ac:chgData name="איתי ברטוב" userId="f737b9de-d88e-49d0-8572-5a671752ca5b" providerId="ADAL" clId="{FCCDAA00-720F-45F7-9443-B94C9D33CA04}" dt="2022-03-15T12:48:06.719" v="449" actId="20577"/>
          <ac:spMkLst>
            <pc:docMk/>
            <pc:sldMk cId="780784855" sldId="261"/>
            <ac:spMk id="38" creationId="{AB42DC6E-9050-491C-9254-095CA5D36D0D}"/>
          </ac:spMkLst>
        </pc:spChg>
        <pc:spChg chg="add mod">
          <ac:chgData name="איתי ברטוב" userId="f737b9de-d88e-49d0-8572-5a671752ca5b" providerId="ADAL" clId="{FCCDAA00-720F-45F7-9443-B94C9D33CA04}" dt="2022-03-15T12:48:40.471" v="456" actId="1076"/>
          <ac:spMkLst>
            <pc:docMk/>
            <pc:sldMk cId="780784855" sldId="261"/>
            <ac:spMk id="45" creationId="{1B307C73-4C35-494B-AC42-B6E73B2D6E1F}"/>
          </ac:spMkLst>
        </pc:spChg>
        <pc:grpChg chg="mod">
          <ac:chgData name="איתי ברטוב" userId="f737b9de-d88e-49d0-8572-5a671752ca5b" providerId="ADAL" clId="{FCCDAA00-720F-45F7-9443-B94C9D33CA04}" dt="2022-03-15T12:48:58.626" v="460" actId="14100"/>
          <ac:grpSpMkLst>
            <pc:docMk/>
            <pc:sldMk cId="780784855" sldId="261"/>
            <ac:grpSpMk id="33" creationId="{9E9F7128-2CF2-4B04-B6F4-EEFF636ECAED}"/>
          </ac:grpSpMkLst>
        </pc:grpChg>
        <pc:grpChg chg="mod">
          <ac:chgData name="איתי ברטוב" userId="f737b9de-d88e-49d0-8572-5a671752ca5b" providerId="ADAL" clId="{FCCDAA00-720F-45F7-9443-B94C9D33CA04}" dt="2022-03-15T12:39:11.347" v="299" actId="1076"/>
          <ac:grpSpMkLst>
            <pc:docMk/>
            <pc:sldMk cId="780784855" sldId="261"/>
            <ac:grpSpMk id="34" creationId="{8038103B-ED3D-4CC5-9876-EB2BF03A03CC}"/>
          </ac:grpSpMkLst>
        </pc:grpChg>
        <pc:graphicFrameChg chg="mod">
          <ac:chgData name="איתי ברטוב" userId="f737b9de-d88e-49d0-8572-5a671752ca5b" providerId="ADAL" clId="{FCCDAA00-720F-45F7-9443-B94C9D33CA04}" dt="2022-03-15T12:36:46.219" v="255" actId="108"/>
          <ac:graphicFrameMkLst>
            <pc:docMk/>
            <pc:sldMk cId="780784855" sldId="261"/>
            <ac:graphicFrameMk id="2" creationId="{2D231C2E-2A9B-4014-BEFC-FD62BB07DEF5}"/>
          </ac:graphicFrameMkLst>
        </pc:graphicFrameChg>
        <pc:picChg chg="mod">
          <ac:chgData name="איתי ברטוב" userId="f737b9de-d88e-49d0-8572-5a671752ca5b" providerId="ADAL" clId="{FCCDAA00-720F-45F7-9443-B94C9D33CA04}" dt="2022-03-15T12:39:10.933" v="298" actId="1076"/>
          <ac:picMkLst>
            <pc:docMk/>
            <pc:sldMk cId="780784855" sldId="261"/>
            <ac:picMk id="5" creationId="{F09AD891-A5B8-244C-B986-BCDFB0435D4A}"/>
          </ac:picMkLst>
        </pc:picChg>
        <pc:cxnChg chg="add del mod">
          <ac:chgData name="איתי ברטוב" userId="f737b9de-d88e-49d0-8572-5a671752ca5b" providerId="ADAL" clId="{FCCDAA00-720F-45F7-9443-B94C9D33CA04}" dt="2022-03-15T12:37:59.362" v="274" actId="478"/>
          <ac:cxnSpMkLst>
            <pc:docMk/>
            <pc:sldMk cId="780784855" sldId="261"/>
            <ac:cxnSpMk id="4" creationId="{913A649F-5CB3-432A-8D64-C7BFE77C9E5F}"/>
          </ac:cxnSpMkLst>
        </pc:cxnChg>
        <pc:cxnChg chg="add mod">
          <ac:chgData name="איתי ברטוב" userId="f737b9de-d88e-49d0-8572-5a671752ca5b" providerId="ADAL" clId="{FCCDAA00-720F-45F7-9443-B94C9D33CA04}" dt="2022-03-15T12:47:54.821" v="444" actId="14100"/>
          <ac:cxnSpMkLst>
            <pc:docMk/>
            <pc:sldMk cId="780784855" sldId="261"/>
            <ac:cxnSpMk id="4" creationId="{F2CFF89A-31BD-472B-9FEE-48DDF57C8ADF}"/>
          </ac:cxnSpMkLst>
        </pc:cxnChg>
        <pc:cxnChg chg="add mod">
          <ac:chgData name="איתי ברטוב" userId="f737b9de-d88e-49d0-8572-5a671752ca5b" providerId="ADAL" clId="{FCCDAA00-720F-45F7-9443-B94C9D33CA04}" dt="2022-03-15T12:47:51.842" v="443" actId="14100"/>
          <ac:cxnSpMkLst>
            <pc:docMk/>
            <pc:sldMk cId="780784855" sldId="261"/>
            <ac:cxnSpMk id="21" creationId="{DC9D55B0-6A06-4905-ABE5-F9D2BE50033E}"/>
          </ac:cxnSpMkLst>
        </pc:cxnChg>
        <pc:cxnChg chg="add mod">
          <ac:chgData name="איתי ברטוב" userId="f737b9de-d88e-49d0-8572-5a671752ca5b" providerId="ADAL" clId="{FCCDAA00-720F-45F7-9443-B94C9D33CA04}" dt="2022-03-15T12:40:15.496" v="310" actId="14100"/>
          <ac:cxnSpMkLst>
            <pc:docMk/>
            <pc:sldMk cId="780784855" sldId="261"/>
            <ac:cxnSpMk id="22" creationId="{6F1BD37E-F142-493F-9617-8687D284B27E}"/>
          </ac:cxnSpMkLst>
        </pc:cxnChg>
        <pc:cxnChg chg="add mod">
          <ac:chgData name="איתי ברטוב" userId="f737b9de-d88e-49d0-8572-5a671752ca5b" providerId="ADAL" clId="{FCCDAA00-720F-45F7-9443-B94C9D33CA04}" dt="2022-03-15T12:40:18.706" v="311" actId="14100"/>
          <ac:cxnSpMkLst>
            <pc:docMk/>
            <pc:sldMk cId="780784855" sldId="261"/>
            <ac:cxnSpMk id="35" creationId="{F4519AF3-D7D4-45FD-A370-C16BA2662E1A}"/>
          </ac:cxnSpMkLst>
        </pc:cxnChg>
        <pc:cxnChg chg="add mod">
          <ac:chgData name="איתי ברטוב" userId="f737b9de-d88e-49d0-8572-5a671752ca5b" providerId="ADAL" clId="{FCCDAA00-720F-45F7-9443-B94C9D33CA04}" dt="2022-03-15T12:40:13.232" v="309" actId="14100"/>
          <ac:cxnSpMkLst>
            <pc:docMk/>
            <pc:sldMk cId="780784855" sldId="261"/>
            <ac:cxnSpMk id="36" creationId="{F5C687D1-F8A3-42B1-8FEC-0ED1D7336D6C}"/>
          </ac:cxnSpMkLst>
        </pc:cxnChg>
        <pc:cxnChg chg="add mod">
          <ac:chgData name="איתי ברטוב" userId="f737b9de-d88e-49d0-8572-5a671752ca5b" providerId="ADAL" clId="{FCCDAA00-720F-45F7-9443-B94C9D33CA04}" dt="2022-03-15T12:48:16.605" v="451" actId="14100"/>
          <ac:cxnSpMkLst>
            <pc:docMk/>
            <pc:sldMk cId="780784855" sldId="261"/>
            <ac:cxnSpMk id="40" creationId="{92EFD8D1-67C2-4891-8AFE-86585966CB1A}"/>
          </ac:cxnSpMkLst>
        </pc:cxnChg>
        <pc:cxnChg chg="add">
          <ac:chgData name="איתי ברטוב" userId="f737b9de-d88e-49d0-8572-5a671752ca5b" providerId="ADAL" clId="{FCCDAA00-720F-45F7-9443-B94C9D33CA04}" dt="2022-03-15T12:38:29.635" v="293" actId="11529"/>
          <ac:cxnSpMkLst>
            <pc:docMk/>
            <pc:sldMk cId="780784855" sldId="261"/>
            <ac:cxnSpMk id="48" creationId="{601E7616-01A6-4982-A094-22229DDA9747}"/>
          </ac:cxnSpMkLst>
        </pc:cxnChg>
        <pc:cxnChg chg="add">
          <ac:chgData name="איתי ברטוב" userId="f737b9de-d88e-49d0-8572-5a671752ca5b" providerId="ADAL" clId="{FCCDAA00-720F-45F7-9443-B94C9D33CA04}" dt="2022-03-15T12:38:48.644" v="294" actId="11529"/>
          <ac:cxnSpMkLst>
            <pc:docMk/>
            <pc:sldMk cId="780784855" sldId="261"/>
            <ac:cxnSpMk id="50" creationId="{35879B4B-DA09-4112-A086-974C866E1F0F}"/>
          </ac:cxnSpMkLst>
        </pc:cxnChg>
        <pc:cxnChg chg="add mod">
          <ac:chgData name="איתי ברטוב" userId="f737b9de-d88e-49d0-8572-5a671752ca5b" providerId="ADAL" clId="{FCCDAA00-720F-45F7-9443-B94C9D33CA04}" dt="2022-03-15T12:39:53.594" v="305" actId="1582"/>
          <ac:cxnSpMkLst>
            <pc:docMk/>
            <pc:sldMk cId="780784855" sldId="261"/>
            <ac:cxnSpMk id="52" creationId="{0C155E0F-6AB5-4024-A0C7-4B3FA3103F56}"/>
          </ac:cxnSpMkLst>
        </pc:cxnChg>
      </pc:sldChg>
      <pc:sldChg chg="del">
        <pc:chgData name="איתי ברטוב" userId="f737b9de-d88e-49d0-8572-5a671752ca5b" providerId="ADAL" clId="{FCCDAA00-720F-45F7-9443-B94C9D33CA04}" dt="2022-03-15T12:31:14.639" v="55" actId="47"/>
        <pc:sldMkLst>
          <pc:docMk/>
          <pc:sldMk cId="2648000330" sldId="262"/>
        </pc:sldMkLst>
      </pc:sldChg>
      <pc:sldChg chg="addSp modSp add mod">
        <pc:chgData name="איתי ברטוב" userId="f737b9de-d88e-49d0-8572-5a671752ca5b" providerId="ADAL" clId="{FCCDAA00-720F-45F7-9443-B94C9D33CA04}" dt="2022-03-22T14:07:51.682" v="508" actId="121"/>
        <pc:sldMkLst>
          <pc:docMk/>
          <pc:sldMk cId="3743069073" sldId="262"/>
        </pc:sldMkLst>
        <pc:spChg chg="mod">
          <ac:chgData name="איתי ברטוב" userId="f737b9de-d88e-49d0-8572-5a671752ca5b" providerId="ADAL" clId="{FCCDAA00-720F-45F7-9443-B94C9D33CA04}" dt="2022-03-22T14:07:51.682" v="508" actId="121"/>
          <ac:spMkLst>
            <pc:docMk/>
            <pc:sldMk cId="3743069073" sldId="262"/>
            <ac:spMk id="2" creationId="{C9ABB5CB-71CA-4E20-8320-4F4A97E14126}"/>
          </ac:spMkLst>
        </pc:spChg>
        <pc:picChg chg="add mod ord">
          <ac:chgData name="איתי ברטוב" userId="f737b9de-d88e-49d0-8572-5a671752ca5b" providerId="ADAL" clId="{FCCDAA00-720F-45F7-9443-B94C9D33CA04}" dt="2022-03-22T14:07:49.316" v="507" actId="167"/>
          <ac:picMkLst>
            <pc:docMk/>
            <pc:sldMk cId="3743069073" sldId="262"/>
            <ac:picMk id="5" creationId="{6DEFF46E-F7F4-45D5-98C6-838CD9326836}"/>
          </ac:picMkLst>
        </pc:picChg>
      </pc:sldChg>
      <pc:sldChg chg="addSp modSp add mod ord">
        <pc:chgData name="איתי ברטוב" userId="f737b9de-d88e-49d0-8572-5a671752ca5b" providerId="ADAL" clId="{FCCDAA00-720F-45F7-9443-B94C9D33CA04}" dt="2022-03-22T14:08:58.632" v="526"/>
        <pc:sldMkLst>
          <pc:docMk/>
          <pc:sldMk cId="274550900" sldId="263"/>
        </pc:sldMkLst>
        <pc:spChg chg="mod">
          <ac:chgData name="איתי ברטוב" userId="f737b9de-d88e-49d0-8572-5a671752ca5b" providerId="ADAL" clId="{FCCDAA00-720F-45F7-9443-B94C9D33CA04}" dt="2022-03-22T14:08:48.882" v="524" actId="20577"/>
          <ac:spMkLst>
            <pc:docMk/>
            <pc:sldMk cId="274550900" sldId="263"/>
            <ac:spMk id="3" creationId="{9E6FE19F-294C-456C-A528-320B2636090A}"/>
          </ac:spMkLst>
        </pc:spChg>
        <pc:picChg chg="mod">
          <ac:chgData name="איתי ברטוב" userId="f737b9de-d88e-49d0-8572-5a671752ca5b" providerId="ADAL" clId="{FCCDAA00-720F-45F7-9443-B94C9D33CA04}" dt="2022-03-22T14:08:41.749" v="521" actId="1076"/>
          <ac:picMkLst>
            <pc:docMk/>
            <pc:sldMk cId="274550900" sldId="263"/>
            <ac:picMk id="4" creationId="{B985E6D9-B1D7-429F-86E8-2B8BAE64BAD2}"/>
          </ac:picMkLst>
        </pc:picChg>
        <pc:picChg chg="add mod ord">
          <ac:chgData name="איתי ברטוב" userId="f737b9de-d88e-49d0-8572-5a671752ca5b" providerId="ADAL" clId="{FCCDAA00-720F-45F7-9443-B94C9D33CA04}" dt="2022-03-22T14:08:27.684" v="516" actId="167"/>
          <ac:picMkLst>
            <pc:docMk/>
            <pc:sldMk cId="274550900" sldId="263"/>
            <ac:picMk id="5" creationId="{84DBF894-ACDA-4D33-B347-9CA1FE492E19}"/>
          </ac:picMkLst>
        </pc:picChg>
      </pc:sldChg>
      <pc:sldChg chg="del">
        <pc:chgData name="איתי ברטוב" userId="f737b9de-d88e-49d0-8572-5a671752ca5b" providerId="ADAL" clId="{FCCDAA00-720F-45F7-9443-B94C9D33CA04}" dt="2022-03-15T12:40:41.736" v="312" actId="47"/>
        <pc:sldMkLst>
          <pc:docMk/>
          <pc:sldMk cId="1018007241" sldId="263"/>
        </pc:sldMkLst>
      </pc:sldChg>
      <pc:sldChg chg="addSp modSp add mod">
        <pc:chgData name="איתי ברטוב" userId="f737b9de-d88e-49d0-8572-5a671752ca5b" providerId="ADAL" clId="{FCCDAA00-720F-45F7-9443-B94C9D33CA04}" dt="2022-03-22T14:07:07.533" v="501" actId="121"/>
        <pc:sldMkLst>
          <pc:docMk/>
          <pc:sldMk cId="3481757016" sldId="266"/>
        </pc:sldMkLst>
        <pc:spChg chg="mod">
          <ac:chgData name="איתי ברטוב" userId="f737b9de-d88e-49d0-8572-5a671752ca5b" providerId="ADAL" clId="{FCCDAA00-720F-45F7-9443-B94C9D33CA04}" dt="2022-03-22T14:07:07.533" v="501" actId="121"/>
          <ac:spMkLst>
            <pc:docMk/>
            <pc:sldMk cId="3481757016" sldId="266"/>
            <ac:spMk id="2" creationId="{C9ABB5CB-71CA-4E20-8320-4F4A97E14126}"/>
          </ac:spMkLst>
        </pc:spChg>
        <pc:picChg chg="add mod ord">
          <ac:chgData name="איתי ברטוב" userId="f737b9de-d88e-49d0-8572-5a671752ca5b" providerId="ADAL" clId="{FCCDAA00-720F-45F7-9443-B94C9D33CA04}" dt="2022-03-22T14:06:56.882" v="500" actId="167"/>
          <ac:picMkLst>
            <pc:docMk/>
            <pc:sldMk cId="3481757016" sldId="266"/>
            <ac:picMk id="5" creationId="{841E911F-3E70-4CD4-8F55-200BADFFF144}"/>
          </ac:picMkLst>
        </pc:picChg>
      </pc:sldChg>
      <pc:sldChg chg="addSp modSp add mod">
        <pc:chgData name="איתי ברטוב" userId="f737b9de-d88e-49d0-8572-5a671752ca5b" providerId="ADAL" clId="{FCCDAA00-720F-45F7-9443-B94C9D33CA04}" dt="2022-03-22T14:11:13.832" v="557" actId="121"/>
        <pc:sldMkLst>
          <pc:docMk/>
          <pc:sldMk cId="3845625458" sldId="268"/>
        </pc:sldMkLst>
        <pc:spChg chg="mod">
          <ac:chgData name="איתי ברטוב" userId="f737b9de-d88e-49d0-8572-5a671752ca5b" providerId="ADAL" clId="{FCCDAA00-720F-45F7-9443-B94C9D33CA04}" dt="2022-03-22T14:11:13.832" v="557" actId="121"/>
          <ac:spMkLst>
            <pc:docMk/>
            <pc:sldMk cId="3845625458" sldId="268"/>
            <ac:spMk id="2" creationId="{C9ABB5CB-71CA-4E20-8320-4F4A97E14126}"/>
          </ac:spMkLst>
        </pc:spChg>
        <pc:picChg chg="add mod ord">
          <ac:chgData name="איתי ברטוב" userId="f737b9de-d88e-49d0-8572-5a671752ca5b" providerId="ADAL" clId="{FCCDAA00-720F-45F7-9443-B94C9D33CA04}" dt="2022-03-22T14:11:11.332" v="556" actId="167"/>
          <ac:picMkLst>
            <pc:docMk/>
            <pc:sldMk cId="3845625458" sldId="268"/>
            <ac:picMk id="5" creationId="{6E5675DB-79F5-4142-A7E0-D5CDB58278E0}"/>
          </ac:picMkLst>
        </pc:picChg>
      </pc:sldChg>
      <pc:sldChg chg="addSp modSp add mod">
        <pc:chgData name="איתי ברטוב" userId="f737b9de-d88e-49d0-8572-5a671752ca5b" providerId="ADAL" clId="{FCCDAA00-720F-45F7-9443-B94C9D33CA04}" dt="2022-03-22T14:11:48.982" v="560" actId="167"/>
        <pc:sldMkLst>
          <pc:docMk/>
          <pc:sldMk cId="619964693" sldId="272"/>
        </pc:sldMkLst>
        <pc:picChg chg="add mod ord">
          <ac:chgData name="איתי ברטוב" userId="f737b9de-d88e-49d0-8572-5a671752ca5b" providerId="ADAL" clId="{FCCDAA00-720F-45F7-9443-B94C9D33CA04}" dt="2022-03-22T14:11:48.982" v="560" actId="167"/>
          <ac:picMkLst>
            <pc:docMk/>
            <pc:sldMk cId="619964693" sldId="272"/>
            <ac:picMk id="5" creationId="{6164E332-FE7A-4320-B7C8-C9C76E4E4308}"/>
          </ac:picMkLst>
        </pc:picChg>
      </pc:sldChg>
      <pc:sldChg chg="ord">
        <pc:chgData name="איתי ברטוב" userId="f737b9de-d88e-49d0-8572-5a671752ca5b" providerId="ADAL" clId="{FCCDAA00-720F-45F7-9443-B94C9D33CA04}" dt="2022-03-22T14:11:04.082" v="554"/>
        <pc:sldMkLst>
          <pc:docMk/>
          <pc:sldMk cId="4255261080" sldId="339"/>
        </pc:sldMkLst>
      </pc:sldChg>
      <pc:sldChg chg="del">
        <pc:chgData name="איתי ברטוב" userId="f737b9de-d88e-49d0-8572-5a671752ca5b" providerId="ADAL" clId="{FCCDAA00-720F-45F7-9443-B94C9D33CA04}" dt="2022-03-22T14:10:59.115" v="550" actId="47"/>
        <pc:sldMkLst>
          <pc:docMk/>
          <pc:sldMk cId="3774600063" sldId="340"/>
        </pc:sldMkLst>
      </pc:sldChg>
      <pc:sldChg chg="del">
        <pc:chgData name="איתי ברטוב" userId="f737b9de-d88e-49d0-8572-5a671752ca5b" providerId="ADAL" clId="{FCCDAA00-720F-45F7-9443-B94C9D33CA04}" dt="2022-03-22T14:11:00.282" v="551" actId="47"/>
        <pc:sldMkLst>
          <pc:docMk/>
          <pc:sldMk cId="1096330584" sldId="341"/>
        </pc:sldMkLst>
      </pc:sldChg>
      <pc:sldChg chg="del">
        <pc:chgData name="איתי ברטוב" userId="f737b9de-d88e-49d0-8572-5a671752ca5b" providerId="ADAL" clId="{FCCDAA00-720F-45F7-9443-B94C9D33CA04}" dt="2022-03-15T12:42:09.583" v="328" actId="47"/>
        <pc:sldMkLst>
          <pc:docMk/>
          <pc:sldMk cId="2853814550" sldId="342"/>
        </pc:sldMkLst>
      </pc:sldChg>
      <pc:sldChg chg="del">
        <pc:chgData name="איתי ברטוב" userId="f737b9de-d88e-49d0-8572-5a671752ca5b" providerId="ADAL" clId="{FCCDAA00-720F-45F7-9443-B94C9D33CA04}" dt="2022-03-15T12:40:47.879" v="313" actId="47"/>
        <pc:sldMkLst>
          <pc:docMk/>
          <pc:sldMk cId="3408754234" sldId="343"/>
        </pc:sldMkLst>
      </pc:sldChg>
      <pc:sldChg chg="del">
        <pc:chgData name="איתי ברטוב" userId="f737b9de-d88e-49d0-8572-5a671752ca5b" providerId="ADAL" clId="{FCCDAA00-720F-45F7-9443-B94C9D33CA04}" dt="2022-03-22T14:12:13.749" v="563" actId="47"/>
        <pc:sldMkLst>
          <pc:docMk/>
          <pc:sldMk cId="3180761183" sldId="344"/>
        </pc:sldMkLst>
      </pc:sldChg>
      <pc:sldChg chg="modSp del mod">
        <pc:chgData name="איתי ברטוב" userId="f737b9de-d88e-49d0-8572-5a671752ca5b" providerId="ADAL" clId="{FCCDAA00-720F-45F7-9443-B94C9D33CA04}" dt="2022-03-22T14:04:34.916" v="463" actId="47"/>
        <pc:sldMkLst>
          <pc:docMk/>
          <pc:sldMk cId="0" sldId="346"/>
        </pc:sldMkLst>
        <pc:spChg chg="mod">
          <ac:chgData name="איתי ברטוב" userId="f737b9de-d88e-49d0-8572-5a671752ca5b" providerId="ADAL" clId="{FCCDAA00-720F-45F7-9443-B94C9D33CA04}" dt="2022-03-15T12:45:30.211" v="357" actId="1076"/>
          <ac:spMkLst>
            <pc:docMk/>
            <pc:sldMk cId="0" sldId="346"/>
            <ac:spMk id="66563" creationId="{6B47FA61-3E6B-45AA-B437-782AA9C19077}"/>
          </ac:spMkLst>
        </pc:spChg>
      </pc:sldChg>
      <pc:sldChg chg="del">
        <pc:chgData name="איתי ברטוב" userId="f737b9de-d88e-49d0-8572-5a671752ca5b" providerId="ADAL" clId="{FCCDAA00-720F-45F7-9443-B94C9D33CA04}" dt="2022-03-22T14:04:55.549" v="466" actId="47"/>
        <pc:sldMkLst>
          <pc:docMk/>
          <pc:sldMk cId="1876512658" sldId="348"/>
        </pc:sldMkLst>
      </pc:sldChg>
      <pc:sldChg chg="del">
        <pc:chgData name="איתי ברטוב" userId="f737b9de-d88e-49d0-8572-5a671752ca5b" providerId="ADAL" clId="{FCCDAA00-720F-45F7-9443-B94C9D33CA04}" dt="2022-03-15T12:41:08.504" v="314" actId="47"/>
        <pc:sldMkLst>
          <pc:docMk/>
          <pc:sldMk cId="3350686918" sldId="349"/>
        </pc:sldMkLst>
      </pc:sldChg>
      <pc:sldChg chg="del">
        <pc:chgData name="איתי ברטוב" userId="f737b9de-d88e-49d0-8572-5a671752ca5b" providerId="ADAL" clId="{FCCDAA00-720F-45F7-9443-B94C9D33CA04}" dt="2022-03-15T12:41:15.407" v="315" actId="47"/>
        <pc:sldMkLst>
          <pc:docMk/>
          <pc:sldMk cId="4278085031" sldId="350"/>
        </pc:sldMkLst>
      </pc:sldChg>
      <pc:sldChg chg="addSp delSp modSp mod">
        <pc:chgData name="איתי ברטוב" userId="f737b9de-d88e-49d0-8572-5a671752ca5b" providerId="ADAL" clId="{FCCDAA00-720F-45F7-9443-B94C9D33CA04}" dt="2022-03-22T14:05:53.533" v="488" actId="1076"/>
        <pc:sldMkLst>
          <pc:docMk/>
          <pc:sldMk cId="2539991226" sldId="351"/>
        </pc:sldMkLst>
        <pc:spChg chg="del mod">
          <ac:chgData name="איתי ברטוב" userId="f737b9de-d88e-49d0-8572-5a671752ca5b" providerId="ADAL" clId="{FCCDAA00-720F-45F7-9443-B94C9D33CA04}" dt="2022-03-22T14:05:49.999" v="487" actId="478"/>
          <ac:spMkLst>
            <pc:docMk/>
            <pc:sldMk cId="2539991226" sldId="351"/>
            <ac:spMk id="6" creationId="{7CDD9DEE-D1FD-C045-BB59-3EE35519570D}"/>
          </ac:spMkLst>
        </pc:spChg>
        <pc:spChg chg="del">
          <ac:chgData name="איתי ברטוב" userId="f737b9de-d88e-49d0-8572-5a671752ca5b" providerId="ADAL" clId="{FCCDAA00-720F-45F7-9443-B94C9D33CA04}" dt="2022-03-22T14:05:37.966" v="472" actId="478"/>
          <ac:spMkLst>
            <pc:docMk/>
            <pc:sldMk cId="2539991226" sldId="351"/>
            <ac:spMk id="7" creationId="{ED5DE72B-9087-48AC-B524-B6923722A12F}"/>
          </ac:spMkLst>
        </pc:spChg>
        <pc:spChg chg="add mod">
          <ac:chgData name="איתי ברטוב" userId="f737b9de-d88e-49d0-8572-5a671752ca5b" providerId="ADAL" clId="{FCCDAA00-720F-45F7-9443-B94C9D33CA04}" dt="2022-03-22T14:05:53.533" v="488" actId="1076"/>
          <ac:spMkLst>
            <pc:docMk/>
            <pc:sldMk cId="2539991226" sldId="351"/>
            <ac:spMk id="9" creationId="{8375D312-9FCB-444C-A566-9E6CECFB47D8}"/>
          </ac:spMkLst>
        </pc:spChg>
        <pc:graphicFrameChg chg="add mod">
          <ac:chgData name="איתי ברטוב" userId="f737b9de-d88e-49d0-8572-5a671752ca5b" providerId="ADAL" clId="{FCCDAA00-720F-45F7-9443-B94C9D33CA04}" dt="2022-03-22T14:05:35.566" v="471"/>
          <ac:graphicFrameMkLst>
            <pc:docMk/>
            <pc:sldMk cId="2539991226" sldId="351"/>
            <ac:graphicFrameMk id="8" creationId="{6ED93FF1-601A-4B1C-83A6-DE8B2492BF41}"/>
          </ac:graphicFrameMkLst>
        </pc:graphicFrameChg>
      </pc:sldChg>
      <pc:sldChg chg="modSp add del mod">
        <pc:chgData name="איתי ברטוב" userId="f737b9de-d88e-49d0-8572-5a671752ca5b" providerId="ADAL" clId="{FCCDAA00-720F-45F7-9443-B94C9D33CA04}" dt="2022-03-15T12:42:57.684" v="333" actId="47"/>
        <pc:sldMkLst>
          <pc:docMk/>
          <pc:sldMk cId="2292430104" sldId="353"/>
        </pc:sldMkLst>
        <pc:graphicFrameChg chg="modGraphic">
          <ac:chgData name="איתי ברטוב" userId="f737b9de-d88e-49d0-8572-5a671752ca5b" providerId="ADAL" clId="{FCCDAA00-720F-45F7-9443-B94C9D33CA04}" dt="2022-03-15T12:42:49.798" v="330" actId="6549"/>
          <ac:graphicFrameMkLst>
            <pc:docMk/>
            <pc:sldMk cId="2292430104" sldId="353"/>
            <ac:graphicFrameMk id="2" creationId="{31AC991F-EE5B-424F-B7D7-4494AA8CAEB8}"/>
          </ac:graphicFrameMkLst>
        </pc:graphicFrameChg>
      </pc:sldChg>
      <pc:sldChg chg="del">
        <pc:chgData name="איתי ברטוב" userId="f737b9de-d88e-49d0-8572-5a671752ca5b" providerId="ADAL" clId="{FCCDAA00-720F-45F7-9443-B94C9D33CA04}" dt="2022-03-22T14:12:37.032" v="567" actId="47"/>
        <pc:sldMkLst>
          <pc:docMk/>
          <pc:sldMk cId="0" sldId="354"/>
        </pc:sldMkLst>
      </pc:sldChg>
      <pc:sldChg chg="del">
        <pc:chgData name="איתי ברטוב" userId="f737b9de-d88e-49d0-8572-5a671752ca5b" providerId="ADAL" clId="{FCCDAA00-720F-45F7-9443-B94C9D33CA04}" dt="2022-03-22T14:12:38.132" v="568" actId="47"/>
        <pc:sldMkLst>
          <pc:docMk/>
          <pc:sldMk cId="0" sldId="355"/>
        </pc:sldMkLst>
      </pc:sldChg>
      <pc:sldChg chg="del">
        <pc:chgData name="איתי ברטוב" userId="f737b9de-d88e-49d0-8572-5a671752ca5b" providerId="ADAL" clId="{FCCDAA00-720F-45F7-9443-B94C9D33CA04}" dt="2022-03-22T14:12:41.665" v="571" actId="47"/>
        <pc:sldMkLst>
          <pc:docMk/>
          <pc:sldMk cId="0" sldId="356"/>
        </pc:sldMkLst>
      </pc:sldChg>
      <pc:sldChg chg="add del">
        <pc:chgData name="איתי ברטוב" userId="f737b9de-d88e-49d0-8572-5a671752ca5b" providerId="ADAL" clId="{FCCDAA00-720F-45F7-9443-B94C9D33CA04}" dt="2022-03-22T14:12:05.582" v="561" actId="47"/>
        <pc:sldMkLst>
          <pc:docMk/>
          <pc:sldMk cId="2443738488" sldId="362"/>
        </pc:sldMkLst>
      </pc:sldChg>
      <pc:sldChg chg="del">
        <pc:chgData name="איתי ברטוב" userId="f737b9de-d88e-49d0-8572-5a671752ca5b" providerId="ADAL" clId="{FCCDAA00-720F-45F7-9443-B94C9D33CA04}" dt="2022-03-22T14:12:30.665" v="564" actId="47"/>
        <pc:sldMkLst>
          <pc:docMk/>
          <pc:sldMk cId="116947872" sldId="363"/>
        </pc:sldMkLst>
      </pc:sldChg>
      <pc:sldChg chg="del">
        <pc:chgData name="איתי ברטוב" userId="f737b9de-d88e-49d0-8572-5a671752ca5b" providerId="ADAL" clId="{FCCDAA00-720F-45F7-9443-B94C9D33CA04}" dt="2022-03-15T12:43:44.741" v="336" actId="47"/>
        <pc:sldMkLst>
          <pc:docMk/>
          <pc:sldMk cId="1940617876" sldId="364"/>
        </pc:sldMkLst>
      </pc:sldChg>
      <pc:sldChg chg="del">
        <pc:chgData name="איתי ברטוב" userId="f737b9de-d88e-49d0-8572-5a671752ca5b" providerId="ADAL" clId="{FCCDAA00-720F-45F7-9443-B94C9D33CA04}" dt="2022-03-22T14:12:35.332" v="566" actId="47"/>
        <pc:sldMkLst>
          <pc:docMk/>
          <pc:sldMk cId="2990376717" sldId="365"/>
        </pc:sldMkLst>
      </pc:sldChg>
      <pc:sldChg chg="del">
        <pc:chgData name="איתי ברטוב" userId="f737b9de-d88e-49d0-8572-5a671752ca5b" providerId="ADAL" clId="{FCCDAA00-720F-45F7-9443-B94C9D33CA04}" dt="2022-03-22T14:12:39.865" v="569" actId="47"/>
        <pc:sldMkLst>
          <pc:docMk/>
          <pc:sldMk cId="2138297444" sldId="366"/>
        </pc:sldMkLst>
      </pc:sldChg>
      <pc:sldChg chg="del">
        <pc:chgData name="איתי ברטוב" userId="f737b9de-d88e-49d0-8572-5a671752ca5b" providerId="ADAL" clId="{FCCDAA00-720F-45F7-9443-B94C9D33CA04}" dt="2022-03-22T14:12:40.732" v="570" actId="47"/>
        <pc:sldMkLst>
          <pc:docMk/>
          <pc:sldMk cId="3161797093" sldId="367"/>
        </pc:sldMkLst>
      </pc:sldChg>
      <pc:sldChg chg="del">
        <pc:chgData name="איתי ברטוב" userId="f737b9de-d88e-49d0-8572-5a671752ca5b" providerId="ADAL" clId="{FCCDAA00-720F-45F7-9443-B94C9D33CA04}" dt="2022-03-22T14:12:43.215" v="572" actId="47"/>
        <pc:sldMkLst>
          <pc:docMk/>
          <pc:sldMk cId="2066846416" sldId="368"/>
        </pc:sldMkLst>
      </pc:sldChg>
      <pc:sldChg chg="del">
        <pc:chgData name="איתי ברטוב" userId="f737b9de-d88e-49d0-8572-5a671752ca5b" providerId="ADAL" clId="{FCCDAA00-720F-45F7-9443-B94C9D33CA04}" dt="2022-03-15T12:44:16.022" v="337" actId="47"/>
        <pc:sldMkLst>
          <pc:docMk/>
          <pc:sldMk cId="3345044122" sldId="369"/>
        </pc:sldMkLst>
      </pc:sldChg>
      <pc:sldChg chg="del">
        <pc:chgData name="איתי ברטוב" userId="f737b9de-d88e-49d0-8572-5a671752ca5b" providerId="ADAL" clId="{FCCDAA00-720F-45F7-9443-B94C9D33CA04}" dt="2022-03-22T14:12:45.632" v="573" actId="47"/>
        <pc:sldMkLst>
          <pc:docMk/>
          <pc:sldMk cId="155463710" sldId="370"/>
        </pc:sldMkLst>
      </pc:sldChg>
      <pc:sldChg chg="del">
        <pc:chgData name="איתי ברטוב" userId="f737b9de-d88e-49d0-8572-5a671752ca5b" providerId="ADAL" clId="{FCCDAA00-720F-45F7-9443-B94C9D33CA04}" dt="2022-03-22T14:12:47.248" v="574" actId="47"/>
        <pc:sldMkLst>
          <pc:docMk/>
          <pc:sldMk cId="1331260701" sldId="371"/>
        </pc:sldMkLst>
      </pc:sldChg>
      <pc:sldChg chg="del">
        <pc:chgData name="איתי ברטוב" userId="f737b9de-d88e-49d0-8572-5a671752ca5b" providerId="ADAL" clId="{FCCDAA00-720F-45F7-9443-B94C9D33CA04}" dt="2022-03-22T14:12:52.315" v="575" actId="47"/>
        <pc:sldMkLst>
          <pc:docMk/>
          <pc:sldMk cId="1369377793" sldId="372"/>
        </pc:sldMkLst>
      </pc:sldChg>
      <pc:sldChg chg="modSp mod">
        <pc:chgData name="איתי ברטוב" userId="f737b9de-d88e-49d0-8572-5a671752ca5b" providerId="ADAL" clId="{FCCDAA00-720F-45F7-9443-B94C9D33CA04}" dt="2022-03-22T14:14:12.615" v="656" actId="20577"/>
        <pc:sldMkLst>
          <pc:docMk/>
          <pc:sldMk cId="2500279495" sldId="373"/>
        </pc:sldMkLst>
        <pc:spChg chg="mod">
          <ac:chgData name="איתי ברטוב" userId="f737b9de-d88e-49d0-8572-5a671752ca5b" providerId="ADAL" clId="{FCCDAA00-720F-45F7-9443-B94C9D33CA04}" dt="2022-03-22T14:13:45.047" v="582" actId="20577"/>
          <ac:spMkLst>
            <pc:docMk/>
            <pc:sldMk cId="2500279495" sldId="373"/>
            <ac:spMk id="6" creationId="{7CDD9DEE-D1FD-C045-BB59-3EE35519570D}"/>
          </ac:spMkLst>
        </pc:spChg>
        <pc:spChg chg="mod">
          <ac:chgData name="איתי ברטוב" userId="f737b9de-d88e-49d0-8572-5a671752ca5b" providerId="ADAL" clId="{FCCDAA00-720F-45F7-9443-B94C9D33CA04}" dt="2022-03-22T14:14:12.615" v="656" actId="20577"/>
          <ac:spMkLst>
            <pc:docMk/>
            <pc:sldMk cId="2500279495" sldId="373"/>
            <ac:spMk id="7" creationId="{6BFFE9D3-70D3-417B-B9D2-01FC592CC259}"/>
          </ac:spMkLst>
        </pc:spChg>
      </pc:sldChg>
      <pc:sldChg chg="del">
        <pc:chgData name="איתי ברטוב" userId="f737b9de-d88e-49d0-8572-5a671752ca5b" providerId="ADAL" clId="{FCCDAA00-720F-45F7-9443-B94C9D33CA04}" dt="2022-03-22T14:12:08.665" v="562" actId="47"/>
        <pc:sldMkLst>
          <pc:docMk/>
          <pc:sldMk cId="2210854907" sldId="380"/>
        </pc:sldMkLst>
      </pc:sldChg>
      <pc:sldChg chg="del">
        <pc:chgData name="איתי ברטוב" userId="f737b9de-d88e-49d0-8572-5a671752ca5b" providerId="ADAL" clId="{FCCDAA00-720F-45F7-9443-B94C9D33CA04}" dt="2022-03-22T14:12:32.681" v="565" actId="47"/>
        <pc:sldMkLst>
          <pc:docMk/>
          <pc:sldMk cId="1088423651" sldId="381"/>
        </pc:sldMkLst>
      </pc:sldChg>
      <pc:sldChg chg="delSp add del mod">
        <pc:chgData name="איתי ברטוב" userId="f737b9de-d88e-49d0-8572-5a671752ca5b" providerId="ADAL" clId="{FCCDAA00-720F-45F7-9443-B94C9D33CA04}" dt="2022-03-22T14:07:57.016" v="509" actId="47"/>
        <pc:sldMkLst>
          <pc:docMk/>
          <pc:sldMk cId="17791148" sldId="382"/>
        </pc:sldMkLst>
        <pc:spChg chg="del">
          <ac:chgData name="איתי ברטוב" userId="f737b9de-d88e-49d0-8572-5a671752ca5b" providerId="ADAL" clId="{FCCDAA00-720F-45F7-9443-B94C9D33CA04}" dt="2022-03-22T14:07:36.982" v="504" actId="478"/>
          <ac:spMkLst>
            <pc:docMk/>
            <pc:sldMk cId="17791148" sldId="382"/>
            <ac:spMk id="6" creationId="{7CDD9DEE-D1FD-C045-BB59-3EE35519570D}"/>
          </ac:spMkLst>
        </pc:spChg>
        <pc:spChg chg="del">
          <ac:chgData name="איתי ברטוב" userId="f737b9de-d88e-49d0-8572-5a671752ca5b" providerId="ADAL" clId="{FCCDAA00-720F-45F7-9443-B94C9D33CA04}" dt="2022-03-22T14:07:34.049" v="503" actId="478"/>
          <ac:spMkLst>
            <pc:docMk/>
            <pc:sldMk cId="17791148" sldId="382"/>
            <ac:spMk id="7" creationId="{ED5DE72B-9087-48AC-B524-B6923722A12F}"/>
          </ac:spMkLst>
        </pc:spChg>
      </pc:sldChg>
      <pc:sldChg chg="del">
        <pc:chgData name="איתי ברטוב" userId="f737b9de-d88e-49d0-8572-5a671752ca5b" providerId="ADAL" clId="{FCCDAA00-720F-45F7-9443-B94C9D33CA04}" dt="2022-03-15T12:42:13.654" v="329" actId="47"/>
        <pc:sldMkLst>
          <pc:docMk/>
          <pc:sldMk cId="3762179476" sldId="382"/>
        </pc:sldMkLst>
      </pc:sldChg>
      <pc:sldChg chg="addSp delSp modSp add mod">
        <pc:chgData name="איתי ברטוב" userId="f737b9de-d88e-49d0-8572-5a671752ca5b" providerId="ADAL" clId="{FCCDAA00-720F-45F7-9443-B94C9D33CA04}" dt="2022-03-22T14:06:36.882" v="497" actId="732"/>
        <pc:sldMkLst>
          <pc:docMk/>
          <pc:sldMk cId="1703227175" sldId="383"/>
        </pc:sldMkLst>
        <pc:spChg chg="del">
          <ac:chgData name="איתי ברטוב" userId="f737b9de-d88e-49d0-8572-5a671752ca5b" providerId="ADAL" clId="{FCCDAA00-720F-45F7-9443-B94C9D33CA04}" dt="2022-03-22T14:06:21.633" v="495" actId="478"/>
          <ac:spMkLst>
            <pc:docMk/>
            <pc:sldMk cId="1703227175" sldId="383"/>
            <ac:spMk id="9" creationId="{8375D312-9FCB-444C-A566-9E6CECFB47D8}"/>
          </ac:spMkLst>
        </pc:spChg>
        <pc:graphicFrameChg chg="del modGraphic">
          <ac:chgData name="איתי ברטוב" userId="f737b9de-d88e-49d0-8572-5a671752ca5b" providerId="ADAL" clId="{FCCDAA00-720F-45F7-9443-B94C9D33CA04}" dt="2022-03-22T14:06:14.149" v="492" actId="478"/>
          <ac:graphicFrameMkLst>
            <pc:docMk/>
            <pc:sldMk cId="1703227175" sldId="383"/>
            <ac:graphicFrameMk id="8" creationId="{6ED93FF1-601A-4B1C-83A6-DE8B2492BF41}"/>
          </ac:graphicFrameMkLst>
        </pc:graphicFrameChg>
        <pc:picChg chg="add mod modCrop">
          <ac:chgData name="איתי ברטוב" userId="f737b9de-d88e-49d0-8572-5a671752ca5b" providerId="ADAL" clId="{FCCDAA00-720F-45F7-9443-B94C9D33CA04}" dt="2022-03-22T14:06:36.882" v="497" actId="732"/>
          <ac:picMkLst>
            <pc:docMk/>
            <pc:sldMk cId="1703227175" sldId="383"/>
            <ac:picMk id="6" creationId="{6B5C08E1-2650-486E-9580-0A434737A5BC}"/>
          </ac:picMkLst>
        </pc:picChg>
      </pc:sldChg>
      <pc:sldChg chg="del ord">
        <pc:chgData name="איתי ברטוב" userId="f737b9de-d88e-49d0-8572-5a671752ca5b" providerId="ADAL" clId="{FCCDAA00-720F-45F7-9443-B94C9D33CA04}" dt="2022-03-22T14:04:57.599" v="467" actId="47"/>
        <pc:sldMkLst>
          <pc:docMk/>
          <pc:sldMk cId="3213062006" sldId="383"/>
        </pc:sldMkLst>
      </pc:sldChg>
      <pc:sldChg chg="del">
        <pc:chgData name="איתי ברטוב" userId="f737b9de-d88e-49d0-8572-5a671752ca5b" providerId="ADAL" clId="{FCCDAA00-720F-45F7-9443-B94C9D33CA04}" dt="2022-03-15T12:41:25.820" v="316" actId="47"/>
        <pc:sldMkLst>
          <pc:docMk/>
          <pc:sldMk cId="3262276968" sldId="384"/>
        </pc:sldMkLst>
      </pc:sldChg>
      <pc:sldChg chg="add del ord">
        <pc:chgData name="איתי ברטוב" userId="f737b9de-d88e-49d0-8572-5a671752ca5b" providerId="ADAL" clId="{FCCDAA00-720F-45F7-9443-B94C9D33CA04}" dt="2022-03-22T14:10:58.265" v="549" actId="47"/>
        <pc:sldMkLst>
          <pc:docMk/>
          <pc:sldMk cId="3475413610" sldId="384"/>
        </pc:sldMkLst>
      </pc:sldChg>
      <pc:sldChg chg="del">
        <pc:chgData name="איתי ברטוב" userId="f737b9de-d88e-49d0-8572-5a671752ca5b" providerId="ADAL" clId="{FCCDAA00-720F-45F7-9443-B94C9D33CA04}" dt="2022-03-15T12:41:39.332" v="317" actId="47"/>
        <pc:sldMkLst>
          <pc:docMk/>
          <pc:sldMk cId="2400004514" sldId="385"/>
        </pc:sldMkLst>
      </pc:sldChg>
      <pc:sldChg chg="addSp delSp modSp add mod">
        <pc:chgData name="איתי ברטוב" userId="f737b9de-d88e-49d0-8572-5a671752ca5b" providerId="ADAL" clId="{FCCDAA00-720F-45F7-9443-B94C9D33CA04}" dt="2022-03-22T14:10:30.408" v="546" actId="1076"/>
        <pc:sldMkLst>
          <pc:docMk/>
          <pc:sldMk cId="4292556706" sldId="385"/>
        </pc:sldMkLst>
        <pc:spChg chg="del">
          <ac:chgData name="איתי ברטוב" userId="f737b9de-d88e-49d0-8572-5a671752ca5b" providerId="ADAL" clId="{FCCDAA00-720F-45F7-9443-B94C9D33CA04}" dt="2022-03-22T14:08:19.699" v="512" actId="478"/>
          <ac:spMkLst>
            <pc:docMk/>
            <pc:sldMk cId="4292556706" sldId="385"/>
            <ac:spMk id="6" creationId="{7CDD9DEE-D1FD-C045-BB59-3EE35519570D}"/>
          </ac:spMkLst>
        </pc:spChg>
        <pc:spChg chg="del">
          <ac:chgData name="איתי ברטוב" userId="f737b9de-d88e-49d0-8572-5a671752ca5b" providerId="ADAL" clId="{FCCDAA00-720F-45F7-9443-B94C9D33CA04}" dt="2022-03-22T14:08:16.649" v="511" actId="478"/>
          <ac:spMkLst>
            <pc:docMk/>
            <pc:sldMk cId="4292556706" sldId="385"/>
            <ac:spMk id="7" creationId="{ED5DE72B-9087-48AC-B524-B6923722A12F}"/>
          </ac:spMkLst>
        </pc:spChg>
        <pc:spChg chg="add mod">
          <ac:chgData name="איתי ברטוב" userId="f737b9de-d88e-49d0-8572-5a671752ca5b" providerId="ADAL" clId="{FCCDAA00-720F-45F7-9443-B94C9D33CA04}" dt="2022-03-22T14:10:24.399" v="545" actId="12"/>
          <ac:spMkLst>
            <pc:docMk/>
            <pc:sldMk cId="4292556706" sldId="385"/>
            <ac:spMk id="9" creationId="{24299B7C-F9E1-4B31-9627-1280561B396A}"/>
          </ac:spMkLst>
        </pc:spChg>
        <pc:spChg chg="add mod">
          <ac:chgData name="איתי ברטוב" userId="f737b9de-d88e-49d0-8572-5a671752ca5b" providerId="ADAL" clId="{FCCDAA00-720F-45F7-9443-B94C9D33CA04}" dt="2022-03-22T14:10:12.129" v="543" actId="1076"/>
          <ac:spMkLst>
            <pc:docMk/>
            <pc:sldMk cId="4292556706" sldId="385"/>
            <ac:spMk id="10" creationId="{93AA6335-0333-47D1-ABF6-EB69742B956F}"/>
          </ac:spMkLst>
        </pc:spChg>
        <pc:picChg chg="mod">
          <ac:chgData name="איתי ברטוב" userId="f737b9de-d88e-49d0-8572-5a671752ca5b" providerId="ADAL" clId="{FCCDAA00-720F-45F7-9443-B94C9D33CA04}" dt="2022-03-22T14:10:09.432" v="542" actId="1076"/>
          <ac:picMkLst>
            <pc:docMk/>
            <pc:sldMk cId="4292556706" sldId="385"/>
            <ac:picMk id="5" creationId="{F09AD891-A5B8-244C-B986-BCDFB0435D4A}"/>
          </ac:picMkLst>
        </pc:picChg>
        <pc:picChg chg="add mod">
          <ac:chgData name="איתי ברטוב" userId="f737b9de-d88e-49d0-8572-5a671752ca5b" providerId="ADAL" clId="{FCCDAA00-720F-45F7-9443-B94C9D33CA04}" dt="2022-03-22T14:10:30.408" v="546" actId="1076"/>
          <ac:picMkLst>
            <pc:docMk/>
            <pc:sldMk cId="4292556706" sldId="385"/>
            <ac:picMk id="8" creationId="{6BE35578-AD4A-4ED4-964B-2247B1D61C49}"/>
          </ac:picMkLst>
        </pc:picChg>
      </pc:sldChg>
      <pc:sldChg chg="del">
        <pc:chgData name="איתי ברטוב" userId="f737b9de-d88e-49d0-8572-5a671752ca5b" providerId="ADAL" clId="{FCCDAA00-720F-45F7-9443-B94C9D33CA04}" dt="2022-03-15T12:41:39.947" v="318" actId="47"/>
        <pc:sldMkLst>
          <pc:docMk/>
          <pc:sldMk cId="612840132" sldId="386"/>
        </pc:sldMkLst>
      </pc:sldChg>
      <pc:sldChg chg="modSp add mod">
        <pc:chgData name="איתי ברטוב" userId="f737b9de-d88e-49d0-8572-5a671752ca5b" providerId="ADAL" clId="{FCCDAA00-720F-45F7-9443-B94C9D33CA04}" dt="2022-03-22T14:51:09.587" v="2313" actId="20577"/>
        <pc:sldMkLst>
          <pc:docMk/>
          <pc:sldMk cId="2458660058" sldId="386"/>
        </pc:sldMkLst>
        <pc:spChg chg="mod">
          <ac:chgData name="איתי ברטוב" userId="f737b9de-d88e-49d0-8572-5a671752ca5b" providerId="ADAL" clId="{FCCDAA00-720F-45F7-9443-B94C9D33CA04}" dt="2022-03-22T14:38:58.991" v="1305" actId="313"/>
          <ac:spMkLst>
            <pc:docMk/>
            <pc:sldMk cId="2458660058" sldId="386"/>
            <ac:spMk id="6" creationId="{7CDD9DEE-D1FD-C045-BB59-3EE35519570D}"/>
          </ac:spMkLst>
        </pc:spChg>
        <pc:spChg chg="mod">
          <ac:chgData name="איתי ברטוב" userId="f737b9de-d88e-49d0-8572-5a671752ca5b" providerId="ADAL" clId="{FCCDAA00-720F-45F7-9443-B94C9D33CA04}" dt="2022-03-22T14:51:09.587" v="2313" actId="20577"/>
          <ac:spMkLst>
            <pc:docMk/>
            <pc:sldMk cId="2458660058" sldId="386"/>
            <ac:spMk id="7" creationId="{37DB122B-F091-42E1-BC49-9F23C98D9364}"/>
          </ac:spMkLst>
        </pc:spChg>
        <pc:picChg chg="mod">
          <ac:chgData name="איתי ברטוב" userId="f737b9de-d88e-49d0-8572-5a671752ca5b" providerId="ADAL" clId="{FCCDAA00-720F-45F7-9443-B94C9D33CA04}" dt="2022-03-22T14:31:18.263" v="935" actId="1076"/>
          <ac:picMkLst>
            <pc:docMk/>
            <pc:sldMk cId="2458660058" sldId="386"/>
            <ac:picMk id="5" creationId="{F09AD891-A5B8-244C-B986-BCDFB0435D4A}"/>
          </ac:picMkLst>
        </pc:picChg>
      </pc:sldChg>
      <pc:sldChg chg="del">
        <pc:chgData name="איתי ברטוב" userId="f737b9de-d88e-49d0-8572-5a671752ca5b" providerId="ADAL" clId="{FCCDAA00-720F-45F7-9443-B94C9D33CA04}" dt="2022-03-15T12:41:40.572" v="319" actId="47"/>
        <pc:sldMkLst>
          <pc:docMk/>
          <pc:sldMk cId="590997995" sldId="387"/>
        </pc:sldMkLst>
      </pc:sldChg>
      <pc:sldChg chg="modSp add mod">
        <pc:chgData name="איתי ברטוב" userId="f737b9de-d88e-49d0-8572-5a671752ca5b" providerId="ADAL" clId="{FCCDAA00-720F-45F7-9443-B94C9D33CA04}" dt="2022-03-22T14:43:24.440" v="1638" actId="20577"/>
        <pc:sldMkLst>
          <pc:docMk/>
          <pc:sldMk cId="3777836604" sldId="387"/>
        </pc:sldMkLst>
        <pc:spChg chg="mod">
          <ac:chgData name="איתי ברטוב" userId="f737b9de-d88e-49d0-8572-5a671752ca5b" providerId="ADAL" clId="{FCCDAA00-720F-45F7-9443-B94C9D33CA04}" dt="2022-03-22T14:39:54.458" v="1343" actId="20577"/>
          <ac:spMkLst>
            <pc:docMk/>
            <pc:sldMk cId="3777836604" sldId="387"/>
            <ac:spMk id="6" creationId="{7CDD9DEE-D1FD-C045-BB59-3EE35519570D}"/>
          </ac:spMkLst>
        </pc:spChg>
        <pc:spChg chg="mod">
          <ac:chgData name="איתי ברטוב" userId="f737b9de-d88e-49d0-8572-5a671752ca5b" providerId="ADAL" clId="{FCCDAA00-720F-45F7-9443-B94C9D33CA04}" dt="2022-03-22T14:43:24.440" v="1638" actId="20577"/>
          <ac:spMkLst>
            <pc:docMk/>
            <pc:sldMk cId="3777836604" sldId="387"/>
            <ac:spMk id="7" creationId="{37DB122B-F091-42E1-BC49-9F23C98D9364}"/>
          </ac:spMkLst>
        </pc:spChg>
      </pc:sldChg>
      <pc:sldChg chg="modSp add mod">
        <pc:chgData name="איתי ברטוב" userId="f737b9de-d88e-49d0-8572-5a671752ca5b" providerId="ADAL" clId="{FCCDAA00-720F-45F7-9443-B94C9D33CA04}" dt="2022-03-22T14:49:11.338" v="2027" actId="5793"/>
        <pc:sldMkLst>
          <pc:docMk/>
          <pc:sldMk cId="3043586621" sldId="388"/>
        </pc:sldMkLst>
        <pc:spChg chg="mod">
          <ac:chgData name="איתי ברטוב" userId="f737b9de-d88e-49d0-8572-5a671752ca5b" providerId="ADAL" clId="{FCCDAA00-720F-45F7-9443-B94C9D33CA04}" dt="2022-03-22T14:43:06.223" v="1606" actId="20577"/>
          <ac:spMkLst>
            <pc:docMk/>
            <pc:sldMk cId="3043586621" sldId="388"/>
            <ac:spMk id="6" creationId="{7CDD9DEE-D1FD-C045-BB59-3EE35519570D}"/>
          </ac:spMkLst>
        </pc:spChg>
        <pc:spChg chg="mod">
          <ac:chgData name="איתי ברטוב" userId="f737b9de-d88e-49d0-8572-5a671752ca5b" providerId="ADAL" clId="{FCCDAA00-720F-45F7-9443-B94C9D33CA04}" dt="2022-03-22T14:49:11.338" v="2027" actId="5793"/>
          <ac:spMkLst>
            <pc:docMk/>
            <pc:sldMk cId="3043586621" sldId="388"/>
            <ac:spMk id="7" creationId="{37DB122B-F091-42E1-BC49-9F23C98D9364}"/>
          </ac:spMkLst>
        </pc:spChg>
      </pc:sldChg>
      <pc:sldChg chg="del">
        <pc:chgData name="איתי ברטוב" userId="f737b9de-d88e-49d0-8572-5a671752ca5b" providerId="ADAL" clId="{FCCDAA00-720F-45F7-9443-B94C9D33CA04}" dt="2022-03-15T12:41:41.760" v="320" actId="47"/>
        <pc:sldMkLst>
          <pc:docMk/>
          <pc:sldMk cId="3054819787" sldId="388"/>
        </pc:sldMkLst>
      </pc:sldChg>
      <pc:sldChg chg="del">
        <pc:chgData name="איתי ברטוב" userId="f737b9de-d88e-49d0-8572-5a671752ca5b" providerId="ADAL" clId="{FCCDAA00-720F-45F7-9443-B94C9D33CA04}" dt="2022-03-15T12:41:42.846" v="321" actId="47"/>
        <pc:sldMkLst>
          <pc:docMk/>
          <pc:sldMk cId="2410322559" sldId="389"/>
        </pc:sldMkLst>
      </pc:sldChg>
      <pc:sldChg chg="del">
        <pc:chgData name="איתי ברטוב" userId="f737b9de-d88e-49d0-8572-5a671752ca5b" providerId="ADAL" clId="{FCCDAA00-720F-45F7-9443-B94C9D33CA04}" dt="2022-03-15T12:41:44.235" v="322" actId="47"/>
        <pc:sldMkLst>
          <pc:docMk/>
          <pc:sldMk cId="3206054303" sldId="390"/>
        </pc:sldMkLst>
      </pc:sldChg>
      <pc:sldChg chg="del">
        <pc:chgData name="איתי ברטוב" userId="f737b9de-d88e-49d0-8572-5a671752ca5b" providerId="ADAL" clId="{FCCDAA00-720F-45F7-9443-B94C9D33CA04}" dt="2022-03-15T12:41:44.838" v="323" actId="47"/>
        <pc:sldMkLst>
          <pc:docMk/>
          <pc:sldMk cId="3294733376" sldId="391"/>
        </pc:sldMkLst>
      </pc:sldChg>
      <pc:sldChg chg="del">
        <pc:chgData name="איתי ברטוב" userId="f737b9de-d88e-49d0-8572-5a671752ca5b" providerId="ADAL" clId="{FCCDAA00-720F-45F7-9443-B94C9D33CA04}" dt="2022-03-15T12:41:45.425" v="324" actId="47"/>
        <pc:sldMkLst>
          <pc:docMk/>
          <pc:sldMk cId="1793678838" sldId="392"/>
        </pc:sldMkLst>
      </pc:sldChg>
      <pc:sldChg chg="del">
        <pc:chgData name="איתי ברטוב" userId="f737b9de-d88e-49d0-8572-5a671752ca5b" providerId="ADAL" clId="{FCCDAA00-720F-45F7-9443-B94C9D33CA04}" dt="2022-03-15T12:41:46.047" v="325" actId="47"/>
        <pc:sldMkLst>
          <pc:docMk/>
          <pc:sldMk cId="3927909022" sldId="393"/>
        </pc:sldMkLst>
      </pc:sldChg>
      <pc:sldChg chg="del">
        <pc:chgData name="איתי ברטוב" userId="f737b9de-d88e-49d0-8572-5a671752ca5b" providerId="ADAL" clId="{FCCDAA00-720F-45F7-9443-B94C9D33CA04}" dt="2022-03-15T12:41:47.647" v="326" actId="47"/>
        <pc:sldMkLst>
          <pc:docMk/>
          <pc:sldMk cId="321674626" sldId="394"/>
        </pc:sldMkLst>
      </pc:sldChg>
      <pc:sldChg chg="del">
        <pc:chgData name="איתי ברטוב" userId="f737b9de-d88e-49d0-8572-5a671752ca5b" providerId="ADAL" clId="{FCCDAA00-720F-45F7-9443-B94C9D33CA04}" dt="2022-03-15T12:41:48.296" v="327" actId="47"/>
        <pc:sldMkLst>
          <pc:docMk/>
          <pc:sldMk cId="295597413" sldId="39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C7E0C-2FEB-4728-9B42-816821A94B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1EB36F4-A203-4DFD-8C00-592A9583C0E9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מנהל/ת הטיול</a:t>
          </a:r>
        </a:p>
      </dgm:t>
    </dgm:pt>
    <dgm:pt modelId="{ADBE1E92-A635-4403-BA6C-751573DB386F}" type="parTrans" cxnId="{7329DA41-38EC-4A87-AA7F-C826B79045E2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E7AF4F87-841E-4C7B-80B4-22BF62D56852}" type="sibTrans" cxnId="{7329DA41-38EC-4A87-AA7F-C826B79045E2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F88E8424-B5E7-4D24-8C48-913CD848C3FE}">
      <dgm:prSet phldrT="[טקסט]"/>
      <dgm:spPr/>
      <dgm:t>
        <a:bodyPr/>
        <a:lstStyle/>
        <a:p>
          <a:pPr rtl="1"/>
          <a:r>
            <a:rPr lang="he-IL" dirty="0" err="1">
              <a:latin typeface="Alef" panose="00000500000000000000" pitchFamily="2" charset="-79"/>
              <a:cs typeface="Alef" panose="00000500000000000000" pitchFamily="2" charset="-79"/>
            </a:rPr>
            <a:t>מנהלנ</a:t>
          </a:r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/</a:t>
          </a:r>
          <a:r>
            <a:rPr lang="he-IL" dirty="0" err="1">
              <a:latin typeface="Alef" panose="00000500000000000000" pitchFamily="2" charset="-79"/>
              <a:cs typeface="Alef" panose="00000500000000000000" pitchFamily="2" charset="-79"/>
            </a:rPr>
            <a:t>ית</a:t>
          </a:r>
          <a:endParaRPr lang="he-IL" dirty="0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1F0E7506-6892-4D4B-AA09-1797362B5212}" type="parTrans" cxnId="{B35A050F-C356-4B41-B927-C08624838E65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D4BE4F18-15F8-4E71-A27E-3724473771B0}" type="sibTrans" cxnId="{B35A050F-C356-4B41-B927-C08624838E65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38A2BCEC-C0D6-4A0F-962C-ECDA6CDA2D20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מוביל/ת תחום ההדרכה</a:t>
          </a:r>
        </a:p>
      </dgm:t>
    </dgm:pt>
    <dgm:pt modelId="{4F903CE7-917B-4D1A-A8F7-184FB47FFD4C}" type="parTrans" cxnId="{A195AD7E-D3E0-48C9-AEE2-5FBB83733C70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0324CBD5-6601-4530-8A28-4AC118B356CC}" type="sibTrans" cxnId="{A195AD7E-D3E0-48C9-AEE2-5FBB83733C70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1303F287-714D-43AC-A738-9ECEFF1401B7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רכז/ת מפעלים</a:t>
          </a:r>
        </a:p>
      </dgm:t>
    </dgm:pt>
    <dgm:pt modelId="{DB3C82F5-1142-42BD-99E7-FEDA6AE9DFAC}" type="parTrans" cxnId="{F438984D-4038-4240-B91C-195D2C21C7FB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B2102E72-7135-445F-A635-9AC56BDF89DE}" type="sibTrans" cxnId="{F438984D-4038-4240-B91C-195D2C21C7FB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B7EF1A28-C000-4D8E-8DD3-78A0C5030692}">
      <dgm:prSet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מרכז/ת הנהגה</a:t>
          </a:r>
        </a:p>
      </dgm:t>
    </dgm:pt>
    <dgm:pt modelId="{F3E922B1-D3C5-4B2C-AC45-2BC046B5144C}" type="parTrans" cxnId="{E21D0ED1-30E1-4412-BDAA-3708091B4268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96008CF1-74D9-4167-9DFF-000B372B3A3B}" type="sibTrans" cxnId="{E21D0ED1-30E1-4412-BDAA-3708091B4268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F4816878-FA94-4FBA-9A6B-8A8B1738E3B0}">
      <dgm:prSet phldrT="[טקסט]"/>
      <dgm:spPr/>
      <dgm:t>
        <a:bodyPr/>
        <a:lstStyle/>
        <a:p>
          <a:pPr rtl="1"/>
          <a:r>
            <a:rPr lang="he-IL" dirty="0">
              <a:latin typeface="Alef" panose="00000500000000000000" pitchFamily="2" charset="-79"/>
              <a:cs typeface="Alef" panose="00000500000000000000" pitchFamily="2" charset="-79"/>
            </a:rPr>
            <a:t>צוות מנהלה צעיר</a:t>
          </a:r>
        </a:p>
      </dgm:t>
    </dgm:pt>
    <dgm:pt modelId="{E24226EC-3258-4A6C-946D-0C27EAA46CE0}" type="sibTrans" cxnId="{F0C40AF7-1472-4D6B-8735-C7AB6644EC73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64178171-7752-4D2D-ADFF-70A82C206150}" type="parTrans" cxnId="{F0C40AF7-1472-4D6B-8735-C7AB6644EC73}">
      <dgm:prSet/>
      <dgm:spPr/>
      <dgm:t>
        <a:bodyPr/>
        <a:lstStyle/>
        <a:p>
          <a:pPr rtl="1"/>
          <a:endParaRPr lang="he-IL">
            <a:latin typeface="Alef" panose="00000500000000000000" pitchFamily="2" charset="-79"/>
            <a:cs typeface="Alef" panose="00000500000000000000" pitchFamily="2" charset="-79"/>
          </a:endParaRPr>
        </a:p>
      </dgm:t>
    </dgm:pt>
    <dgm:pt modelId="{5A1B8207-0F8E-463B-9816-E52C18CF6C58}">
      <dgm:prSet custT="1"/>
      <dgm:spPr/>
      <dgm:t>
        <a:bodyPr/>
        <a:lstStyle/>
        <a:p>
          <a:pPr rtl="1"/>
          <a:r>
            <a:rPr lang="he-I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ef" panose="00000500000000000000" pitchFamily="2" charset="-79"/>
              <a:ea typeface="+mn-ea"/>
              <a:cs typeface="Alef" panose="00000500000000000000" pitchFamily="2" charset="-79"/>
            </a:rPr>
            <a:t>ראשי טור/אשכול</a:t>
          </a:r>
        </a:p>
      </dgm:t>
    </dgm:pt>
    <dgm:pt modelId="{56B6DD88-F61C-4C97-835F-C4C1B72C02E2}" type="parTrans" cxnId="{0D3B0907-906B-49F2-A188-39857CA79FB2}">
      <dgm:prSet/>
      <dgm:spPr/>
      <dgm:t>
        <a:bodyPr/>
        <a:lstStyle/>
        <a:p>
          <a:pPr rtl="1"/>
          <a:endParaRPr lang="he-IL"/>
        </a:p>
      </dgm:t>
    </dgm:pt>
    <dgm:pt modelId="{BECE4993-F2BE-4E28-AA59-B33DBA5E44E8}" type="sibTrans" cxnId="{0D3B0907-906B-49F2-A188-39857CA79FB2}">
      <dgm:prSet/>
      <dgm:spPr/>
      <dgm:t>
        <a:bodyPr/>
        <a:lstStyle/>
        <a:p>
          <a:pPr rtl="1"/>
          <a:endParaRPr lang="he-IL"/>
        </a:p>
      </dgm:t>
    </dgm:pt>
    <dgm:pt modelId="{96C42339-E513-4500-8FE8-9340E01A43E3}" type="pres">
      <dgm:prSet presAssocID="{831C7E0C-2FEB-4728-9B42-816821A94B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C391E1-1E8F-4588-B5DA-93A7327BCE62}" type="pres">
      <dgm:prSet presAssocID="{1303F287-714D-43AC-A738-9ECEFF1401B7}" presName="hierRoot1" presStyleCnt="0"/>
      <dgm:spPr/>
    </dgm:pt>
    <dgm:pt modelId="{D8BDE31F-D21E-44A7-9696-3C08AD9526A3}" type="pres">
      <dgm:prSet presAssocID="{1303F287-714D-43AC-A738-9ECEFF1401B7}" presName="composite" presStyleCnt="0"/>
      <dgm:spPr/>
    </dgm:pt>
    <dgm:pt modelId="{5FAD6137-DD4D-44B5-BC76-098E03FB2C82}" type="pres">
      <dgm:prSet presAssocID="{1303F287-714D-43AC-A738-9ECEFF1401B7}" presName="background" presStyleLbl="node0" presStyleIdx="0" presStyleCnt="2"/>
      <dgm:spPr/>
    </dgm:pt>
    <dgm:pt modelId="{8A487D3D-AC19-4A18-AF50-93DDF66542EB}" type="pres">
      <dgm:prSet presAssocID="{1303F287-714D-43AC-A738-9ECEFF1401B7}" presName="text" presStyleLbl="fgAcc0" presStyleIdx="0" presStyleCnt="2" custLinFactNeighborX="4400" custLinFactNeighborY="-138">
        <dgm:presLayoutVars>
          <dgm:chPref val="3"/>
        </dgm:presLayoutVars>
      </dgm:prSet>
      <dgm:spPr/>
    </dgm:pt>
    <dgm:pt modelId="{A8A1CA49-B1C2-42BE-B41C-8FD386F8E2C9}" type="pres">
      <dgm:prSet presAssocID="{1303F287-714D-43AC-A738-9ECEFF1401B7}" presName="hierChild2" presStyleCnt="0"/>
      <dgm:spPr/>
    </dgm:pt>
    <dgm:pt modelId="{443724E1-521A-4AA5-9B48-A856314C1086}" type="pres">
      <dgm:prSet presAssocID="{B7EF1A28-C000-4D8E-8DD3-78A0C5030692}" presName="hierRoot1" presStyleCnt="0"/>
      <dgm:spPr/>
    </dgm:pt>
    <dgm:pt modelId="{315D7F7F-B175-4FB2-9E91-F4493E513599}" type="pres">
      <dgm:prSet presAssocID="{B7EF1A28-C000-4D8E-8DD3-78A0C5030692}" presName="composite" presStyleCnt="0"/>
      <dgm:spPr/>
    </dgm:pt>
    <dgm:pt modelId="{F9B5CE6C-2F1C-4F18-BCF3-E765A91CD794}" type="pres">
      <dgm:prSet presAssocID="{B7EF1A28-C000-4D8E-8DD3-78A0C5030692}" presName="background" presStyleLbl="node0" presStyleIdx="1" presStyleCnt="2"/>
      <dgm:spPr/>
    </dgm:pt>
    <dgm:pt modelId="{7E1E9D2C-94F7-4D53-9A1F-2E1732251720}" type="pres">
      <dgm:prSet presAssocID="{B7EF1A28-C000-4D8E-8DD3-78A0C5030692}" presName="text" presStyleLbl="fgAcc0" presStyleIdx="1" presStyleCnt="2">
        <dgm:presLayoutVars>
          <dgm:chPref val="3"/>
        </dgm:presLayoutVars>
      </dgm:prSet>
      <dgm:spPr/>
    </dgm:pt>
    <dgm:pt modelId="{244183E4-AEE8-4173-A16C-583AB7163477}" type="pres">
      <dgm:prSet presAssocID="{B7EF1A28-C000-4D8E-8DD3-78A0C5030692}" presName="hierChild2" presStyleCnt="0"/>
      <dgm:spPr/>
    </dgm:pt>
    <dgm:pt modelId="{70261E55-D899-4AEA-BA00-9B7A03B80608}" type="pres">
      <dgm:prSet presAssocID="{ADBE1E92-A635-4403-BA6C-751573DB386F}" presName="Name10" presStyleLbl="parChTrans1D2" presStyleIdx="0" presStyleCnt="1"/>
      <dgm:spPr/>
    </dgm:pt>
    <dgm:pt modelId="{70A10E44-BBB9-4D54-AEC3-1B3FF8457973}" type="pres">
      <dgm:prSet presAssocID="{E1EB36F4-A203-4DFD-8C00-592A9583C0E9}" presName="hierRoot2" presStyleCnt="0"/>
      <dgm:spPr/>
    </dgm:pt>
    <dgm:pt modelId="{62C3CFDD-0202-46F9-9636-EF5F797EED5C}" type="pres">
      <dgm:prSet presAssocID="{E1EB36F4-A203-4DFD-8C00-592A9583C0E9}" presName="composite2" presStyleCnt="0"/>
      <dgm:spPr/>
    </dgm:pt>
    <dgm:pt modelId="{E20EEF8A-81FB-495B-BD07-F3CDB352889A}" type="pres">
      <dgm:prSet presAssocID="{E1EB36F4-A203-4DFD-8C00-592A9583C0E9}" presName="background2" presStyleLbl="node2" presStyleIdx="0" presStyleCnt="1"/>
      <dgm:spPr/>
    </dgm:pt>
    <dgm:pt modelId="{90055E8A-69B3-4DA0-8CC8-CF4E9719E6A5}" type="pres">
      <dgm:prSet presAssocID="{E1EB36F4-A203-4DFD-8C00-592A9583C0E9}" presName="text2" presStyleLbl="fgAcc2" presStyleIdx="0" presStyleCnt="1">
        <dgm:presLayoutVars>
          <dgm:chPref val="3"/>
        </dgm:presLayoutVars>
      </dgm:prSet>
      <dgm:spPr/>
    </dgm:pt>
    <dgm:pt modelId="{1A72B273-4960-43F7-BD8F-5B3FEDFC3855}" type="pres">
      <dgm:prSet presAssocID="{E1EB36F4-A203-4DFD-8C00-592A9583C0E9}" presName="hierChild3" presStyleCnt="0"/>
      <dgm:spPr/>
    </dgm:pt>
    <dgm:pt modelId="{5781F4BD-F6F2-4B07-B114-D0189B2B72C1}" type="pres">
      <dgm:prSet presAssocID="{1F0E7506-6892-4D4B-AA09-1797362B5212}" presName="Name17" presStyleLbl="parChTrans1D3" presStyleIdx="0" presStyleCnt="2"/>
      <dgm:spPr/>
    </dgm:pt>
    <dgm:pt modelId="{C4B56BF6-E380-4FCB-AFBD-D0C03894FF6C}" type="pres">
      <dgm:prSet presAssocID="{F88E8424-B5E7-4D24-8C48-913CD848C3FE}" presName="hierRoot3" presStyleCnt="0"/>
      <dgm:spPr/>
    </dgm:pt>
    <dgm:pt modelId="{129A1871-DE07-4D10-A668-B9D5C3D22B7C}" type="pres">
      <dgm:prSet presAssocID="{F88E8424-B5E7-4D24-8C48-913CD848C3FE}" presName="composite3" presStyleCnt="0"/>
      <dgm:spPr/>
    </dgm:pt>
    <dgm:pt modelId="{5C60DC0F-183B-491B-A95D-E5A4EB7EAFA3}" type="pres">
      <dgm:prSet presAssocID="{F88E8424-B5E7-4D24-8C48-913CD848C3FE}" presName="background3" presStyleLbl="node3" presStyleIdx="0" presStyleCnt="2"/>
      <dgm:spPr/>
    </dgm:pt>
    <dgm:pt modelId="{D1B7DED7-015D-4CE9-B261-F4A109E2F1E9}" type="pres">
      <dgm:prSet presAssocID="{F88E8424-B5E7-4D24-8C48-913CD848C3FE}" presName="text3" presStyleLbl="fgAcc3" presStyleIdx="0" presStyleCnt="2">
        <dgm:presLayoutVars>
          <dgm:chPref val="3"/>
        </dgm:presLayoutVars>
      </dgm:prSet>
      <dgm:spPr/>
    </dgm:pt>
    <dgm:pt modelId="{0A8AFDBB-9024-4A0F-A307-985A51433B9D}" type="pres">
      <dgm:prSet presAssocID="{F88E8424-B5E7-4D24-8C48-913CD848C3FE}" presName="hierChild4" presStyleCnt="0"/>
      <dgm:spPr/>
    </dgm:pt>
    <dgm:pt modelId="{DDE3D50F-9AC7-421F-80B0-2360C948E8D4}" type="pres">
      <dgm:prSet presAssocID="{64178171-7752-4D2D-ADFF-70A82C206150}" presName="Name23" presStyleLbl="parChTrans1D4" presStyleIdx="0" presStyleCnt="2"/>
      <dgm:spPr/>
    </dgm:pt>
    <dgm:pt modelId="{93ECE5CE-D925-47C4-B467-7A8DB42064D3}" type="pres">
      <dgm:prSet presAssocID="{F4816878-FA94-4FBA-9A6B-8A8B1738E3B0}" presName="hierRoot4" presStyleCnt="0"/>
      <dgm:spPr/>
    </dgm:pt>
    <dgm:pt modelId="{12CF7E2F-9D6B-4002-A0FE-9018B90548F3}" type="pres">
      <dgm:prSet presAssocID="{F4816878-FA94-4FBA-9A6B-8A8B1738E3B0}" presName="composite4" presStyleCnt="0"/>
      <dgm:spPr/>
    </dgm:pt>
    <dgm:pt modelId="{D7094F6D-6D26-43D2-BC4A-85E935DB63B4}" type="pres">
      <dgm:prSet presAssocID="{F4816878-FA94-4FBA-9A6B-8A8B1738E3B0}" presName="background4" presStyleLbl="node4" presStyleIdx="0" presStyleCnt="2"/>
      <dgm:spPr/>
    </dgm:pt>
    <dgm:pt modelId="{365F5F78-0007-470C-BF06-F7BCEBB4AC2A}" type="pres">
      <dgm:prSet presAssocID="{F4816878-FA94-4FBA-9A6B-8A8B1738E3B0}" presName="text4" presStyleLbl="fgAcc4" presStyleIdx="0" presStyleCnt="2">
        <dgm:presLayoutVars>
          <dgm:chPref val="3"/>
        </dgm:presLayoutVars>
      </dgm:prSet>
      <dgm:spPr/>
    </dgm:pt>
    <dgm:pt modelId="{9C77A65C-2749-449C-91DB-2B9645DC903A}" type="pres">
      <dgm:prSet presAssocID="{F4816878-FA94-4FBA-9A6B-8A8B1738E3B0}" presName="hierChild5" presStyleCnt="0"/>
      <dgm:spPr/>
    </dgm:pt>
    <dgm:pt modelId="{D2214622-8E3B-49AB-992D-710E7D9D0500}" type="pres">
      <dgm:prSet presAssocID="{4F903CE7-917B-4D1A-A8F7-184FB47FFD4C}" presName="Name17" presStyleLbl="parChTrans1D3" presStyleIdx="1" presStyleCnt="2"/>
      <dgm:spPr/>
    </dgm:pt>
    <dgm:pt modelId="{35320EC5-3D1D-4358-8649-6DD24AF8E257}" type="pres">
      <dgm:prSet presAssocID="{38A2BCEC-C0D6-4A0F-962C-ECDA6CDA2D20}" presName="hierRoot3" presStyleCnt="0"/>
      <dgm:spPr/>
    </dgm:pt>
    <dgm:pt modelId="{A2CC9D7B-A239-414C-BF6B-CBA877D9B981}" type="pres">
      <dgm:prSet presAssocID="{38A2BCEC-C0D6-4A0F-962C-ECDA6CDA2D20}" presName="composite3" presStyleCnt="0"/>
      <dgm:spPr/>
    </dgm:pt>
    <dgm:pt modelId="{6AA6F3C2-F116-49AB-AA73-7BAB768DB468}" type="pres">
      <dgm:prSet presAssocID="{38A2BCEC-C0D6-4A0F-962C-ECDA6CDA2D20}" presName="background3" presStyleLbl="node3" presStyleIdx="1" presStyleCnt="2"/>
      <dgm:spPr/>
    </dgm:pt>
    <dgm:pt modelId="{6B1817C0-08C0-449D-9533-5BA34F0D386E}" type="pres">
      <dgm:prSet presAssocID="{38A2BCEC-C0D6-4A0F-962C-ECDA6CDA2D20}" presName="text3" presStyleLbl="fgAcc3" presStyleIdx="1" presStyleCnt="2">
        <dgm:presLayoutVars>
          <dgm:chPref val="3"/>
        </dgm:presLayoutVars>
      </dgm:prSet>
      <dgm:spPr/>
    </dgm:pt>
    <dgm:pt modelId="{14B1193D-111B-44B2-B8FA-6E2606C7BFD0}" type="pres">
      <dgm:prSet presAssocID="{38A2BCEC-C0D6-4A0F-962C-ECDA6CDA2D20}" presName="hierChild4" presStyleCnt="0"/>
      <dgm:spPr/>
    </dgm:pt>
    <dgm:pt modelId="{D11B217E-ADB9-4BE1-88BD-A05614FCEA54}" type="pres">
      <dgm:prSet presAssocID="{56B6DD88-F61C-4C97-835F-C4C1B72C02E2}" presName="Name23" presStyleLbl="parChTrans1D4" presStyleIdx="1" presStyleCnt="2"/>
      <dgm:spPr/>
    </dgm:pt>
    <dgm:pt modelId="{49923116-EC91-4423-B1D2-D4D822C5A5A7}" type="pres">
      <dgm:prSet presAssocID="{5A1B8207-0F8E-463B-9816-E52C18CF6C58}" presName="hierRoot4" presStyleCnt="0"/>
      <dgm:spPr/>
    </dgm:pt>
    <dgm:pt modelId="{09136221-6F2F-46B3-9DA5-32BA57DE5FF3}" type="pres">
      <dgm:prSet presAssocID="{5A1B8207-0F8E-463B-9816-E52C18CF6C58}" presName="composite4" presStyleCnt="0"/>
      <dgm:spPr/>
    </dgm:pt>
    <dgm:pt modelId="{45914F8A-2402-4D5F-916E-09EDDA268BDA}" type="pres">
      <dgm:prSet presAssocID="{5A1B8207-0F8E-463B-9816-E52C18CF6C58}" presName="background4" presStyleLbl="node4" presStyleIdx="1" presStyleCnt="2"/>
      <dgm:spPr/>
    </dgm:pt>
    <dgm:pt modelId="{7F71B910-948E-4FB8-BDA7-1CA517FB6C10}" type="pres">
      <dgm:prSet presAssocID="{5A1B8207-0F8E-463B-9816-E52C18CF6C58}" presName="text4" presStyleLbl="fgAcc4" presStyleIdx="1" presStyleCnt="2">
        <dgm:presLayoutVars>
          <dgm:chPref val="3"/>
        </dgm:presLayoutVars>
      </dgm:prSet>
      <dgm:spPr/>
    </dgm:pt>
    <dgm:pt modelId="{10F45524-5292-40ED-B095-C871512A1871}" type="pres">
      <dgm:prSet presAssocID="{5A1B8207-0F8E-463B-9816-E52C18CF6C58}" presName="hierChild5" presStyleCnt="0"/>
      <dgm:spPr/>
    </dgm:pt>
  </dgm:ptLst>
  <dgm:cxnLst>
    <dgm:cxn modelId="{0D3B0907-906B-49F2-A188-39857CA79FB2}" srcId="{38A2BCEC-C0D6-4A0F-962C-ECDA6CDA2D20}" destId="{5A1B8207-0F8E-463B-9816-E52C18CF6C58}" srcOrd="0" destOrd="0" parTransId="{56B6DD88-F61C-4C97-835F-C4C1B72C02E2}" sibTransId="{BECE4993-F2BE-4E28-AA59-B33DBA5E44E8}"/>
    <dgm:cxn modelId="{1E5E320E-3E05-4DC6-A324-B3DC0479F8C6}" type="presOf" srcId="{1F0E7506-6892-4D4B-AA09-1797362B5212}" destId="{5781F4BD-F6F2-4B07-B114-D0189B2B72C1}" srcOrd="0" destOrd="0" presId="urn:microsoft.com/office/officeart/2005/8/layout/hierarchy1"/>
    <dgm:cxn modelId="{B35A050F-C356-4B41-B927-C08624838E65}" srcId="{E1EB36F4-A203-4DFD-8C00-592A9583C0E9}" destId="{F88E8424-B5E7-4D24-8C48-913CD848C3FE}" srcOrd="0" destOrd="0" parTransId="{1F0E7506-6892-4D4B-AA09-1797362B5212}" sibTransId="{D4BE4F18-15F8-4E71-A27E-3724473771B0}"/>
    <dgm:cxn modelId="{A26E0310-9F6F-4945-8DB3-9F61172CA931}" type="presOf" srcId="{E1EB36F4-A203-4DFD-8C00-592A9583C0E9}" destId="{90055E8A-69B3-4DA0-8CC8-CF4E9719E6A5}" srcOrd="0" destOrd="0" presId="urn:microsoft.com/office/officeart/2005/8/layout/hierarchy1"/>
    <dgm:cxn modelId="{C42B131D-022C-46DE-95FE-0EF945AEC0EB}" type="presOf" srcId="{F88E8424-B5E7-4D24-8C48-913CD848C3FE}" destId="{D1B7DED7-015D-4CE9-B261-F4A109E2F1E9}" srcOrd="0" destOrd="0" presId="urn:microsoft.com/office/officeart/2005/8/layout/hierarchy1"/>
    <dgm:cxn modelId="{B93A262C-9FB4-4684-93F2-4183C88FB3FC}" type="presOf" srcId="{ADBE1E92-A635-4403-BA6C-751573DB386F}" destId="{70261E55-D899-4AEA-BA00-9B7A03B80608}" srcOrd="0" destOrd="0" presId="urn:microsoft.com/office/officeart/2005/8/layout/hierarchy1"/>
    <dgm:cxn modelId="{7329DA41-38EC-4A87-AA7F-C826B79045E2}" srcId="{B7EF1A28-C000-4D8E-8DD3-78A0C5030692}" destId="{E1EB36F4-A203-4DFD-8C00-592A9583C0E9}" srcOrd="0" destOrd="0" parTransId="{ADBE1E92-A635-4403-BA6C-751573DB386F}" sibTransId="{E7AF4F87-841E-4C7B-80B4-22BF62D56852}"/>
    <dgm:cxn modelId="{31560A6B-A20A-491A-BAB1-C314ADA9A07E}" type="presOf" srcId="{5A1B8207-0F8E-463B-9816-E52C18CF6C58}" destId="{7F71B910-948E-4FB8-BDA7-1CA517FB6C10}" srcOrd="0" destOrd="0" presId="urn:microsoft.com/office/officeart/2005/8/layout/hierarchy1"/>
    <dgm:cxn modelId="{C448756B-B82B-4A44-B626-48192EF7BB93}" type="presOf" srcId="{1303F287-714D-43AC-A738-9ECEFF1401B7}" destId="{8A487D3D-AC19-4A18-AF50-93DDF66542EB}" srcOrd="0" destOrd="0" presId="urn:microsoft.com/office/officeart/2005/8/layout/hierarchy1"/>
    <dgm:cxn modelId="{F438984D-4038-4240-B91C-195D2C21C7FB}" srcId="{831C7E0C-2FEB-4728-9B42-816821A94B2B}" destId="{1303F287-714D-43AC-A738-9ECEFF1401B7}" srcOrd="0" destOrd="0" parTransId="{DB3C82F5-1142-42BD-99E7-FEDA6AE9DFAC}" sibTransId="{B2102E72-7135-445F-A635-9AC56BDF89DE}"/>
    <dgm:cxn modelId="{B286837E-3DED-4DBE-A864-48FF72DEDABC}" type="presOf" srcId="{56B6DD88-F61C-4C97-835F-C4C1B72C02E2}" destId="{D11B217E-ADB9-4BE1-88BD-A05614FCEA54}" srcOrd="0" destOrd="0" presId="urn:microsoft.com/office/officeart/2005/8/layout/hierarchy1"/>
    <dgm:cxn modelId="{A195AD7E-D3E0-48C9-AEE2-5FBB83733C70}" srcId="{E1EB36F4-A203-4DFD-8C00-592A9583C0E9}" destId="{38A2BCEC-C0D6-4A0F-962C-ECDA6CDA2D20}" srcOrd="1" destOrd="0" parTransId="{4F903CE7-917B-4D1A-A8F7-184FB47FFD4C}" sibTransId="{0324CBD5-6601-4530-8A28-4AC118B356CC}"/>
    <dgm:cxn modelId="{69112F8B-4803-4028-A811-05A2F578F90C}" type="presOf" srcId="{64178171-7752-4D2D-ADFF-70A82C206150}" destId="{DDE3D50F-9AC7-421F-80B0-2360C948E8D4}" srcOrd="0" destOrd="0" presId="urn:microsoft.com/office/officeart/2005/8/layout/hierarchy1"/>
    <dgm:cxn modelId="{46449C9E-7E66-4FDC-BAF9-BDC792AD7FBE}" type="presOf" srcId="{B7EF1A28-C000-4D8E-8DD3-78A0C5030692}" destId="{7E1E9D2C-94F7-4D53-9A1F-2E1732251720}" srcOrd="0" destOrd="0" presId="urn:microsoft.com/office/officeart/2005/8/layout/hierarchy1"/>
    <dgm:cxn modelId="{80689FB7-3CCD-49A3-983B-2D6B2A2BB527}" type="presOf" srcId="{38A2BCEC-C0D6-4A0F-962C-ECDA6CDA2D20}" destId="{6B1817C0-08C0-449D-9533-5BA34F0D386E}" srcOrd="0" destOrd="0" presId="urn:microsoft.com/office/officeart/2005/8/layout/hierarchy1"/>
    <dgm:cxn modelId="{39BBAEB8-A626-463B-A356-D72EE650E40C}" type="presOf" srcId="{831C7E0C-2FEB-4728-9B42-816821A94B2B}" destId="{96C42339-E513-4500-8FE8-9340E01A43E3}" srcOrd="0" destOrd="0" presId="urn:microsoft.com/office/officeart/2005/8/layout/hierarchy1"/>
    <dgm:cxn modelId="{732BF2B8-E06D-402E-9A7A-1A71A282510F}" type="presOf" srcId="{F4816878-FA94-4FBA-9A6B-8A8B1738E3B0}" destId="{365F5F78-0007-470C-BF06-F7BCEBB4AC2A}" srcOrd="0" destOrd="0" presId="urn:microsoft.com/office/officeart/2005/8/layout/hierarchy1"/>
    <dgm:cxn modelId="{E21D0ED1-30E1-4412-BDAA-3708091B4268}" srcId="{831C7E0C-2FEB-4728-9B42-816821A94B2B}" destId="{B7EF1A28-C000-4D8E-8DD3-78A0C5030692}" srcOrd="1" destOrd="0" parTransId="{F3E922B1-D3C5-4B2C-AC45-2BC046B5144C}" sibTransId="{96008CF1-74D9-4167-9DFF-000B372B3A3B}"/>
    <dgm:cxn modelId="{83763CD8-4460-4368-A633-55F7FA0CAFE2}" type="presOf" srcId="{4F903CE7-917B-4D1A-A8F7-184FB47FFD4C}" destId="{D2214622-8E3B-49AB-992D-710E7D9D0500}" srcOrd="0" destOrd="0" presId="urn:microsoft.com/office/officeart/2005/8/layout/hierarchy1"/>
    <dgm:cxn modelId="{F0C40AF7-1472-4D6B-8735-C7AB6644EC73}" srcId="{F88E8424-B5E7-4D24-8C48-913CD848C3FE}" destId="{F4816878-FA94-4FBA-9A6B-8A8B1738E3B0}" srcOrd="0" destOrd="0" parTransId="{64178171-7752-4D2D-ADFF-70A82C206150}" sibTransId="{E24226EC-3258-4A6C-946D-0C27EAA46CE0}"/>
    <dgm:cxn modelId="{87E16C0A-E2B1-44BF-8983-3DAD98C051B0}" type="presParOf" srcId="{96C42339-E513-4500-8FE8-9340E01A43E3}" destId="{2AC391E1-1E8F-4588-B5DA-93A7327BCE62}" srcOrd="0" destOrd="0" presId="urn:microsoft.com/office/officeart/2005/8/layout/hierarchy1"/>
    <dgm:cxn modelId="{652FD015-02EF-4FCA-AA6A-5E8D804A411B}" type="presParOf" srcId="{2AC391E1-1E8F-4588-B5DA-93A7327BCE62}" destId="{D8BDE31F-D21E-44A7-9696-3C08AD9526A3}" srcOrd="0" destOrd="0" presId="urn:microsoft.com/office/officeart/2005/8/layout/hierarchy1"/>
    <dgm:cxn modelId="{D9A7C56C-EC57-45BA-A8A9-9C573F822EC5}" type="presParOf" srcId="{D8BDE31F-D21E-44A7-9696-3C08AD9526A3}" destId="{5FAD6137-DD4D-44B5-BC76-098E03FB2C82}" srcOrd="0" destOrd="0" presId="urn:microsoft.com/office/officeart/2005/8/layout/hierarchy1"/>
    <dgm:cxn modelId="{451DAC16-A593-440C-A8EF-981FC56DA519}" type="presParOf" srcId="{D8BDE31F-D21E-44A7-9696-3C08AD9526A3}" destId="{8A487D3D-AC19-4A18-AF50-93DDF66542EB}" srcOrd="1" destOrd="0" presId="urn:microsoft.com/office/officeart/2005/8/layout/hierarchy1"/>
    <dgm:cxn modelId="{EF04EEA7-D772-4F69-8F38-E5F9EEABEB1F}" type="presParOf" srcId="{2AC391E1-1E8F-4588-B5DA-93A7327BCE62}" destId="{A8A1CA49-B1C2-42BE-B41C-8FD386F8E2C9}" srcOrd="1" destOrd="0" presId="urn:microsoft.com/office/officeart/2005/8/layout/hierarchy1"/>
    <dgm:cxn modelId="{604FFEA0-028F-43B7-9626-6C6F3331055E}" type="presParOf" srcId="{96C42339-E513-4500-8FE8-9340E01A43E3}" destId="{443724E1-521A-4AA5-9B48-A856314C1086}" srcOrd="1" destOrd="0" presId="urn:microsoft.com/office/officeart/2005/8/layout/hierarchy1"/>
    <dgm:cxn modelId="{A3D47CD9-81E6-477F-AB69-C9214343914F}" type="presParOf" srcId="{443724E1-521A-4AA5-9B48-A856314C1086}" destId="{315D7F7F-B175-4FB2-9E91-F4493E513599}" srcOrd="0" destOrd="0" presId="urn:microsoft.com/office/officeart/2005/8/layout/hierarchy1"/>
    <dgm:cxn modelId="{0766F5AB-C0B4-4912-A8EF-55315CA71BC4}" type="presParOf" srcId="{315D7F7F-B175-4FB2-9E91-F4493E513599}" destId="{F9B5CE6C-2F1C-4F18-BCF3-E765A91CD794}" srcOrd="0" destOrd="0" presId="urn:microsoft.com/office/officeart/2005/8/layout/hierarchy1"/>
    <dgm:cxn modelId="{6A623747-3640-49E7-92A0-9D833776E51D}" type="presParOf" srcId="{315D7F7F-B175-4FB2-9E91-F4493E513599}" destId="{7E1E9D2C-94F7-4D53-9A1F-2E1732251720}" srcOrd="1" destOrd="0" presId="urn:microsoft.com/office/officeart/2005/8/layout/hierarchy1"/>
    <dgm:cxn modelId="{4B9F8EBB-6639-4102-9979-09759C8C241C}" type="presParOf" srcId="{443724E1-521A-4AA5-9B48-A856314C1086}" destId="{244183E4-AEE8-4173-A16C-583AB7163477}" srcOrd="1" destOrd="0" presId="urn:microsoft.com/office/officeart/2005/8/layout/hierarchy1"/>
    <dgm:cxn modelId="{D8C70005-391D-4DF2-9E7C-49B4EEEBBD16}" type="presParOf" srcId="{244183E4-AEE8-4173-A16C-583AB7163477}" destId="{70261E55-D899-4AEA-BA00-9B7A03B80608}" srcOrd="0" destOrd="0" presId="urn:microsoft.com/office/officeart/2005/8/layout/hierarchy1"/>
    <dgm:cxn modelId="{0739A2A3-9DD9-4091-98AF-78151B6E50D6}" type="presParOf" srcId="{244183E4-AEE8-4173-A16C-583AB7163477}" destId="{70A10E44-BBB9-4D54-AEC3-1B3FF8457973}" srcOrd="1" destOrd="0" presId="urn:microsoft.com/office/officeart/2005/8/layout/hierarchy1"/>
    <dgm:cxn modelId="{D830ED14-BC59-4000-8F3B-509041D26E32}" type="presParOf" srcId="{70A10E44-BBB9-4D54-AEC3-1B3FF8457973}" destId="{62C3CFDD-0202-46F9-9636-EF5F797EED5C}" srcOrd="0" destOrd="0" presId="urn:microsoft.com/office/officeart/2005/8/layout/hierarchy1"/>
    <dgm:cxn modelId="{40FE9EBB-FE42-415B-9E26-6723F0DC4C20}" type="presParOf" srcId="{62C3CFDD-0202-46F9-9636-EF5F797EED5C}" destId="{E20EEF8A-81FB-495B-BD07-F3CDB352889A}" srcOrd="0" destOrd="0" presId="urn:microsoft.com/office/officeart/2005/8/layout/hierarchy1"/>
    <dgm:cxn modelId="{6154A8BB-7C0E-4674-9AF0-B697F17EAEDA}" type="presParOf" srcId="{62C3CFDD-0202-46F9-9636-EF5F797EED5C}" destId="{90055E8A-69B3-4DA0-8CC8-CF4E9719E6A5}" srcOrd="1" destOrd="0" presId="urn:microsoft.com/office/officeart/2005/8/layout/hierarchy1"/>
    <dgm:cxn modelId="{177F9426-3A51-48BF-AC34-46BAA7775FDC}" type="presParOf" srcId="{70A10E44-BBB9-4D54-AEC3-1B3FF8457973}" destId="{1A72B273-4960-43F7-BD8F-5B3FEDFC3855}" srcOrd="1" destOrd="0" presId="urn:microsoft.com/office/officeart/2005/8/layout/hierarchy1"/>
    <dgm:cxn modelId="{17985FB8-22B5-4A4B-9E96-5CD705BFC2B3}" type="presParOf" srcId="{1A72B273-4960-43F7-BD8F-5B3FEDFC3855}" destId="{5781F4BD-F6F2-4B07-B114-D0189B2B72C1}" srcOrd="0" destOrd="0" presId="urn:microsoft.com/office/officeart/2005/8/layout/hierarchy1"/>
    <dgm:cxn modelId="{848918BE-6FF5-47C5-A4C0-01050A77CF66}" type="presParOf" srcId="{1A72B273-4960-43F7-BD8F-5B3FEDFC3855}" destId="{C4B56BF6-E380-4FCB-AFBD-D0C03894FF6C}" srcOrd="1" destOrd="0" presId="urn:microsoft.com/office/officeart/2005/8/layout/hierarchy1"/>
    <dgm:cxn modelId="{D19B1F1F-47AE-4E52-A757-A91B52E80DF1}" type="presParOf" srcId="{C4B56BF6-E380-4FCB-AFBD-D0C03894FF6C}" destId="{129A1871-DE07-4D10-A668-B9D5C3D22B7C}" srcOrd="0" destOrd="0" presId="urn:microsoft.com/office/officeart/2005/8/layout/hierarchy1"/>
    <dgm:cxn modelId="{5131A878-58AE-4D75-A874-60EBCFC4D744}" type="presParOf" srcId="{129A1871-DE07-4D10-A668-B9D5C3D22B7C}" destId="{5C60DC0F-183B-491B-A95D-E5A4EB7EAFA3}" srcOrd="0" destOrd="0" presId="urn:microsoft.com/office/officeart/2005/8/layout/hierarchy1"/>
    <dgm:cxn modelId="{A6899AEC-B251-4761-9B54-8C58203944D0}" type="presParOf" srcId="{129A1871-DE07-4D10-A668-B9D5C3D22B7C}" destId="{D1B7DED7-015D-4CE9-B261-F4A109E2F1E9}" srcOrd="1" destOrd="0" presId="urn:microsoft.com/office/officeart/2005/8/layout/hierarchy1"/>
    <dgm:cxn modelId="{00330AD7-4E18-41E7-8613-E32AF7D22313}" type="presParOf" srcId="{C4B56BF6-E380-4FCB-AFBD-D0C03894FF6C}" destId="{0A8AFDBB-9024-4A0F-A307-985A51433B9D}" srcOrd="1" destOrd="0" presId="urn:microsoft.com/office/officeart/2005/8/layout/hierarchy1"/>
    <dgm:cxn modelId="{97FFE2CA-2734-4842-9CAC-92F4EC5BA948}" type="presParOf" srcId="{0A8AFDBB-9024-4A0F-A307-985A51433B9D}" destId="{DDE3D50F-9AC7-421F-80B0-2360C948E8D4}" srcOrd="0" destOrd="0" presId="urn:microsoft.com/office/officeart/2005/8/layout/hierarchy1"/>
    <dgm:cxn modelId="{582C43AA-3C89-4A7E-B18B-24EC8A6B6A01}" type="presParOf" srcId="{0A8AFDBB-9024-4A0F-A307-985A51433B9D}" destId="{93ECE5CE-D925-47C4-B467-7A8DB42064D3}" srcOrd="1" destOrd="0" presId="urn:microsoft.com/office/officeart/2005/8/layout/hierarchy1"/>
    <dgm:cxn modelId="{2EF61829-0F3F-48CB-B083-64A99B2F9CA0}" type="presParOf" srcId="{93ECE5CE-D925-47C4-B467-7A8DB42064D3}" destId="{12CF7E2F-9D6B-4002-A0FE-9018B90548F3}" srcOrd="0" destOrd="0" presId="urn:microsoft.com/office/officeart/2005/8/layout/hierarchy1"/>
    <dgm:cxn modelId="{65C506A1-9AC9-4B02-B668-54CE79AA9567}" type="presParOf" srcId="{12CF7E2F-9D6B-4002-A0FE-9018B90548F3}" destId="{D7094F6D-6D26-43D2-BC4A-85E935DB63B4}" srcOrd="0" destOrd="0" presId="urn:microsoft.com/office/officeart/2005/8/layout/hierarchy1"/>
    <dgm:cxn modelId="{265B2755-D505-48D2-8460-95F3C6B20919}" type="presParOf" srcId="{12CF7E2F-9D6B-4002-A0FE-9018B90548F3}" destId="{365F5F78-0007-470C-BF06-F7BCEBB4AC2A}" srcOrd="1" destOrd="0" presId="urn:microsoft.com/office/officeart/2005/8/layout/hierarchy1"/>
    <dgm:cxn modelId="{88581982-E884-427A-9675-2906B09F6772}" type="presParOf" srcId="{93ECE5CE-D925-47C4-B467-7A8DB42064D3}" destId="{9C77A65C-2749-449C-91DB-2B9645DC903A}" srcOrd="1" destOrd="0" presId="urn:microsoft.com/office/officeart/2005/8/layout/hierarchy1"/>
    <dgm:cxn modelId="{A48D24CD-24EF-4A39-B992-75FA92A68A73}" type="presParOf" srcId="{1A72B273-4960-43F7-BD8F-5B3FEDFC3855}" destId="{D2214622-8E3B-49AB-992D-710E7D9D0500}" srcOrd="2" destOrd="0" presId="urn:microsoft.com/office/officeart/2005/8/layout/hierarchy1"/>
    <dgm:cxn modelId="{E8DAC780-18D5-40D1-9DEB-DEB51E1E460B}" type="presParOf" srcId="{1A72B273-4960-43F7-BD8F-5B3FEDFC3855}" destId="{35320EC5-3D1D-4358-8649-6DD24AF8E257}" srcOrd="3" destOrd="0" presId="urn:microsoft.com/office/officeart/2005/8/layout/hierarchy1"/>
    <dgm:cxn modelId="{C10329A1-A692-4D17-B9F9-EF8AFCFD1C56}" type="presParOf" srcId="{35320EC5-3D1D-4358-8649-6DD24AF8E257}" destId="{A2CC9D7B-A239-414C-BF6B-CBA877D9B981}" srcOrd="0" destOrd="0" presId="urn:microsoft.com/office/officeart/2005/8/layout/hierarchy1"/>
    <dgm:cxn modelId="{9A0BC3FE-91E5-466D-A5BA-5629C5F1F5D4}" type="presParOf" srcId="{A2CC9D7B-A239-414C-BF6B-CBA877D9B981}" destId="{6AA6F3C2-F116-49AB-AA73-7BAB768DB468}" srcOrd="0" destOrd="0" presId="urn:microsoft.com/office/officeart/2005/8/layout/hierarchy1"/>
    <dgm:cxn modelId="{95AE8CC0-0DCC-49D2-BAB7-EE99B05E6531}" type="presParOf" srcId="{A2CC9D7B-A239-414C-BF6B-CBA877D9B981}" destId="{6B1817C0-08C0-449D-9533-5BA34F0D386E}" srcOrd="1" destOrd="0" presId="urn:microsoft.com/office/officeart/2005/8/layout/hierarchy1"/>
    <dgm:cxn modelId="{D0D19E48-CF3D-4884-A144-854986112D2F}" type="presParOf" srcId="{35320EC5-3D1D-4358-8649-6DD24AF8E257}" destId="{14B1193D-111B-44B2-B8FA-6E2606C7BFD0}" srcOrd="1" destOrd="0" presId="urn:microsoft.com/office/officeart/2005/8/layout/hierarchy1"/>
    <dgm:cxn modelId="{64476678-5E44-4A83-8D9F-A0311F5CA204}" type="presParOf" srcId="{14B1193D-111B-44B2-B8FA-6E2606C7BFD0}" destId="{D11B217E-ADB9-4BE1-88BD-A05614FCEA54}" srcOrd="0" destOrd="0" presId="urn:microsoft.com/office/officeart/2005/8/layout/hierarchy1"/>
    <dgm:cxn modelId="{41D4C5F9-D852-4B63-808E-B93A2CFD876F}" type="presParOf" srcId="{14B1193D-111B-44B2-B8FA-6E2606C7BFD0}" destId="{49923116-EC91-4423-B1D2-D4D822C5A5A7}" srcOrd="1" destOrd="0" presId="urn:microsoft.com/office/officeart/2005/8/layout/hierarchy1"/>
    <dgm:cxn modelId="{9EE32152-988B-413C-87E5-E429C9D7CC82}" type="presParOf" srcId="{49923116-EC91-4423-B1D2-D4D822C5A5A7}" destId="{09136221-6F2F-46B3-9DA5-32BA57DE5FF3}" srcOrd="0" destOrd="0" presId="urn:microsoft.com/office/officeart/2005/8/layout/hierarchy1"/>
    <dgm:cxn modelId="{902E6305-B465-4A51-9AF7-8AA8065F5E7E}" type="presParOf" srcId="{09136221-6F2F-46B3-9DA5-32BA57DE5FF3}" destId="{45914F8A-2402-4D5F-916E-09EDDA268BDA}" srcOrd="0" destOrd="0" presId="urn:microsoft.com/office/officeart/2005/8/layout/hierarchy1"/>
    <dgm:cxn modelId="{488D7E37-D337-4727-8034-4421CF6F384B}" type="presParOf" srcId="{09136221-6F2F-46B3-9DA5-32BA57DE5FF3}" destId="{7F71B910-948E-4FB8-BDA7-1CA517FB6C10}" srcOrd="1" destOrd="0" presId="urn:microsoft.com/office/officeart/2005/8/layout/hierarchy1"/>
    <dgm:cxn modelId="{516904F8-1B8C-4D82-92AF-1D7FD497B493}" type="presParOf" srcId="{49923116-EC91-4423-B1D2-D4D822C5A5A7}" destId="{10F45524-5292-40ED-B095-C871512A18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B217E-ADB9-4BE1-88BD-A05614FCEA54}">
      <dsp:nvSpPr>
        <dsp:cNvPr id="0" name=""/>
        <dsp:cNvSpPr/>
      </dsp:nvSpPr>
      <dsp:spPr>
        <a:xfrm>
          <a:off x="3996526" y="2872138"/>
          <a:ext cx="91440" cy="3357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7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14622-8E3B-49AB-992D-710E7D9D0500}">
      <dsp:nvSpPr>
        <dsp:cNvPr id="0" name=""/>
        <dsp:cNvSpPr/>
      </dsp:nvSpPr>
      <dsp:spPr>
        <a:xfrm>
          <a:off x="3336652" y="1803162"/>
          <a:ext cx="705594" cy="335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837"/>
              </a:lnTo>
              <a:lnTo>
                <a:pt x="705594" y="228837"/>
              </a:lnTo>
              <a:lnTo>
                <a:pt x="705594" y="3357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3D50F-9AC7-421F-80B0-2360C948E8D4}">
      <dsp:nvSpPr>
        <dsp:cNvPr id="0" name=""/>
        <dsp:cNvSpPr/>
      </dsp:nvSpPr>
      <dsp:spPr>
        <a:xfrm>
          <a:off x="2585338" y="2872138"/>
          <a:ext cx="91440" cy="3357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7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1F4BD-F6F2-4B07-B114-D0189B2B72C1}">
      <dsp:nvSpPr>
        <dsp:cNvPr id="0" name=""/>
        <dsp:cNvSpPr/>
      </dsp:nvSpPr>
      <dsp:spPr>
        <a:xfrm>
          <a:off x="2631058" y="1803162"/>
          <a:ext cx="705594" cy="335798"/>
        </a:xfrm>
        <a:custGeom>
          <a:avLst/>
          <a:gdLst/>
          <a:ahLst/>
          <a:cxnLst/>
          <a:rect l="0" t="0" r="0" b="0"/>
          <a:pathLst>
            <a:path>
              <a:moveTo>
                <a:pt x="705594" y="0"/>
              </a:moveTo>
              <a:lnTo>
                <a:pt x="705594" y="228837"/>
              </a:lnTo>
              <a:lnTo>
                <a:pt x="0" y="228837"/>
              </a:lnTo>
              <a:lnTo>
                <a:pt x="0" y="3357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61E55-D899-4AEA-BA00-9B7A03B80608}">
      <dsp:nvSpPr>
        <dsp:cNvPr id="0" name=""/>
        <dsp:cNvSpPr/>
      </dsp:nvSpPr>
      <dsp:spPr>
        <a:xfrm>
          <a:off x="3290932" y="734187"/>
          <a:ext cx="91440" cy="3357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7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D6137-DD4D-44B5-BC76-098E03FB2C82}">
      <dsp:nvSpPr>
        <dsp:cNvPr id="0" name=""/>
        <dsp:cNvSpPr/>
      </dsp:nvSpPr>
      <dsp:spPr>
        <a:xfrm>
          <a:off x="1398962" y="0"/>
          <a:ext cx="1154608" cy="733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87D3D-AC19-4A18-AF50-93DDF66542EB}">
      <dsp:nvSpPr>
        <dsp:cNvPr id="0" name=""/>
        <dsp:cNvSpPr/>
      </dsp:nvSpPr>
      <dsp:spPr>
        <a:xfrm>
          <a:off x="1527252" y="121874"/>
          <a:ext cx="1154608" cy="73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Alef" panose="00000500000000000000" pitchFamily="2" charset="-79"/>
              <a:cs typeface="Alef" panose="00000500000000000000" pitchFamily="2" charset="-79"/>
            </a:rPr>
            <a:t>רכז/ת מפעלים</a:t>
          </a:r>
        </a:p>
      </dsp:txBody>
      <dsp:txXfrm>
        <a:off x="1548726" y="143348"/>
        <a:ext cx="1111660" cy="690228"/>
      </dsp:txXfrm>
    </dsp:sp>
    <dsp:sp modelId="{F9B5CE6C-2F1C-4F18-BCF3-E765A91CD794}">
      <dsp:nvSpPr>
        <dsp:cNvPr id="0" name=""/>
        <dsp:cNvSpPr/>
      </dsp:nvSpPr>
      <dsp:spPr>
        <a:xfrm>
          <a:off x="2759347" y="1011"/>
          <a:ext cx="1154608" cy="733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E9D2C-94F7-4D53-9A1F-2E1732251720}">
      <dsp:nvSpPr>
        <dsp:cNvPr id="0" name=""/>
        <dsp:cNvSpPr/>
      </dsp:nvSpPr>
      <dsp:spPr>
        <a:xfrm>
          <a:off x="2887637" y="122886"/>
          <a:ext cx="1154608" cy="73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Alef" panose="00000500000000000000" pitchFamily="2" charset="-79"/>
              <a:cs typeface="Alef" panose="00000500000000000000" pitchFamily="2" charset="-79"/>
            </a:rPr>
            <a:t>מרכז/ת הנהגה</a:t>
          </a:r>
        </a:p>
      </dsp:txBody>
      <dsp:txXfrm>
        <a:off x="2909111" y="144360"/>
        <a:ext cx="1111660" cy="690228"/>
      </dsp:txXfrm>
    </dsp:sp>
    <dsp:sp modelId="{E20EEF8A-81FB-495B-BD07-F3CDB352889A}">
      <dsp:nvSpPr>
        <dsp:cNvPr id="0" name=""/>
        <dsp:cNvSpPr/>
      </dsp:nvSpPr>
      <dsp:spPr>
        <a:xfrm>
          <a:off x="2759347" y="1069986"/>
          <a:ext cx="1154608" cy="733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55E8A-69B3-4DA0-8CC8-CF4E9719E6A5}">
      <dsp:nvSpPr>
        <dsp:cNvPr id="0" name=""/>
        <dsp:cNvSpPr/>
      </dsp:nvSpPr>
      <dsp:spPr>
        <a:xfrm>
          <a:off x="2887637" y="1191861"/>
          <a:ext cx="1154608" cy="73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Alef" panose="00000500000000000000" pitchFamily="2" charset="-79"/>
              <a:cs typeface="Alef" panose="00000500000000000000" pitchFamily="2" charset="-79"/>
            </a:rPr>
            <a:t>מנהל/ת הטיול</a:t>
          </a:r>
        </a:p>
      </dsp:txBody>
      <dsp:txXfrm>
        <a:off x="2909111" y="1213335"/>
        <a:ext cx="1111660" cy="690228"/>
      </dsp:txXfrm>
    </dsp:sp>
    <dsp:sp modelId="{5C60DC0F-183B-491B-A95D-E5A4EB7EAFA3}">
      <dsp:nvSpPr>
        <dsp:cNvPr id="0" name=""/>
        <dsp:cNvSpPr/>
      </dsp:nvSpPr>
      <dsp:spPr>
        <a:xfrm>
          <a:off x="2053753" y="2138961"/>
          <a:ext cx="1154608" cy="733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7DED7-015D-4CE9-B261-F4A109E2F1E9}">
      <dsp:nvSpPr>
        <dsp:cNvPr id="0" name=""/>
        <dsp:cNvSpPr/>
      </dsp:nvSpPr>
      <dsp:spPr>
        <a:xfrm>
          <a:off x="2182043" y="2260837"/>
          <a:ext cx="1154608" cy="73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 err="1">
              <a:latin typeface="Alef" panose="00000500000000000000" pitchFamily="2" charset="-79"/>
              <a:cs typeface="Alef" panose="00000500000000000000" pitchFamily="2" charset="-79"/>
            </a:rPr>
            <a:t>מנהלנ</a:t>
          </a:r>
          <a:r>
            <a:rPr lang="he-IL" sz="1400" kern="1200" dirty="0">
              <a:latin typeface="Alef" panose="00000500000000000000" pitchFamily="2" charset="-79"/>
              <a:cs typeface="Alef" panose="00000500000000000000" pitchFamily="2" charset="-79"/>
            </a:rPr>
            <a:t>/</a:t>
          </a:r>
          <a:r>
            <a:rPr lang="he-IL" sz="1400" kern="1200" dirty="0" err="1">
              <a:latin typeface="Alef" panose="00000500000000000000" pitchFamily="2" charset="-79"/>
              <a:cs typeface="Alef" panose="00000500000000000000" pitchFamily="2" charset="-79"/>
            </a:rPr>
            <a:t>ית</a:t>
          </a:r>
          <a:endParaRPr lang="he-IL" sz="1400" kern="1200" dirty="0">
            <a:latin typeface="Alef" panose="00000500000000000000" pitchFamily="2" charset="-79"/>
            <a:cs typeface="Alef" panose="00000500000000000000" pitchFamily="2" charset="-79"/>
          </a:endParaRPr>
        </a:p>
      </dsp:txBody>
      <dsp:txXfrm>
        <a:off x="2203517" y="2282311"/>
        <a:ext cx="1111660" cy="690228"/>
      </dsp:txXfrm>
    </dsp:sp>
    <dsp:sp modelId="{D7094F6D-6D26-43D2-BC4A-85E935DB63B4}">
      <dsp:nvSpPr>
        <dsp:cNvPr id="0" name=""/>
        <dsp:cNvSpPr/>
      </dsp:nvSpPr>
      <dsp:spPr>
        <a:xfrm>
          <a:off x="2053753" y="3207936"/>
          <a:ext cx="1154608" cy="733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F5F78-0007-470C-BF06-F7BCEBB4AC2A}">
      <dsp:nvSpPr>
        <dsp:cNvPr id="0" name=""/>
        <dsp:cNvSpPr/>
      </dsp:nvSpPr>
      <dsp:spPr>
        <a:xfrm>
          <a:off x="2182043" y="3329812"/>
          <a:ext cx="1154608" cy="73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Alef" panose="00000500000000000000" pitchFamily="2" charset="-79"/>
              <a:cs typeface="Alef" panose="00000500000000000000" pitchFamily="2" charset="-79"/>
            </a:rPr>
            <a:t>צוות מנהלה צעיר</a:t>
          </a:r>
        </a:p>
      </dsp:txBody>
      <dsp:txXfrm>
        <a:off x="2203517" y="3351286"/>
        <a:ext cx="1111660" cy="690228"/>
      </dsp:txXfrm>
    </dsp:sp>
    <dsp:sp modelId="{6AA6F3C2-F116-49AB-AA73-7BAB768DB468}">
      <dsp:nvSpPr>
        <dsp:cNvPr id="0" name=""/>
        <dsp:cNvSpPr/>
      </dsp:nvSpPr>
      <dsp:spPr>
        <a:xfrm>
          <a:off x="3464941" y="2138961"/>
          <a:ext cx="1154608" cy="733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817C0-08C0-449D-9533-5BA34F0D386E}">
      <dsp:nvSpPr>
        <dsp:cNvPr id="0" name=""/>
        <dsp:cNvSpPr/>
      </dsp:nvSpPr>
      <dsp:spPr>
        <a:xfrm>
          <a:off x="3593231" y="2260837"/>
          <a:ext cx="1154608" cy="73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Alef" panose="00000500000000000000" pitchFamily="2" charset="-79"/>
              <a:cs typeface="Alef" panose="00000500000000000000" pitchFamily="2" charset="-79"/>
            </a:rPr>
            <a:t>מוביל/ת תחום ההדרכה</a:t>
          </a:r>
        </a:p>
      </dsp:txBody>
      <dsp:txXfrm>
        <a:off x="3614705" y="2282311"/>
        <a:ext cx="1111660" cy="690228"/>
      </dsp:txXfrm>
    </dsp:sp>
    <dsp:sp modelId="{45914F8A-2402-4D5F-916E-09EDDA268BDA}">
      <dsp:nvSpPr>
        <dsp:cNvPr id="0" name=""/>
        <dsp:cNvSpPr/>
      </dsp:nvSpPr>
      <dsp:spPr>
        <a:xfrm>
          <a:off x="3464941" y="3207936"/>
          <a:ext cx="1154608" cy="733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1B910-948E-4FB8-BDA7-1CA517FB6C10}">
      <dsp:nvSpPr>
        <dsp:cNvPr id="0" name=""/>
        <dsp:cNvSpPr/>
      </dsp:nvSpPr>
      <dsp:spPr>
        <a:xfrm>
          <a:off x="3593231" y="3329812"/>
          <a:ext cx="1154608" cy="733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ef" panose="00000500000000000000" pitchFamily="2" charset="-79"/>
              <a:ea typeface="+mn-ea"/>
              <a:cs typeface="Alef" panose="00000500000000000000" pitchFamily="2" charset="-79"/>
            </a:rPr>
            <a:t>ראשי טור/אשכול</a:t>
          </a:r>
        </a:p>
      </dsp:txBody>
      <dsp:txXfrm>
        <a:off x="3614705" y="3351286"/>
        <a:ext cx="1111660" cy="690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י"ט/אדר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3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י"ט/אדר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0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י"ט/אדר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8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י"ט/אדר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1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י"ט/אדר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7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י"ט/אדר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09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י"ט/אדר ב/תשפ"ב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5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י"ט/אדר 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9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י"ט/אדר ב/תשפ"ב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3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י"ט/אדר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8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י"ט/אדר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528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A4F0-78FF-7D4F-B9BF-C4843BF1ACAA}" type="datetimeFigureOut">
              <a:rPr lang="he-IL" smtClean="0"/>
              <a:t>י"ט/אדר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20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l/url?sa=i&amp;rct=j&amp;q=&amp;esrc=s&amp;source=images&amp;cd=&amp;cad=rja&amp;uact=8&amp;ved=0ahUKEwjjqMXp-NLSAhWFthoKHR1FAs0QjRwIBw&amp;url=http://www.usd497.org/Domain/15&amp;bvm=bv.149397726,d.d2s&amp;psig=AFQjCNGZveM4kyx3zYzBygOXWiFOxMWM5g&amp;ust=148947601657543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496;&#1489;&#1500;&#1488;&#1493;&#1514;%20&#1513;&#1500;&#1497;&#1496;&#1492;%20&#1493;&#1489;&#1511;&#1512;&#1492;%20&#1500;&#1493;&#1490;&#1497;&#1505;&#1496;&#1497;&#1511;&#1492;%20&#1496;&#1497;&#1493;&#1500;&#1497;&#1501;-%20&#1500;&#1491;&#1493;&#1490;&#1502;&#1488;.xls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l/url?sa=i&amp;rct=j&amp;q=&amp;esrc=s&amp;source=images&amp;cd=&amp;cad=rja&amp;uact=8&amp;ved=0ahUKEwixl6SX8dLSAhVDsxQKHZpFDQcQjRwIBw&amp;url=http://www.saphiraconsulting.com/2864-information/&amp;psig=AFQjCNG9ag6z2LdpGrUpg2x0uTurhsGByw&amp;ust=148947392126204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l/url?sa=i&amp;rct=j&amp;q=&amp;esrc=s&amp;source=images&amp;cd=&amp;cad=rja&amp;uact=8&amp;ved=0ahUKEwjpnoqH89LSAhVG8RQKHVD7DUgQjRwIBw&amp;url=https://www.sheep.ie/?p=803&amp;psig=AFQjCNFGndGPzYubiDObaRQyCzH3ulPpaQ&amp;ust=148947447790401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l/url?sa=i&amp;rct=j&amp;q=&amp;esrc=s&amp;source=images&amp;cd=&amp;cad=rja&amp;uact=8&amp;ved=0ahUKEwiWss_H89LSAhVEVxQKHdGvDCoQjRwIBw&amp;url=http://www.365daysofinspiringmedia.com/tag/giving-up-control/&amp;bvm=bv.149397726,d.ZGg&amp;psig=AFQjCNGoUQvdIStjapki8OM0RfeONhQlYg&amp;ust=148947460325718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l/url?sa=i&amp;rct=j&amp;q=&amp;esrc=s&amp;source=images&amp;cd=&amp;cad=rja&amp;uact=8&amp;ved=0ahUKEwibo-q_9NLSAhVD5xoKHc5UA84QjRwIBw&amp;url=http://www.livemint.com/Money/VX3SyEKsUZ8kYIldFVQXYL/What-is-the-daily-traffic-jam-costing-you.html&amp;bvm=bv.149397726,d.ZGg&amp;psig=AFQjCNFI2erR5XAMMl04qYcSnPPGtuq3aw&amp;ust=148947473944763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872359"/>
            <a:ext cx="8565931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latin typeface="Alef" pitchFamily="2" charset="-79"/>
                <a:cs typeface="Alef" pitchFamily="2" charset="-79"/>
              </a:rPr>
              <a:t>רכזי/</a:t>
            </a:r>
            <a:r>
              <a:rPr lang="he-IL" sz="5400" b="1" dirty="0" err="1">
                <a:latin typeface="Alef" pitchFamily="2" charset="-79"/>
                <a:cs typeface="Alef" pitchFamily="2" charset="-79"/>
              </a:rPr>
              <a:t>ות</a:t>
            </a:r>
            <a:r>
              <a:rPr lang="he-IL" sz="5400" b="1" dirty="0">
                <a:latin typeface="Alef" pitchFamily="2" charset="-79"/>
                <a:cs typeface="Alef" pitchFamily="2" charset="-79"/>
              </a:rPr>
              <a:t> מפעלים בהנהגות</a:t>
            </a:r>
          </a:p>
          <a:p>
            <a:pPr algn="ctr" rtl="1"/>
            <a:r>
              <a:rPr lang="he-IL" sz="3200" dirty="0">
                <a:latin typeface="Alef" pitchFamily="2" charset="-79"/>
                <a:cs typeface="Alef" pitchFamily="2" charset="-79"/>
              </a:rPr>
              <a:t>לקראת טיולי פסח תשפ"ב</a:t>
            </a:r>
          </a:p>
          <a:p>
            <a:pPr algn="ct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 rtl="1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 rtl="1"/>
            <a:r>
              <a:rPr lang="he-IL" sz="3200" dirty="0">
                <a:latin typeface="Alef" pitchFamily="2" charset="-79"/>
                <a:cs typeface="Alef" pitchFamily="2" charset="-79"/>
              </a:rPr>
              <a:t>מחלקת תפעול ורכש | מחלקת מפעלים וארגון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5E9F509-C46F-4227-BA82-74D7DD5C4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96" y="2487788"/>
            <a:ext cx="1482008" cy="22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7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579971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שלבים בפתרון בעיות ותקלות ביצוע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D5DE72B-9087-48AC-B524-B6923722A12F}"/>
              </a:ext>
            </a:extLst>
          </p:cNvPr>
          <p:cNvSpPr txBox="1"/>
          <p:nvPr/>
        </p:nvSpPr>
        <p:spPr>
          <a:xfrm>
            <a:off x="0" y="1256773"/>
            <a:ext cx="873795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alt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אפיון הבעיה/ תקלה/ </a:t>
            </a:r>
            <a:r>
              <a:rPr lang="he-IL" altLang="he-IL" sz="2800" dirty="0" err="1">
                <a:latin typeface="Alef" panose="00000500000000000000" pitchFamily="2" charset="-79"/>
                <a:cs typeface="Alef" panose="00000500000000000000" pitchFamily="2" charset="-79"/>
              </a:rPr>
              <a:t>בלת"מ</a:t>
            </a:r>
            <a:r>
              <a:rPr lang="he-IL" altLang="he-IL" sz="28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alt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הפקת משמעויות ישירות ועקיפות להמשך ניהול.</a:t>
            </a: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alt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התנהלות מול הספקים.</a:t>
            </a: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alt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עדכון המחלקה.</a:t>
            </a:r>
          </a:p>
          <a:p>
            <a:pPr marL="514350" indent="-514350" algn="r" rtl="1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e-IL" alt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פתרון</a:t>
            </a:r>
          </a:p>
          <a:p>
            <a:pPr algn="r" rtl="1" fontAlgn="auto">
              <a:spcAft>
                <a:spcPts val="0"/>
              </a:spcAft>
              <a:defRPr/>
            </a:pPr>
            <a:endParaRPr lang="he-IL" altLang="he-IL" sz="28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altLang="he-IL" sz="2800" b="1" dirty="0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יש לזכור כי זמן התגובה הוא משאב יקר </a:t>
            </a:r>
          </a:p>
          <a:p>
            <a:pPr algn="r" rtl="1" fontAlgn="auto">
              <a:spcAft>
                <a:spcPts val="0"/>
              </a:spcAft>
              <a:defRPr/>
            </a:pPr>
            <a:br>
              <a:rPr lang="he-IL" altLang="he-IL" sz="2800" dirty="0">
                <a:effectLst>
                  <a:reflection blurRad="6350" stA="55000" endA="300" endPos="45500" dir="5400000" sy="-100000" algn="bl" rotWithShape="0"/>
                </a:effectLst>
                <a:latin typeface="Alef" panose="00000500000000000000" pitchFamily="2" charset="-79"/>
                <a:cs typeface="Alef" panose="00000500000000000000" pitchFamily="2" charset="-79"/>
              </a:rPr>
            </a:br>
            <a:endParaRPr lang="he-IL" sz="28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he-IL" sz="28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205740" indent="-342900" algn="r" rt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he-IL" sz="28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42900" indent="-342900" algn="r" rt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he-IL" sz="28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526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164E332-FE7A-4320-B7C8-C9C76E4E4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9ABB5CB-71CA-4E20-8320-4F4A97E1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שינוי משימה- </a:t>
            </a:r>
            <a:r>
              <a:rPr lang="he-IL" b="1" dirty="0" err="1">
                <a:latin typeface="Alef" panose="00000500000000000000" pitchFamily="2" charset="-79"/>
                <a:cs typeface="Alef" panose="00000500000000000000" pitchFamily="2" charset="-79"/>
              </a:rPr>
              <a:t>הכל</a:t>
            </a: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 משתבש כמתוכנן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E6FE19F-294C-456C-A528-320B26360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 algn="just">
              <a:buAutoNum type="arabicPeriod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כל מנהלי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הטיולים.ות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צריכים להחזיק עותק של טופס שינוי המשימה.</a:t>
            </a:r>
          </a:p>
          <a:p>
            <a:pPr marL="385763" indent="-385763" algn="just">
              <a:buAutoNum type="arabicPeriod"/>
            </a:pP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שינוי המשימה הוא לא אוטומטי, אלא צריך לעבור אישור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תכניות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של רמה ממונה.</a:t>
            </a:r>
          </a:p>
          <a:p>
            <a:pPr marL="385763" indent="-385763" algn="just">
              <a:buAutoNum type="arabicPeriod"/>
            </a:pP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במידת האפשר, עדיף לתכנן מראש גם את האופציות החלופיות </a:t>
            </a:r>
            <a:r>
              <a:rPr lang="he-IL" sz="2100" dirty="0" err="1">
                <a:latin typeface="Alef" panose="00000500000000000000" pitchFamily="2" charset="-79"/>
                <a:cs typeface="Alef" panose="00000500000000000000" pitchFamily="2" charset="-79"/>
              </a:rPr>
              <a:t>ולהערך</a:t>
            </a: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 אליהן. (מפות, אישורים, </a:t>
            </a:r>
            <a:r>
              <a:rPr lang="he-IL" sz="2100" dirty="0" err="1">
                <a:latin typeface="Alef" panose="00000500000000000000" pitchFamily="2" charset="-79"/>
                <a:cs typeface="Alef" panose="00000500000000000000" pitchFamily="2" charset="-79"/>
              </a:rPr>
              <a:t>מדריכי.ות</a:t>
            </a: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 טיולים וכו')</a:t>
            </a:r>
          </a:p>
          <a:p>
            <a:pPr marL="385763" indent="-385763" algn="just">
              <a:buAutoNum type="arabicPeriod"/>
            </a:pPr>
            <a:endParaRPr lang="en-US" sz="21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Picture 2" descr="תמונה קשורה">
            <a:hlinkClick r:id="rId3"/>
            <a:extLst>
              <a:ext uri="{FF2B5EF4-FFF2-40B4-BE49-F238E27FC236}">
                <a16:creationId xmlns:a16="http://schemas.microsoft.com/office/drawing/2014/main" id="{72E12527-8E04-4519-8A98-C06810310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224" y="4178642"/>
            <a:ext cx="3111215" cy="798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96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3779" y="579971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נוהל טיפול בבעיות בשטח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1D78CC41-150E-4991-B61C-B25B81FEBC32}"/>
              </a:ext>
            </a:extLst>
          </p:cNvPr>
          <p:cNvGrpSpPr/>
          <p:nvPr/>
        </p:nvGrpSpPr>
        <p:grpSpPr>
          <a:xfrm>
            <a:off x="711200" y="1187450"/>
            <a:ext cx="7235825" cy="5184775"/>
            <a:chOff x="720725" y="1187450"/>
            <a:chExt cx="7235825" cy="5184775"/>
          </a:xfrm>
        </p:grpSpPr>
        <p:sp>
          <p:nvSpPr>
            <p:cNvPr id="9" name="מסגרת משופעת 13">
              <a:extLst>
                <a:ext uri="{FF2B5EF4-FFF2-40B4-BE49-F238E27FC236}">
                  <a16:creationId xmlns:a16="http://schemas.microsoft.com/office/drawing/2014/main" id="{1ADF5749-F63D-4927-8EB1-C480871AF829}"/>
                </a:ext>
              </a:extLst>
            </p:cNvPr>
            <p:cNvSpPr/>
            <p:nvPr/>
          </p:nvSpPr>
          <p:spPr>
            <a:xfrm>
              <a:off x="3741738" y="2614613"/>
              <a:ext cx="1793875" cy="1008062"/>
            </a:xfrm>
            <a:prstGeom prst="bevel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dirty="0">
                  <a:solidFill>
                    <a:schemeClr val="bg1"/>
                  </a:solidFill>
                  <a:latin typeface="Alef" panose="00000500000000000000" pitchFamily="2" charset="-79"/>
                  <a:cs typeface="Alef" panose="00000500000000000000" pitchFamily="2" charset="-79"/>
                </a:rPr>
                <a:t>ספק</a:t>
              </a:r>
            </a:p>
          </p:txBody>
        </p:sp>
        <p:sp>
          <p:nvSpPr>
            <p:cNvPr id="10" name="הסבר ענן 25">
              <a:extLst>
                <a:ext uri="{FF2B5EF4-FFF2-40B4-BE49-F238E27FC236}">
                  <a16:creationId xmlns:a16="http://schemas.microsoft.com/office/drawing/2014/main" id="{C13ADF69-9740-4BD4-AD04-D6ECF5B404D1}"/>
                </a:ext>
              </a:extLst>
            </p:cNvPr>
            <p:cNvSpPr/>
            <p:nvPr/>
          </p:nvSpPr>
          <p:spPr>
            <a:xfrm flipH="1">
              <a:off x="1476375" y="3327400"/>
              <a:ext cx="1511300" cy="1055688"/>
            </a:xfrm>
            <a:prstGeom prst="cloudCallout">
              <a:avLst>
                <a:gd name="adj1" fmla="val -88735"/>
                <a:gd name="adj2" fmla="val -54039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ענה וטיפל</a:t>
              </a:r>
            </a:p>
          </p:txBody>
        </p:sp>
        <p:sp>
          <p:nvSpPr>
            <p:cNvPr id="11" name="הסבר ענן 27">
              <a:extLst>
                <a:ext uri="{FF2B5EF4-FFF2-40B4-BE49-F238E27FC236}">
                  <a16:creationId xmlns:a16="http://schemas.microsoft.com/office/drawing/2014/main" id="{E49E8BA1-540A-42D5-B88B-5D2EF4707E89}"/>
                </a:ext>
              </a:extLst>
            </p:cNvPr>
            <p:cNvSpPr/>
            <p:nvPr/>
          </p:nvSpPr>
          <p:spPr>
            <a:xfrm flipH="1">
              <a:off x="3776663" y="4037013"/>
              <a:ext cx="1589087" cy="1047750"/>
            </a:xfrm>
            <a:prstGeom prst="cloudCallout">
              <a:avLst>
                <a:gd name="adj1" fmla="val -2793"/>
                <a:gd name="adj2" fmla="val -80067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ענה </a:t>
              </a:r>
              <a:br>
                <a:rPr lang="en-US" dirty="0">
                  <a:latin typeface="Alef" panose="00000500000000000000" pitchFamily="2" charset="-79"/>
                  <a:cs typeface="Alef" panose="00000500000000000000" pitchFamily="2" charset="-79"/>
                </a:rPr>
              </a:b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ולא טיפל  </a:t>
              </a:r>
            </a:p>
          </p:txBody>
        </p:sp>
        <p:sp>
          <p:nvSpPr>
            <p:cNvPr id="12" name="הסבר ענן 28">
              <a:extLst>
                <a:ext uri="{FF2B5EF4-FFF2-40B4-BE49-F238E27FC236}">
                  <a16:creationId xmlns:a16="http://schemas.microsoft.com/office/drawing/2014/main" id="{F5B0B4E0-4EA7-42BC-AE47-84BA96A257DF}"/>
                </a:ext>
              </a:extLst>
            </p:cNvPr>
            <p:cNvSpPr/>
            <p:nvPr/>
          </p:nvSpPr>
          <p:spPr>
            <a:xfrm flipH="1">
              <a:off x="6369050" y="3500438"/>
              <a:ext cx="1587500" cy="1049337"/>
            </a:xfrm>
            <a:prstGeom prst="cloudCallout">
              <a:avLst>
                <a:gd name="adj1" fmla="val 90884"/>
                <a:gd name="adj2" fmla="val -77464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לא ענה</a:t>
              </a:r>
            </a:p>
          </p:txBody>
        </p:sp>
        <p:sp>
          <p:nvSpPr>
            <p:cNvPr id="13" name="חץ שמאלה 3">
              <a:extLst>
                <a:ext uri="{FF2B5EF4-FFF2-40B4-BE49-F238E27FC236}">
                  <a16:creationId xmlns:a16="http://schemas.microsoft.com/office/drawing/2014/main" id="{7D04EA4A-7319-4EB2-820C-14990E8781D1}"/>
                </a:ext>
              </a:extLst>
            </p:cNvPr>
            <p:cNvSpPr/>
            <p:nvPr/>
          </p:nvSpPr>
          <p:spPr>
            <a:xfrm>
              <a:off x="5535613" y="2633663"/>
              <a:ext cx="1550987" cy="48577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14" name="מסגרת משופעת 5">
              <a:extLst>
                <a:ext uri="{FF2B5EF4-FFF2-40B4-BE49-F238E27FC236}">
                  <a16:creationId xmlns:a16="http://schemas.microsoft.com/office/drawing/2014/main" id="{5176E93D-8193-4F80-BE6C-786657AD3A51}"/>
                </a:ext>
              </a:extLst>
            </p:cNvPr>
            <p:cNvSpPr/>
            <p:nvPr/>
          </p:nvSpPr>
          <p:spPr>
            <a:xfrm>
              <a:off x="6369050" y="5330825"/>
              <a:ext cx="1587500" cy="10414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sz="1600" dirty="0">
                  <a:latin typeface="Alef" panose="00000500000000000000" pitchFamily="2" charset="-79"/>
                  <a:cs typeface="Alef" panose="00000500000000000000" pitchFamily="2" charset="-79"/>
                </a:rPr>
                <a:t>פניה למחלקת לוגיסטיקה ורכש </a:t>
              </a:r>
            </a:p>
          </p:txBody>
        </p:sp>
        <p:sp>
          <p:nvSpPr>
            <p:cNvPr id="15" name="חץ למטה 6">
              <a:extLst>
                <a:ext uri="{FF2B5EF4-FFF2-40B4-BE49-F238E27FC236}">
                  <a16:creationId xmlns:a16="http://schemas.microsoft.com/office/drawing/2014/main" id="{78A018D1-9096-452B-B2D8-AE17CD7A34CE}"/>
                </a:ext>
              </a:extLst>
            </p:cNvPr>
            <p:cNvSpPr/>
            <p:nvPr/>
          </p:nvSpPr>
          <p:spPr>
            <a:xfrm>
              <a:off x="6919913" y="4549775"/>
              <a:ext cx="485775" cy="7810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16" name="מסגרת משופעת 7">
              <a:extLst>
                <a:ext uri="{FF2B5EF4-FFF2-40B4-BE49-F238E27FC236}">
                  <a16:creationId xmlns:a16="http://schemas.microsoft.com/office/drawing/2014/main" id="{7BEEA940-51F5-4808-ABA5-17795535E8B5}"/>
                </a:ext>
              </a:extLst>
            </p:cNvPr>
            <p:cNvSpPr/>
            <p:nvPr/>
          </p:nvSpPr>
          <p:spPr>
            <a:xfrm>
              <a:off x="3776663" y="5330825"/>
              <a:ext cx="1589087" cy="10414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sz="1600" dirty="0">
                  <a:latin typeface="Alef" panose="00000500000000000000" pitchFamily="2" charset="-79"/>
                  <a:cs typeface="Alef" panose="00000500000000000000" pitchFamily="2" charset="-79"/>
                </a:rPr>
                <a:t>פניה למחלקת לוגיסטיקה ורכש </a:t>
              </a:r>
            </a:p>
          </p:txBody>
        </p:sp>
        <p:sp>
          <p:nvSpPr>
            <p:cNvPr id="17" name="מסגרת משופעת 8">
              <a:extLst>
                <a:ext uri="{FF2B5EF4-FFF2-40B4-BE49-F238E27FC236}">
                  <a16:creationId xmlns:a16="http://schemas.microsoft.com/office/drawing/2014/main" id="{B828E8CE-5981-4924-885F-1FB70CD015CA}"/>
                </a:ext>
              </a:extLst>
            </p:cNvPr>
            <p:cNvSpPr/>
            <p:nvPr/>
          </p:nvSpPr>
          <p:spPr>
            <a:xfrm>
              <a:off x="1476375" y="5330825"/>
              <a:ext cx="1511300" cy="10414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sz="1600" dirty="0">
                  <a:latin typeface="Alef" panose="00000500000000000000" pitchFamily="2" charset="-79"/>
                  <a:cs typeface="Alef" panose="00000500000000000000" pitchFamily="2" charset="-79"/>
                </a:rPr>
                <a:t>תיעוד טיפול ועדכון המחלקה</a:t>
              </a:r>
            </a:p>
          </p:txBody>
        </p:sp>
        <p:sp>
          <p:nvSpPr>
            <p:cNvPr id="18" name="חץ למטה 9">
              <a:extLst>
                <a:ext uri="{FF2B5EF4-FFF2-40B4-BE49-F238E27FC236}">
                  <a16:creationId xmlns:a16="http://schemas.microsoft.com/office/drawing/2014/main" id="{8B844566-4D67-4E3C-B17F-EB6D72FE4A56}"/>
                </a:ext>
              </a:extLst>
            </p:cNvPr>
            <p:cNvSpPr/>
            <p:nvPr/>
          </p:nvSpPr>
          <p:spPr>
            <a:xfrm>
              <a:off x="4329113" y="4951413"/>
              <a:ext cx="484187" cy="4889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19" name="חץ למטה 10">
              <a:extLst>
                <a:ext uri="{FF2B5EF4-FFF2-40B4-BE49-F238E27FC236}">
                  <a16:creationId xmlns:a16="http://schemas.microsoft.com/office/drawing/2014/main" id="{03B564BA-0585-4E7D-958A-92875D8D32BC}"/>
                </a:ext>
              </a:extLst>
            </p:cNvPr>
            <p:cNvSpPr/>
            <p:nvPr/>
          </p:nvSpPr>
          <p:spPr>
            <a:xfrm>
              <a:off x="1989138" y="4383088"/>
              <a:ext cx="485775" cy="977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20" name="מסגרת משופעת 14">
              <a:extLst>
                <a:ext uri="{FF2B5EF4-FFF2-40B4-BE49-F238E27FC236}">
                  <a16:creationId xmlns:a16="http://schemas.microsoft.com/office/drawing/2014/main" id="{E6FAFC56-D98F-4C4F-BE8C-4F11EBA2DCCB}"/>
                </a:ext>
              </a:extLst>
            </p:cNvPr>
            <p:cNvSpPr/>
            <p:nvPr/>
          </p:nvSpPr>
          <p:spPr>
            <a:xfrm>
              <a:off x="6369050" y="1196975"/>
              <a:ext cx="1587500" cy="10414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dirty="0" err="1">
                  <a:solidFill>
                    <a:schemeClr val="bg1"/>
                  </a:solidFill>
                  <a:latin typeface="Alef" panose="00000500000000000000" pitchFamily="2" charset="-79"/>
                  <a:cs typeface="Alef" panose="00000500000000000000" pitchFamily="2" charset="-79"/>
                </a:rPr>
                <a:t>בלת"ם</a:t>
              </a:r>
              <a:endParaRPr lang="he-IL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21" name="חץ למטה 15">
              <a:extLst>
                <a:ext uri="{FF2B5EF4-FFF2-40B4-BE49-F238E27FC236}">
                  <a16:creationId xmlns:a16="http://schemas.microsoft.com/office/drawing/2014/main" id="{B0C7BCF9-89A9-48B5-A7D3-8D3BCBE2E9C7}"/>
                </a:ext>
              </a:extLst>
            </p:cNvPr>
            <p:cNvSpPr/>
            <p:nvPr/>
          </p:nvSpPr>
          <p:spPr>
            <a:xfrm>
              <a:off x="6843713" y="2157413"/>
              <a:ext cx="484187" cy="7191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22" name="מסגרת משופעת 16">
              <a:extLst>
                <a:ext uri="{FF2B5EF4-FFF2-40B4-BE49-F238E27FC236}">
                  <a16:creationId xmlns:a16="http://schemas.microsoft.com/office/drawing/2014/main" id="{1B68BBFE-A75D-4A1E-BF4E-B8B561ADB273}"/>
                </a:ext>
              </a:extLst>
            </p:cNvPr>
            <p:cNvSpPr/>
            <p:nvPr/>
          </p:nvSpPr>
          <p:spPr>
            <a:xfrm>
              <a:off x="3741738" y="1196975"/>
              <a:ext cx="1793875" cy="10414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פער בין תיכונן לביצוע / בעיה </a:t>
              </a:r>
            </a:p>
          </p:txBody>
        </p:sp>
        <p:sp>
          <p:nvSpPr>
            <p:cNvPr id="23" name="חץ למטה 17">
              <a:extLst>
                <a:ext uri="{FF2B5EF4-FFF2-40B4-BE49-F238E27FC236}">
                  <a16:creationId xmlns:a16="http://schemas.microsoft.com/office/drawing/2014/main" id="{76BD0286-8383-4DD2-8E49-A4DCB39F0B64}"/>
                </a:ext>
              </a:extLst>
            </p:cNvPr>
            <p:cNvSpPr/>
            <p:nvPr/>
          </p:nvSpPr>
          <p:spPr>
            <a:xfrm>
              <a:off x="4337050" y="2157413"/>
              <a:ext cx="485775" cy="6127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>
                <a:latin typeface="Alef" panose="00000500000000000000" pitchFamily="2" charset="-79"/>
                <a:cs typeface="Alef" panose="00000500000000000000" pitchFamily="2" charset="-79"/>
              </a:endParaRPr>
            </a:p>
          </p:txBody>
        </p:sp>
        <p:sp>
          <p:nvSpPr>
            <p:cNvPr id="24" name="הסבר ענן 20">
              <a:extLst>
                <a:ext uri="{FF2B5EF4-FFF2-40B4-BE49-F238E27FC236}">
                  <a16:creationId xmlns:a16="http://schemas.microsoft.com/office/drawing/2014/main" id="{A7BC0CBF-1A97-44AF-B8A9-F2B4A89EF107}"/>
                </a:ext>
              </a:extLst>
            </p:cNvPr>
            <p:cNvSpPr/>
            <p:nvPr/>
          </p:nvSpPr>
          <p:spPr>
            <a:xfrm flipH="1">
              <a:off x="720725" y="1187450"/>
              <a:ext cx="1511300" cy="1506538"/>
            </a:xfrm>
            <a:prstGeom prst="cloudCallout">
              <a:avLst>
                <a:gd name="adj1" fmla="val -88735"/>
                <a:gd name="adj2" fmla="val -54039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r>
                <a:rPr lang="he-IL" dirty="0">
                  <a:latin typeface="Alef" panose="00000500000000000000" pitchFamily="2" charset="-79"/>
                  <a:cs typeface="Alef" panose="00000500000000000000" pitchFamily="2" charset="-79"/>
                </a:rPr>
                <a:t>בקרת איכות על ספקים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56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94290" y="582831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רכבים ונהיגה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6BFFE9D3-70D3-417B-B9D2-01FC592CC259}"/>
              </a:ext>
            </a:extLst>
          </p:cNvPr>
          <p:cNvSpPr txBox="1">
            <a:spLocks/>
          </p:cNvSpPr>
          <p:nvPr/>
        </p:nvSpPr>
        <p:spPr>
          <a:xfrm>
            <a:off x="457200" y="1332592"/>
            <a:ext cx="8229600" cy="51847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7160">
              <a:defRPr/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שמירה על הרכבים אותם אנו מקבלים- נוהל משיכה נכון- לסמן את </a:t>
            </a:r>
            <a:r>
              <a:rPr lang="he-IL" altLang="he-IL" sz="2000" dirty="0" err="1">
                <a:latin typeface="Alef" panose="00000500000000000000" pitchFamily="2" charset="-79"/>
                <a:cs typeface="Alef" panose="00000500000000000000" pitchFamily="2" charset="-79"/>
              </a:rPr>
              <a:t>הריג'קטים</a:t>
            </a: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 בתשומת לב.</a:t>
            </a:r>
          </a:p>
          <a:p>
            <a:pPr indent="-137160">
              <a:defRPr/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וידוא הזמנה מראש אל מול החברה עם מספרי ההזמנות.</a:t>
            </a:r>
          </a:p>
          <a:p>
            <a:pPr indent="-137160">
              <a:defRPr/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יש לשים לב ששעות המשיכה יהיו זהות לשעות ההחזרה למניעת חיוב ביום השכרה נוסף.</a:t>
            </a:r>
          </a:p>
          <a:p>
            <a:pPr indent="-137160">
              <a:defRPr/>
            </a:pPr>
            <a:r>
              <a:rPr lang="he-IL" altLang="he-IL" sz="2000" b="1" dirty="0">
                <a:solidFill>
                  <a:srgbClr val="FF0000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תדלוק- סוג מתאים לרכב!</a:t>
            </a:r>
          </a:p>
          <a:p>
            <a:pPr indent="-137160">
              <a:defRPr/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התנהגות אחראית בשעות יציאה/ חזרה/ נהיגה בלילה. </a:t>
            </a:r>
          </a:p>
          <a:p>
            <a:pPr indent="-137160">
              <a:defRPr/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במקרה של בעיה יש לפנות לחברת ההשכרה.</a:t>
            </a:r>
          </a:p>
          <a:p>
            <a:pPr indent="-137160">
              <a:defRPr/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דיווח על תקלות למחלקה.</a:t>
            </a:r>
          </a:p>
          <a:p>
            <a:pPr indent="-137160">
              <a:defRPr/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החזרה- רכב שטוף ומתודלק. </a:t>
            </a:r>
          </a:p>
          <a:p>
            <a:pPr indent="-137160">
              <a:defRPr/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במידה ומוסיפים או מחליפים נהגים- יש לאשר מול אביבית (לשלוח צילום רישיון נהיגה+ מס' רכב).</a:t>
            </a:r>
          </a:p>
          <a:p>
            <a:pPr indent="-137160">
              <a:defRPr/>
            </a:pPr>
            <a:r>
              <a:rPr lang="he-IL" alt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נהג ביום אחרון של טיול חוזר עד השעה 19:00 הביתה אם לא ישן במקום סגור.</a:t>
            </a:r>
          </a:p>
          <a:p>
            <a:pPr indent="-137160">
              <a:defRPr/>
            </a:pPr>
            <a:endParaRPr lang="he-IL" alt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0279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94290" y="582831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נהלי דיווח – שגרה וחירום</a:t>
            </a: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0EEDF307-81EE-4649-8024-ACCA5F262D55}"/>
              </a:ext>
            </a:extLst>
          </p:cNvPr>
          <p:cNvSpPr txBox="1">
            <a:spLocks/>
          </p:cNvSpPr>
          <p:nvPr/>
        </p:nvSpPr>
        <p:spPr>
          <a:xfrm>
            <a:off x="457200" y="1196975"/>
            <a:ext cx="8229600" cy="49291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he-IL" altLang="he-IL" b="1" u="sng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מהקל לכבד:</a:t>
            </a:r>
          </a:p>
          <a:p>
            <a:pPr indent="-137160">
              <a:defRPr/>
            </a:pPr>
            <a:r>
              <a:rPr lang="he-IL" altLang="he-IL" b="1" dirty="0">
                <a:latin typeface="Alef" panose="00000500000000000000" pitchFamily="2" charset="-79"/>
                <a:cs typeface="Alef" panose="00000500000000000000" pitchFamily="2" charset="-79"/>
              </a:rPr>
              <a:t>נוהל דיווח יומי- 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שיגרה (עד השעה 15:00) </a:t>
            </a:r>
          </a:p>
          <a:p>
            <a:pPr indent="-137160">
              <a:defRPr/>
            </a:pPr>
            <a:r>
              <a:rPr lang="he-IL" altLang="he-IL" b="1" dirty="0">
                <a:latin typeface="Alef" panose="00000500000000000000" pitchFamily="2" charset="-79"/>
                <a:cs typeface="Alef" panose="00000500000000000000" pitchFamily="2" charset="-79"/>
              </a:rPr>
              <a:t>קשר מול ספק ומול המחלקה בזמן תקלה- 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חשיבות העדכון וזמני העדכון (זמן תגובה)</a:t>
            </a:r>
          </a:p>
          <a:p>
            <a:pPr indent="-137160"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המחלקה מבקרת ומגיעה לכל החניונים לפחות פעם ביום, </a:t>
            </a:r>
            <a:r>
              <a:rPr lang="he-IL" altLang="he-IL" b="1" dirty="0">
                <a:latin typeface="Alef" panose="00000500000000000000" pitchFamily="2" charset="-79"/>
                <a:cs typeface="Alef" panose="00000500000000000000" pitchFamily="2" charset="-79"/>
              </a:rPr>
              <a:t>זמינים 24/7...</a:t>
            </a:r>
            <a:endParaRPr lang="en-US" altLang="he-IL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indent="-137160"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כל שינוי </a:t>
            </a:r>
            <a:r>
              <a:rPr lang="he-IL" altLang="he-IL" dirty="0" err="1">
                <a:latin typeface="Alef" panose="00000500000000000000" pitchFamily="2" charset="-79"/>
                <a:cs typeface="Alef" panose="00000500000000000000" pitchFamily="2" charset="-79"/>
              </a:rPr>
              <a:t>בתכנית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 הטיול – </a:t>
            </a:r>
            <a:r>
              <a:rPr lang="he-IL" altLang="he-IL" b="1" dirty="0">
                <a:latin typeface="Alef" panose="00000500000000000000" pitchFamily="2" charset="-79"/>
                <a:cs typeface="Alef" panose="00000500000000000000" pitchFamily="2" charset="-79"/>
              </a:rPr>
              <a:t>עדכון המחלקה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 indent="-137160"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עבודה לפי טבלאות שליטה </a:t>
            </a:r>
            <a:r>
              <a:rPr lang="he-IL" altLang="he-IL" dirty="0" err="1">
                <a:latin typeface="Alef" panose="00000500000000000000" pitchFamily="2" charset="-79"/>
                <a:cs typeface="Alef" panose="00000500000000000000" pitchFamily="2" charset="-79"/>
              </a:rPr>
              <a:t>ולו"ז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 לוגיסטי.</a:t>
            </a:r>
          </a:p>
        </p:txBody>
      </p:sp>
    </p:spTree>
    <p:extLst>
      <p:ext uri="{BB962C8B-B14F-4D97-AF65-F5344CB8AC3E}">
        <p14:creationId xmlns:p14="http://schemas.microsoft.com/office/powerpoint/2010/main" val="429434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94290" y="582831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סיכום מפעל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FDE8CDC7-AE0A-471D-A8DA-6B72A3FD3562}"/>
              </a:ext>
            </a:extLst>
          </p:cNvPr>
          <p:cNvSpPr txBox="1">
            <a:spLocks/>
          </p:cNvSpPr>
          <p:nvPr/>
        </p:nvSpPr>
        <p:spPr>
          <a:xfrm>
            <a:off x="628650" y="1477283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יש למלא תוך כדי ביצוע סיכום יומי – הכולל את כל הנתונים הלוגיסטיים שהתרחשו באותו היום</a:t>
            </a:r>
          </a:p>
          <a:p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  <a:hlinkClick r:id="rId3" action="ppaction://hlinkfile"/>
              </a:rPr>
              <a:t>י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ש להגיש את הסיכומים היומיים לרכז המפעלים בסוף הטיול לטובת תשלום ספקים </a:t>
            </a:r>
          </a:p>
          <a:p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יש להעביר בסוף הטיול משוב ספקים </a:t>
            </a:r>
          </a:p>
          <a:p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להעביר נתונים הדורשים איזונים למחלקה</a:t>
            </a:r>
          </a:p>
          <a:p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לפעול מול הספקים לקבלת חשבוניות/ זיכויים ולסגור את המפעל בהקדם.</a:t>
            </a:r>
          </a:p>
        </p:txBody>
      </p:sp>
    </p:spTree>
    <p:extLst>
      <p:ext uri="{BB962C8B-B14F-4D97-AF65-F5344CB8AC3E}">
        <p14:creationId xmlns:p14="http://schemas.microsoft.com/office/powerpoint/2010/main" val="55911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94290" y="582831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בטיחות</a:t>
            </a: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F17378C9-43C9-4D58-A49C-ADF59EF8182E}"/>
              </a:ext>
            </a:extLst>
          </p:cNvPr>
          <p:cNvSpPr txBox="1">
            <a:spLocks/>
          </p:cNvSpPr>
          <p:nvPr/>
        </p:nvSpPr>
        <p:spPr>
          <a:xfrm>
            <a:off x="630621" y="1365023"/>
            <a:ext cx="8229600" cy="442595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7160"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סוף מעשה במחשבה תחילה – ניהול סיכונים.</a:t>
            </a:r>
          </a:p>
          <a:p>
            <a:pPr indent="-137160"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דריסה – רכבי מנהלה/ ספקים/ מטיילים.</a:t>
            </a:r>
          </a:p>
          <a:p>
            <a:pPr indent="-137160"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מים- חרום + הצבה + התייבשות צוות מנהלה.</a:t>
            </a:r>
          </a:p>
          <a:p>
            <a:pPr indent="-137160"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תאורה – שטח בישול. </a:t>
            </a:r>
          </a:p>
          <a:p>
            <a:pPr indent="-137160">
              <a:defRPr/>
            </a:pPr>
            <a:r>
              <a:rPr lang="he-IL" altLang="he-IL" dirty="0" err="1">
                <a:latin typeface="Alef" panose="00000500000000000000" pitchFamily="2" charset="-79"/>
                <a:cs typeface="Alef" panose="00000500000000000000" pitchFamily="2" charset="-79"/>
              </a:rPr>
              <a:t>קיפרים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 - נעים להכיר!!!</a:t>
            </a:r>
          </a:p>
          <a:p>
            <a:pPr indent="-137160"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גנרטור – הגדרת מפעיל+ לא מכניסים 220 לאוהלים. </a:t>
            </a:r>
          </a:p>
          <a:p>
            <a:pPr indent="-137160"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כיבוי אש – המצאות ערכות </a:t>
            </a:r>
            <a:r>
              <a:rPr lang="he-IL" altLang="he-IL" dirty="0" err="1">
                <a:latin typeface="Alef" panose="00000500000000000000" pitchFamily="2" charset="-79"/>
                <a:cs typeface="Alef" panose="00000500000000000000" pitchFamily="2" charset="-79"/>
              </a:rPr>
              <a:t>הג"ס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 נגישותם.</a:t>
            </a:r>
          </a:p>
          <a:p>
            <a:pPr indent="-137160"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דלק – הפרדה וסימון.</a:t>
            </a:r>
          </a:p>
          <a:p>
            <a:pPr indent="-137160"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תאונות דרכים – עייפות, בעלי חיים. </a:t>
            </a:r>
          </a:p>
          <a:p>
            <a:pPr indent="-137160">
              <a:defRPr/>
            </a:pPr>
            <a:endParaRPr lang="he-IL" alt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4637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94290" y="582831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חירום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37DB122B-F091-42E1-BC49-9F23C98D9364}"/>
              </a:ext>
            </a:extLst>
          </p:cNvPr>
          <p:cNvSpPr txBox="1">
            <a:spLocks/>
          </p:cNvSpPr>
          <p:nvPr/>
        </p:nvSpPr>
        <p:spPr>
          <a:xfrm>
            <a:off x="457200" y="1125538"/>
            <a:ext cx="8229600" cy="442595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7160">
              <a:lnSpc>
                <a:spcPct val="150000"/>
              </a:lnSpc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סוגי חירום שונים- גשם/ בריאות- פגיעת חניך/ אירוע בטחוני /פינוי חניון וכד'... תכנית פעולה (מול מרכז הנהגה ומנהל מרחב).</a:t>
            </a:r>
          </a:p>
          <a:p>
            <a:pPr indent="-137160">
              <a:lnSpc>
                <a:spcPct val="150000"/>
              </a:lnSpc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תכנית פינוי במצב של גשם (מינימום </a:t>
            </a:r>
            <a:r>
              <a:rPr lang="he-IL" altLang="he-IL" dirty="0" err="1">
                <a:latin typeface="Alef" panose="00000500000000000000" pitchFamily="2" charset="-79"/>
                <a:cs typeface="Alef" panose="00000500000000000000" pitchFamily="2" charset="-79"/>
              </a:rPr>
              <a:t>בלת"ם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).</a:t>
            </a:r>
          </a:p>
          <a:p>
            <a:pPr indent="-137160">
              <a:lnSpc>
                <a:spcPct val="150000"/>
              </a:lnSpc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עדכון הספקים בעת שינוי תוכניות במצבי חירום.</a:t>
            </a:r>
          </a:p>
          <a:p>
            <a:pPr indent="-137160">
              <a:lnSpc>
                <a:spcPct val="150000"/>
              </a:lnSpc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סדר פעולות קבוע מראש.</a:t>
            </a:r>
          </a:p>
          <a:p>
            <a:pPr indent="-137160">
              <a:lnSpc>
                <a:spcPct val="150000"/>
              </a:lnSpc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המחלקה תומכת מצבים אלו.</a:t>
            </a:r>
          </a:p>
        </p:txBody>
      </p:sp>
    </p:spTree>
    <p:extLst>
      <p:ext uri="{BB962C8B-B14F-4D97-AF65-F5344CB8AC3E}">
        <p14:creationId xmlns:p14="http://schemas.microsoft.com/office/powerpoint/2010/main" val="327044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94290" y="582831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סימולציה 1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37DB122B-F091-42E1-BC49-9F23C98D9364}"/>
              </a:ext>
            </a:extLst>
          </p:cNvPr>
          <p:cNvSpPr txBox="1">
            <a:spLocks/>
          </p:cNvSpPr>
          <p:nvPr/>
        </p:nvSpPr>
        <p:spPr>
          <a:xfrm>
            <a:off x="457200" y="1125538"/>
            <a:ext cx="8229600" cy="442595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lnSpc>
                <a:spcPct val="150000"/>
              </a:lnSpc>
              <a:buNone/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השעה היא 16:30 ביום השני של הטיולים ההנהגתיים. התחזית אומרת שבזמן הטיולים השבטיים ירד גשם וצריך להתחיל לתכנן את המענה. במקביל יש אירוע עם ספק בטיול ט' ותקלת רכב בטיול ים אל ים.</a:t>
            </a:r>
          </a:p>
          <a:p>
            <a:pPr marL="605790" indent="-514350">
              <a:lnSpc>
                <a:spcPct val="150000"/>
              </a:lnSpc>
              <a:buAutoNum type="arabicPeriod"/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איך תפעל/י?</a:t>
            </a:r>
          </a:p>
          <a:p>
            <a:pPr marL="605790" indent="-514350">
              <a:lnSpc>
                <a:spcPct val="150000"/>
              </a:lnSpc>
              <a:buAutoNum type="arabicPeriod"/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מה הכלים שלי לטיפול באירוע?</a:t>
            </a:r>
          </a:p>
          <a:p>
            <a:pPr marL="605790" indent="-514350">
              <a:lnSpc>
                <a:spcPct val="150000"/>
              </a:lnSpc>
              <a:buAutoNum type="arabicPeriod"/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מה מקבל עדיפות ואיך נכון לנהל </a:t>
            </a:r>
            <a:r>
              <a:rPr lang="he-IL" altLang="he-IL">
                <a:latin typeface="Alef" panose="00000500000000000000" pitchFamily="2" charset="-79"/>
                <a:cs typeface="Alef" panose="00000500000000000000" pitchFamily="2" charset="-79"/>
              </a:rPr>
              <a:t>את הסיטואציה?</a:t>
            </a:r>
            <a:endParaRPr lang="he-IL" alt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866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94290" y="582831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סימולציה 2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37DB122B-F091-42E1-BC49-9F23C98D9364}"/>
              </a:ext>
            </a:extLst>
          </p:cNvPr>
          <p:cNvSpPr txBox="1">
            <a:spLocks/>
          </p:cNvSpPr>
          <p:nvPr/>
        </p:nvSpPr>
        <p:spPr>
          <a:xfrm>
            <a:off x="457200" y="1125538"/>
            <a:ext cx="8229600" cy="44259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lnSpc>
                <a:spcPct val="150000"/>
              </a:lnSpc>
              <a:buNone/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השעה היא 23:00 ביום השני של הטיולים השבטיים. יוני, מרכז שבט מטפסי קירות, מתקשר ומספר שראה את אחד ממאבטחי הלילה מעשן ג'וינט. </a:t>
            </a:r>
          </a:p>
          <a:p>
            <a:pPr marL="605790" indent="-514350">
              <a:lnSpc>
                <a:spcPct val="150000"/>
              </a:lnSpc>
              <a:buAutoNum type="arabicPeriod"/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איך תפעל/י?</a:t>
            </a:r>
          </a:p>
          <a:p>
            <a:pPr marL="605790" indent="-514350">
              <a:lnSpc>
                <a:spcPct val="150000"/>
              </a:lnSpc>
              <a:buAutoNum type="arabicPeriod"/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מה הכלים שלי לטיפול באירוע?</a:t>
            </a:r>
          </a:p>
          <a:p>
            <a:pPr marL="605790" indent="-514350">
              <a:lnSpc>
                <a:spcPct val="150000"/>
              </a:lnSpc>
              <a:buAutoNum type="arabicPeriod"/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מי צריך/ה להיות מעורבים בטיפול?</a:t>
            </a:r>
          </a:p>
        </p:txBody>
      </p:sp>
    </p:spTree>
    <p:extLst>
      <p:ext uri="{BB962C8B-B14F-4D97-AF65-F5344CB8AC3E}">
        <p14:creationId xmlns:p14="http://schemas.microsoft.com/office/powerpoint/2010/main" val="377783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-13814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579971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137160" algn="ctr" rtl="1" fontAlgn="auto">
              <a:spcAft>
                <a:spcPts val="0"/>
              </a:spcAft>
              <a:defRPr/>
            </a:pPr>
            <a:r>
              <a:rPr lang="he-IL" alt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מענה תנועתי לטיולים</a:t>
            </a:r>
            <a:endParaRPr lang="he-IL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8038103B-ED3D-4CC5-9876-EB2BF03A03CC}"/>
              </a:ext>
            </a:extLst>
          </p:cNvPr>
          <p:cNvGrpSpPr/>
          <p:nvPr/>
        </p:nvGrpSpPr>
        <p:grpSpPr>
          <a:xfrm>
            <a:off x="3317168" y="2499822"/>
            <a:ext cx="1530044" cy="1858356"/>
            <a:chOff x="2472996" y="2812967"/>
            <a:chExt cx="1530044" cy="1858356"/>
          </a:xfrm>
        </p:grpSpPr>
        <p:cxnSp>
          <p:nvCxnSpPr>
            <p:cNvPr id="9" name="מחבר חץ ישר 8">
              <a:extLst>
                <a:ext uri="{FF2B5EF4-FFF2-40B4-BE49-F238E27FC236}">
                  <a16:creationId xmlns:a16="http://schemas.microsoft.com/office/drawing/2014/main" id="{6BB1D58F-09A2-486F-8196-B70BC51EC2CA}"/>
                </a:ext>
              </a:extLst>
            </p:cNvPr>
            <p:cNvCxnSpPr/>
            <p:nvPr/>
          </p:nvCxnSpPr>
          <p:spPr>
            <a:xfrm>
              <a:off x="4003040" y="3078480"/>
              <a:ext cx="0" cy="12598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חץ ישר 19">
              <a:extLst>
                <a:ext uri="{FF2B5EF4-FFF2-40B4-BE49-F238E27FC236}">
                  <a16:creationId xmlns:a16="http://schemas.microsoft.com/office/drawing/2014/main" id="{69228DD7-CDFE-40B6-961F-1748843BB9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9358" y="3059816"/>
              <a:ext cx="812315" cy="577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חץ ישר 22">
              <a:extLst>
                <a:ext uri="{FF2B5EF4-FFF2-40B4-BE49-F238E27FC236}">
                  <a16:creationId xmlns:a16="http://schemas.microsoft.com/office/drawing/2014/main" id="{7412A47D-4194-45D0-9875-F91570683854}"/>
                </a:ext>
              </a:extLst>
            </p:cNvPr>
            <p:cNvCxnSpPr>
              <a:cxnSpLocks/>
            </p:cNvCxnSpPr>
            <p:nvPr/>
          </p:nvCxnSpPr>
          <p:spPr>
            <a:xfrm>
              <a:off x="2472996" y="3715734"/>
              <a:ext cx="1290216" cy="9555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מחבר חץ ישר 25">
              <a:extLst>
                <a:ext uri="{FF2B5EF4-FFF2-40B4-BE49-F238E27FC236}">
                  <a16:creationId xmlns:a16="http://schemas.microsoft.com/office/drawing/2014/main" id="{A933BEB4-7A51-4A81-8BEB-3C2EDB8A3CCA}"/>
                </a:ext>
              </a:extLst>
            </p:cNvPr>
            <p:cNvCxnSpPr>
              <a:cxnSpLocks/>
            </p:cNvCxnSpPr>
            <p:nvPr/>
          </p:nvCxnSpPr>
          <p:spPr>
            <a:xfrm>
              <a:off x="2494382" y="2912545"/>
              <a:ext cx="1254172" cy="17009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חץ ישר 27">
              <a:extLst>
                <a:ext uri="{FF2B5EF4-FFF2-40B4-BE49-F238E27FC236}">
                  <a16:creationId xmlns:a16="http://schemas.microsoft.com/office/drawing/2014/main" id="{AE62E287-9270-41F7-B2AE-18C77E542FB1}"/>
                </a:ext>
              </a:extLst>
            </p:cNvPr>
            <p:cNvCxnSpPr>
              <a:cxnSpLocks/>
            </p:cNvCxnSpPr>
            <p:nvPr/>
          </p:nvCxnSpPr>
          <p:spPr>
            <a:xfrm>
              <a:off x="2519562" y="2812967"/>
              <a:ext cx="598542" cy="11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9E9F7128-2CF2-4B04-B6F4-EEFF636ECAED}"/>
              </a:ext>
            </a:extLst>
          </p:cNvPr>
          <p:cNvGrpSpPr/>
          <p:nvPr/>
        </p:nvGrpSpPr>
        <p:grpSpPr>
          <a:xfrm>
            <a:off x="1664028" y="1200560"/>
            <a:ext cx="7021128" cy="4858885"/>
            <a:chOff x="791912" y="1511435"/>
            <a:chExt cx="7021128" cy="4858885"/>
          </a:xfrm>
        </p:grpSpPr>
        <p:graphicFrame>
          <p:nvGraphicFramePr>
            <p:cNvPr id="2" name="דיאגרמה 1">
              <a:extLst>
                <a:ext uri="{FF2B5EF4-FFF2-40B4-BE49-F238E27FC236}">
                  <a16:creationId xmlns:a16="http://schemas.microsoft.com/office/drawing/2014/main" id="{2D231C2E-2A9B-4014-BEFC-FD62BB07DE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39324105"/>
                </p:ext>
              </p:extLst>
            </p:nvPr>
          </p:nvGraphicFramePr>
          <p:xfrm>
            <a:off x="1717040" y="2198789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2" name="קבוצה 31">
              <a:extLst>
                <a:ext uri="{FF2B5EF4-FFF2-40B4-BE49-F238E27FC236}">
                  <a16:creationId xmlns:a16="http://schemas.microsoft.com/office/drawing/2014/main" id="{FCCB1C49-1864-4466-B2ED-5FB66C90032A}"/>
                </a:ext>
              </a:extLst>
            </p:cNvPr>
            <p:cNvGrpSpPr/>
            <p:nvPr/>
          </p:nvGrpSpPr>
          <p:grpSpPr>
            <a:xfrm>
              <a:off x="791912" y="1511435"/>
              <a:ext cx="5852728" cy="4858885"/>
              <a:chOff x="791912" y="1511435"/>
              <a:chExt cx="5852728" cy="4858885"/>
            </a:xfrm>
          </p:grpSpPr>
          <p:sp>
            <p:nvSpPr>
              <p:cNvPr id="10" name="מלבן: פינות מעוגלות 9">
                <a:extLst>
                  <a:ext uri="{FF2B5EF4-FFF2-40B4-BE49-F238E27FC236}">
                    <a16:creationId xmlns:a16="http://schemas.microsoft.com/office/drawing/2014/main" id="{F66B49F5-3089-42E8-9354-627E9B3EEDA2}"/>
                  </a:ext>
                </a:extLst>
              </p:cNvPr>
              <p:cNvSpPr/>
              <p:nvPr/>
            </p:nvSpPr>
            <p:spPr>
              <a:xfrm>
                <a:off x="2590800" y="1859280"/>
                <a:ext cx="4053840" cy="451104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DE1E27EE-69ED-46F3-97E8-B8D2D6967950}"/>
                  </a:ext>
                </a:extLst>
              </p:cNvPr>
              <p:cNvSpPr txBox="1"/>
              <p:nvPr/>
            </p:nvSpPr>
            <p:spPr>
              <a:xfrm>
                <a:off x="3456676" y="1844382"/>
                <a:ext cx="223064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indent="-137160" algn="ctr" rtl="1" fontAlgn="auto">
                  <a:spcAft>
                    <a:spcPts val="0"/>
                  </a:spcAft>
                  <a:defRPr/>
                </a:pPr>
                <a:r>
                  <a:rPr lang="he-IL" altLang="he-IL" sz="2000" b="1" dirty="0">
                    <a:latin typeface="Alef" panose="00000500000000000000" pitchFamily="2" charset="-79"/>
                    <a:cs typeface="Alef" panose="00000500000000000000" pitchFamily="2" charset="-79"/>
                  </a:rPr>
                  <a:t>פנימית - הנהגה</a:t>
                </a:r>
                <a:endParaRPr lang="he-IL" sz="2000" b="1" dirty="0"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12" name="מלבן: פינות מעוגלות 11">
                <a:extLst>
                  <a:ext uri="{FF2B5EF4-FFF2-40B4-BE49-F238E27FC236}">
                    <a16:creationId xmlns:a16="http://schemas.microsoft.com/office/drawing/2014/main" id="{F9B02865-CDCE-4535-A1D7-45A5170F5818}"/>
                  </a:ext>
                </a:extLst>
              </p:cNvPr>
              <p:cNvSpPr/>
              <p:nvPr/>
            </p:nvSpPr>
            <p:spPr>
              <a:xfrm>
                <a:off x="1186594" y="2091258"/>
                <a:ext cx="1154608" cy="73317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B68F2A7C-9080-4036-A325-08E8D43FEDED}"/>
                  </a:ext>
                </a:extLst>
              </p:cNvPr>
              <p:cNvGrpSpPr/>
              <p:nvPr/>
            </p:nvGrpSpPr>
            <p:grpSpPr>
              <a:xfrm>
                <a:off x="1344750" y="2219109"/>
                <a:ext cx="1154608" cy="733176"/>
                <a:chOff x="1527252" y="121874"/>
                <a:chExt cx="1154608" cy="733176"/>
              </a:xfrm>
            </p:grpSpPr>
            <p:sp>
              <p:nvSpPr>
                <p:cNvPr id="14" name="מלבן: פינות מעוגלות 13">
                  <a:extLst>
                    <a:ext uri="{FF2B5EF4-FFF2-40B4-BE49-F238E27FC236}">
                      <a16:creationId xmlns:a16="http://schemas.microsoft.com/office/drawing/2014/main" id="{AFAEA37A-82B0-42DD-8156-41D15B97DAA3}"/>
                    </a:ext>
                  </a:extLst>
                </p:cNvPr>
                <p:cNvSpPr/>
                <p:nvPr/>
              </p:nvSpPr>
              <p:spPr>
                <a:xfrm>
                  <a:off x="1527252" y="121874"/>
                  <a:ext cx="1154608" cy="73317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מלבן: פינות מעוגלות 4">
                  <a:extLst>
                    <a:ext uri="{FF2B5EF4-FFF2-40B4-BE49-F238E27FC236}">
                      <a16:creationId xmlns:a16="http://schemas.microsoft.com/office/drawing/2014/main" id="{1D4EF48F-3A18-4B6A-AE14-A63C5C7B95D1}"/>
                    </a:ext>
                  </a:extLst>
                </p:cNvPr>
                <p:cNvSpPr txBox="1"/>
                <p:nvPr/>
              </p:nvSpPr>
              <p:spPr>
                <a:xfrm>
                  <a:off x="1548726" y="143348"/>
                  <a:ext cx="1111660" cy="69022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marL="0" lvl="0" indent="0" algn="ctr" defTabSz="48895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he-IL" sz="1100" kern="1200" dirty="0">
                      <a:latin typeface="Alef" panose="00000500000000000000" pitchFamily="2" charset="-79"/>
                      <a:cs typeface="Alef" panose="00000500000000000000" pitchFamily="2" charset="-79"/>
                    </a:rPr>
                    <a:t>אחראי לוגיסטי מרחבי</a:t>
                  </a:r>
                </a:p>
              </p:txBody>
            </p:sp>
          </p:grpSp>
          <p:sp>
            <p:nvSpPr>
              <p:cNvPr id="16" name="מלבן: פינות מעוגלות 15">
                <a:extLst>
                  <a:ext uri="{FF2B5EF4-FFF2-40B4-BE49-F238E27FC236}">
                    <a16:creationId xmlns:a16="http://schemas.microsoft.com/office/drawing/2014/main" id="{830B987B-E1AA-4551-AAD9-E5D26133931B}"/>
                  </a:ext>
                </a:extLst>
              </p:cNvPr>
              <p:cNvSpPr/>
              <p:nvPr/>
            </p:nvSpPr>
            <p:spPr>
              <a:xfrm>
                <a:off x="1181706" y="3089096"/>
                <a:ext cx="1154608" cy="73317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7" name="קבוצה 16">
                <a:extLst>
                  <a:ext uri="{FF2B5EF4-FFF2-40B4-BE49-F238E27FC236}">
                    <a16:creationId xmlns:a16="http://schemas.microsoft.com/office/drawing/2014/main" id="{05A35DC1-7978-4EFA-BEE1-72DA9D6C52F5}"/>
                  </a:ext>
                </a:extLst>
              </p:cNvPr>
              <p:cNvGrpSpPr/>
              <p:nvPr/>
            </p:nvGrpSpPr>
            <p:grpSpPr>
              <a:xfrm>
                <a:off x="1339862" y="3216947"/>
                <a:ext cx="1154608" cy="740086"/>
                <a:chOff x="1527252" y="121874"/>
                <a:chExt cx="1154608" cy="740086"/>
              </a:xfrm>
            </p:grpSpPr>
            <p:sp>
              <p:nvSpPr>
                <p:cNvPr id="18" name="מלבן: פינות מעוגלות 17">
                  <a:extLst>
                    <a:ext uri="{FF2B5EF4-FFF2-40B4-BE49-F238E27FC236}">
                      <a16:creationId xmlns:a16="http://schemas.microsoft.com/office/drawing/2014/main" id="{8B242E0B-CC7E-4ED2-93D8-D409B424F5DD}"/>
                    </a:ext>
                  </a:extLst>
                </p:cNvPr>
                <p:cNvSpPr/>
                <p:nvPr/>
              </p:nvSpPr>
              <p:spPr>
                <a:xfrm>
                  <a:off x="1527252" y="121874"/>
                  <a:ext cx="1154608" cy="73317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9" name="מלבן: פינות מעוגלות 4">
                  <a:extLst>
                    <a:ext uri="{FF2B5EF4-FFF2-40B4-BE49-F238E27FC236}">
                      <a16:creationId xmlns:a16="http://schemas.microsoft.com/office/drawing/2014/main" id="{2F362EB9-D787-4B2A-880B-DABA36590F9B}"/>
                    </a:ext>
                  </a:extLst>
                </p:cNvPr>
                <p:cNvSpPr txBox="1"/>
                <p:nvPr/>
              </p:nvSpPr>
              <p:spPr>
                <a:xfrm>
                  <a:off x="1557737" y="171732"/>
                  <a:ext cx="1111660" cy="69022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marL="0" lvl="0" indent="0" algn="ctr" defTabSz="48895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he-IL" sz="1100" kern="1200" dirty="0">
                      <a:latin typeface="Alef" panose="00000500000000000000" pitchFamily="2" charset="-79"/>
                      <a:cs typeface="Alef" panose="00000500000000000000" pitchFamily="2" charset="-79"/>
                    </a:rPr>
                    <a:t>רכז טיילות מרחבי</a:t>
                  </a:r>
                </a:p>
              </p:txBody>
            </p:sp>
          </p:grpSp>
          <p:sp>
            <p:nvSpPr>
              <p:cNvPr id="30" name="מלבן: פינות מעוגלות 29">
                <a:extLst>
                  <a:ext uri="{FF2B5EF4-FFF2-40B4-BE49-F238E27FC236}">
                    <a16:creationId xmlns:a16="http://schemas.microsoft.com/office/drawing/2014/main" id="{EAA2A933-548C-47AB-B8B5-47722268AB9E}"/>
                  </a:ext>
                </a:extLst>
              </p:cNvPr>
              <p:cNvSpPr/>
              <p:nvPr/>
            </p:nvSpPr>
            <p:spPr>
              <a:xfrm>
                <a:off x="791912" y="1566752"/>
                <a:ext cx="5852727" cy="480356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1" name="תיבת טקסט 30">
                <a:extLst>
                  <a:ext uri="{FF2B5EF4-FFF2-40B4-BE49-F238E27FC236}">
                    <a16:creationId xmlns:a16="http://schemas.microsoft.com/office/drawing/2014/main" id="{1315EFBC-1CB8-4397-9B1E-DB7039B38C32}"/>
                  </a:ext>
                </a:extLst>
              </p:cNvPr>
              <p:cNvSpPr txBox="1"/>
              <p:nvPr/>
            </p:nvSpPr>
            <p:spPr>
              <a:xfrm>
                <a:off x="893061" y="1511435"/>
                <a:ext cx="1799182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indent="-137160" algn="ctr" rtl="1" fontAlgn="auto">
                  <a:spcAft>
                    <a:spcPts val="0"/>
                  </a:spcAft>
                  <a:defRPr/>
                </a:pPr>
                <a:r>
                  <a:rPr lang="he-IL" altLang="he-IL" sz="2000" b="1" dirty="0">
                    <a:latin typeface="Alef" panose="00000500000000000000" pitchFamily="2" charset="-79"/>
                    <a:cs typeface="Alef" panose="00000500000000000000" pitchFamily="2" charset="-79"/>
                  </a:rPr>
                  <a:t>חיצונית - תנועה</a:t>
                </a:r>
                <a:endParaRPr lang="he-IL" sz="2000" b="1" dirty="0"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</p:grp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461AEBC1-8EA7-4632-8EA8-2B1BE0C75811}"/>
              </a:ext>
            </a:extLst>
          </p:cNvPr>
          <p:cNvSpPr/>
          <p:nvPr/>
        </p:nvSpPr>
        <p:spPr>
          <a:xfrm>
            <a:off x="7756376" y="1940724"/>
            <a:ext cx="1154608" cy="73317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מלבן: פינות מעוגלות 4">
            <a:extLst>
              <a:ext uri="{FF2B5EF4-FFF2-40B4-BE49-F238E27FC236}">
                <a16:creationId xmlns:a16="http://schemas.microsoft.com/office/drawing/2014/main" id="{74771769-6E81-4D7C-B2BE-1960B2AAA29D}"/>
              </a:ext>
            </a:extLst>
          </p:cNvPr>
          <p:cNvSpPr txBox="1"/>
          <p:nvPr/>
        </p:nvSpPr>
        <p:spPr>
          <a:xfrm>
            <a:off x="7651804" y="2082316"/>
            <a:ext cx="1111660" cy="6902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0" indent="0" algn="ctr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100" kern="1200" dirty="0">
                <a:latin typeface="Alef" panose="00000500000000000000" pitchFamily="2" charset="-79"/>
                <a:cs typeface="Alef" panose="00000500000000000000" pitchFamily="2" charset="-79"/>
              </a:rPr>
              <a:t>אחראי/ת חינוך, הדרכה ומוגנות.</a:t>
            </a:r>
          </a:p>
        </p:txBody>
      </p: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F4519AF3-D7D4-45FD-A370-C16BA2662E1A}"/>
              </a:ext>
            </a:extLst>
          </p:cNvPr>
          <p:cNvCxnSpPr>
            <a:cxnSpLocks/>
          </p:cNvCxnSpPr>
          <p:nvPr/>
        </p:nvCxnSpPr>
        <p:spPr>
          <a:xfrm flipH="1">
            <a:off x="7244672" y="2746671"/>
            <a:ext cx="662774" cy="2349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F5C687D1-F8A3-42B1-8FEC-0ED1D7336D6C}"/>
              </a:ext>
            </a:extLst>
          </p:cNvPr>
          <p:cNvCxnSpPr>
            <a:cxnSpLocks/>
          </p:cNvCxnSpPr>
          <p:nvPr/>
        </p:nvCxnSpPr>
        <p:spPr>
          <a:xfrm flipH="1">
            <a:off x="6658252" y="2778221"/>
            <a:ext cx="1235681" cy="545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6F1BD37E-F142-493F-9617-8687D284B27E}"/>
              </a:ext>
            </a:extLst>
          </p:cNvPr>
          <p:cNvCxnSpPr>
            <a:cxnSpLocks/>
          </p:cNvCxnSpPr>
          <p:nvPr/>
        </p:nvCxnSpPr>
        <p:spPr>
          <a:xfrm flipH="1">
            <a:off x="7273300" y="2772544"/>
            <a:ext cx="634146" cy="1359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601E7616-01A6-4982-A094-22229DDA9747}"/>
              </a:ext>
            </a:extLst>
          </p:cNvPr>
          <p:cNvCxnSpPr/>
          <p:nvPr/>
        </p:nvCxnSpPr>
        <p:spPr>
          <a:xfrm>
            <a:off x="3363734" y="3395255"/>
            <a:ext cx="1989501" cy="54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35879B4B-DA09-4112-A086-974C866E1F0F}"/>
              </a:ext>
            </a:extLst>
          </p:cNvPr>
          <p:cNvCxnSpPr/>
          <p:nvPr/>
        </p:nvCxnSpPr>
        <p:spPr>
          <a:xfrm flipV="1">
            <a:off x="3371474" y="2765335"/>
            <a:ext cx="2118362" cy="629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0C155E0F-6AB5-4024-A0C7-4B3FA3103F56}"/>
              </a:ext>
            </a:extLst>
          </p:cNvPr>
          <p:cNvCxnSpPr>
            <a:cxnSpLocks/>
          </p:cNvCxnSpPr>
          <p:nvPr/>
        </p:nvCxnSpPr>
        <p:spPr>
          <a:xfrm>
            <a:off x="3384608" y="3445113"/>
            <a:ext cx="1213151" cy="90266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מלבן: פינות מעוגלות 36">
            <a:extLst>
              <a:ext uri="{FF2B5EF4-FFF2-40B4-BE49-F238E27FC236}">
                <a16:creationId xmlns:a16="http://schemas.microsoft.com/office/drawing/2014/main" id="{514A4D3C-98A9-4473-B613-81317E5E3A13}"/>
              </a:ext>
            </a:extLst>
          </p:cNvPr>
          <p:cNvSpPr/>
          <p:nvPr/>
        </p:nvSpPr>
        <p:spPr>
          <a:xfrm>
            <a:off x="7864386" y="3025276"/>
            <a:ext cx="1154608" cy="73317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מלבן: פינות מעוגלות 4">
            <a:extLst>
              <a:ext uri="{FF2B5EF4-FFF2-40B4-BE49-F238E27FC236}">
                <a16:creationId xmlns:a16="http://schemas.microsoft.com/office/drawing/2014/main" id="{AB42DC6E-9050-491C-9254-095CA5D36D0D}"/>
              </a:ext>
            </a:extLst>
          </p:cNvPr>
          <p:cNvSpPr txBox="1"/>
          <p:nvPr/>
        </p:nvSpPr>
        <p:spPr>
          <a:xfrm>
            <a:off x="7759814" y="3166868"/>
            <a:ext cx="1111660" cy="6902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0" indent="0" algn="ctr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100" kern="1200" dirty="0">
                <a:latin typeface="Alef" panose="00000500000000000000" pitchFamily="2" charset="-79"/>
                <a:cs typeface="Alef" panose="00000500000000000000" pitchFamily="2" charset="-79"/>
              </a:rPr>
              <a:t>כונן/</a:t>
            </a:r>
            <a:r>
              <a:rPr lang="he-IL" sz="1100" kern="1200" dirty="0" err="1">
                <a:latin typeface="Alef" panose="00000500000000000000" pitchFamily="2" charset="-79"/>
                <a:cs typeface="Alef" panose="00000500000000000000" pitchFamily="2" charset="-79"/>
              </a:rPr>
              <a:t>ית</a:t>
            </a:r>
            <a:r>
              <a:rPr lang="he-IL" sz="1100" kern="1200" dirty="0">
                <a:latin typeface="Alef" panose="00000500000000000000" pitchFamily="2" charset="-79"/>
                <a:cs typeface="Alef" panose="00000500000000000000" pitchFamily="2" charset="-79"/>
              </a:rPr>
              <a:t> לילי/ת</a:t>
            </a:r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F2CFF89A-31BD-472B-9FEE-48DDF57C8ADF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6658252" y="2673900"/>
            <a:ext cx="1101562" cy="838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DC9D55B0-6A06-4905-ABE5-F9D2BE50033E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5175682" y="2673900"/>
            <a:ext cx="2584132" cy="838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92EFD8D1-67C2-4891-8AFE-86585966CB1A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6658252" y="3511397"/>
            <a:ext cx="1101562" cy="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1B307C73-4C35-494B-AC42-B6E73B2D6E1F}"/>
              </a:ext>
            </a:extLst>
          </p:cNvPr>
          <p:cNvSpPr txBox="1"/>
          <p:nvPr/>
        </p:nvSpPr>
        <p:spPr>
          <a:xfrm>
            <a:off x="7501223" y="1290866"/>
            <a:ext cx="17991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137160" algn="ctr" rtl="1" fontAlgn="auto">
              <a:spcAft>
                <a:spcPts val="0"/>
              </a:spcAft>
              <a:defRPr/>
            </a:pPr>
            <a:r>
              <a:rPr lang="he-IL" altLang="he-IL" sz="2000" b="1" dirty="0">
                <a:latin typeface="Alef" panose="00000500000000000000" pitchFamily="2" charset="-79"/>
                <a:cs typeface="Alef" panose="00000500000000000000" pitchFamily="2" charset="-79"/>
              </a:rPr>
              <a:t>חיצונית - תנועה</a:t>
            </a:r>
            <a:endParaRPr lang="he-IL" sz="20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0784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94290" y="582831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סימולציה 3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37DB122B-F091-42E1-BC49-9F23C98D9364}"/>
              </a:ext>
            </a:extLst>
          </p:cNvPr>
          <p:cNvSpPr txBox="1">
            <a:spLocks/>
          </p:cNvSpPr>
          <p:nvPr/>
        </p:nvSpPr>
        <p:spPr>
          <a:xfrm>
            <a:off x="457200" y="1125538"/>
            <a:ext cx="8229600" cy="44259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lnSpc>
                <a:spcPct val="150000"/>
              </a:lnSpc>
              <a:buNone/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הגעתם לבקר בטיול אתגר ולקחתם את המנהלנית של הטיול הצידה לשיחת סטטוס. היא מקבלת שיחת טלפון ממנהל הטיול שמבקש ממנה לעשות משימה. היא עונה שהיא איתך ולכן לא יכולה.</a:t>
            </a:r>
          </a:p>
          <a:p>
            <a:pPr marL="605790" indent="-514350">
              <a:lnSpc>
                <a:spcPct val="150000"/>
              </a:lnSpc>
              <a:buAutoNum type="arabicPeriod"/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איך תפעל/י?</a:t>
            </a:r>
          </a:p>
          <a:p>
            <a:pPr marL="605790" indent="-514350">
              <a:lnSpc>
                <a:spcPct val="150000"/>
              </a:lnSpc>
              <a:buAutoNum type="arabicPeriod"/>
              <a:defRPr/>
            </a:pP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מה קודם? דגשים שלי או של מנהל הטיול?</a:t>
            </a:r>
          </a:p>
          <a:p>
            <a:pPr marL="91440" indent="0">
              <a:lnSpc>
                <a:spcPct val="150000"/>
              </a:lnSpc>
              <a:buNone/>
              <a:defRPr/>
            </a:pPr>
            <a:endParaRPr lang="he-IL" alt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3586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94290" y="582831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לסיכום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37DB122B-F091-42E1-BC49-9F23C98D9364}"/>
              </a:ext>
            </a:extLst>
          </p:cNvPr>
          <p:cNvSpPr txBox="1">
            <a:spLocks/>
          </p:cNvSpPr>
          <p:nvPr/>
        </p:nvSpPr>
        <p:spPr>
          <a:xfrm>
            <a:off x="457200" y="1125538"/>
            <a:ext cx="8229600" cy="44259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lnSpc>
                <a:spcPct val="150000"/>
              </a:lnSpc>
              <a:buNone/>
              <a:defRPr/>
            </a:pPr>
            <a:endParaRPr lang="he-IL" altLang="he-IL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91440" indent="0" algn="ctr">
              <a:lnSpc>
                <a:spcPct val="150000"/>
              </a:lnSpc>
              <a:buNone/>
              <a:defRPr/>
            </a:pPr>
            <a:r>
              <a:rPr lang="he-IL" altLang="he-IL" b="1" dirty="0">
                <a:latin typeface="Alef" panose="00000500000000000000" pitchFamily="2" charset="-79"/>
                <a:cs typeface="Alef" panose="00000500000000000000" pitchFamily="2" charset="-79"/>
              </a:rPr>
              <a:t>כבוד הדדי 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– לשותפים שלכם/ן, קולגות, ספקים, ובעיקר לחניכים/</a:t>
            </a:r>
            <a:r>
              <a:rPr lang="he-IL" altLang="he-IL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 marL="91440" indent="0" algn="ctr">
              <a:lnSpc>
                <a:spcPct val="150000"/>
              </a:lnSpc>
              <a:buNone/>
              <a:defRPr/>
            </a:pPr>
            <a:r>
              <a:rPr lang="he-IL" altLang="he-IL" b="1" dirty="0">
                <a:latin typeface="Alef" panose="00000500000000000000" pitchFamily="2" charset="-79"/>
                <a:cs typeface="Alef" panose="00000500000000000000" pitchFamily="2" charset="-79"/>
              </a:rPr>
              <a:t>לא לשכוח – ליהנות!</a:t>
            </a:r>
          </a:p>
        </p:txBody>
      </p:sp>
    </p:spTree>
    <p:extLst>
      <p:ext uri="{BB962C8B-B14F-4D97-AF65-F5344CB8AC3E}">
        <p14:creationId xmlns:p14="http://schemas.microsoft.com/office/powerpoint/2010/main" val="107244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94290" y="582831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זמן שלכם/ן</a:t>
            </a:r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37DB122B-F091-42E1-BC49-9F23C98D9364}"/>
              </a:ext>
            </a:extLst>
          </p:cNvPr>
          <p:cNvSpPr txBox="1">
            <a:spLocks/>
          </p:cNvSpPr>
          <p:nvPr/>
        </p:nvSpPr>
        <p:spPr>
          <a:xfrm>
            <a:off x="457200" y="1125538"/>
            <a:ext cx="8229600" cy="44259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he-IL" alt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1C4AA6A1-46EB-447D-8E47-1AD498E8785D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הערות ושאלות שעלו מהמצגת</a:t>
            </a:r>
          </a:p>
          <a:p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הצפת חששות ומידע חסר.</a:t>
            </a:r>
          </a:p>
          <a:p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שיתוף – הטיפ החשוב שלי.</a:t>
            </a:r>
          </a:p>
          <a:p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סיטואציות שעלו לוותיקים/</a:t>
            </a:r>
            <a:r>
              <a:rPr lang="he-IL" altLang="he-IL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altLang="he-IL" dirty="0">
                <a:latin typeface="Alef" panose="00000500000000000000" pitchFamily="2" charset="-79"/>
                <a:cs typeface="Alef" panose="00000500000000000000" pitchFamily="2" charset="-79"/>
              </a:rPr>
              <a:t> – כיצד נפתרו?</a:t>
            </a:r>
          </a:p>
        </p:txBody>
      </p:sp>
    </p:spTree>
    <p:extLst>
      <p:ext uri="{BB962C8B-B14F-4D97-AF65-F5344CB8AC3E}">
        <p14:creationId xmlns:p14="http://schemas.microsoft.com/office/powerpoint/2010/main" val="243457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6ED93FF1-601A-4B1C-83A6-DE8B2492BF41}"/>
              </a:ext>
            </a:extLst>
          </p:cNvPr>
          <p:cNvGraphicFramePr>
            <a:graphicFrameLocks noGrp="1"/>
          </p:cNvGraphicFramePr>
          <p:nvPr/>
        </p:nvGraphicFramePr>
        <p:xfrm>
          <a:off x="733925" y="1951999"/>
          <a:ext cx="8045807" cy="353091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83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203">
                <a:tc>
                  <a:txBody>
                    <a:bodyPr/>
                    <a:lstStyle/>
                    <a:p>
                      <a:pPr algn="ctr" rtl="1"/>
                      <a:r>
                        <a:rPr lang="he-IL" sz="15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סוג הדיווח</a:t>
                      </a:r>
                    </a:p>
                  </a:txBody>
                  <a:tcPr marL="68573" marR="68573" marT="34295" marB="3429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5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מה מדווח?</a:t>
                      </a:r>
                    </a:p>
                  </a:txBody>
                  <a:tcPr marL="68573" marR="68573" marT="34295" marB="3429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5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מי מדווח?</a:t>
                      </a:r>
                    </a:p>
                  </a:txBody>
                  <a:tcPr marL="68573" marR="68573" marT="34295" marB="3429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5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למי מדווח?</a:t>
                      </a:r>
                    </a:p>
                  </a:txBody>
                  <a:tcPr marL="68573" marR="68573" marT="34295" marB="3429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641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דיווחי שגרה</a:t>
                      </a:r>
                      <a:endParaRPr lang="he-IL" sz="1800" b="1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68573" marR="68573" marT="34295" marB="34295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כולם במסלול</a:t>
                      </a:r>
                    </a:p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כולם</a:t>
                      </a:r>
                      <a:r>
                        <a:rPr lang="he-IL" sz="1400" baseline="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סיימו מסלול</a:t>
                      </a:r>
                    </a:p>
                    <a:p>
                      <a:pPr rtl="1"/>
                      <a:r>
                        <a:rPr lang="he-IL" sz="1400" baseline="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כולם בחניון \ בבית</a:t>
                      </a:r>
                    </a:p>
                    <a:p>
                      <a:pPr rtl="1"/>
                      <a:r>
                        <a:rPr lang="he-IL" sz="1400" baseline="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מספרי חניכים עד -18:00</a:t>
                      </a:r>
                      <a:endParaRPr lang="he-IL" sz="14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68573" marR="68573" marT="34295" marB="34295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מנהל\ת הטיול או מרכז\ת</a:t>
                      </a:r>
                      <a:r>
                        <a:rPr lang="he-IL" sz="1400" baseline="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</a:t>
                      </a:r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ההנהגה</a:t>
                      </a:r>
                    </a:p>
                  </a:txBody>
                  <a:tcPr marL="68573" marR="68573" marT="34295" marB="34295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מוקד</a:t>
                      </a:r>
                    </a:p>
                  </a:txBody>
                  <a:tcPr marL="68573" marR="68573" marT="34295" marB="34295" anchor="ctr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11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שינוי משימה</a:t>
                      </a:r>
                      <a:endParaRPr lang="he-IL" sz="1800" b="1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68573" marR="68573" marT="34295" marB="34295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שינוי מסלול</a:t>
                      </a:r>
                    </a:p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שינוי מקום לינה</a:t>
                      </a:r>
                    </a:p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חזרה מוקדמת</a:t>
                      </a:r>
                    </a:p>
                  </a:txBody>
                  <a:tcPr marL="68573" marR="68573" marT="34295" marB="34295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מרכז\ת ההנהגה</a:t>
                      </a:r>
                    </a:p>
                  </a:txBody>
                  <a:tcPr marL="68573" marR="68573" marT="34295" marB="34295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מוקד</a:t>
                      </a:r>
                    </a:p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מנהל\ת</a:t>
                      </a:r>
                      <a:r>
                        <a:rPr lang="he-IL" sz="1400" baseline="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</a:t>
                      </a:r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המרחב</a:t>
                      </a:r>
                    </a:p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דרג מתנדב</a:t>
                      </a:r>
                    </a:p>
                  </a:txBody>
                  <a:tcPr marL="68573" marR="68573" marT="34295" marB="34295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641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דיווח אירוע חריג</a:t>
                      </a:r>
                      <a:endParaRPr lang="he-IL" sz="1800" b="1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68573" marR="68573" marT="34295" marB="34295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פציעה</a:t>
                      </a:r>
                    </a:p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פינוי רפואי</a:t>
                      </a:r>
                    </a:p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אירוע בטיחות (גם כמעט ו...)</a:t>
                      </a:r>
                    </a:p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לא נורמטיבי</a:t>
                      </a:r>
                    </a:p>
                  </a:txBody>
                  <a:tcPr marL="68573" marR="68573" marT="34295" marB="34295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מנהל\ת הטיול או מרכז\ת</a:t>
                      </a:r>
                      <a:r>
                        <a:rPr lang="he-IL" sz="1400" baseline="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</a:t>
                      </a:r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ההנהגה</a:t>
                      </a:r>
                    </a:p>
                  </a:txBody>
                  <a:tcPr marL="68573" marR="68573" marT="34295" marB="34295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מנהל\ת</a:t>
                      </a:r>
                      <a:r>
                        <a:rPr lang="he-IL" sz="1400" baseline="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</a:t>
                      </a:r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המרחב</a:t>
                      </a:r>
                    </a:p>
                    <a:p>
                      <a:pPr rtl="1"/>
                      <a:r>
                        <a:rPr lang="he-IL" sz="14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מוקד</a:t>
                      </a:r>
                    </a:p>
                  </a:txBody>
                  <a:tcPr marL="68573" marR="68573" marT="34295" marB="34295" anchor="ctr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98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דיווח אירוע חירום</a:t>
                      </a:r>
                      <a:endParaRPr lang="he-IL" sz="1800" b="1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68573" marR="68573" marT="34295" marB="34295" anchor="ctr">
                    <a:solidFill>
                      <a:srgbClr val="FF151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פינוי</a:t>
                      </a:r>
                      <a:r>
                        <a:rPr lang="he-IL" sz="1400" baseline="0" dirty="0"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</a:t>
                      </a:r>
                      <a:r>
                        <a:rPr lang="he-IL" sz="1400" baseline="0" dirty="0" err="1"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מיידי</a:t>
                      </a:r>
                      <a:endParaRPr lang="he-IL" sz="1400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68573" marR="68573" marT="34295" marB="34295" anchor="ctr">
                    <a:solidFill>
                      <a:srgbClr val="FF151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אחראי</a:t>
                      </a:r>
                      <a:r>
                        <a:rPr lang="he-IL" sz="1400" baseline="0" dirty="0"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בשטח</a:t>
                      </a:r>
                    </a:p>
                    <a:p>
                      <a:pPr rtl="1"/>
                      <a:r>
                        <a:rPr lang="he-IL" sz="1400" baseline="0" dirty="0"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מרכז\ת ההנהגה</a:t>
                      </a:r>
                      <a:endParaRPr lang="he-IL" sz="1400" dirty="0">
                        <a:solidFill>
                          <a:schemeClr val="bg1"/>
                        </a:solidFill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68573" marR="68573" marT="34295" marB="34295" anchor="ctr">
                    <a:solidFill>
                      <a:srgbClr val="FF151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חדר מצב</a:t>
                      </a:r>
                    </a:p>
                    <a:p>
                      <a:pPr rtl="1"/>
                      <a:r>
                        <a:rPr lang="he-IL" sz="1400" dirty="0">
                          <a:solidFill>
                            <a:schemeClr val="bg1"/>
                          </a:solidFill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מנהל\ת המרחב</a:t>
                      </a:r>
                    </a:p>
                  </a:txBody>
                  <a:tcPr marL="68573" marR="68573" marT="34295" marB="34295" anchor="ctr">
                    <a:solidFill>
                      <a:srgbClr val="FF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כותרת 1">
            <a:extLst>
              <a:ext uri="{FF2B5EF4-FFF2-40B4-BE49-F238E27FC236}">
                <a16:creationId xmlns:a16="http://schemas.microsoft.com/office/drawing/2014/main" id="{8375D312-9FCB-444C-A566-9E6CECFB47D8}"/>
              </a:ext>
            </a:extLst>
          </p:cNvPr>
          <p:cNvSpPr txBox="1">
            <a:spLocks/>
          </p:cNvSpPr>
          <p:nvPr/>
        </p:nvSpPr>
        <p:spPr>
          <a:xfrm>
            <a:off x="1439434" y="88890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על מה </a:t>
            </a:r>
            <a:r>
              <a:rPr lang="he-IL" b="1" dirty="0" err="1">
                <a:latin typeface="Alef" panose="00000500000000000000" pitchFamily="2" charset="-79"/>
                <a:cs typeface="Alef" panose="00000500000000000000" pitchFamily="2" charset="-79"/>
              </a:rPr>
              <a:t>מדווחים.ות</a:t>
            </a: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 ולמי?</a:t>
            </a:r>
          </a:p>
        </p:txBody>
      </p:sp>
    </p:spTree>
    <p:extLst>
      <p:ext uri="{BB962C8B-B14F-4D97-AF65-F5344CB8AC3E}">
        <p14:creationId xmlns:p14="http://schemas.microsoft.com/office/powerpoint/2010/main" val="253999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B5C08E1-2650-486E-9580-0A434737A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67"/>
          <a:stretch/>
        </p:blipFill>
        <p:spPr>
          <a:xfrm>
            <a:off x="78858" y="646168"/>
            <a:ext cx="8986283" cy="58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2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841E911F-3E70-4CD4-8F55-200BADFFF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9ABB5CB-71CA-4E20-8320-4F4A97E1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תפקיד המוקד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E6FE19F-294C-456C-A528-320B26360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e-IL" sz="2700" dirty="0">
                <a:latin typeface="Alef" panose="00000500000000000000" pitchFamily="2" charset="-79"/>
                <a:cs typeface="Alef" panose="00000500000000000000" pitchFamily="2" charset="-79"/>
              </a:rPr>
              <a:t>תפקיד המוקד בשגרה – עובד 24/7</a:t>
            </a:r>
          </a:p>
          <a:p>
            <a:pPr lvl="1">
              <a:defRPr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עורף טיולים , קשר עם הורים , דיווחים, העברת מידע והנחיות, משרד לילי.</a:t>
            </a:r>
          </a:p>
          <a:p>
            <a:pPr lvl="1">
              <a:defRPr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ממשק – דיווחים שוטפים</a:t>
            </a:r>
          </a:p>
          <a:p>
            <a:pPr>
              <a:defRPr/>
            </a:pPr>
            <a:r>
              <a:rPr lang="he-IL" sz="2700" dirty="0">
                <a:latin typeface="Alef" panose="00000500000000000000" pitchFamily="2" charset="-79"/>
                <a:cs typeface="Alef" panose="00000500000000000000" pitchFamily="2" charset="-79"/>
              </a:rPr>
              <a:t>תפקיד המוקד בחירום – </a:t>
            </a:r>
          </a:p>
          <a:p>
            <a:pPr lvl="1">
              <a:defRPr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3 זירות – שטח , שבט , בית פיליפס.</a:t>
            </a:r>
          </a:p>
          <a:p>
            <a:pPr lvl="1">
              <a:defRPr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ממשק – דיווח אירועים חריגים</a:t>
            </a:r>
          </a:p>
          <a:p>
            <a:pPr>
              <a:defRPr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ניתן להיעזר במוקד ברמה ניהולית – תקשורת מול הורים \ מיילים וכד'</a:t>
            </a:r>
          </a:p>
          <a:p>
            <a:pPr marL="0" indent="0" algn="just">
              <a:buNone/>
            </a:pPr>
            <a:endParaRPr lang="en-US" sz="21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4" name="Picture 2" descr="תוצאת תמונה עבור ‪information‬‏">
            <a:hlinkClick r:id="rId3"/>
            <a:extLst>
              <a:ext uri="{FF2B5EF4-FFF2-40B4-BE49-F238E27FC236}">
                <a16:creationId xmlns:a16="http://schemas.microsoft.com/office/drawing/2014/main" id="{60044AAB-AE77-4B4A-8490-0BFD2A046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8181" r="11180"/>
          <a:stretch>
            <a:fillRect/>
          </a:stretch>
        </p:blipFill>
        <p:spPr bwMode="auto">
          <a:xfrm>
            <a:off x="1" y="1444566"/>
            <a:ext cx="1551704" cy="1462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75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DEFF46E-F7F4-45D5-98C6-838CD932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9ABB5CB-71CA-4E20-8320-4F4A97E1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בקרה על שעות גג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E6FE19F-294C-456C-A528-320B26360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 algn="just">
              <a:buAutoNum type="arabicPeriod"/>
            </a:pP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כלי לניהול הבקרה על שעות הגג במהלך הטיולים השבטים </a:t>
            </a:r>
            <a:r>
              <a:rPr lang="he-IL" sz="2100" dirty="0" err="1">
                <a:latin typeface="Alef" panose="00000500000000000000" pitchFamily="2" charset="-79"/>
                <a:cs typeface="Alef" panose="00000500000000000000" pitchFamily="2" charset="-79"/>
              </a:rPr>
              <a:t>והנהגתיים</a:t>
            </a: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 marL="385763" indent="-385763" algn="just">
              <a:buAutoNum type="arabicPeriod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בטיולים השבטיים יש לדווח על כניסה למסלולים של כל הטיול.</a:t>
            </a:r>
          </a:p>
          <a:p>
            <a:pPr marL="385763" indent="-385763" algn="just">
              <a:buAutoNum type="arabicPeriod"/>
            </a:pP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בטיולים </a:t>
            </a:r>
            <a:r>
              <a:rPr lang="he-IL" sz="2100" dirty="0" err="1">
                <a:latin typeface="Alef" panose="00000500000000000000" pitchFamily="2" charset="-79"/>
                <a:cs typeface="Alef" panose="00000500000000000000" pitchFamily="2" charset="-79"/>
              </a:rPr>
              <a:t>ההנהגתיים</a:t>
            </a: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 יש לדווח על כל טיול בנפרד.</a:t>
            </a:r>
          </a:p>
          <a:p>
            <a:pPr marL="385763" indent="-385763" algn="just">
              <a:buAutoNum type="arabicPeriod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חריגה משעות גג מאושרת ע"י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מתחקר.ת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הטיול בלבד.</a:t>
            </a:r>
          </a:p>
          <a:p>
            <a:pPr marL="385763" indent="-385763" algn="just">
              <a:buAutoNum type="arabicPeriod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יש לדווח על חשש לכניסה לחושך ברגע היוודע הדבר ובכל מקרה בו יש ספק לא מאוחר מ-14:00. </a:t>
            </a:r>
          </a:p>
          <a:p>
            <a:pPr marL="385763" indent="-385763" algn="just">
              <a:buAutoNum type="arabicPeriod"/>
            </a:pP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שעת הגג המאוחרת ביותר היא 18:00 בשעון קיץ, מייד לאחר מכן מתחילים נוהל כניסה לחושך. </a:t>
            </a:r>
          </a:p>
          <a:p>
            <a:pPr marL="385763" indent="-385763" algn="just">
              <a:buAutoNum type="arabicPeriod"/>
            </a:pPr>
            <a:endParaRPr lang="en-US" sz="21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Picture 2" descr="תוצאת תמונה עבור ‪deadline‬‏">
            <a:hlinkClick r:id="rId3"/>
            <a:extLst>
              <a:ext uri="{FF2B5EF4-FFF2-40B4-BE49-F238E27FC236}">
                <a16:creationId xmlns:a16="http://schemas.microsoft.com/office/drawing/2014/main" id="{9347F50E-8359-4B03-9B50-F89E0B490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3637" y="4409852"/>
            <a:ext cx="1182612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306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84DBF894-ACDA-4D33-B347-9CA1FE492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9ABB5CB-71CA-4E20-8320-4F4A97E1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ניהול, שליטה ובקרה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E6FE19F-294C-456C-A528-320B26360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מהם עזרי השליטה הנדרשים לנו?</a:t>
            </a:r>
          </a:p>
          <a:p>
            <a:pPr marL="385763" indent="-385763" algn="just">
              <a:buAutoNum type="arabicPeriod"/>
            </a:pP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מפות מסומנות עם כל הטיולים של ההנהגה.</a:t>
            </a:r>
          </a:p>
          <a:p>
            <a:pPr marL="385763" indent="-385763" algn="just">
              <a:buAutoNum type="arabicPeriod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טבלאות שליטה לשעות גג של כל הטיולים.</a:t>
            </a:r>
          </a:p>
          <a:p>
            <a:pPr marL="385763" indent="-385763" algn="just">
              <a:buAutoNum type="arabicPeriod"/>
            </a:pP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ערכת ראש טור מוכנה ברכב + תיק כניסה למסלול.</a:t>
            </a:r>
          </a:p>
          <a:p>
            <a:pPr marL="385763" indent="-385763" algn="just">
              <a:buAutoNum type="arabicPeriod"/>
            </a:pP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ערכת מפות ברכב.</a:t>
            </a:r>
          </a:p>
          <a:p>
            <a:pPr marL="385763" indent="-385763" algn="just">
              <a:buAutoNum type="arabicPeriod"/>
            </a:pP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סטיקלייטים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+ פנסים.</a:t>
            </a:r>
          </a:p>
          <a:p>
            <a:pPr marL="385763" indent="-385763" algn="just">
              <a:buAutoNum type="arabicPeriod"/>
            </a:pP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שישיית מים.</a:t>
            </a:r>
          </a:p>
          <a:p>
            <a:pPr marL="385763" indent="-385763" algn="just">
              <a:buAutoNum type="arabicPeriod"/>
            </a:pP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סיכומי תחקירים ודפי קשר של כל הטיולים.</a:t>
            </a:r>
          </a:p>
          <a:p>
            <a:pPr marL="385763" indent="-385763" algn="just">
              <a:buAutoNum type="arabicPeriod"/>
            </a:pP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טבלת מוקדי טבע והערותיהם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  <a:endParaRPr lang="he-IL" sz="21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385763" indent="-385763" algn="just">
              <a:buAutoNum type="arabicPeriod"/>
            </a:pPr>
            <a:endParaRPr lang="en-US" sz="21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Picture 2" descr="תוצאת תמונה עבור ‪control‬‏">
            <a:hlinkClick r:id="rId3"/>
            <a:extLst>
              <a:ext uri="{FF2B5EF4-FFF2-40B4-BE49-F238E27FC236}">
                <a16:creationId xmlns:a16="http://schemas.microsoft.com/office/drawing/2014/main" id="{B985E6D9-B1D7-429F-86E8-2B8BAE64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072" y="3695766"/>
            <a:ext cx="3533423" cy="1282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5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תוצאת תמונה עבור ‪traffic jam‬‏">
            <a:hlinkClick r:id="rId3"/>
            <a:extLst>
              <a:ext uri="{FF2B5EF4-FFF2-40B4-BE49-F238E27FC236}">
                <a16:creationId xmlns:a16="http://schemas.microsoft.com/office/drawing/2014/main" id="{6BE35578-AD4A-4ED4-964B-2247B1D6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025" y="794182"/>
            <a:ext cx="3209675" cy="1573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4299B7C-F9E1-4B31-9627-1280561B396A}"/>
              </a:ext>
            </a:extLst>
          </p:cNvPr>
          <p:cNvSpPr txBox="1"/>
          <p:nvPr/>
        </p:nvSpPr>
        <p:spPr>
          <a:xfrm>
            <a:off x="2285999" y="1861559"/>
            <a:ext cx="673371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תקשורת כמה שיותר מהר.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דיוק זמנים והוראות על בסיס מפה.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נוכחות בשטח בכניסה / יציאה מהמסלול.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כיתוב רכזי/</a:t>
            </a:r>
            <a:r>
              <a:rPr lang="he-IL" sz="20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 מפעלים רלוונטיים/</a:t>
            </a:r>
            <a:r>
              <a:rPr lang="he-IL" sz="2000" dirty="0" err="1">
                <a:latin typeface="Alef" panose="00000500000000000000" pitchFamily="2" charset="-79"/>
                <a:cs typeface="Alef" panose="00000500000000000000" pitchFamily="2" charset="-79"/>
              </a:rPr>
              <a:t>ות</a:t>
            </a: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 ואנשי מטה בסיכום הדברים.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סיום מסלול של כמה מסגרות באותו חניון: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מתי החניכים יגיעו הביתה?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העמסת ציוד בחושך.</a:t>
            </a:r>
          </a:p>
          <a:p>
            <a:pPr marL="800100" lvl="1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נקודת קבלת האוטובוסים- איפה ממתינים האוטובוסים במידה ולא כולם נכנסים.</a:t>
            </a:r>
          </a:p>
          <a:p>
            <a:pPr lvl="1"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כותרת 3">
            <a:extLst>
              <a:ext uri="{FF2B5EF4-FFF2-40B4-BE49-F238E27FC236}">
                <a16:creationId xmlns:a16="http://schemas.microsoft.com/office/drawing/2014/main" id="{93AA6335-0333-47D1-ABF6-EB69742B956F}"/>
              </a:ext>
            </a:extLst>
          </p:cNvPr>
          <p:cNvSpPr txBox="1">
            <a:spLocks/>
          </p:cNvSpPr>
          <p:nvPr/>
        </p:nvSpPr>
        <p:spPr>
          <a:xfrm>
            <a:off x="-1869490" y="7941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ניהול עומסים</a:t>
            </a:r>
          </a:p>
        </p:txBody>
      </p:sp>
    </p:spTree>
    <p:extLst>
      <p:ext uri="{BB962C8B-B14F-4D97-AF65-F5344CB8AC3E}">
        <p14:creationId xmlns:p14="http://schemas.microsoft.com/office/powerpoint/2010/main" val="429255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E5675DB-79F5-4142-A7E0-D5CDB5827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9ABB5CB-71CA-4E20-8320-4F4A97E1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מזג אוויר קיצוני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E6FE19F-294C-456C-A528-320B26360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e-IL" sz="2100" dirty="0">
                <a:latin typeface="Alef" panose="00000500000000000000" pitchFamily="2" charset="-79"/>
                <a:cs typeface="Alef" panose="00000500000000000000" pitchFamily="2" charset="-79"/>
              </a:rPr>
              <a:t>בתקופת הטיולים יתכנו טמפרטורות גבוהות או נמוכות ביחס לעונה ועל כן יש להכיר את דרדור האמצעים הנובע מכל שינוי במזג האוויר.</a:t>
            </a:r>
            <a:endParaRPr lang="en-US" sz="21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0" indent="0">
              <a:buNone/>
            </a:pPr>
            <a:endParaRPr lang="he-IL" dirty="0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78B41392-D927-4E7D-A0CD-761F9DA148CF}"/>
              </a:ext>
            </a:extLst>
          </p:cNvPr>
          <p:cNvGraphicFramePr>
            <a:graphicFrameLocks noGrp="1"/>
          </p:cNvGraphicFramePr>
          <p:nvPr/>
        </p:nvGraphicFramePr>
        <p:xfrm>
          <a:off x="899856" y="2919718"/>
          <a:ext cx="7344289" cy="2511413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360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566">
                <a:tc>
                  <a:txBody>
                    <a:bodyPr/>
                    <a:lstStyle/>
                    <a:p>
                      <a:pPr algn="ctr" rtl="1"/>
                      <a:r>
                        <a:rPr lang="he-IL" sz="2100" b="1" u="sng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עומס חום</a:t>
                      </a: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100" b="1" u="sng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גשם וקור</a:t>
                      </a: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4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תגבור מים</a:t>
                      </a: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ביגוד מתאים , מזון ואוהלים</a:t>
                      </a: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61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הקדמת</a:t>
                      </a:r>
                      <a:r>
                        <a:rPr lang="he-IL" sz="1800" baseline="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 היציאה למסלול</a:t>
                      </a:r>
                      <a:endParaRPr lang="he-IL" sz="1800" dirty="0">
                        <a:latin typeface="Alef" panose="00000500000000000000" pitchFamily="2" charset="-79"/>
                        <a:cs typeface="Alef" panose="00000500000000000000" pitchFamily="2" charset="-79"/>
                      </a:endParaRP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מחצלות ללינה , יריעות ניילון לציוד</a:t>
                      </a: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4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קיצור מסלולים</a:t>
                      </a: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מקום לינה חלופי ואוטובוסים</a:t>
                      </a: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4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מסלולים חלופיים</a:t>
                      </a: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מסלולים חלופיים</a:t>
                      </a: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46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ביקור באתר</a:t>
                      </a: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שינוי מועד הטיול</a:t>
                      </a: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84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חזרה הביתה \ אי יציאה</a:t>
                      </a: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Alef" panose="00000500000000000000" pitchFamily="2" charset="-79"/>
                          <a:cs typeface="Alef" panose="00000500000000000000" pitchFamily="2" charset="-79"/>
                        </a:rPr>
                        <a:t>חזרה הביתה \ אי יציאה</a:t>
                      </a:r>
                    </a:p>
                  </a:txBody>
                  <a:tcPr marL="68585" marR="68585" marT="34263" marB="34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62545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</TotalTime>
  <Words>1196</Words>
  <Application>Microsoft Office PowerPoint</Application>
  <PresentationFormat>‫הצגה על המסך (4:3)</PresentationFormat>
  <Paragraphs>195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8" baseType="lpstr">
      <vt:lpstr>Alef</vt:lpstr>
      <vt:lpstr>Arial</vt:lpstr>
      <vt:lpstr>Calibri</vt:lpstr>
      <vt:lpstr>Calibri Light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תפקיד המוקד</vt:lpstr>
      <vt:lpstr>בקרה על שעות גג</vt:lpstr>
      <vt:lpstr>ניהול, שליטה ובקרה</vt:lpstr>
      <vt:lpstr>מצגת של PowerPoint‏</vt:lpstr>
      <vt:lpstr>מזג אוויר קיצוני</vt:lpstr>
      <vt:lpstr>מצגת של PowerPoint‏</vt:lpstr>
      <vt:lpstr>שינוי משימה- הכל משתבש כמתוכנן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פרי</dc:creator>
  <cp:lastModifiedBy>איתי ברטוב</cp:lastModifiedBy>
  <cp:revision>6</cp:revision>
  <dcterms:created xsi:type="dcterms:W3CDTF">2021-06-06T09:36:39Z</dcterms:created>
  <dcterms:modified xsi:type="dcterms:W3CDTF">2022-03-22T14:51:10Z</dcterms:modified>
</cp:coreProperties>
</file>